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6C8-01D3-4400-8E7D-FAFB32CD035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D366-1C6A-4694-92C4-BBBD282FA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58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6C8-01D3-4400-8E7D-FAFB32CD035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D366-1C6A-4694-92C4-BBBD282FA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6C8-01D3-4400-8E7D-FAFB32CD035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D366-1C6A-4694-92C4-BBBD282FA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4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6C8-01D3-4400-8E7D-FAFB32CD035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D366-1C6A-4694-92C4-BBBD282FA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4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6C8-01D3-4400-8E7D-FAFB32CD035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D366-1C6A-4694-92C4-BBBD282FA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5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6C8-01D3-4400-8E7D-FAFB32CD035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D366-1C6A-4694-92C4-BBBD282FA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50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6C8-01D3-4400-8E7D-FAFB32CD035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D366-1C6A-4694-92C4-BBBD282FA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6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6C8-01D3-4400-8E7D-FAFB32CD035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D366-1C6A-4694-92C4-BBBD282FA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6C8-01D3-4400-8E7D-FAFB32CD035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D366-1C6A-4694-92C4-BBBD282FA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1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6C8-01D3-4400-8E7D-FAFB32CD035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D366-1C6A-4694-92C4-BBBD282FA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1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6C8-01D3-4400-8E7D-FAFB32CD035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D366-1C6A-4694-92C4-BBBD282FA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5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36C8-01D3-4400-8E7D-FAFB32CD035D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D366-1C6A-4694-92C4-BBBD282FA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9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04461" y="2031999"/>
            <a:ext cx="1262743" cy="9869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>
                <a:off x="4826003" y="1836056"/>
                <a:ext cx="1335315" cy="137885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3" y="1836056"/>
                <a:ext cx="1335315" cy="1378855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4267204" y="2525484"/>
            <a:ext cx="5587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圆角矩形 17"/>
              <p:cNvSpPr/>
              <p:nvPr/>
            </p:nvSpPr>
            <p:spPr>
              <a:xfrm>
                <a:off x="8588830" y="4354270"/>
                <a:ext cx="1335315" cy="137885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圆角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830" y="4354270"/>
                <a:ext cx="1335315" cy="137885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/>
              <p:cNvSpPr/>
              <p:nvPr/>
            </p:nvSpPr>
            <p:spPr>
              <a:xfrm>
                <a:off x="1338952" y="2104569"/>
                <a:ext cx="1215562" cy="49348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圆角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52" y="2104569"/>
                <a:ext cx="1215562" cy="493483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1335317" y="2525482"/>
                <a:ext cx="1219198" cy="49348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17" y="2525482"/>
                <a:ext cx="1219198" cy="493483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>
            <a:stCxn id="21" idx="3"/>
          </p:cNvCxnSpPr>
          <p:nvPr/>
        </p:nvCxnSpPr>
        <p:spPr>
          <a:xfrm>
            <a:off x="2554514" y="2351311"/>
            <a:ext cx="449947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554514" y="2772223"/>
            <a:ext cx="449947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807204" y="2031994"/>
            <a:ext cx="1262743" cy="9869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8069947" y="2525477"/>
            <a:ext cx="5914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/>
              <p:cNvSpPr/>
              <p:nvPr/>
            </p:nvSpPr>
            <p:spPr>
              <a:xfrm>
                <a:off x="8665032" y="1836056"/>
                <a:ext cx="1335315" cy="137885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圆角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032" y="1836056"/>
                <a:ext cx="1335315" cy="1378855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6"/>
          <p:cNvSpPr/>
          <p:nvPr/>
        </p:nvSpPr>
        <p:spPr>
          <a:xfrm>
            <a:off x="6807204" y="4550214"/>
            <a:ext cx="1262743" cy="9869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467608" y="3033459"/>
            <a:ext cx="0" cy="304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5" idx="3"/>
            <a:endCxn id="17" idx="1"/>
          </p:cNvCxnSpPr>
          <p:nvPr/>
        </p:nvCxnSpPr>
        <p:spPr>
          <a:xfrm>
            <a:off x="6161318" y="2525484"/>
            <a:ext cx="645886" cy="25182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8069947" y="5043698"/>
            <a:ext cx="5914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圆角矩形 29"/>
              <p:cNvSpPr/>
              <p:nvPr/>
            </p:nvSpPr>
            <p:spPr>
              <a:xfrm>
                <a:off x="6799950" y="3352780"/>
                <a:ext cx="1335315" cy="73297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圆角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950" y="3352780"/>
                <a:ext cx="1335315" cy="732972"/>
              </a:xfrm>
              <a:prstGeom prst="round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>
            <a:stCxn id="30" idx="2"/>
          </p:cNvCxnSpPr>
          <p:nvPr/>
        </p:nvCxnSpPr>
        <p:spPr>
          <a:xfrm flipH="1">
            <a:off x="7467607" y="4085752"/>
            <a:ext cx="1" cy="464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67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04461" y="2031999"/>
            <a:ext cx="1262743" cy="9869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>
                <a:off x="4826003" y="1836056"/>
                <a:ext cx="1335315" cy="137885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3" y="1836056"/>
                <a:ext cx="1335315" cy="1378855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4267204" y="2525484"/>
            <a:ext cx="5587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/>
              <p:cNvSpPr/>
              <p:nvPr/>
            </p:nvSpPr>
            <p:spPr>
              <a:xfrm>
                <a:off x="1338952" y="2104569"/>
                <a:ext cx="1215562" cy="49348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圆角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52" y="2104569"/>
                <a:ext cx="1215562" cy="493483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1335317" y="2525482"/>
                <a:ext cx="1219198" cy="49348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17" y="2525482"/>
                <a:ext cx="1219198" cy="493483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>
            <a:stCxn id="21" idx="3"/>
          </p:cNvCxnSpPr>
          <p:nvPr/>
        </p:nvCxnSpPr>
        <p:spPr>
          <a:xfrm>
            <a:off x="2554514" y="2351311"/>
            <a:ext cx="449947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554514" y="2772223"/>
            <a:ext cx="449947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720117" y="2031994"/>
            <a:ext cx="1262743" cy="9869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161318" y="2525478"/>
            <a:ext cx="5587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982860" y="2525477"/>
            <a:ext cx="5914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圆角矩形 16"/>
              <p:cNvSpPr/>
              <p:nvPr/>
            </p:nvSpPr>
            <p:spPr>
              <a:xfrm>
                <a:off x="8577945" y="1836056"/>
                <a:ext cx="1335315" cy="137885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圆角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945" y="1836056"/>
                <a:ext cx="1335315" cy="1378855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9"/>
          <p:cNvSpPr/>
          <p:nvPr/>
        </p:nvSpPr>
        <p:spPr>
          <a:xfrm>
            <a:off x="6720117" y="4546577"/>
            <a:ext cx="1262743" cy="9869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351488" y="3022579"/>
            <a:ext cx="0" cy="304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/>
              <p:cNvSpPr/>
              <p:nvPr/>
            </p:nvSpPr>
            <p:spPr>
              <a:xfrm>
                <a:off x="6683830" y="3341900"/>
                <a:ext cx="1335315" cy="73297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圆角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830" y="3341900"/>
                <a:ext cx="1335315" cy="732972"/>
              </a:xfrm>
              <a:prstGeom prst="round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>
            <a:stCxn id="26" idx="2"/>
          </p:cNvCxnSpPr>
          <p:nvPr/>
        </p:nvCxnSpPr>
        <p:spPr>
          <a:xfrm flipH="1">
            <a:off x="7351487" y="4074872"/>
            <a:ext cx="1" cy="464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49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04461" y="2031999"/>
            <a:ext cx="1262743" cy="9869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>
                <a:off x="4826003" y="1836056"/>
                <a:ext cx="1335315" cy="137885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3" y="1836056"/>
                <a:ext cx="1335315" cy="1378855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4267204" y="2525484"/>
            <a:ext cx="5587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/>
              <p:cNvSpPr/>
              <p:nvPr/>
            </p:nvSpPr>
            <p:spPr>
              <a:xfrm>
                <a:off x="1338952" y="2104569"/>
                <a:ext cx="1215562" cy="49348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圆角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52" y="2104569"/>
                <a:ext cx="1215562" cy="493483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1335317" y="2525482"/>
                <a:ext cx="1219198" cy="49348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17" y="2525482"/>
                <a:ext cx="1219198" cy="493483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>
            <a:stCxn id="21" idx="3"/>
          </p:cNvCxnSpPr>
          <p:nvPr/>
        </p:nvCxnSpPr>
        <p:spPr>
          <a:xfrm>
            <a:off x="2554514" y="2351311"/>
            <a:ext cx="449947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554514" y="2772223"/>
            <a:ext cx="449947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720117" y="2031994"/>
            <a:ext cx="1262743" cy="9869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161318" y="2525478"/>
            <a:ext cx="5587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4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04461" y="2031999"/>
            <a:ext cx="1262743" cy="9869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>
                <a:off x="4826003" y="1836056"/>
                <a:ext cx="1335315" cy="137885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3" y="1836056"/>
                <a:ext cx="1335315" cy="1378855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4267204" y="2525484"/>
            <a:ext cx="5587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/>
              <p:cNvSpPr/>
              <p:nvPr/>
            </p:nvSpPr>
            <p:spPr>
              <a:xfrm>
                <a:off x="1338952" y="2104569"/>
                <a:ext cx="1215562" cy="49348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圆角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52" y="2104569"/>
                <a:ext cx="1215562" cy="493483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1335317" y="2525482"/>
                <a:ext cx="1219198" cy="49348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17" y="2525482"/>
                <a:ext cx="1219198" cy="493483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>
            <a:stCxn id="21" idx="3"/>
          </p:cNvCxnSpPr>
          <p:nvPr/>
        </p:nvCxnSpPr>
        <p:spPr>
          <a:xfrm>
            <a:off x="2554514" y="2351311"/>
            <a:ext cx="449947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554514" y="2772223"/>
            <a:ext cx="449947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720117" y="2031994"/>
            <a:ext cx="1262743" cy="9869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161318" y="2525478"/>
            <a:ext cx="5587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982860" y="2525477"/>
            <a:ext cx="5914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圆角矩形 16"/>
              <p:cNvSpPr/>
              <p:nvPr/>
            </p:nvSpPr>
            <p:spPr>
              <a:xfrm>
                <a:off x="8577945" y="1836056"/>
                <a:ext cx="1335315" cy="137885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圆角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945" y="1836056"/>
                <a:ext cx="1335315" cy="1378855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9"/>
          <p:cNvSpPr/>
          <p:nvPr/>
        </p:nvSpPr>
        <p:spPr>
          <a:xfrm>
            <a:off x="6720117" y="4546577"/>
            <a:ext cx="1262743" cy="9869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351488" y="3022579"/>
            <a:ext cx="0" cy="304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/>
              <p:cNvSpPr/>
              <p:nvPr/>
            </p:nvSpPr>
            <p:spPr>
              <a:xfrm>
                <a:off x="6683830" y="3341900"/>
                <a:ext cx="1335315" cy="73297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圆角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830" y="3341900"/>
                <a:ext cx="1335315" cy="732972"/>
              </a:xfrm>
              <a:prstGeom prst="round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>
            <a:stCxn id="26" idx="2"/>
          </p:cNvCxnSpPr>
          <p:nvPr/>
        </p:nvCxnSpPr>
        <p:spPr>
          <a:xfrm flipH="1">
            <a:off x="7351487" y="4074872"/>
            <a:ext cx="1" cy="464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圆角矩形 17"/>
              <p:cNvSpPr/>
              <p:nvPr/>
            </p:nvSpPr>
            <p:spPr>
              <a:xfrm>
                <a:off x="8574315" y="4350634"/>
                <a:ext cx="1335315" cy="137885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圆角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315" y="4350634"/>
                <a:ext cx="1335315" cy="1378855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H="1">
            <a:off x="7982859" y="5040060"/>
            <a:ext cx="5914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5" idx="2"/>
            <a:endCxn id="20" idx="1"/>
          </p:cNvCxnSpPr>
          <p:nvPr/>
        </p:nvCxnSpPr>
        <p:spPr>
          <a:xfrm rot="16200000" flipH="1">
            <a:off x="5194313" y="3514259"/>
            <a:ext cx="1825152" cy="12264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38</Words>
  <Application>Microsoft Office PowerPoint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Africamonkey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Africamonkey</dc:creator>
  <cp:lastModifiedBy>Africamonkey</cp:lastModifiedBy>
  <cp:revision>21</cp:revision>
  <dcterms:created xsi:type="dcterms:W3CDTF">2018-10-28T03:09:21Z</dcterms:created>
  <dcterms:modified xsi:type="dcterms:W3CDTF">2018-10-29T02:14:00Z</dcterms:modified>
</cp:coreProperties>
</file>