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1455"/>
              </p:ext>
            </p:extLst>
          </p:nvPr>
        </p:nvGraphicFramePr>
        <p:xfrm>
          <a:off x="1524000" y="1397000"/>
          <a:ext cx="6096000" cy="3112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22424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547664" y="1412776"/>
            <a:ext cx="1224136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9712" y="140348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A3 A2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161950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A1 A0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6096" y="2132855"/>
            <a:ext cx="1944216" cy="233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2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50687"/>
              </p:ext>
            </p:extLst>
          </p:nvPr>
        </p:nvGraphicFramePr>
        <p:xfrm>
          <a:off x="1524000" y="1397000"/>
          <a:ext cx="6096000" cy="3112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22424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547664" y="1412776"/>
            <a:ext cx="1224136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9712" y="140348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A3 A2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161950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A1 A0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83968" y="1988840"/>
            <a:ext cx="50405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32240" y="1988840"/>
            <a:ext cx="50405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4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78227"/>
              </p:ext>
            </p:extLst>
          </p:nvPr>
        </p:nvGraphicFramePr>
        <p:xfrm>
          <a:off x="1524000" y="1397000"/>
          <a:ext cx="6096000" cy="3112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22424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547664" y="1412776"/>
            <a:ext cx="1224136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9712" y="140348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A3 A2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161950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A1 A0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11960" y="1988840"/>
            <a:ext cx="194421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7824" y="3356992"/>
            <a:ext cx="72008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60232" y="3356992"/>
            <a:ext cx="72008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222171" y="4702629"/>
            <a:ext cx="3730172" cy="697172"/>
          </a:xfrm>
          <a:custGeom>
            <a:avLst/>
            <a:gdLst>
              <a:gd name="connsiteX0" fmla="*/ 0 w 3730172"/>
              <a:gd name="connsiteY0" fmla="*/ 87085 h 697172"/>
              <a:gd name="connsiteX1" fmla="*/ 1944915 w 3730172"/>
              <a:gd name="connsiteY1" fmla="*/ 696685 h 697172"/>
              <a:gd name="connsiteX2" fmla="*/ 3730172 w 3730172"/>
              <a:gd name="connsiteY2" fmla="*/ 0 h 69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0172" h="697172">
                <a:moveTo>
                  <a:pt x="0" y="87085"/>
                </a:moveTo>
                <a:cubicBezTo>
                  <a:pt x="661610" y="399142"/>
                  <a:pt x="1323220" y="711199"/>
                  <a:pt x="1944915" y="696685"/>
                </a:cubicBezTo>
                <a:cubicBezTo>
                  <a:pt x="2566610" y="682171"/>
                  <a:pt x="3148391" y="341085"/>
                  <a:pt x="3730172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7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15866"/>
              </p:ext>
            </p:extLst>
          </p:nvPr>
        </p:nvGraphicFramePr>
        <p:xfrm>
          <a:off x="1524000" y="1397000"/>
          <a:ext cx="6096000" cy="3112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22424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547664" y="1412776"/>
            <a:ext cx="1224136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9712" y="140348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A3 A2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161950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A1 A0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87824" y="2708920"/>
            <a:ext cx="439248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87824" y="3933056"/>
            <a:ext cx="439248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3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</Words>
  <Application>Microsoft Office PowerPoint</Application>
  <PresentationFormat>全屏显示(4:3)</PresentationFormat>
  <Paragraphs>72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Africamonkey</dc:creator>
  <cp:lastModifiedBy>Africamonkey</cp:lastModifiedBy>
  <cp:revision>4</cp:revision>
  <dcterms:created xsi:type="dcterms:W3CDTF">2017-04-05T00:40:05Z</dcterms:created>
  <dcterms:modified xsi:type="dcterms:W3CDTF">2017-04-05T00:50:04Z</dcterms:modified>
</cp:coreProperties>
</file>