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79" r:id="rId2"/>
    <p:sldId id="777" r:id="rId3"/>
    <p:sldId id="779" r:id="rId4"/>
    <p:sldId id="778" r:id="rId5"/>
    <p:sldId id="780" r:id="rId6"/>
    <p:sldId id="753" r:id="rId7"/>
  </p:sldIdLst>
  <p:sldSz cx="9144000" cy="6858000" type="screen4x3"/>
  <p:notesSz cx="6807200" cy="9939338"/>
  <p:defaultTextStyle>
    <a:defPPr>
      <a:defRPr lang="es-E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CE6F2"/>
    <a:srgbClr val="5A5A5A"/>
    <a:srgbClr val="3A3A3A"/>
    <a:srgbClr val="727272"/>
    <a:srgbClr val="CCCCCC"/>
    <a:srgbClr val="575756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2185" autoAdjust="0"/>
  </p:normalViewPr>
  <p:slideViewPr>
    <p:cSldViewPr snapToGrid="0" showGuides="1">
      <p:cViewPr varScale="1">
        <p:scale>
          <a:sx n="69" d="100"/>
          <a:sy n="69" d="100"/>
        </p:scale>
        <p:origin x="1458" y="66"/>
      </p:cViewPr>
      <p:guideLst>
        <p:guide orient="horz" pos="3650"/>
        <p:guide pos="2880"/>
        <p:guide orient="horz" pos="21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notesViewPr>
    <p:cSldViewPr snapToGrid="0">
      <p:cViewPr varScale="1">
        <p:scale>
          <a:sx n="62" d="100"/>
          <a:sy n="62" d="100"/>
        </p:scale>
        <p:origin x="3354" y="84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4BBE7-FCA4-4C2D-A1A4-AF6BB2D480EB}" type="datetimeFigureOut">
              <a:rPr lang="es-PE" smtClean="0"/>
              <a:t>12/03/2021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B2B0D-8176-4C5E-85D2-D1EC968BC4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95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0CFBF0D-A3B2-48FD-B3D4-2FAA4A193BF8}" type="datetimeFigureOut">
              <a:rPr lang="es-PE"/>
              <a:pPr>
                <a:defRPr/>
              </a:pPr>
              <a:t>12/03/2021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49284A5-0403-4402-B356-7ED761B7DE9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173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7" t="21265" r="10732" b="19208"/>
          <a:stretch>
            <a:fillRect/>
          </a:stretch>
        </p:blipFill>
        <p:spPr bwMode="auto">
          <a:xfrm>
            <a:off x="0" y="-58738"/>
            <a:ext cx="925195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>
            <a:spLocks noGrp="1"/>
          </p:cNvSpPr>
          <p:nvPr>
            <p:ph type="ctrTitle" idx="4294967295"/>
          </p:nvPr>
        </p:nvSpPr>
        <p:spPr>
          <a:xfrm>
            <a:off x="457200" y="2582863"/>
            <a:ext cx="7772400" cy="1470025"/>
          </a:xfrm>
          <a:ln>
            <a:noFill/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altLang="es-PE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88220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7044F-2A0A-4F17-B7E0-65D72DBBB328}" type="datetimeFigureOut">
              <a:rPr lang="es-ES" altLang="es-PE"/>
              <a:pPr>
                <a:defRPr/>
              </a:pPr>
              <a:t>12/03/2021</a:t>
            </a:fld>
            <a:endParaRPr lang="es-ES" altLang="es-PE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83C48-578F-4D4A-93A9-BD38C1E8284C}" type="slidenum">
              <a:rPr lang="es-ES" altLang="es-PE"/>
              <a:pPr>
                <a:defRPr/>
              </a:pPr>
              <a:t>‹Nº›</a:t>
            </a:fld>
            <a:endParaRPr lang="es-ES" altLang="es-PE" dirty="0"/>
          </a:p>
        </p:txBody>
      </p:sp>
    </p:spTree>
    <p:extLst>
      <p:ext uri="{BB962C8B-B14F-4D97-AF65-F5344CB8AC3E}">
        <p14:creationId xmlns:p14="http://schemas.microsoft.com/office/powerpoint/2010/main" val="20078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88782-84B5-4B31-91F2-9A1FD63069BC}" type="datetimeFigureOut">
              <a:rPr lang="es-ES" altLang="es-PE"/>
              <a:pPr>
                <a:defRPr/>
              </a:pPr>
              <a:t>12/03/2021</a:t>
            </a:fld>
            <a:endParaRPr lang="es-ES" altLang="es-PE" dirty="0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0E247-F95E-4CD7-AEFD-935047E1BAA5}" type="slidenum">
              <a:rPr lang="es-ES" altLang="es-PE"/>
              <a:pPr>
                <a:defRPr/>
              </a:pPr>
              <a:t>‹Nº›</a:t>
            </a:fld>
            <a:endParaRPr lang="es-ES" altLang="es-PE" dirty="0"/>
          </a:p>
        </p:txBody>
      </p:sp>
    </p:spTree>
    <p:extLst>
      <p:ext uri="{BB962C8B-B14F-4D97-AF65-F5344CB8AC3E}">
        <p14:creationId xmlns:p14="http://schemas.microsoft.com/office/powerpoint/2010/main" val="1545116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B04A6-47B4-4E9F-AF38-A36C551EAAA3}" type="datetimeFigureOut">
              <a:rPr lang="es-ES" altLang="es-PE"/>
              <a:pPr>
                <a:defRPr/>
              </a:pPr>
              <a:t>12/03/2021</a:t>
            </a:fld>
            <a:endParaRPr lang="es-ES" altLang="es-PE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F3068-CEF7-4AA3-9B74-9998D01D4DAB}" type="slidenum">
              <a:rPr lang="es-ES" altLang="es-PE"/>
              <a:pPr>
                <a:defRPr/>
              </a:pPr>
              <a:t>‹Nº›</a:t>
            </a:fld>
            <a:endParaRPr lang="es-ES" altLang="es-PE" dirty="0"/>
          </a:p>
        </p:txBody>
      </p:sp>
    </p:spTree>
    <p:extLst>
      <p:ext uri="{BB962C8B-B14F-4D97-AF65-F5344CB8AC3E}">
        <p14:creationId xmlns:p14="http://schemas.microsoft.com/office/powerpoint/2010/main" val="1939653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776FF-3C83-4E55-8829-2BBAFAB0609B}" type="datetimeFigureOut">
              <a:rPr lang="es-ES" altLang="es-PE"/>
              <a:pPr>
                <a:defRPr/>
              </a:pPr>
              <a:t>12/03/2021</a:t>
            </a:fld>
            <a:endParaRPr lang="es-ES" altLang="es-PE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32FD1-DFC6-4218-A055-D8367B624343}" type="slidenum">
              <a:rPr lang="es-ES" altLang="es-PE"/>
              <a:pPr>
                <a:defRPr/>
              </a:pPr>
              <a:t>‹Nº›</a:t>
            </a:fld>
            <a:endParaRPr lang="es-ES" altLang="es-PE" dirty="0"/>
          </a:p>
        </p:txBody>
      </p:sp>
    </p:spTree>
    <p:extLst>
      <p:ext uri="{BB962C8B-B14F-4D97-AF65-F5344CB8AC3E}">
        <p14:creationId xmlns:p14="http://schemas.microsoft.com/office/powerpoint/2010/main" val="842438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31C62-04A0-41B2-AFFA-6824C7A96A07}" type="datetimeFigureOut">
              <a:rPr lang="es-ES" altLang="es-PE"/>
              <a:pPr>
                <a:defRPr/>
              </a:pPr>
              <a:t>12/03/2021</a:t>
            </a:fld>
            <a:endParaRPr lang="es-ES" alt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635F5-260C-4BC4-91F6-E47D749D32B1}" type="slidenum">
              <a:rPr lang="es-ES" altLang="es-PE"/>
              <a:pPr>
                <a:defRPr/>
              </a:pPr>
              <a:t>‹Nº›</a:t>
            </a:fld>
            <a:endParaRPr lang="es-ES" altLang="es-PE" dirty="0"/>
          </a:p>
        </p:txBody>
      </p:sp>
    </p:spTree>
    <p:extLst>
      <p:ext uri="{BB962C8B-B14F-4D97-AF65-F5344CB8AC3E}">
        <p14:creationId xmlns:p14="http://schemas.microsoft.com/office/powerpoint/2010/main" val="287059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1AA04-FCBF-4C56-9EF5-88939B69B79E}" type="datetimeFigureOut">
              <a:rPr lang="es-ES" altLang="es-PE"/>
              <a:pPr>
                <a:defRPr/>
              </a:pPr>
              <a:t>12/03/2021</a:t>
            </a:fld>
            <a:endParaRPr lang="es-ES" alt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F4282-B111-49C0-8A55-A8C9D041D73E}" type="slidenum">
              <a:rPr lang="es-ES" altLang="es-PE"/>
              <a:pPr>
                <a:defRPr/>
              </a:pPr>
              <a:t>‹Nº›</a:t>
            </a:fld>
            <a:endParaRPr lang="es-ES" altLang="es-PE" dirty="0"/>
          </a:p>
        </p:txBody>
      </p:sp>
    </p:spTree>
    <p:extLst>
      <p:ext uri="{BB962C8B-B14F-4D97-AF65-F5344CB8AC3E}">
        <p14:creationId xmlns:p14="http://schemas.microsoft.com/office/powerpoint/2010/main" val="1945038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DE6173-8553-4F3E-9E38-08B3F0E992AD}" type="datetime5">
              <a:rPr lang="es-ES" smtClean="0"/>
              <a:pPr>
                <a:defRPr/>
              </a:pPr>
              <a:t>12-mar.-21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Introducción y Conceptos Básicos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010837-2845-4FC9-92CE-269BD3170F0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393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>
            <a:normAutofit/>
          </a:bodyPr>
          <a:lstStyle/>
          <a:p>
            <a:pPr lvl="0"/>
            <a:endParaRPr lang="es-PE" noProof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88025-DD48-47A5-AA20-B8AC2D2B3C34}" type="datetime5">
              <a:rPr lang="es-ES"/>
              <a:pPr>
                <a:defRPr/>
              </a:pPr>
              <a:t>12-mar.-21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Introducción y Conceptos Básicos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8D65C-0A51-4252-A8C0-F7DFDECBD5D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679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PE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PE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040E2-93C0-461C-BB8F-F02F0C44B77B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586718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/>
          <a:p>
            <a:pPr lvl="0"/>
            <a:endParaRPr lang="es-PE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PE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PE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7C882-4A0C-43A1-A001-CF8130E3196C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51005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Fon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3" t="21381" r="11006" b="69244"/>
          <a:stretch>
            <a:fillRect/>
          </a:stretch>
        </p:blipFill>
        <p:spPr bwMode="auto">
          <a:xfrm>
            <a:off x="0" y="0"/>
            <a:ext cx="9142413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título 1"/>
          <p:cNvSpPr>
            <a:spLocks noGrp="1"/>
          </p:cNvSpPr>
          <p:nvPr>
            <p:ph type="title"/>
          </p:nvPr>
        </p:nvSpPr>
        <p:spPr bwMode="auto">
          <a:xfrm>
            <a:off x="210624" y="171898"/>
            <a:ext cx="8229600" cy="7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altLang="es-PE" dirty="0"/>
              <a:t>Clic para editar título</a:t>
            </a:r>
            <a:endParaRPr lang="es-ES" alt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0"/>
          </p:nvPr>
        </p:nvSpPr>
        <p:spPr>
          <a:xfrm>
            <a:off x="211138" y="1192213"/>
            <a:ext cx="8767762" cy="5495925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38234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2988" y="301625"/>
            <a:ext cx="7777162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042988" y="1827213"/>
            <a:ext cx="3811587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5006975" y="1827213"/>
            <a:ext cx="3813175" cy="4114800"/>
          </a:xfrm>
        </p:spPr>
        <p:txBody>
          <a:bodyPr/>
          <a:lstStyle/>
          <a:p>
            <a:pPr lvl="0"/>
            <a:endParaRPr lang="es-PE" noProof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Ing. Wilder Namay Zevallos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75B06-9985-4131-97A6-2F452F653691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22700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Fon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3" t="21381" r="11006" b="69244"/>
          <a:stretch>
            <a:fillRect/>
          </a:stretch>
        </p:blipFill>
        <p:spPr bwMode="auto">
          <a:xfrm>
            <a:off x="0" y="0"/>
            <a:ext cx="9142413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título 1"/>
          <p:cNvSpPr>
            <a:spLocks noGrp="1"/>
          </p:cNvSpPr>
          <p:nvPr>
            <p:ph type="title"/>
          </p:nvPr>
        </p:nvSpPr>
        <p:spPr bwMode="auto">
          <a:xfrm>
            <a:off x="210624" y="171898"/>
            <a:ext cx="8229600" cy="7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altLang="es-PE" dirty="0"/>
              <a:t>Clic para editar título</a:t>
            </a:r>
            <a:endParaRPr lang="es-ES" alt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0"/>
          </p:nvPr>
        </p:nvSpPr>
        <p:spPr>
          <a:xfrm>
            <a:off x="211138" y="1674686"/>
            <a:ext cx="8767762" cy="5095644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5" name="Pentágono 4"/>
          <p:cNvSpPr/>
          <p:nvPr userDrawn="1"/>
        </p:nvSpPr>
        <p:spPr>
          <a:xfrm>
            <a:off x="-10273" y="1121008"/>
            <a:ext cx="2404152" cy="504000"/>
          </a:xfrm>
          <a:prstGeom prst="homePlate">
            <a:avLst>
              <a:gd name="adj" fmla="val 19422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PE" sz="140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092200"/>
            <a:ext cx="2280863" cy="532808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Editar el texto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0243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Fondo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ítulo 1"/>
          <p:cNvSpPr>
            <a:spLocks noGrp="1"/>
          </p:cNvSpPr>
          <p:nvPr>
            <p:ph type="title"/>
          </p:nvPr>
        </p:nvSpPr>
        <p:spPr bwMode="auto">
          <a:xfrm>
            <a:off x="210624" y="171898"/>
            <a:ext cx="8229600" cy="7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pPr lvl="0"/>
            <a:r>
              <a:rPr lang="es-ES_tradnl" altLang="es-PE" dirty="0"/>
              <a:t>Clic para editar título</a:t>
            </a:r>
            <a:endParaRPr lang="es-ES" altLang="es-PE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0"/>
          </p:nvPr>
        </p:nvSpPr>
        <p:spPr>
          <a:xfrm>
            <a:off x="252413" y="1007012"/>
            <a:ext cx="8747125" cy="5465709"/>
          </a:xfrm>
          <a:ln>
            <a:noFill/>
          </a:ln>
        </p:spPr>
        <p:txBody>
          <a:bodyPr/>
          <a:lstStyle>
            <a:lvl1pPr>
              <a:defRPr sz="2800">
                <a:ln>
                  <a:noFill/>
                </a:ln>
                <a:solidFill>
                  <a:srgbClr val="002060"/>
                </a:solidFill>
              </a:defRPr>
            </a:lvl1pPr>
            <a:lvl2pPr>
              <a:defRPr sz="2400">
                <a:ln>
                  <a:noFill/>
                </a:ln>
                <a:solidFill>
                  <a:srgbClr val="002060"/>
                </a:solidFill>
              </a:defRPr>
            </a:lvl2pPr>
            <a:lvl3pPr>
              <a:defRPr sz="2000">
                <a:ln>
                  <a:noFill/>
                </a:ln>
                <a:solidFill>
                  <a:srgbClr val="002060"/>
                </a:solidFill>
              </a:defRPr>
            </a:lvl3pPr>
            <a:lvl4pPr>
              <a:defRPr sz="1800">
                <a:ln>
                  <a:noFill/>
                </a:ln>
                <a:solidFill>
                  <a:srgbClr val="002060"/>
                </a:solidFill>
              </a:defRPr>
            </a:lvl4pPr>
            <a:lvl5pPr>
              <a:defRPr sz="1800">
                <a:ln>
                  <a:noFill/>
                </a:ln>
                <a:solidFill>
                  <a:srgbClr val="002060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3071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go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ítulo 1"/>
          <p:cNvSpPr>
            <a:spLocks noGrp="1"/>
          </p:cNvSpPr>
          <p:nvPr>
            <p:ph type="title"/>
          </p:nvPr>
        </p:nvSpPr>
        <p:spPr bwMode="auto">
          <a:xfrm>
            <a:off x="210624" y="171898"/>
            <a:ext cx="8229600" cy="7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pPr lvl="0"/>
            <a:r>
              <a:rPr lang="es-ES_tradnl" altLang="es-PE" dirty="0"/>
              <a:t>Clic para editar título</a:t>
            </a:r>
            <a:endParaRPr lang="es-ES" altLang="es-PE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0"/>
          </p:nvPr>
        </p:nvSpPr>
        <p:spPr>
          <a:xfrm>
            <a:off x="252413" y="1007012"/>
            <a:ext cx="8747125" cy="5465709"/>
          </a:xfrm>
          <a:ln>
            <a:noFill/>
          </a:ln>
        </p:spPr>
        <p:txBody>
          <a:bodyPr/>
          <a:lstStyle>
            <a:lvl1pPr marL="0" indent="0">
              <a:buNone/>
              <a:defRPr sz="140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85725" indent="0">
              <a:buNone/>
              <a:defRPr sz="140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975" indent="0">
              <a:buNone/>
              <a:defRPr sz="140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361950" indent="0">
              <a:buNone/>
              <a:defRPr sz="140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542925" indent="0">
              <a:buNone/>
              <a:defRPr sz="140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0225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g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ítulo 1"/>
          <p:cNvSpPr>
            <a:spLocks noGrp="1"/>
          </p:cNvSpPr>
          <p:nvPr>
            <p:ph type="title" hasCustomPrompt="1"/>
          </p:nvPr>
        </p:nvSpPr>
        <p:spPr bwMode="auto">
          <a:xfrm>
            <a:off x="6858000" y="65568"/>
            <a:ext cx="2188290" cy="39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rgbClr val="FF0000"/>
                </a:solidFill>
              </a:defRPr>
            </a:lvl1pPr>
          </a:lstStyle>
          <a:p>
            <a:pPr lvl="0"/>
            <a:r>
              <a:rPr lang="es-ES_tradnl" altLang="es-PE" dirty="0"/>
              <a:t>Editar título</a:t>
            </a:r>
            <a:endParaRPr lang="es-ES" altLang="es-PE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0" hasCustomPrompt="1"/>
          </p:nvPr>
        </p:nvSpPr>
        <p:spPr>
          <a:xfrm>
            <a:off x="103552" y="521652"/>
            <a:ext cx="4428000" cy="6198125"/>
          </a:xfrm>
          <a:ln>
            <a:noFill/>
          </a:ln>
        </p:spPr>
        <p:txBody>
          <a:bodyPr/>
          <a:lstStyle>
            <a:lvl1pPr marL="0" indent="0">
              <a:buNone/>
              <a:defRPr sz="1400" baseline="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85725" indent="0">
              <a:buNone/>
              <a:defRPr sz="140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975" indent="0">
              <a:buNone/>
              <a:defRPr sz="140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361950" indent="0">
              <a:buNone/>
              <a:defRPr sz="140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542925" indent="0">
              <a:buNone/>
              <a:defRPr sz="140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s-ES" dirty="0"/>
              <a:t>Primer Nivel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1" hasCustomPrompt="1"/>
          </p:nvPr>
        </p:nvSpPr>
        <p:spPr>
          <a:xfrm>
            <a:off x="4614532" y="521652"/>
            <a:ext cx="4428000" cy="6198125"/>
          </a:xfrm>
        </p:spPr>
        <p:txBody>
          <a:bodyPr/>
          <a:lstStyle>
            <a:lvl1pPr marL="0" indent="0">
              <a:buNone/>
              <a:defRPr lang="es-ES" sz="1400" kern="1200" baseline="0" dirty="0" smtClean="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ea typeface="MS PGothic" pitchFamily="34" charset="-128"/>
                <a:cs typeface="Consolas" panose="020B0609020204030204" pitchFamily="49" charset="0"/>
              </a:defRPr>
            </a:lvl1pPr>
            <a:lvl2pPr marL="180975" indent="0">
              <a:buNone/>
              <a:defRPr lang="es-ES" sz="1400" kern="1200" baseline="0" dirty="0" smtClean="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ea typeface="MS PGothic" pitchFamily="34" charset="-128"/>
                <a:cs typeface="Consolas" panose="020B0609020204030204" pitchFamily="49" charset="0"/>
              </a:defRPr>
            </a:lvl2pPr>
            <a:lvl3pPr marL="361950" indent="0">
              <a:buNone/>
              <a:defRPr lang="es-ES" sz="1400" kern="1200" baseline="0" dirty="0" smtClean="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ea typeface="MS PGothic" pitchFamily="34" charset="-128"/>
                <a:cs typeface="Consolas" panose="020B0609020204030204" pitchFamily="49" charset="0"/>
              </a:defRPr>
            </a:lvl3pPr>
            <a:lvl4pPr marL="542925" indent="0">
              <a:buNone/>
              <a:defRPr lang="es-ES" sz="1400" kern="1200" baseline="0" dirty="0" smtClean="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ea typeface="MS PGothic" pitchFamily="34" charset="-128"/>
                <a:cs typeface="Consolas" panose="020B0609020204030204" pitchFamily="49" charset="0"/>
              </a:defRPr>
            </a:lvl4pPr>
            <a:lvl5pPr marL="712788" indent="0">
              <a:buNone/>
              <a:defRPr lang="es-PE" sz="1400" kern="1200" baseline="0" dirty="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ea typeface="MS PGothic" pitchFamily="34" charset="-128"/>
                <a:cs typeface="Consolas" panose="020B0609020204030204" pitchFamily="49" charset="0"/>
              </a:defRPr>
            </a:lvl5pPr>
          </a:lstStyle>
          <a:p>
            <a:pPr lvl="0"/>
            <a:r>
              <a:rPr lang="es-ES" dirty="0"/>
              <a:t>Primer Nivel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7423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Fondo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ítulo 1"/>
          <p:cNvSpPr>
            <a:spLocks noGrp="1"/>
          </p:cNvSpPr>
          <p:nvPr>
            <p:ph type="title"/>
          </p:nvPr>
        </p:nvSpPr>
        <p:spPr bwMode="auto">
          <a:xfrm>
            <a:off x="210624" y="171898"/>
            <a:ext cx="8229600" cy="7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altLang="es-PE" dirty="0"/>
              <a:t>Clic para editar título</a:t>
            </a:r>
            <a:endParaRPr lang="es-ES" altLang="es-PE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0"/>
          </p:nvPr>
        </p:nvSpPr>
        <p:spPr>
          <a:xfrm>
            <a:off x="252413" y="1171254"/>
            <a:ext cx="8747125" cy="5589142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7607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2" t="21394" r="10922" b="68924"/>
          <a:stretch>
            <a:fillRect/>
          </a:stretch>
        </p:blipFill>
        <p:spPr bwMode="auto">
          <a:xfrm>
            <a:off x="0" y="-3175"/>
            <a:ext cx="91281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título 1"/>
          <p:cNvSpPr>
            <a:spLocks noGrp="1"/>
          </p:cNvSpPr>
          <p:nvPr>
            <p:ph type="title"/>
          </p:nvPr>
        </p:nvSpPr>
        <p:spPr bwMode="auto">
          <a:xfrm>
            <a:off x="210624" y="171898"/>
            <a:ext cx="8229600" cy="7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pPr lvl="0"/>
            <a:r>
              <a:rPr lang="es-ES_tradnl" altLang="es-PE" dirty="0"/>
              <a:t>Clic para editar título</a:t>
            </a:r>
            <a:endParaRPr lang="es-ES" altLang="es-PE" dirty="0"/>
          </a:p>
        </p:txBody>
      </p:sp>
      <p:sp>
        <p:nvSpPr>
          <p:cNvPr id="4" name="Marcador de texto 2"/>
          <p:cNvSpPr>
            <a:spLocks noGrp="1"/>
          </p:cNvSpPr>
          <p:nvPr>
            <p:ph idx="1"/>
          </p:nvPr>
        </p:nvSpPr>
        <p:spPr bwMode="auto">
          <a:xfrm>
            <a:off x="220897" y="973476"/>
            <a:ext cx="8717619" cy="5221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</a:lstStyle>
          <a:p>
            <a:pPr lvl="0"/>
            <a:r>
              <a:rPr lang="es-ES_tradnl" altLang="es-PE" dirty="0"/>
              <a:t>Haga clic para modificar el estilo de texto del patrón</a:t>
            </a:r>
          </a:p>
          <a:p>
            <a:pPr lvl="1"/>
            <a:r>
              <a:rPr lang="es-ES_tradnl" altLang="es-PE" dirty="0"/>
              <a:t>Segundo nivel</a:t>
            </a:r>
          </a:p>
          <a:p>
            <a:pPr lvl="2"/>
            <a:r>
              <a:rPr lang="es-ES_tradnl" altLang="es-PE" dirty="0"/>
              <a:t>Tercer nivel</a:t>
            </a:r>
          </a:p>
          <a:p>
            <a:pPr lvl="3"/>
            <a:r>
              <a:rPr lang="es-ES_tradnl" altLang="es-PE" dirty="0"/>
              <a:t>Cuarto nivel</a:t>
            </a:r>
          </a:p>
          <a:p>
            <a:pPr lvl="4"/>
            <a:r>
              <a:rPr lang="es-ES_tradnl" altLang="es-PE" dirty="0"/>
              <a:t>Quinto nivel</a:t>
            </a:r>
            <a:endParaRPr lang="es-ES" altLang="es-PE" dirty="0"/>
          </a:p>
        </p:txBody>
      </p:sp>
    </p:spTree>
    <p:extLst>
      <p:ext uri="{BB962C8B-B14F-4D97-AF65-F5344CB8AC3E}">
        <p14:creationId xmlns:p14="http://schemas.microsoft.com/office/powerpoint/2010/main" val="55950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13968-D524-444F-A6E8-575DF9824BE3}" type="datetimeFigureOut">
              <a:rPr lang="es-ES" altLang="es-PE"/>
              <a:pPr>
                <a:defRPr/>
              </a:pPr>
              <a:t>12/03/2021</a:t>
            </a:fld>
            <a:endParaRPr lang="es-ES" altLang="es-PE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BA6E3-703B-4E0E-9C5C-6F869EE3B073}" type="slidenum">
              <a:rPr lang="es-ES" altLang="es-PE"/>
              <a:pPr>
                <a:defRPr/>
              </a:pPr>
              <a:t>‹Nº›</a:t>
            </a:fld>
            <a:endParaRPr lang="es-ES" altLang="es-PE" dirty="0"/>
          </a:p>
        </p:txBody>
      </p:sp>
    </p:spTree>
    <p:extLst>
      <p:ext uri="{BB962C8B-B14F-4D97-AF65-F5344CB8AC3E}">
        <p14:creationId xmlns:p14="http://schemas.microsoft.com/office/powerpoint/2010/main" val="215682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/>
              <a:t>Clic para editar título</a:t>
            </a:r>
            <a:endParaRPr lang="es-ES" altLang="es-PE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/>
              <a:t>Haga clic para modificar el estilo de texto del patrón</a:t>
            </a:r>
          </a:p>
          <a:p>
            <a:pPr lvl="1"/>
            <a:r>
              <a:rPr lang="es-ES_tradnl" altLang="es-PE"/>
              <a:t>Segundo nivel</a:t>
            </a:r>
          </a:p>
          <a:p>
            <a:pPr lvl="2"/>
            <a:r>
              <a:rPr lang="es-ES_tradnl" altLang="es-PE"/>
              <a:t>Tercer nivel</a:t>
            </a:r>
          </a:p>
          <a:p>
            <a:pPr lvl="3"/>
            <a:r>
              <a:rPr lang="es-ES_tradnl" altLang="es-PE"/>
              <a:t>Cuarto nivel</a:t>
            </a:r>
          </a:p>
          <a:p>
            <a:pPr lvl="4"/>
            <a:r>
              <a:rPr lang="es-ES_tradnl" altLang="es-PE"/>
              <a:t>Quinto nivel</a:t>
            </a:r>
            <a:endParaRPr lang="es-ES" alt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922384-6A11-4F8D-9146-DB28D84AAAE4}" type="datetimeFigureOut">
              <a:rPr lang="es-ES" altLang="es-PE"/>
              <a:pPr>
                <a:defRPr/>
              </a:pPr>
              <a:t>12/03/2021</a:t>
            </a:fld>
            <a:endParaRPr lang="es-ES" alt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05BDB1A-7E52-4CB1-B86B-5F402B5DD13A}" type="slidenum">
              <a:rPr lang="es-ES" altLang="es-PE"/>
              <a:pPr>
                <a:defRPr/>
              </a:pPr>
              <a:t>‹Nº›</a:t>
            </a:fld>
            <a:endParaRPr lang="es-ES" altLang="es-P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7" r:id="rId1"/>
    <p:sldLayoutId id="2147484628" r:id="rId2"/>
    <p:sldLayoutId id="2147484647" r:id="rId3"/>
    <p:sldLayoutId id="2147484629" r:id="rId4"/>
    <p:sldLayoutId id="2147484648" r:id="rId5"/>
    <p:sldLayoutId id="2147484649" r:id="rId6"/>
    <p:sldLayoutId id="2147484646" r:id="rId7"/>
    <p:sldLayoutId id="2147484630" r:id="rId8"/>
    <p:sldLayoutId id="2147484613" r:id="rId9"/>
    <p:sldLayoutId id="2147484614" r:id="rId10"/>
    <p:sldLayoutId id="2147484615" r:id="rId11"/>
    <p:sldLayoutId id="2147484616" r:id="rId12"/>
    <p:sldLayoutId id="2147484617" r:id="rId13"/>
    <p:sldLayoutId id="2147484618" r:id="rId14"/>
    <p:sldLayoutId id="2147484619" r:id="rId15"/>
    <p:sldLayoutId id="2147484638" r:id="rId16"/>
    <p:sldLayoutId id="2147484640" r:id="rId17"/>
    <p:sldLayoutId id="2147484641" r:id="rId18"/>
    <p:sldLayoutId id="2147484642" r:id="rId19"/>
    <p:sldLayoutId id="2147484645" r:id="rId2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/>
        </p:nvSpPr>
        <p:spPr bwMode="auto">
          <a:xfrm>
            <a:off x="1180751" y="2774586"/>
            <a:ext cx="6861562" cy="790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058" tIns="41029" rIns="82058" bIns="41029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sz="3600" dirty="0"/>
              <a:t>Unidad 1 – Semana 4</a:t>
            </a:r>
            <a:endParaRPr lang="es-PE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1 Título"/>
          <p:cNvSpPr>
            <a:spLocks noGrp="1"/>
          </p:cNvSpPr>
          <p:nvPr/>
        </p:nvSpPr>
        <p:spPr bwMode="auto">
          <a:xfrm>
            <a:off x="-89004" y="1708627"/>
            <a:ext cx="7065818" cy="129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058" tIns="41029" rIns="82058" bIns="41029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s-PE" sz="5400" dirty="0"/>
              <a:t>Programación II</a:t>
            </a:r>
          </a:p>
        </p:txBody>
      </p:sp>
    </p:spTree>
    <p:extLst>
      <p:ext uri="{BB962C8B-B14F-4D97-AF65-F5344CB8AC3E}">
        <p14:creationId xmlns:p14="http://schemas.microsoft.com/office/powerpoint/2010/main" val="5834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637" y="403412"/>
            <a:ext cx="8312727" cy="6051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9819" y="2879228"/>
            <a:ext cx="6358444" cy="1165470"/>
          </a:xfrm>
          <a:prstGeom prst="rect">
            <a:avLst/>
          </a:prstGeom>
        </p:spPr>
        <p:txBody>
          <a:bodyPr vert="horz" wrap="square" lIns="0" tIns="79779" rIns="0" bIns="0" rtlCol="0">
            <a:spAutoFit/>
          </a:bodyPr>
          <a:lstStyle/>
          <a:p>
            <a:pPr marL="11397">
              <a:spcBef>
                <a:spcPts val="628"/>
              </a:spcBef>
              <a:tabLst>
                <a:tab pos="318546" algn="l"/>
                <a:tab pos="319115" algn="l"/>
              </a:tabLst>
            </a:pPr>
            <a:r>
              <a:rPr lang="en-US" sz="2200" b="1" spc="-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Contenido</a:t>
            </a:r>
            <a:r>
              <a:rPr lang="en-US" sz="2200" spc="-9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:</a:t>
            </a:r>
          </a:p>
          <a:p>
            <a:pPr marL="319115" indent="-307718">
              <a:spcBef>
                <a:spcPts val="538"/>
              </a:spcBef>
              <a:buFont typeface="Wingdings" pitchFamily="2" charset="2"/>
              <a:buChar char="Ø"/>
              <a:tabLst>
                <a:tab pos="318546" algn="l"/>
                <a:tab pos="319115" algn="l"/>
              </a:tabLst>
            </a:pPr>
            <a:r>
              <a:rPr sz="2200" spc="-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Programación</a:t>
            </a:r>
            <a:r>
              <a:rPr sz="2200" spc="-9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Orientada </a:t>
            </a:r>
            <a:r>
              <a:rPr sz="2200" spc="-4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a </a:t>
            </a:r>
            <a:r>
              <a:rPr sz="2200" spc="-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Objetos</a:t>
            </a:r>
            <a:endParaRPr lang="es-PE" altLang="es-PE" sz="1900" spc="-9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  <a:p>
            <a:pPr marL="728837" lvl="1" indent="-307718" eaLnBrk="1" hangingPunct="1">
              <a:spcBef>
                <a:spcPts val="449"/>
              </a:spcBef>
              <a:buFont typeface="Arial" pitchFamily="34" charset="0"/>
              <a:buChar char="•"/>
              <a:tabLst>
                <a:tab pos="678120" algn="l"/>
                <a:tab pos="679260" algn="l"/>
              </a:tabLst>
            </a:pPr>
            <a:r>
              <a:rPr lang="es-PE" altLang="es-PE" sz="1900" spc="-9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Relaciones de Composición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872155" y="2310249"/>
            <a:ext cx="6456108" cy="920283"/>
          </a:xfrm>
          <a:prstGeom prst="rect">
            <a:avLst/>
          </a:prstGeom>
        </p:spPr>
        <p:txBody>
          <a:bodyPr lIns="82058" tIns="41029" rIns="82058" bIns="41029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3600" b="1" dirty="0">
                <a:solidFill>
                  <a:srgbClr val="FF0000"/>
                </a:solidFill>
              </a:rPr>
              <a:t>Semana 4 </a:t>
            </a:r>
          </a:p>
          <a:p>
            <a:pPr marL="0" indent="0">
              <a:buNone/>
            </a:pPr>
            <a:r>
              <a:rPr lang="es-PE" sz="360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584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Composición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1FCC07-FB5F-42A8-8193-48DEBC8C8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79" y="3650239"/>
            <a:ext cx="3156242" cy="596179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5308116-8D0C-4DDC-8677-3D59CA4CD6E3}"/>
              </a:ext>
            </a:extLst>
          </p:cNvPr>
          <p:cNvSpPr/>
          <p:nvPr/>
        </p:nvSpPr>
        <p:spPr>
          <a:xfrm>
            <a:off x="1014187" y="1440873"/>
            <a:ext cx="7426037" cy="16971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 relaciones de composición son relaciones entre </a:t>
            </a:r>
            <a:r>
              <a:rPr lang="es-MX" sz="2400" b="1" dirty="0">
                <a:solidFill>
                  <a:srgbClr val="002060"/>
                </a:solidFill>
              </a:rPr>
              <a:t>parte</a:t>
            </a:r>
            <a:r>
              <a:rPr lang="es-MX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s-MX" sz="2400" b="1" dirty="0">
                <a:solidFill>
                  <a:srgbClr val="002060"/>
                </a:solidFill>
              </a:rPr>
              <a:t>todo</a:t>
            </a:r>
            <a:r>
              <a:rPr lang="es-MX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 las que la parte debe constituir parte del objeto completo.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B0E0F3F-3CAD-43A7-9103-03C67633E777}"/>
              </a:ext>
            </a:extLst>
          </p:cNvPr>
          <p:cNvSpPr txBox="1"/>
          <p:nvPr/>
        </p:nvSpPr>
        <p:spPr>
          <a:xfrm>
            <a:off x="2286000" y="4246418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PE" dirty="0"/>
          </a:p>
          <a:p>
            <a:pPr algn="just"/>
            <a:r>
              <a:rPr lang="es-PE" b="1" dirty="0">
                <a:solidFill>
                  <a:srgbClr val="002060"/>
                </a:solidFill>
              </a:rPr>
              <a:t>La carpeta puede contener muchos archivos</a:t>
            </a:r>
            <a:r>
              <a:rPr lang="es-PE" dirty="0"/>
              <a:t>, mientras que cada archivo tiene exactamente una carpeta principal. Si se elimina una carpeta, también se eliminan todos los archivos contenidos</a:t>
            </a:r>
          </a:p>
        </p:txBody>
      </p:sp>
    </p:spTree>
    <p:extLst>
      <p:ext uri="{BB962C8B-B14F-4D97-AF65-F5344CB8AC3E}">
        <p14:creationId xmlns:p14="http://schemas.microsoft.com/office/powerpoint/2010/main" val="5678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Composición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D89F218-2C22-4308-AE2C-0522DFF8B2E8}"/>
              </a:ext>
            </a:extLst>
          </p:cNvPr>
          <p:cNvSpPr txBox="1"/>
          <p:nvPr/>
        </p:nvSpPr>
        <p:spPr>
          <a:xfrm>
            <a:off x="317252" y="1662249"/>
            <a:ext cx="42125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 ejemplo</a:t>
            </a:r>
            <a:r>
              <a:rPr lang="es-MX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MX" sz="1800" b="1" dirty="0">
                <a:solidFill>
                  <a:srgbClr val="FF0000"/>
                </a:solidFill>
              </a:rPr>
              <a:t>un corazón es parte del cuerpo de una persona</a:t>
            </a:r>
            <a:r>
              <a:rPr lang="es-MX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La parte de una composición solo puede ser parte de un objeto a la vez. </a:t>
            </a:r>
            <a:r>
              <a:rPr lang="es-MX" sz="1800" b="1" dirty="0">
                <a:solidFill>
                  <a:srgbClr val="002060"/>
                </a:solidFill>
              </a:rPr>
              <a:t>Un corazón que es parte del cuerpo de una persona </a:t>
            </a:r>
            <a:r>
              <a:rPr lang="es-MX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puede ser parte del cuerpo de otra al mismo tiempo.</a:t>
            </a:r>
            <a:endParaRPr lang="es-PE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E64954E-B05A-4926-8C29-9D7D5F7EC42C}"/>
              </a:ext>
            </a:extLst>
          </p:cNvPr>
          <p:cNvSpPr txBox="1"/>
          <p:nvPr/>
        </p:nvSpPr>
        <p:spPr>
          <a:xfrm>
            <a:off x="4045528" y="4195246"/>
            <a:ext cx="43946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Otro ejemplo </a:t>
            </a:r>
            <a:r>
              <a:rPr lang="es-MX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la vida real es Nuestro </a:t>
            </a:r>
            <a:r>
              <a:rPr lang="es-MX" sz="1800" b="1" dirty="0">
                <a:solidFill>
                  <a:srgbClr val="FF0000"/>
                </a:solidFill>
              </a:rPr>
              <a:t>cuerpo y sangre</a:t>
            </a:r>
            <a:r>
              <a:rPr lang="es-MX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La sangre reside dentro de un cuerpo. Esto significa que </a:t>
            </a:r>
            <a:r>
              <a:rPr lang="es-MX" sz="1800" b="1" dirty="0">
                <a:solidFill>
                  <a:srgbClr val="002060"/>
                </a:solidFill>
              </a:rPr>
              <a:t>la sangre es parte del cuerpo</a:t>
            </a:r>
            <a:r>
              <a:rPr lang="es-MX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La sangre es inútil si no está dentro de un cuerpo. La sangre presente fuera del cuerpo no tiene importancia.</a:t>
            </a:r>
            <a:endParaRPr lang="es-PE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E5FE5B1B-03DB-4CF5-AA95-E7511CC83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52" y="4686406"/>
            <a:ext cx="3870451" cy="704407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1D06EBCC-B56F-432D-9220-D95C26E8D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812" y="2049300"/>
            <a:ext cx="3910412" cy="71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Composición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256C65-91E9-4498-8872-364DD8851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851" y="3602538"/>
            <a:ext cx="2908373" cy="243537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AED0E2B-F655-4A22-B069-B157BA622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26" y="5340703"/>
            <a:ext cx="4330471" cy="71168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FF9D56D-C7AC-453E-9BD5-0E206AFF97B5}"/>
              </a:ext>
            </a:extLst>
          </p:cNvPr>
          <p:cNvSpPr txBox="1"/>
          <p:nvPr/>
        </p:nvSpPr>
        <p:spPr>
          <a:xfrm>
            <a:off x="628464" y="2949355"/>
            <a:ext cx="51765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En composición,</a:t>
            </a:r>
            <a:r>
              <a:rPr lang="es-PE" b="1" dirty="0">
                <a:solidFill>
                  <a:srgbClr val="FF0000"/>
                </a:solidFill>
              </a:rPr>
              <a:t> si el objeto padre se destruye</a:t>
            </a:r>
            <a:r>
              <a:rPr lang="es-PE" dirty="0"/>
              <a:t>, los objetos hijo también dejan de existir.. Por ejemplo, una casa puede estar compuesta por una o más habitaciones.</a:t>
            </a:r>
          </a:p>
          <a:p>
            <a:r>
              <a:rPr lang="es-MX" b="1" dirty="0">
                <a:solidFill>
                  <a:srgbClr val="002060"/>
                </a:solidFill>
              </a:rPr>
              <a:t>Si la casa se destruye</a:t>
            </a:r>
            <a:r>
              <a:rPr lang="es-MX" dirty="0"/>
              <a:t>, todas las habitaciones que forman parte de la casa también se destruyen</a:t>
            </a:r>
            <a:endParaRPr lang="es-PE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7E25F50-28AF-491E-BA0C-C40CF5C6F00E}"/>
              </a:ext>
            </a:extLst>
          </p:cNvPr>
          <p:cNvSpPr/>
          <p:nvPr/>
        </p:nvSpPr>
        <p:spPr>
          <a:xfrm>
            <a:off x="803565" y="1459557"/>
            <a:ext cx="7536868" cy="11041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relación de composición es una forma especializada de agregación. La composición es en realidad un tipo fuerte de agregación</a:t>
            </a:r>
            <a:endParaRPr lang="es-MX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EF9F5B-230D-4AB8-B0A8-2907BACF0FFC}"/>
              </a:ext>
            </a:extLst>
          </p:cNvPr>
          <p:cNvSpPr txBox="1"/>
          <p:nvPr/>
        </p:nvSpPr>
        <p:spPr>
          <a:xfrm>
            <a:off x="1149928" y="4936768"/>
            <a:ext cx="81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>
                <a:solidFill>
                  <a:srgbClr val="00B050"/>
                </a:solidFill>
              </a:rPr>
              <a:t>parent</a:t>
            </a:r>
            <a:endParaRPr lang="es-PE" b="1" dirty="0">
              <a:solidFill>
                <a:srgbClr val="00B05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8645DAC-C673-4EE7-88D1-A729591EEAB5}"/>
              </a:ext>
            </a:extLst>
          </p:cNvPr>
          <p:cNvSpPr txBox="1"/>
          <p:nvPr/>
        </p:nvSpPr>
        <p:spPr>
          <a:xfrm>
            <a:off x="3916433" y="49367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>
                <a:solidFill>
                  <a:srgbClr val="00B050"/>
                </a:solidFill>
              </a:rPr>
              <a:t>child</a:t>
            </a:r>
            <a:endParaRPr lang="es-PE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02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Composición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1440873" y="4000126"/>
            <a:ext cx="3854726" cy="1662165"/>
            <a:chOff x="576" y="3168"/>
            <a:chExt cx="2784" cy="768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576" y="3216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500" dirty="0" err="1"/>
                <a:t>Circulo</a:t>
              </a:r>
              <a:endParaRPr lang="en-US" sz="1500" dirty="0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592" y="3216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500" dirty="0"/>
                <a:t>Punto</a:t>
              </a: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 flipV="1">
              <a:off x="1632" y="33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l-PL"/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1488" y="3288"/>
              <a:ext cx="144" cy="144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2640" y="3600"/>
              <a:ext cx="44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3..*</a:t>
              </a:r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2304" y="3168"/>
              <a:ext cx="25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" name="Rectangle 22"/>
            <p:cNvSpPr>
              <a:spLocks noChangeArrowheads="1"/>
            </p:cNvSpPr>
            <p:nvPr/>
          </p:nvSpPr>
          <p:spPr bwMode="auto">
            <a:xfrm>
              <a:off x="576" y="3648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500" dirty="0" err="1"/>
                <a:t>Poligono</a:t>
              </a:r>
              <a:endParaRPr lang="en-US" sz="1500" dirty="0"/>
            </a:p>
          </p:txBody>
        </p:sp>
        <p:sp>
          <p:nvSpPr>
            <p:cNvPr id="12" name="AutoShape 24"/>
            <p:cNvSpPr>
              <a:spLocks noChangeArrowheads="1"/>
            </p:cNvSpPr>
            <p:nvPr/>
          </p:nvSpPr>
          <p:spPr bwMode="auto">
            <a:xfrm>
              <a:off x="1488" y="3720"/>
              <a:ext cx="144" cy="144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l-PL"/>
            </a:p>
          </p:txBody>
        </p:sp>
        <p:cxnSp>
          <p:nvCxnSpPr>
            <p:cNvPr id="13" name="AutoShape 26"/>
            <p:cNvCxnSpPr>
              <a:cxnSpLocks noChangeShapeType="1"/>
              <a:stCxn id="12" idx="3"/>
              <a:endCxn id="6" idx="2"/>
            </p:cNvCxnSpPr>
            <p:nvPr/>
          </p:nvCxnSpPr>
          <p:spPr bwMode="auto">
            <a:xfrm flipV="1">
              <a:off x="1632" y="3504"/>
              <a:ext cx="1344" cy="28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6038548" y="4057277"/>
            <a:ext cx="1736863" cy="1293358"/>
            <a:chOff x="3984" y="3216"/>
            <a:chExt cx="960" cy="672"/>
          </a:xfrm>
        </p:grpSpPr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3984" y="3216"/>
              <a:ext cx="960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4080" y="3504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500" dirty="0"/>
                <a:t>Punto</a:t>
              </a:r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4128" y="3216"/>
              <a:ext cx="70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err="1"/>
                <a:t>Circulo</a:t>
              </a:r>
              <a:endParaRPr lang="en-US" b="1" dirty="0"/>
            </a:p>
          </p:txBody>
        </p:sp>
      </p:grp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2C0A530A-1764-4FFC-8FBE-D09801FA3E63}"/>
              </a:ext>
            </a:extLst>
          </p:cNvPr>
          <p:cNvSpPr/>
          <p:nvPr/>
        </p:nvSpPr>
        <p:spPr>
          <a:xfrm>
            <a:off x="326372" y="1345191"/>
            <a:ext cx="3507090" cy="4892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una fuerte forma de agregación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1CD1EED2-4415-4ECC-A5AC-AD0BE045D8DC}"/>
              </a:ext>
            </a:extLst>
          </p:cNvPr>
          <p:cNvSpPr/>
          <p:nvPr/>
        </p:nvSpPr>
        <p:spPr>
          <a:xfrm>
            <a:off x="326372" y="2045931"/>
            <a:ext cx="4619702" cy="6509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>
                <a:solidFill>
                  <a:srgbClr val="002060"/>
                </a:solidFill>
              </a:rPr>
              <a:t>El conjunto es el único propietario de sus partes y la “parte” solamente pertenece a un solo conjunto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F11776AE-2C95-4A7A-8157-008224BCBF91}"/>
              </a:ext>
            </a:extLst>
          </p:cNvPr>
          <p:cNvSpPr/>
          <p:nvPr/>
        </p:nvSpPr>
        <p:spPr>
          <a:xfrm>
            <a:off x="326373" y="2906116"/>
            <a:ext cx="3750642" cy="6470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multiplicidad en “todo” el lado debe ser cero o uno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BA2D840-7C3E-4FD0-8B26-963802C484A5}"/>
              </a:ext>
            </a:extLst>
          </p:cNvPr>
          <p:cNvSpPr/>
          <p:nvPr/>
        </p:nvSpPr>
        <p:spPr>
          <a:xfrm>
            <a:off x="4232226" y="1340815"/>
            <a:ext cx="4585403" cy="4979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600" dirty="0">
                <a:solidFill>
                  <a:srgbClr val="002060"/>
                </a:solidFill>
              </a:rPr>
              <a:t>El tiempo de vida de la “parte” depende del “todo”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04497A30-AC0C-4BE2-A783-6D988858F054}"/>
              </a:ext>
            </a:extLst>
          </p:cNvPr>
          <p:cNvSpPr/>
          <p:nvPr/>
        </p:nvSpPr>
        <p:spPr>
          <a:xfrm>
            <a:off x="5209310" y="2045932"/>
            <a:ext cx="3591662" cy="6509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tiempo de vida de la “parte” depende del “todo”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5EB2185-9C52-495D-B6D8-7935343F9B52}"/>
              </a:ext>
            </a:extLst>
          </p:cNvPr>
          <p:cNvSpPr/>
          <p:nvPr/>
        </p:nvSpPr>
        <p:spPr>
          <a:xfrm>
            <a:off x="4695930" y="2920061"/>
            <a:ext cx="4105042" cy="6233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600" dirty="0">
                <a:solidFill>
                  <a:srgbClr val="002060"/>
                </a:solidFill>
              </a:rPr>
              <a:t>El conjunto debe gestionar la creación y destrucción de sus partes</a:t>
            </a:r>
          </a:p>
        </p:txBody>
      </p:sp>
    </p:spTree>
    <p:extLst>
      <p:ext uri="{BB962C8B-B14F-4D97-AF65-F5344CB8AC3E}">
        <p14:creationId xmlns:p14="http://schemas.microsoft.com/office/powerpoint/2010/main" val="1113474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5419</TotalTime>
  <Words>337</Words>
  <Application>Microsoft Office PowerPoint</Application>
  <PresentationFormat>Presentación en pantalla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Wingdings</vt:lpstr>
      <vt:lpstr>Tema de Office</vt:lpstr>
      <vt:lpstr>Presentación de PowerPoint</vt:lpstr>
      <vt:lpstr>Presentación de PowerPoint</vt:lpstr>
      <vt:lpstr>Composición</vt:lpstr>
      <vt:lpstr>Composición</vt:lpstr>
      <vt:lpstr>Composición</vt:lpstr>
      <vt:lpstr>Composición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Analu</dc:creator>
  <cp:lastModifiedBy>pcsiemen (Mendiolaza Cornejo, Edson Duilio)</cp:lastModifiedBy>
  <cp:revision>458</cp:revision>
  <cp:lastPrinted>2014-02-14T01:54:51Z</cp:lastPrinted>
  <dcterms:created xsi:type="dcterms:W3CDTF">2013-09-03T17:21:04Z</dcterms:created>
  <dcterms:modified xsi:type="dcterms:W3CDTF">2021-03-12T23:13:40Z</dcterms:modified>
</cp:coreProperties>
</file>