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60" y="3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3DB55-D0BF-4F93-86AD-864BC4DC67AA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AB44B-D55E-4C38-A57B-F0FF523A5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4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AB44B-D55E-4C38-A57B-F0FF523A56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4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9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F451-C326-5C4E-9502-6FA6B58568F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A31C-0901-8242-B431-264A2BD4C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13"/>
            <a:ext cx="12192000" cy="27699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Ethics Canvas,    Group:  Group 3                                                                        Title:  A virtual 3D clothing try-on system                                                                                            Date: Oct 19</a:t>
            </a:r>
            <a:r>
              <a:rPr lang="en-US" sz="1200" baseline="30000" dirty="0"/>
              <a:t>th</a:t>
            </a:r>
            <a:r>
              <a:rPr lang="en-US" sz="1200" dirty="0"/>
              <a:t> 2022</a:t>
            </a:r>
            <a:endParaRPr lang="en-US" sz="12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04801"/>
            <a:ext cx="2452618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600" dirty="0"/>
              <a:t>Individuals Affected: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Everyone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Elder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People with disabilities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People with reduced mobility</a:t>
            </a:r>
            <a:endParaRPr lang="en-US" sz="1600" dirty="0"/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  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452618" y="298660"/>
            <a:ext cx="2156242" cy="26474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US" sz="1400" dirty="0"/>
              <a:t>Behavior: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less time trying on clothes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more clothing consumption -</a:t>
            </a:r>
            <a:r>
              <a:rPr lang="zh-CN" altLang="en-US" sz="1400" dirty="0"/>
              <a:t> </a:t>
            </a:r>
            <a:r>
              <a:rPr lang="en-US" altLang="zh-CN" sz="1400" dirty="0"/>
              <a:t>Save more time than ever and people will be more willing to buy clothes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Clothing store traffic has decreased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choose the clothes that are available 24/7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5335" y="298661"/>
            <a:ext cx="2354772" cy="48455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600" dirty="0"/>
              <a:t>What can we do?: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Protect user privacy data from being stolen and used by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Create jobs in other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Over consumption reminder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970106" y="306923"/>
            <a:ext cx="2549426" cy="264528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600" dirty="0"/>
              <a:t>Worldviews: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Physical clothing stores reduce or even cancel fitting rooms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Decrease in the number of clothing stores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519532" y="298661"/>
            <a:ext cx="2672468" cy="48455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600" dirty="0"/>
              <a:t>Groups affected: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Government - protect user portrait and body privacy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Property developers - reduce the number of fitting rooms or eliminate them when developing clothing stores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Clothing store staff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70106" y="2957349"/>
            <a:ext cx="2549426" cy="218682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600" dirty="0"/>
              <a:t>Group Conflicts: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Clothing store staff</a:t>
            </a:r>
            <a:r>
              <a:rPr lang="en-US" sz="16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9092" y="2952212"/>
            <a:ext cx="2156242" cy="219195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400" dirty="0"/>
              <a:t>Relations: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Fewer employees in physical stores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People with disabilities and people with reduced mobility can also try on clothes easily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03947" y="5144169"/>
            <a:ext cx="6188053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600" dirty="0"/>
              <a:t>Problematic Use of Resources: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Data center power consumption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144169"/>
            <a:ext cx="6003947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400" dirty="0"/>
              <a:t>Product or Service Failure: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Users will not be able to adapt to the process of trying on physical clothes stores.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The lack of or even no fitting room in physical clothing stores makes it impossible for users to buy well-fitting clothes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Some people want to arbitrarily steal a wide range of user portraits and body privacy</a:t>
            </a:r>
          </a:p>
        </p:txBody>
      </p:sp>
    </p:spTree>
    <p:extLst>
      <p:ext uri="{BB962C8B-B14F-4D97-AF65-F5344CB8AC3E}">
        <p14:creationId xmlns:p14="http://schemas.microsoft.com/office/powerpoint/2010/main" val="22064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239</Words>
  <Application>Microsoft Office PowerPoint</Application>
  <PresentationFormat>宽屏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Theme</vt:lpstr>
      <vt:lpstr>PowerPoint 演示文稿</vt:lpstr>
    </vt:vector>
  </TitlesOfParts>
  <Company>ADAPT Centre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Lewis</dc:creator>
  <cp:lastModifiedBy>陈 默</cp:lastModifiedBy>
  <cp:revision>10</cp:revision>
  <dcterms:created xsi:type="dcterms:W3CDTF">2018-10-22T14:44:47Z</dcterms:created>
  <dcterms:modified xsi:type="dcterms:W3CDTF">2022-11-19T23:35:33Z</dcterms:modified>
</cp:coreProperties>
</file>