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12"/>
  </p:notesMasterIdLst>
  <p:sldIdLst>
    <p:sldId id="256" r:id="rId3"/>
    <p:sldId id="257" r:id="rId4"/>
    <p:sldId id="258" r:id="rId5"/>
    <p:sldId id="266" r:id="rId6"/>
    <p:sldId id="264" r:id="rId7"/>
    <p:sldId id="261" r:id="rId8"/>
    <p:sldId id="262" r:id="rId9"/>
    <p:sldId id="263" r:id="rId10"/>
    <p:sldId id="268" r:id="rId11"/>
  </p:sldIdLst>
  <p:sldSz cx="18288000" cy="10287000"/>
  <p:notesSz cx="6858000" cy="9144000"/>
  <p:embeddedFontLst>
    <p:embeddedFont>
      <p:font typeface="DM Sans" panose="020B0604020202020204" charset="0"/>
      <p:regular r:id="rId13"/>
    </p:embeddedFont>
    <p:embeddedFont>
      <p:font typeface="Canva Sans" panose="020B0604020202020204" charset="0"/>
      <p:regular r:id="rId14"/>
    </p:embeddedFont>
    <p:embeddedFont>
      <p:font typeface="TT Commons Pro" panose="020B0604020202020204" charset="0"/>
      <p:regular r:id="rId15"/>
    </p:embeddedFont>
    <p:embeddedFont>
      <p:font typeface="Calibri Light" panose="020F0302020204030204" pitchFamily="34" charset="0"/>
      <p:regular r:id="rId16"/>
      <p:italic r:id="rId17"/>
    </p:embeddedFont>
    <p:embeddedFont>
      <p:font typeface="Calibri" panose="020F0502020204030204" pitchFamily="3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7" d="100"/>
          <a:sy n="57" d="100"/>
        </p:scale>
        <p:origin x="723"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1FF758-980E-4B12-923A-A7E587043235}" type="datetimeFigureOut">
              <a:rPr lang="en-IN" smtClean="0"/>
              <a:t>14-12-2022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9DB1A-C88C-457A-8966-8AD34E8DF1A8}" type="slidenum">
              <a:rPr lang="en-IN" smtClean="0"/>
              <a:t>‹#›</a:t>
            </a:fld>
            <a:endParaRPr lang="en-IN"/>
          </a:p>
        </p:txBody>
      </p:sp>
    </p:spTree>
    <p:extLst>
      <p:ext uri="{BB962C8B-B14F-4D97-AF65-F5344CB8AC3E}">
        <p14:creationId xmlns:p14="http://schemas.microsoft.com/office/powerpoint/2010/main" val="802412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2CB52E-4463-C745-82CE-BA0B33D132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481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99DB1A-C88C-457A-8966-8AD34E8DF1A8}" type="slidenum">
              <a:rPr lang="en-IN" smtClean="0"/>
              <a:t>8</a:t>
            </a:fld>
            <a:endParaRPr lang="en-IN"/>
          </a:p>
        </p:txBody>
      </p:sp>
    </p:spTree>
    <p:extLst>
      <p:ext uri="{BB962C8B-B14F-4D97-AF65-F5344CB8AC3E}">
        <p14:creationId xmlns:p14="http://schemas.microsoft.com/office/powerpoint/2010/main" val="2405960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smtClean="0"/>
              <a:t>Click to edit Master title style</a:t>
            </a:r>
            <a:endParaRPr lang="en-US" dirty="0"/>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defTabSz="1371600"/>
            <a:fld id="{FBDFC25A-FD9A-4FEC-89E2-436082EAE193}" type="datetimeFigureOut">
              <a:rPr lang="en-IE" smtClean="0">
                <a:solidFill>
                  <a:prstClr val="white">
                    <a:tint val="75000"/>
                  </a:prstClr>
                </a:solidFill>
              </a:rPr>
              <a:pPr defTabSz="1371600"/>
              <a:t>14/12/2022</a:t>
            </a:fld>
            <a:endParaRPr lang="en-IE">
              <a:solidFill>
                <a:prstClr val="white">
                  <a:tint val="75000"/>
                </a:prstClr>
              </a:solidFill>
            </a:endParaRPr>
          </a:p>
        </p:txBody>
      </p:sp>
      <p:sp>
        <p:nvSpPr>
          <p:cNvPr id="5" name="Footer Placeholder 4"/>
          <p:cNvSpPr>
            <a:spLocks noGrp="1"/>
          </p:cNvSpPr>
          <p:nvPr>
            <p:ph type="ftr" sz="quarter" idx="11"/>
          </p:nvPr>
        </p:nvSpPr>
        <p:spPr/>
        <p:txBody>
          <a:bodyPr/>
          <a:lstStyle/>
          <a:p>
            <a:pPr defTabSz="1371600"/>
            <a:endParaRPr lang="en-IE">
              <a:solidFill>
                <a:prstClr val="white">
                  <a:tint val="75000"/>
                </a:prstClr>
              </a:solidFill>
            </a:endParaRPr>
          </a:p>
        </p:txBody>
      </p:sp>
      <p:sp>
        <p:nvSpPr>
          <p:cNvPr id="6" name="Slide Number Placeholder 5"/>
          <p:cNvSpPr>
            <a:spLocks noGrp="1"/>
          </p:cNvSpPr>
          <p:nvPr>
            <p:ph type="sldNum" sz="quarter" idx="12"/>
          </p:nvPr>
        </p:nvSpPr>
        <p:spPr/>
        <p:txBody>
          <a:bodyPr/>
          <a:lstStyle/>
          <a:p>
            <a:pPr defTabSz="1371600"/>
            <a:fld id="{2F4772C9-B76B-4432-A8CD-58C2278511BF}" type="slidenum">
              <a:rPr lang="en-IE" smtClean="0">
                <a:solidFill>
                  <a:prstClr val="white">
                    <a:tint val="75000"/>
                  </a:prstClr>
                </a:solidFill>
              </a:rPr>
              <a:pPr defTabSz="1371600"/>
              <a:t>‹#›</a:t>
            </a:fld>
            <a:endParaRPr lang="en-IE">
              <a:solidFill>
                <a:prstClr val="white">
                  <a:tint val="75000"/>
                </a:prstClr>
              </a:solidFill>
            </a:endParaRPr>
          </a:p>
        </p:txBody>
      </p:sp>
    </p:spTree>
    <p:extLst>
      <p:ext uri="{BB962C8B-B14F-4D97-AF65-F5344CB8AC3E}">
        <p14:creationId xmlns:p14="http://schemas.microsoft.com/office/powerpoint/2010/main" val="4277234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1371600"/>
            <a:fld id="{FBDFC25A-FD9A-4FEC-89E2-436082EAE193}" type="datetimeFigureOut">
              <a:rPr lang="en-IE" smtClean="0">
                <a:solidFill>
                  <a:prstClr val="white">
                    <a:tint val="75000"/>
                  </a:prstClr>
                </a:solidFill>
              </a:rPr>
              <a:pPr defTabSz="1371600"/>
              <a:t>14/12/2022</a:t>
            </a:fld>
            <a:endParaRPr lang="en-IE">
              <a:solidFill>
                <a:prstClr val="white">
                  <a:tint val="75000"/>
                </a:prstClr>
              </a:solidFill>
            </a:endParaRPr>
          </a:p>
        </p:txBody>
      </p:sp>
      <p:sp>
        <p:nvSpPr>
          <p:cNvPr id="5" name="Footer Placeholder 4"/>
          <p:cNvSpPr>
            <a:spLocks noGrp="1"/>
          </p:cNvSpPr>
          <p:nvPr>
            <p:ph type="ftr" sz="quarter" idx="11"/>
          </p:nvPr>
        </p:nvSpPr>
        <p:spPr/>
        <p:txBody>
          <a:bodyPr/>
          <a:lstStyle/>
          <a:p>
            <a:pPr defTabSz="1371600"/>
            <a:endParaRPr lang="en-IE">
              <a:solidFill>
                <a:prstClr val="white">
                  <a:tint val="75000"/>
                </a:prstClr>
              </a:solidFill>
            </a:endParaRPr>
          </a:p>
        </p:txBody>
      </p:sp>
      <p:sp>
        <p:nvSpPr>
          <p:cNvPr id="6" name="Slide Number Placeholder 5"/>
          <p:cNvSpPr>
            <a:spLocks noGrp="1"/>
          </p:cNvSpPr>
          <p:nvPr>
            <p:ph type="sldNum" sz="quarter" idx="12"/>
          </p:nvPr>
        </p:nvSpPr>
        <p:spPr/>
        <p:txBody>
          <a:bodyPr/>
          <a:lstStyle/>
          <a:p>
            <a:pPr defTabSz="1371600"/>
            <a:fld id="{2F4772C9-B76B-4432-A8CD-58C2278511BF}" type="slidenum">
              <a:rPr lang="en-IE" smtClean="0">
                <a:solidFill>
                  <a:prstClr val="white">
                    <a:tint val="75000"/>
                  </a:prstClr>
                </a:solidFill>
              </a:rPr>
              <a:pPr defTabSz="1371600"/>
              <a:t>‹#›</a:t>
            </a:fld>
            <a:endParaRPr lang="en-IE">
              <a:solidFill>
                <a:prstClr val="white">
                  <a:tint val="75000"/>
                </a:prstClr>
              </a:solidFill>
            </a:endParaRPr>
          </a:p>
        </p:txBody>
      </p:sp>
    </p:spTree>
    <p:extLst>
      <p:ext uri="{BB962C8B-B14F-4D97-AF65-F5344CB8AC3E}">
        <p14:creationId xmlns:p14="http://schemas.microsoft.com/office/powerpoint/2010/main" val="3331274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smtClean="0"/>
              <a:t>Click to edit Master title style</a:t>
            </a:r>
            <a:endParaRPr lang="en-US" dirty="0"/>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defTabSz="1371600"/>
            <a:fld id="{FBDFC25A-FD9A-4FEC-89E2-436082EAE193}" type="datetimeFigureOut">
              <a:rPr lang="en-IE" smtClean="0">
                <a:solidFill>
                  <a:prstClr val="white">
                    <a:tint val="75000"/>
                  </a:prstClr>
                </a:solidFill>
              </a:rPr>
              <a:pPr defTabSz="1371600"/>
              <a:t>14/12/2022</a:t>
            </a:fld>
            <a:endParaRPr lang="en-IE">
              <a:solidFill>
                <a:prstClr val="white">
                  <a:tint val="75000"/>
                </a:prstClr>
              </a:solidFill>
            </a:endParaRPr>
          </a:p>
        </p:txBody>
      </p:sp>
      <p:sp>
        <p:nvSpPr>
          <p:cNvPr id="5" name="Footer Placeholder 4"/>
          <p:cNvSpPr>
            <a:spLocks noGrp="1"/>
          </p:cNvSpPr>
          <p:nvPr>
            <p:ph type="ftr" sz="quarter" idx="11"/>
          </p:nvPr>
        </p:nvSpPr>
        <p:spPr/>
        <p:txBody>
          <a:bodyPr/>
          <a:lstStyle/>
          <a:p>
            <a:pPr defTabSz="1371600"/>
            <a:endParaRPr lang="en-IE">
              <a:solidFill>
                <a:prstClr val="white">
                  <a:tint val="75000"/>
                </a:prstClr>
              </a:solidFill>
            </a:endParaRPr>
          </a:p>
        </p:txBody>
      </p:sp>
      <p:sp>
        <p:nvSpPr>
          <p:cNvPr id="6" name="Slide Number Placeholder 5"/>
          <p:cNvSpPr>
            <a:spLocks noGrp="1"/>
          </p:cNvSpPr>
          <p:nvPr>
            <p:ph type="sldNum" sz="quarter" idx="12"/>
          </p:nvPr>
        </p:nvSpPr>
        <p:spPr/>
        <p:txBody>
          <a:bodyPr/>
          <a:lstStyle/>
          <a:p>
            <a:pPr defTabSz="1371600"/>
            <a:fld id="{2F4772C9-B76B-4432-A8CD-58C2278511BF}" type="slidenum">
              <a:rPr lang="en-IE" smtClean="0">
                <a:solidFill>
                  <a:prstClr val="white">
                    <a:tint val="75000"/>
                  </a:prstClr>
                </a:solidFill>
              </a:rPr>
              <a:pPr defTabSz="1371600"/>
              <a:t>‹#›</a:t>
            </a:fld>
            <a:endParaRPr lang="en-IE">
              <a:solidFill>
                <a:prstClr val="white">
                  <a:tint val="75000"/>
                </a:prstClr>
              </a:solidFill>
            </a:endParaRPr>
          </a:p>
        </p:txBody>
      </p:sp>
    </p:spTree>
    <p:extLst>
      <p:ext uri="{BB962C8B-B14F-4D97-AF65-F5344CB8AC3E}">
        <p14:creationId xmlns:p14="http://schemas.microsoft.com/office/powerpoint/2010/main" val="1171649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738438"/>
            <a:ext cx="7772400" cy="65270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258300" y="2738438"/>
            <a:ext cx="7772400" cy="65270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1371600"/>
            <a:fld id="{FBDFC25A-FD9A-4FEC-89E2-436082EAE193}" type="datetimeFigureOut">
              <a:rPr lang="en-IE" smtClean="0">
                <a:solidFill>
                  <a:prstClr val="white">
                    <a:tint val="75000"/>
                  </a:prstClr>
                </a:solidFill>
              </a:rPr>
              <a:pPr defTabSz="1371600"/>
              <a:t>14/12/2022</a:t>
            </a:fld>
            <a:endParaRPr lang="en-IE">
              <a:solidFill>
                <a:prstClr val="white">
                  <a:tint val="75000"/>
                </a:prstClr>
              </a:solidFill>
            </a:endParaRPr>
          </a:p>
        </p:txBody>
      </p:sp>
      <p:sp>
        <p:nvSpPr>
          <p:cNvPr id="6" name="Footer Placeholder 5"/>
          <p:cNvSpPr>
            <a:spLocks noGrp="1"/>
          </p:cNvSpPr>
          <p:nvPr>
            <p:ph type="ftr" sz="quarter" idx="11"/>
          </p:nvPr>
        </p:nvSpPr>
        <p:spPr/>
        <p:txBody>
          <a:bodyPr/>
          <a:lstStyle/>
          <a:p>
            <a:pPr defTabSz="1371600"/>
            <a:endParaRPr lang="en-IE">
              <a:solidFill>
                <a:prstClr val="white">
                  <a:tint val="75000"/>
                </a:prstClr>
              </a:solidFill>
            </a:endParaRPr>
          </a:p>
        </p:txBody>
      </p:sp>
      <p:sp>
        <p:nvSpPr>
          <p:cNvPr id="7" name="Slide Number Placeholder 6"/>
          <p:cNvSpPr>
            <a:spLocks noGrp="1"/>
          </p:cNvSpPr>
          <p:nvPr>
            <p:ph type="sldNum" sz="quarter" idx="12"/>
          </p:nvPr>
        </p:nvSpPr>
        <p:spPr/>
        <p:txBody>
          <a:bodyPr/>
          <a:lstStyle/>
          <a:p>
            <a:pPr defTabSz="1371600"/>
            <a:fld id="{2F4772C9-B76B-4432-A8CD-58C2278511BF}" type="slidenum">
              <a:rPr lang="en-IE" smtClean="0">
                <a:solidFill>
                  <a:prstClr val="white">
                    <a:tint val="75000"/>
                  </a:prstClr>
                </a:solidFill>
              </a:rPr>
              <a:pPr defTabSz="1371600"/>
              <a:t>‹#›</a:t>
            </a:fld>
            <a:endParaRPr lang="en-IE">
              <a:solidFill>
                <a:prstClr val="white">
                  <a:tint val="75000"/>
                </a:prstClr>
              </a:solidFill>
            </a:endParaRPr>
          </a:p>
        </p:txBody>
      </p:sp>
    </p:spTree>
    <p:extLst>
      <p:ext uri="{BB962C8B-B14F-4D97-AF65-F5344CB8AC3E}">
        <p14:creationId xmlns:p14="http://schemas.microsoft.com/office/powerpoint/2010/main" val="554016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defTabSz="1371600"/>
            <a:fld id="{FBDFC25A-FD9A-4FEC-89E2-436082EAE193}" type="datetimeFigureOut">
              <a:rPr lang="en-IE" smtClean="0">
                <a:solidFill>
                  <a:prstClr val="white">
                    <a:tint val="75000"/>
                  </a:prstClr>
                </a:solidFill>
              </a:rPr>
              <a:pPr defTabSz="1371600"/>
              <a:t>14/12/2022</a:t>
            </a:fld>
            <a:endParaRPr lang="en-IE">
              <a:solidFill>
                <a:prstClr val="white">
                  <a:tint val="75000"/>
                </a:prstClr>
              </a:solidFill>
            </a:endParaRPr>
          </a:p>
        </p:txBody>
      </p:sp>
      <p:sp>
        <p:nvSpPr>
          <p:cNvPr id="8" name="Footer Placeholder 7"/>
          <p:cNvSpPr>
            <a:spLocks noGrp="1"/>
          </p:cNvSpPr>
          <p:nvPr>
            <p:ph type="ftr" sz="quarter" idx="11"/>
          </p:nvPr>
        </p:nvSpPr>
        <p:spPr/>
        <p:txBody>
          <a:bodyPr/>
          <a:lstStyle/>
          <a:p>
            <a:pPr defTabSz="1371600"/>
            <a:endParaRPr lang="en-IE">
              <a:solidFill>
                <a:prstClr val="white">
                  <a:tint val="75000"/>
                </a:prstClr>
              </a:solidFill>
            </a:endParaRPr>
          </a:p>
        </p:txBody>
      </p:sp>
      <p:sp>
        <p:nvSpPr>
          <p:cNvPr id="9" name="Slide Number Placeholder 8"/>
          <p:cNvSpPr>
            <a:spLocks noGrp="1"/>
          </p:cNvSpPr>
          <p:nvPr>
            <p:ph type="sldNum" sz="quarter" idx="12"/>
          </p:nvPr>
        </p:nvSpPr>
        <p:spPr/>
        <p:txBody>
          <a:bodyPr/>
          <a:lstStyle/>
          <a:p>
            <a:pPr defTabSz="1371600"/>
            <a:fld id="{2F4772C9-B76B-4432-A8CD-58C2278511BF}" type="slidenum">
              <a:rPr lang="en-IE" smtClean="0">
                <a:solidFill>
                  <a:prstClr val="white">
                    <a:tint val="75000"/>
                  </a:prstClr>
                </a:solidFill>
              </a:rPr>
              <a:pPr defTabSz="1371600"/>
              <a:t>‹#›</a:t>
            </a:fld>
            <a:endParaRPr lang="en-IE">
              <a:solidFill>
                <a:prstClr val="white">
                  <a:tint val="75000"/>
                </a:prstClr>
              </a:solidFill>
            </a:endParaRPr>
          </a:p>
        </p:txBody>
      </p:sp>
    </p:spTree>
    <p:extLst>
      <p:ext uri="{BB962C8B-B14F-4D97-AF65-F5344CB8AC3E}">
        <p14:creationId xmlns:p14="http://schemas.microsoft.com/office/powerpoint/2010/main" val="1516125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defTabSz="1371600"/>
            <a:fld id="{FBDFC25A-FD9A-4FEC-89E2-436082EAE193}" type="datetimeFigureOut">
              <a:rPr lang="en-IE" smtClean="0">
                <a:solidFill>
                  <a:prstClr val="white">
                    <a:tint val="75000"/>
                  </a:prstClr>
                </a:solidFill>
              </a:rPr>
              <a:pPr defTabSz="1371600"/>
              <a:t>14/12/2022</a:t>
            </a:fld>
            <a:endParaRPr lang="en-IE">
              <a:solidFill>
                <a:prstClr val="white">
                  <a:tint val="75000"/>
                </a:prstClr>
              </a:solidFill>
            </a:endParaRPr>
          </a:p>
        </p:txBody>
      </p:sp>
      <p:sp>
        <p:nvSpPr>
          <p:cNvPr id="4" name="Footer Placeholder 3"/>
          <p:cNvSpPr>
            <a:spLocks noGrp="1"/>
          </p:cNvSpPr>
          <p:nvPr>
            <p:ph type="ftr" sz="quarter" idx="11"/>
          </p:nvPr>
        </p:nvSpPr>
        <p:spPr/>
        <p:txBody>
          <a:bodyPr/>
          <a:lstStyle/>
          <a:p>
            <a:pPr defTabSz="1371600"/>
            <a:endParaRPr lang="en-IE">
              <a:solidFill>
                <a:prstClr val="white">
                  <a:tint val="75000"/>
                </a:prstClr>
              </a:solidFill>
            </a:endParaRPr>
          </a:p>
        </p:txBody>
      </p:sp>
      <p:sp>
        <p:nvSpPr>
          <p:cNvPr id="5" name="Slide Number Placeholder 4"/>
          <p:cNvSpPr>
            <a:spLocks noGrp="1"/>
          </p:cNvSpPr>
          <p:nvPr>
            <p:ph type="sldNum" sz="quarter" idx="12"/>
          </p:nvPr>
        </p:nvSpPr>
        <p:spPr/>
        <p:txBody>
          <a:bodyPr/>
          <a:lstStyle/>
          <a:p>
            <a:pPr defTabSz="1371600"/>
            <a:fld id="{2F4772C9-B76B-4432-A8CD-58C2278511BF}" type="slidenum">
              <a:rPr lang="en-IE" smtClean="0">
                <a:solidFill>
                  <a:prstClr val="white">
                    <a:tint val="75000"/>
                  </a:prstClr>
                </a:solidFill>
              </a:rPr>
              <a:pPr defTabSz="1371600"/>
              <a:t>‹#›</a:t>
            </a:fld>
            <a:endParaRPr lang="en-IE">
              <a:solidFill>
                <a:prstClr val="white">
                  <a:tint val="75000"/>
                </a:prstClr>
              </a:solidFill>
            </a:endParaRPr>
          </a:p>
        </p:txBody>
      </p:sp>
    </p:spTree>
    <p:extLst>
      <p:ext uri="{BB962C8B-B14F-4D97-AF65-F5344CB8AC3E}">
        <p14:creationId xmlns:p14="http://schemas.microsoft.com/office/powerpoint/2010/main" val="2948161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1371600"/>
            <a:fld id="{FBDFC25A-FD9A-4FEC-89E2-436082EAE193}" type="datetimeFigureOut">
              <a:rPr lang="en-IE" smtClean="0">
                <a:solidFill>
                  <a:prstClr val="white">
                    <a:tint val="75000"/>
                  </a:prstClr>
                </a:solidFill>
              </a:rPr>
              <a:pPr defTabSz="1371600"/>
              <a:t>14/12/2022</a:t>
            </a:fld>
            <a:endParaRPr lang="en-IE">
              <a:solidFill>
                <a:prstClr val="white">
                  <a:tint val="75000"/>
                </a:prstClr>
              </a:solidFill>
            </a:endParaRPr>
          </a:p>
        </p:txBody>
      </p:sp>
      <p:sp>
        <p:nvSpPr>
          <p:cNvPr id="3" name="Footer Placeholder 2"/>
          <p:cNvSpPr>
            <a:spLocks noGrp="1"/>
          </p:cNvSpPr>
          <p:nvPr>
            <p:ph type="ftr" sz="quarter" idx="11"/>
          </p:nvPr>
        </p:nvSpPr>
        <p:spPr/>
        <p:txBody>
          <a:bodyPr/>
          <a:lstStyle/>
          <a:p>
            <a:pPr defTabSz="1371600"/>
            <a:endParaRPr lang="en-IE">
              <a:solidFill>
                <a:prstClr val="white">
                  <a:tint val="75000"/>
                </a:prstClr>
              </a:solidFill>
            </a:endParaRPr>
          </a:p>
        </p:txBody>
      </p:sp>
      <p:sp>
        <p:nvSpPr>
          <p:cNvPr id="4" name="Slide Number Placeholder 3"/>
          <p:cNvSpPr>
            <a:spLocks noGrp="1"/>
          </p:cNvSpPr>
          <p:nvPr>
            <p:ph type="sldNum" sz="quarter" idx="12"/>
          </p:nvPr>
        </p:nvSpPr>
        <p:spPr/>
        <p:txBody>
          <a:bodyPr/>
          <a:lstStyle/>
          <a:p>
            <a:pPr defTabSz="1371600"/>
            <a:fld id="{2F4772C9-B76B-4432-A8CD-58C2278511BF}" type="slidenum">
              <a:rPr lang="en-IE" smtClean="0">
                <a:solidFill>
                  <a:prstClr val="white">
                    <a:tint val="75000"/>
                  </a:prstClr>
                </a:solidFill>
              </a:rPr>
              <a:pPr defTabSz="1371600"/>
              <a:t>‹#›</a:t>
            </a:fld>
            <a:endParaRPr lang="en-IE">
              <a:solidFill>
                <a:prstClr val="white">
                  <a:tint val="75000"/>
                </a:prstClr>
              </a:solidFill>
            </a:endParaRPr>
          </a:p>
        </p:txBody>
      </p:sp>
    </p:spTree>
    <p:extLst>
      <p:ext uri="{BB962C8B-B14F-4D97-AF65-F5344CB8AC3E}">
        <p14:creationId xmlns:p14="http://schemas.microsoft.com/office/powerpoint/2010/main" val="22066160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smtClean="0"/>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Edit Master text styles</a:t>
            </a:r>
          </a:p>
        </p:txBody>
      </p:sp>
      <p:sp>
        <p:nvSpPr>
          <p:cNvPr id="5" name="Date Placeholder 4"/>
          <p:cNvSpPr>
            <a:spLocks noGrp="1"/>
          </p:cNvSpPr>
          <p:nvPr>
            <p:ph type="dt" sz="half" idx="10"/>
          </p:nvPr>
        </p:nvSpPr>
        <p:spPr/>
        <p:txBody>
          <a:bodyPr/>
          <a:lstStyle/>
          <a:p>
            <a:pPr defTabSz="1371600"/>
            <a:fld id="{FBDFC25A-FD9A-4FEC-89E2-436082EAE193}" type="datetimeFigureOut">
              <a:rPr lang="en-IE" smtClean="0">
                <a:solidFill>
                  <a:prstClr val="white">
                    <a:tint val="75000"/>
                  </a:prstClr>
                </a:solidFill>
              </a:rPr>
              <a:pPr defTabSz="1371600"/>
              <a:t>14/12/2022</a:t>
            </a:fld>
            <a:endParaRPr lang="en-IE">
              <a:solidFill>
                <a:prstClr val="white">
                  <a:tint val="75000"/>
                </a:prstClr>
              </a:solidFill>
            </a:endParaRPr>
          </a:p>
        </p:txBody>
      </p:sp>
      <p:sp>
        <p:nvSpPr>
          <p:cNvPr id="6" name="Footer Placeholder 5"/>
          <p:cNvSpPr>
            <a:spLocks noGrp="1"/>
          </p:cNvSpPr>
          <p:nvPr>
            <p:ph type="ftr" sz="quarter" idx="11"/>
          </p:nvPr>
        </p:nvSpPr>
        <p:spPr/>
        <p:txBody>
          <a:bodyPr/>
          <a:lstStyle/>
          <a:p>
            <a:pPr defTabSz="1371600"/>
            <a:endParaRPr lang="en-IE">
              <a:solidFill>
                <a:prstClr val="white">
                  <a:tint val="75000"/>
                </a:prstClr>
              </a:solidFill>
            </a:endParaRPr>
          </a:p>
        </p:txBody>
      </p:sp>
      <p:sp>
        <p:nvSpPr>
          <p:cNvPr id="7" name="Slide Number Placeholder 6"/>
          <p:cNvSpPr>
            <a:spLocks noGrp="1"/>
          </p:cNvSpPr>
          <p:nvPr>
            <p:ph type="sldNum" sz="quarter" idx="12"/>
          </p:nvPr>
        </p:nvSpPr>
        <p:spPr/>
        <p:txBody>
          <a:bodyPr/>
          <a:lstStyle/>
          <a:p>
            <a:pPr defTabSz="1371600"/>
            <a:fld id="{2F4772C9-B76B-4432-A8CD-58C2278511BF}" type="slidenum">
              <a:rPr lang="en-IE" smtClean="0">
                <a:solidFill>
                  <a:prstClr val="white">
                    <a:tint val="75000"/>
                  </a:prstClr>
                </a:solidFill>
              </a:rPr>
              <a:pPr defTabSz="1371600"/>
              <a:t>‹#›</a:t>
            </a:fld>
            <a:endParaRPr lang="en-IE">
              <a:solidFill>
                <a:prstClr val="white">
                  <a:tint val="75000"/>
                </a:prstClr>
              </a:solidFill>
            </a:endParaRPr>
          </a:p>
        </p:txBody>
      </p:sp>
    </p:spTree>
    <p:extLst>
      <p:ext uri="{BB962C8B-B14F-4D97-AF65-F5344CB8AC3E}">
        <p14:creationId xmlns:p14="http://schemas.microsoft.com/office/powerpoint/2010/main" val="264972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smtClean="0"/>
              <a:t>Click icon to add picture</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Edit Master text styles</a:t>
            </a:r>
          </a:p>
        </p:txBody>
      </p:sp>
      <p:sp>
        <p:nvSpPr>
          <p:cNvPr id="5" name="Date Placeholder 4"/>
          <p:cNvSpPr>
            <a:spLocks noGrp="1"/>
          </p:cNvSpPr>
          <p:nvPr>
            <p:ph type="dt" sz="half" idx="10"/>
          </p:nvPr>
        </p:nvSpPr>
        <p:spPr/>
        <p:txBody>
          <a:bodyPr/>
          <a:lstStyle/>
          <a:p>
            <a:pPr defTabSz="1371600"/>
            <a:fld id="{FBDFC25A-FD9A-4FEC-89E2-436082EAE193}" type="datetimeFigureOut">
              <a:rPr lang="en-IE" smtClean="0">
                <a:solidFill>
                  <a:prstClr val="white">
                    <a:tint val="75000"/>
                  </a:prstClr>
                </a:solidFill>
              </a:rPr>
              <a:pPr defTabSz="1371600"/>
              <a:t>14/12/2022</a:t>
            </a:fld>
            <a:endParaRPr lang="en-IE">
              <a:solidFill>
                <a:prstClr val="white">
                  <a:tint val="75000"/>
                </a:prstClr>
              </a:solidFill>
            </a:endParaRPr>
          </a:p>
        </p:txBody>
      </p:sp>
      <p:sp>
        <p:nvSpPr>
          <p:cNvPr id="6" name="Footer Placeholder 5"/>
          <p:cNvSpPr>
            <a:spLocks noGrp="1"/>
          </p:cNvSpPr>
          <p:nvPr>
            <p:ph type="ftr" sz="quarter" idx="11"/>
          </p:nvPr>
        </p:nvSpPr>
        <p:spPr/>
        <p:txBody>
          <a:bodyPr/>
          <a:lstStyle/>
          <a:p>
            <a:pPr defTabSz="1371600"/>
            <a:endParaRPr lang="en-IE">
              <a:solidFill>
                <a:prstClr val="white">
                  <a:tint val="75000"/>
                </a:prstClr>
              </a:solidFill>
            </a:endParaRPr>
          </a:p>
        </p:txBody>
      </p:sp>
      <p:sp>
        <p:nvSpPr>
          <p:cNvPr id="7" name="Slide Number Placeholder 6"/>
          <p:cNvSpPr>
            <a:spLocks noGrp="1"/>
          </p:cNvSpPr>
          <p:nvPr>
            <p:ph type="sldNum" sz="quarter" idx="12"/>
          </p:nvPr>
        </p:nvSpPr>
        <p:spPr/>
        <p:txBody>
          <a:bodyPr/>
          <a:lstStyle/>
          <a:p>
            <a:pPr defTabSz="1371600"/>
            <a:fld id="{2F4772C9-B76B-4432-A8CD-58C2278511BF}" type="slidenum">
              <a:rPr lang="en-IE" smtClean="0">
                <a:solidFill>
                  <a:prstClr val="white">
                    <a:tint val="75000"/>
                  </a:prstClr>
                </a:solidFill>
              </a:rPr>
              <a:pPr defTabSz="1371600"/>
              <a:t>‹#›</a:t>
            </a:fld>
            <a:endParaRPr lang="en-IE">
              <a:solidFill>
                <a:prstClr val="white">
                  <a:tint val="75000"/>
                </a:prstClr>
              </a:solidFill>
            </a:endParaRPr>
          </a:p>
        </p:txBody>
      </p:sp>
    </p:spTree>
    <p:extLst>
      <p:ext uri="{BB962C8B-B14F-4D97-AF65-F5344CB8AC3E}">
        <p14:creationId xmlns:p14="http://schemas.microsoft.com/office/powerpoint/2010/main" val="7323991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1371600"/>
            <a:fld id="{FBDFC25A-FD9A-4FEC-89E2-436082EAE193}" type="datetimeFigureOut">
              <a:rPr lang="en-IE" smtClean="0">
                <a:solidFill>
                  <a:prstClr val="white">
                    <a:tint val="75000"/>
                  </a:prstClr>
                </a:solidFill>
              </a:rPr>
              <a:pPr defTabSz="1371600"/>
              <a:t>14/12/2022</a:t>
            </a:fld>
            <a:endParaRPr lang="en-IE">
              <a:solidFill>
                <a:prstClr val="white">
                  <a:tint val="75000"/>
                </a:prstClr>
              </a:solidFill>
            </a:endParaRPr>
          </a:p>
        </p:txBody>
      </p:sp>
      <p:sp>
        <p:nvSpPr>
          <p:cNvPr id="5" name="Footer Placeholder 4"/>
          <p:cNvSpPr>
            <a:spLocks noGrp="1"/>
          </p:cNvSpPr>
          <p:nvPr>
            <p:ph type="ftr" sz="quarter" idx="11"/>
          </p:nvPr>
        </p:nvSpPr>
        <p:spPr/>
        <p:txBody>
          <a:bodyPr/>
          <a:lstStyle/>
          <a:p>
            <a:pPr defTabSz="1371600"/>
            <a:endParaRPr lang="en-IE">
              <a:solidFill>
                <a:prstClr val="white">
                  <a:tint val="75000"/>
                </a:prstClr>
              </a:solidFill>
            </a:endParaRPr>
          </a:p>
        </p:txBody>
      </p:sp>
      <p:sp>
        <p:nvSpPr>
          <p:cNvPr id="6" name="Slide Number Placeholder 5"/>
          <p:cNvSpPr>
            <a:spLocks noGrp="1"/>
          </p:cNvSpPr>
          <p:nvPr>
            <p:ph type="sldNum" sz="quarter" idx="12"/>
          </p:nvPr>
        </p:nvSpPr>
        <p:spPr/>
        <p:txBody>
          <a:bodyPr/>
          <a:lstStyle/>
          <a:p>
            <a:pPr defTabSz="1371600"/>
            <a:fld id="{2F4772C9-B76B-4432-A8CD-58C2278511BF}" type="slidenum">
              <a:rPr lang="en-IE" smtClean="0">
                <a:solidFill>
                  <a:prstClr val="white">
                    <a:tint val="75000"/>
                  </a:prstClr>
                </a:solidFill>
              </a:rPr>
              <a:pPr defTabSz="1371600"/>
              <a:t>‹#›</a:t>
            </a:fld>
            <a:endParaRPr lang="en-IE">
              <a:solidFill>
                <a:prstClr val="white">
                  <a:tint val="75000"/>
                </a:prstClr>
              </a:solidFill>
            </a:endParaRPr>
          </a:p>
        </p:txBody>
      </p:sp>
    </p:spTree>
    <p:extLst>
      <p:ext uri="{BB962C8B-B14F-4D97-AF65-F5344CB8AC3E}">
        <p14:creationId xmlns:p14="http://schemas.microsoft.com/office/powerpoint/2010/main" val="20061829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1371600"/>
            <a:fld id="{FBDFC25A-FD9A-4FEC-89E2-436082EAE193}" type="datetimeFigureOut">
              <a:rPr lang="en-IE" smtClean="0">
                <a:solidFill>
                  <a:prstClr val="white">
                    <a:tint val="75000"/>
                  </a:prstClr>
                </a:solidFill>
              </a:rPr>
              <a:pPr defTabSz="1371600"/>
              <a:t>14/12/2022</a:t>
            </a:fld>
            <a:endParaRPr lang="en-IE">
              <a:solidFill>
                <a:prstClr val="white">
                  <a:tint val="75000"/>
                </a:prstClr>
              </a:solidFill>
            </a:endParaRPr>
          </a:p>
        </p:txBody>
      </p:sp>
      <p:sp>
        <p:nvSpPr>
          <p:cNvPr id="5" name="Footer Placeholder 4"/>
          <p:cNvSpPr>
            <a:spLocks noGrp="1"/>
          </p:cNvSpPr>
          <p:nvPr>
            <p:ph type="ftr" sz="quarter" idx="11"/>
          </p:nvPr>
        </p:nvSpPr>
        <p:spPr/>
        <p:txBody>
          <a:bodyPr/>
          <a:lstStyle/>
          <a:p>
            <a:pPr defTabSz="1371600"/>
            <a:endParaRPr lang="en-IE">
              <a:solidFill>
                <a:prstClr val="white">
                  <a:tint val="75000"/>
                </a:prstClr>
              </a:solidFill>
            </a:endParaRPr>
          </a:p>
        </p:txBody>
      </p:sp>
      <p:sp>
        <p:nvSpPr>
          <p:cNvPr id="6" name="Slide Number Placeholder 5"/>
          <p:cNvSpPr>
            <a:spLocks noGrp="1"/>
          </p:cNvSpPr>
          <p:nvPr>
            <p:ph type="sldNum" sz="quarter" idx="12"/>
          </p:nvPr>
        </p:nvSpPr>
        <p:spPr/>
        <p:txBody>
          <a:bodyPr/>
          <a:lstStyle/>
          <a:p>
            <a:pPr defTabSz="1371600"/>
            <a:fld id="{2F4772C9-B76B-4432-A8CD-58C2278511BF}" type="slidenum">
              <a:rPr lang="en-IE" smtClean="0">
                <a:solidFill>
                  <a:prstClr val="white">
                    <a:tint val="75000"/>
                  </a:prstClr>
                </a:solidFill>
              </a:rPr>
              <a:pPr defTabSz="1371600"/>
              <a:t>‹#›</a:t>
            </a:fld>
            <a:endParaRPr lang="en-IE">
              <a:solidFill>
                <a:prstClr val="white">
                  <a:tint val="75000"/>
                </a:prstClr>
              </a:solidFill>
            </a:endParaRPr>
          </a:p>
        </p:txBody>
      </p:sp>
    </p:spTree>
    <p:extLst>
      <p:ext uri="{BB962C8B-B14F-4D97-AF65-F5344CB8AC3E}">
        <p14:creationId xmlns:p14="http://schemas.microsoft.com/office/powerpoint/2010/main" val="19772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pPr defTabSz="1371600"/>
            <a:fld id="{FBDFC25A-FD9A-4FEC-89E2-436082EAE193}" type="datetimeFigureOut">
              <a:rPr lang="en-IE" smtClean="0">
                <a:solidFill>
                  <a:prstClr val="white">
                    <a:tint val="75000"/>
                  </a:prstClr>
                </a:solidFill>
              </a:rPr>
              <a:pPr defTabSz="1371600"/>
              <a:t>14/12/2022</a:t>
            </a:fld>
            <a:endParaRPr lang="en-IE">
              <a:solidFill>
                <a:prstClr val="white">
                  <a:tint val="75000"/>
                </a:prstClr>
              </a:solidFill>
            </a:endParaRPr>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pPr defTabSz="1371600"/>
            <a:endParaRPr lang="en-IE">
              <a:solidFill>
                <a:prstClr val="white">
                  <a:tint val="75000"/>
                </a:prstClr>
              </a:solidFill>
            </a:endParaRPr>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pPr defTabSz="1371600"/>
            <a:fld id="{2F4772C9-B76B-4432-A8CD-58C2278511BF}" type="slidenum">
              <a:rPr lang="en-IE" smtClean="0">
                <a:solidFill>
                  <a:prstClr val="white">
                    <a:tint val="75000"/>
                  </a:prstClr>
                </a:solidFill>
              </a:rPr>
              <a:pPr defTabSz="1371600"/>
              <a:t>‹#›</a:t>
            </a:fld>
            <a:endParaRPr lang="en-IE">
              <a:solidFill>
                <a:prstClr val="white">
                  <a:tint val="75000"/>
                </a:prstClr>
              </a:solidFill>
            </a:endParaRPr>
          </a:p>
        </p:txBody>
      </p:sp>
    </p:spTree>
    <p:extLst>
      <p:ext uri="{BB962C8B-B14F-4D97-AF65-F5344CB8AC3E}">
        <p14:creationId xmlns:p14="http://schemas.microsoft.com/office/powerpoint/2010/main" val="16959842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145/3290605.3300767" TargetMode="External"/><Relationship Id="rId7" Type="http://schemas.openxmlformats.org/officeDocument/2006/relationships/hyperlink" Target="https://doi.org/10.1145/3543758.3543766"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doi.org/10.1145/1133265.1133274" TargetMode="External"/><Relationship Id="rId5" Type="http://schemas.openxmlformats.org/officeDocument/2006/relationships/hyperlink" Target="https://doi.org/10.1145/2987491.2987511" TargetMode="External"/><Relationship Id="rId4" Type="http://schemas.openxmlformats.org/officeDocument/2006/relationships/hyperlink" Target="https://doi.org/10.1145/3490100.351647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12607" y="1028700"/>
            <a:ext cx="15662785" cy="8229600"/>
            <a:chOff x="0" y="0"/>
            <a:chExt cx="4125178" cy="2167467"/>
          </a:xfrm>
        </p:grpSpPr>
        <p:sp>
          <p:nvSpPr>
            <p:cNvPr id="3" name="Freeform 3"/>
            <p:cNvSpPr/>
            <p:nvPr/>
          </p:nvSpPr>
          <p:spPr>
            <a:xfrm>
              <a:off x="0" y="0"/>
              <a:ext cx="4125178" cy="2167467"/>
            </a:xfrm>
            <a:custGeom>
              <a:avLst/>
              <a:gdLst/>
              <a:ahLst/>
              <a:cxnLst/>
              <a:rect l="l" t="t" r="r" b="b"/>
              <a:pathLst>
                <a:path w="4125178" h="2167467">
                  <a:moveTo>
                    <a:pt x="0" y="0"/>
                  </a:moveTo>
                  <a:lnTo>
                    <a:pt x="4125178" y="0"/>
                  </a:lnTo>
                  <a:lnTo>
                    <a:pt x="4125178" y="2167467"/>
                  </a:lnTo>
                  <a:lnTo>
                    <a:pt x="0" y="2167467"/>
                  </a:lnTo>
                  <a:close/>
                </a:path>
              </a:pathLst>
            </a:custGeom>
            <a:solidFill>
              <a:srgbClr val="191919">
                <a:alpha val="82745"/>
              </a:srgbClr>
            </a:solidFill>
            <a:ln>
              <a:no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1905000" y="3390593"/>
            <a:ext cx="14430318" cy="5295700"/>
            <a:chOff x="-131729" y="0"/>
            <a:chExt cx="19240424" cy="7060933"/>
          </a:xfrm>
        </p:grpSpPr>
        <p:sp>
          <p:nvSpPr>
            <p:cNvPr id="6" name="TextBox 6"/>
            <p:cNvSpPr txBox="1"/>
            <p:nvPr/>
          </p:nvSpPr>
          <p:spPr>
            <a:xfrm>
              <a:off x="0" y="0"/>
              <a:ext cx="19108695" cy="4137885"/>
            </a:xfrm>
            <a:prstGeom prst="rect">
              <a:avLst/>
            </a:prstGeom>
          </p:spPr>
          <p:txBody>
            <a:bodyPr lIns="0" tIns="0" rIns="0" bIns="0" rtlCol="0" anchor="t">
              <a:spAutoFit/>
            </a:bodyPr>
            <a:lstStyle/>
            <a:p>
              <a:pPr>
                <a:lnSpc>
                  <a:spcPts val="12121"/>
                </a:lnSpc>
              </a:pPr>
              <a:r>
                <a:rPr lang="en-IN" sz="8000" dirty="0" smtClean="0">
                  <a:solidFill>
                    <a:srgbClr val="51E1B6"/>
                  </a:solidFill>
                  <a:latin typeface="TT Commons Pro"/>
                </a:rPr>
                <a:t>MIXED </a:t>
              </a:r>
              <a:r>
                <a:rPr lang="en-IN" sz="8000" dirty="0">
                  <a:solidFill>
                    <a:srgbClr val="51E1B6"/>
                  </a:solidFill>
                  <a:latin typeface="TT Commons Pro"/>
                </a:rPr>
                <a:t>REALITY INTERACTIONS </a:t>
              </a:r>
            </a:p>
            <a:p>
              <a:pPr>
                <a:lnSpc>
                  <a:spcPts val="12121"/>
                </a:lnSpc>
              </a:pPr>
              <a:endParaRPr lang="en-US" sz="10101" dirty="0">
                <a:solidFill>
                  <a:srgbClr val="51E1B6"/>
                </a:solidFill>
                <a:latin typeface="TT Commons Pro"/>
              </a:endParaRPr>
            </a:p>
          </p:txBody>
        </p:sp>
        <p:sp>
          <p:nvSpPr>
            <p:cNvPr id="7" name="TextBox 7"/>
            <p:cNvSpPr txBox="1"/>
            <p:nvPr/>
          </p:nvSpPr>
          <p:spPr>
            <a:xfrm>
              <a:off x="-131729" y="6165132"/>
              <a:ext cx="19108695" cy="895801"/>
            </a:xfrm>
            <a:prstGeom prst="rect">
              <a:avLst/>
            </a:prstGeom>
          </p:spPr>
          <p:txBody>
            <a:bodyPr lIns="0" tIns="0" rIns="0" bIns="0" rtlCol="0" anchor="t">
              <a:spAutoFit/>
            </a:bodyPr>
            <a:lstStyle/>
            <a:p>
              <a:pPr>
                <a:lnSpc>
                  <a:spcPts val="5459"/>
                </a:lnSpc>
              </a:pPr>
              <a:r>
                <a:rPr lang="en-US" sz="3899" dirty="0" smtClean="0">
                  <a:solidFill>
                    <a:srgbClr val="FFFFFF"/>
                  </a:solidFill>
                  <a:latin typeface="DM Sans"/>
                </a:rPr>
                <a:t>SUPERVISOR: Professor John </a:t>
              </a:r>
              <a:r>
                <a:rPr lang="en-US" sz="3899" dirty="0" err="1" smtClean="0">
                  <a:solidFill>
                    <a:srgbClr val="FFFFFF"/>
                  </a:solidFill>
                  <a:latin typeface="DM Sans"/>
                </a:rPr>
                <a:t>Dingliana</a:t>
              </a:r>
              <a:r>
                <a:rPr lang="en-US" sz="3899" dirty="0" smtClean="0">
                  <a:solidFill>
                    <a:srgbClr val="FFFFFF"/>
                  </a:solidFill>
                  <a:latin typeface="DM Sans"/>
                </a:rPr>
                <a:t> </a:t>
              </a:r>
              <a:endParaRPr lang="en-US" sz="3899" dirty="0">
                <a:solidFill>
                  <a:srgbClr val="FFFFFF"/>
                </a:solidFill>
                <a:latin typeface="DM Sans"/>
              </a:endParaRPr>
            </a:p>
          </p:txBody>
        </p:sp>
      </p:grpSp>
      <p:grpSp>
        <p:nvGrpSpPr>
          <p:cNvPr id="8" name="Group 8"/>
          <p:cNvGrpSpPr/>
          <p:nvPr/>
        </p:nvGrpSpPr>
        <p:grpSpPr>
          <a:xfrm>
            <a:off x="13093778" y="7415212"/>
            <a:ext cx="3241540" cy="1371173"/>
            <a:chOff x="0" y="-19050"/>
            <a:chExt cx="4322053" cy="1828229"/>
          </a:xfrm>
        </p:grpSpPr>
        <p:sp>
          <p:nvSpPr>
            <p:cNvPr id="9" name="TextBox 9"/>
            <p:cNvSpPr txBox="1"/>
            <p:nvPr/>
          </p:nvSpPr>
          <p:spPr>
            <a:xfrm>
              <a:off x="0" y="-19050"/>
              <a:ext cx="4322053" cy="562974"/>
            </a:xfrm>
            <a:prstGeom prst="rect">
              <a:avLst/>
            </a:prstGeom>
          </p:spPr>
          <p:txBody>
            <a:bodyPr lIns="0" tIns="0" rIns="0" bIns="0" rtlCol="0" anchor="t">
              <a:spAutoFit/>
            </a:bodyPr>
            <a:lstStyle/>
            <a:p>
              <a:pPr marL="0" lvl="0" indent="0" algn="r">
                <a:lnSpc>
                  <a:spcPts val="3379"/>
                </a:lnSpc>
                <a:spcBef>
                  <a:spcPct val="0"/>
                </a:spcBef>
              </a:pPr>
              <a:r>
                <a:rPr lang="en-US" sz="2599" dirty="0">
                  <a:solidFill>
                    <a:srgbClr val="FFFFFF"/>
                  </a:solidFill>
                  <a:latin typeface="DM Sans"/>
                </a:rPr>
                <a:t>PRESENTED </a:t>
              </a:r>
              <a:r>
                <a:rPr lang="en-US" sz="2599" dirty="0" smtClean="0">
                  <a:solidFill>
                    <a:srgbClr val="FFFFFF"/>
                  </a:solidFill>
                  <a:latin typeface="DM Sans"/>
                </a:rPr>
                <a:t>BY</a:t>
              </a:r>
              <a:endParaRPr lang="en-US" sz="2599" dirty="0">
                <a:solidFill>
                  <a:srgbClr val="FFFFFF"/>
                </a:solidFill>
                <a:latin typeface="DM Sans"/>
              </a:endParaRPr>
            </a:p>
          </p:txBody>
        </p:sp>
        <p:sp>
          <p:nvSpPr>
            <p:cNvPr id="10" name="TextBox 10"/>
            <p:cNvSpPr txBox="1"/>
            <p:nvPr/>
          </p:nvSpPr>
          <p:spPr>
            <a:xfrm>
              <a:off x="0" y="646468"/>
              <a:ext cx="4322053" cy="1162711"/>
            </a:xfrm>
            <a:prstGeom prst="rect">
              <a:avLst/>
            </a:prstGeom>
          </p:spPr>
          <p:txBody>
            <a:bodyPr lIns="0" tIns="0" rIns="0" bIns="0" rtlCol="0" anchor="t">
              <a:spAutoFit/>
            </a:bodyPr>
            <a:lstStyle/>
            <a:p>
              <a:pPr marL="0" lvl="0" indent="0" algn="r">
                <a:lnSpc>
                  <a:spcPts val="3379"/>
                </a:lnSpc>
                <a:spcBef>
                  <a:spcPct val="0"/>
                </a:spcBef>
              </a:pPr>
              <a:r>
                <a:rPr lang="en-US" sz="2599" dirty="0">
                  <a:solidFill>
                    <a:srgbClr val="51E1B6"/>
                  </a:solidFill>
                  <a:latin typeface="DM Sans"/>
                </a:rPr>
                <a:t>PRISHITA </a:t>
              </a:r>
              <a:r>
                <a:rPr lang="en-US" sz="2599" dirty="0" smtClean="0">
                  <a:solidFill>
                    <a:srgbClr val="51E1B6"/>
                  </a:solidFill>
                  <a:latin typeface="DM Sans"/>
                </a:rPr>
                <a:t>SINGH</a:t>
              </a:r>
            </a:p>
            <a:p>
              <a:pPr marL="0" lvl="0" indent="0" algn="r">
                <a:lnSpc>
                  <a:spcPts val="3379"/>
                </a:lnSpc>
                <a:spcBef>
                  <a:spcPct val="0"/>
                </a:spcBef>
              </a:pPr>
              <a:r>
                <a:rPr lang="en-US" sz="2599" dirty="0" smtClean="0">
                  <a:solidFill>
                    <a:srgbClr val="51E1B6"/>
                  </a:solidFill>
                  <a:latin typeface="DM Sans"/>
                </a:rPr>
                <a:t>22306048</a:t>
              </a:r>
              <a:endParaRPr lang="en-US" sz="2599" dirty="0">
                <a:solidFill>
                  <a:srgbClr val="51E1B6"/>
                </a:solidFill>
                <a:latin typeface="DM Sans"/>
              </a:endParaRPr>
            </a:p>
          </p:txBody>
        </p:sp>
      </p:grpSp>
      <p:sp>
        <p:nvSpPr>
          <p:cNvPr id="11" name="AutoShape 11"/>
          <p:cNvSpPr/>
          <p:nvPr/>
        </p:nvSpPr>
        <p:spPr>
          <a:xfrm>
            <a:off x="1312607" y="1028700"/>
            <a:ext cx="15662785" cy="0"/>
          </a:xfrm>
          <a:prstGeom prst="line">
            <a:avLst/>
          </a:prstGeom>
          <a:ln w="142875" cap="flat">
            <a:solidFill>
              <a:srgbClr val="51E1B6"/>
            </a:solidFill>
            <a:prstDash val="solid"/>
            <a:headEnd type="none" w="sm" len="sm"/>
            <a:tailEnd type="none" w="sm" len="sm"/>
          </a:ln>
        </p:spPr>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322132" y="1028700"/>
            <a:ext cx="15662785" cy="0"/>
          </a:xfrm>
          <a:prstGeom prst="line">
            <a:avLst/>
          </a:prstGeom>
          <a:ln w="142875" cap="flat">
            <a:solidFill>
              <a:srgbClr val="51E1B6"/>
            </a:solidFill>
            <a:prstDash val="solid"/>
            <a:headEnd type="none" w="sm" len="sm"/>
            <a:tailEnd type="none" w="sm" len="sm"/>
          </a:ln>
        </p:spPr>
      </p:sp>
      <p:graphicFrame>
        <p:nvGraphicFramePr>
          <p:cNvPr id="3" name="Table 3"/>
          <p:cNvGraphicFramePr>
            <a:graphicFrameLocks noGrp="1"/>
          </p:cNvGraphicFramePr>
          <p:nvPr>
            <p:extLst>
              <p:ext uri="{D42A27DB-BD31-4B8C-83A1-F6EECF244321}">
                <p14:modId xmlns:p14="http://schemas.microsoft.com/office/powerpoint/2010/main" val="186148650"/>
              </p:ext>
            </p:extLst>
          </p:nvPr>
        </p:nvGraphicFramePr>
        <p:xfrm>
          <a:off x="1322132" y="3281935"/>
          <a:ext cx="14611896" cy="5490857"/>
        </p:xfrm>
        <a:graphic>
          <a:graphicData uri="http://schemas.openxmlformats.org/drawingml/2006/table">
            <a:tbl>
              <a:tblPr/>
              <a:tblGrid>
                <a:gridCol w="3652974">
                  <a:extLst>
                    <a:ext uri="{9D8B030D-6E8A-4147-A177-3AD203B41FA5}">
                      <a16:colId xmlns:a16="http://schemas.microsoft.com/office/drawing/2014/main" val="20000"/>
                    </a:ext>
                  </a:extLst>
                </a:gridCol>
                <a:gridCol w="3652974">
                  <a:extLst>
                    <a:ext uri="{9D8B030D-6E8A-4147-A177-3AD203B41FA5}">
                      <a16:colId xmlns:a16="http://schemas.microsoft.com/office/drawing/2014/main" val="20001"/>
                    </a:ext>
                  </a:extLst>
                </a:gridCol>
                <a:gridCol w="3652974">
                  <a:extLst>
                    <a:ext uri="{9D8B030D-6E8A-4147-A177-3AD203B41FA5}">
                      <a16:colId xmlns:a16="http://schemas.microsoft.com/office/drawing/2014/main" val="20002"/>
                    </a:ext>
                  </a:extLst>
                </a:gridCol>
                <a:gridCol w="3652974">
                  <a:extLst>
                    <a:ext uri="{9D8B030D-6E8A-4147-A177-3AD203B41FA5}">
                      <a16:colId xmlns:a16="http://schemas.microsoft.com/office/drawing/2014/main" val="20003"/>
                    </a:ext>
                  </a:extLst>
                </a:gridCol>
              </a:tblGrid>
              <a:tr h="1527168">
                <a:tc>
                  <a:txBody>
                    <a:bodyPr/>
                    <a:lstStyle/>
                    <a:p>
                      <a:endParaRPr lang="en-US"/>
                    </a:p>
                  </a:txBody>
                  <a:tcP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endParaRPr lang="en-US"/>
                    </a:p>
                  </a:txBody>
                  <a:tcP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endParaRPr lang="en-US"/>
                    </a:p>
                  </a:txBody>
                  <a:tcP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endParaRPr lang="en-US"/>
                    </a:p>
                  </a:txBody>
                  <a:tcP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1524000">
                <a:tc>
                  <a:txBody>
                    <a:bodyPr/>
                    <a:lstStyle/>
                    <a:p>
                      <a:pPr algn="l">
                        <a:defRPr/>
                      </a:pPr>
                      <a:r>
                        <a:rPr lang="en-US"/>
                        <a:t>Research</a:t>
                      </a:r>
                    </a:p>
                    <a:p>
                      <a:r>
                        <a:rPr lang="en-US" sz="2799">
                          <a:solidFill>
                            <a:srgbClr val="FFFFFF"/>
                          </a:solidFill>
                          <a:latin typeface="DM Sans"/>
                        </a:rPr>
                        <a:t>Canvas</a:t>
                      </a:r>
                    </a:p>
                  </a:txBody>
                  <a:tcP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l">
                        <a:defRPr/>
                      </a:pPr>
                      <a:r>
                        <a:rPr lang="en-US"/>
                        <a:t>Motivation</a:t>
                      </a:r>
                    </a:p>
                    <a:p>
                      <a:r>
                        <a:rPr lang="en-US" sz="2799">
                          <a:solidFill>
                            <a:srgbClr val="FFFFFF"/>
                          </a:solidFill>
                          <a:latin typeface="DM Sans"/>
                        </a:rPr>
                        <a:t>Statement</a:t>
                      </a:r>
                    </a:p>
                  </a:txBody>
                  <a:tcP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l">
                        <a:defRPr/>
                      </a:pPr>
                      <a:r>
                        <a:rPr lang="en-US"/>
                        <a:t>Research </a:t>
                      </a:r>
                    </a:p>
                    <a:p>
                      <a:r>
                        <a:rPr lang="en-US"/>
                        <a:t>Gantt </a:t>
                      </a:r>
                    </a:p>
                    <a:p>
                      <a:r>
                        <a:rPr lang="en-US" sz="2799">
                          <a:solidFill>
                            <a:srgbClr val="FFFFFF"/>
                          </a:solidFill>
                          <a:latin typeface="DM Sans"/>
                        </a:rPr>
                        <a:t>Chart</a:t>
                      </a:r>
                    </a:p>
                  </a:txBody>
                  <a:tcP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l">
                        <a:defRPr/>
                      </a:pPr>
                      <a:r>
                        <a:rPr lang="en-US"/>
                        <a:t>Ethical </a:t>
                      </a:r>
                    </a:p>
                    <a:p>
                      <a:r>
                        <a:rPr lang="en-US" sz="2799">
                          <a:solidFill>
                            <a:srgbClr val="FFFFFF"/>
                          </a:solidFill>
                          <a:latin typeface="DM Sans"/>
                        </a:rPr>
                        <a:t>Approval</a:t>
                      </a:r>
                    </a:p>
                  </a:txBody>
                  <a:tcP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019175">
                <a:tc>
                  <a:txBody>
                    <a:bodyPr/>
                    <a:lstStyle/>
                    <a:p>
                      <a:endParaRPr lang="en-US"/>
                    </a:p>
                  </a:txBody>
                  <a:tcP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endParaRPr lang="en-US"/>
                    </a:p>
                  </a:txBody>
                  <a:tcP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endParaRPr lang="en-US"/>
                    </a:p>
                  </a:txBody>
                  <a:tcP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endParaRPr lang="en-US"/>
                    </a:p>
                  </a:txBody>
                  <a:tcP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1420514">
                <a:tc>
                  <a:txBody>
                    <a:bodyPr/>
                    <a:lstStyle/>
                    <a:p>
                      <a:endParaRPr lang="en-US"/>
                    </a:p>
                  </a:txBody>
                  <a:tcP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defRPr/>
                      </a:pPr>
                      <a:r>
                        <a:rPr lang="en-US" sz="2799" dirty="0">
                          <a:solidFill>
                            <a:srgbClr val="FFFFFF"/>
                          </a:solidFill>
                          <a:latin typeface="DM Sans"/>
                        </a:rPr>
                        <a:t>Skills</a:t>
                      </a:r>
                      <a:endParaRPr lang="en-US" sz="1100" dirty="0"/>
                    </a:p>
                  </a:txBody>
                  <a:tcP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pPr algn="ctr">
                        <a:defRPr/>
                      </a:pPr>
                      <a:r>
                        <a:rPr lang="en-US" sz="2799" dirty="0">
                          <a:solidFill>
                            <a:srgbClr val="FFFFFF"/>
                          </a:solidFill>
                          <a:latin typeface="DM Sans"/>
                        </a:rPr>
                        <a:t>References</a:t>
                      </a:r>
                      <a:endParaRPr lang="en-US" sz="1100" dirty="0"/>
                    </a:p>
                  </a:txBody>
                  <a:tcP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c>
                  <a:txBody>
                    <a:bodyPr/>
                    <a:lstStyle/>
                    <a:p>
                      <a:endParaRPr lang="en-US" dirty="0"/>
                    </a:p>
                  </a:txBody>
                  <a:tcP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7924800" y="3744591"/>
            <a:ext cx="2957858" cy="2979527"/>
          </a:xfrm>
          <a:prstGeom prst="rect">
            <a:avLst/>
          </a:prstGeom>
        </p:spPr>
      </p:pic>
      <p:sp>
        <p:nvSpPr>
          <p:cNvPr id="5" name="TextBox 5"/>
          <p:cNvSpPr txBox="1"/>
          <p:nvPr/>
        </p:nvSpPr>
        <p:spPr>
          <a:xfrm>
            <a:off x="1370930" y="1492149"/>
            <a:ext cx="11573805" cy="1143000"/>
          </a:xfrm>
          <a:prstGeom prst="rect">
            <a:avLst/>
          </a:prstGeom>
        </p:spPr>
        <p:txBody>
          <a:bodyPr lIns="0" tIns="0" rIns="0" bIns="0" rtlCol="0" anchor="t">
            <a:spAutoFit/>
          </a:bodyPr>
          <a:lstStyle/>
          <a:p>
            <a:pPr>
              <a:lnSpc>
                <a:spcPts val="9000"/>
              </a:lnSpc>
            </a:pPr>
            <a:r>
              <a:rPr lang="en-US" sz="7500">
                <a:solidFill>
                  <a:srgbClr val="51E1B6"/>
                </a:solidFill>
                <a:latin typeface="TT Commons Pro"/>
              </a:rPr>
              <a:t>Contents</a:t>
            </a:r>
          </a:p>
        </p:txBody>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753711" y="3787553"/>
            <a:ext cx="3090377" cy="3104618"/>
          </a:xfrm>
          <a:prstGeom prst="rect">
            <a:avLst/>
          </a:prstGeom>
        </p:spPr>
      </p:pic>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4329676" y="3759854"/>
            <a:ext cx="3109536" cy="3132317"/>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1658018" y="3912643"/>
            <a:ext cx="2828157" cy="2848876"/>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5334000" y="6247234"/>
            <a:ext cx="3007831" cy="3172343"/>
          </a:xfrm>
          <a:prstGeom prst="rect">
            <a:avLst/>
          </a:prstGeom>
        </p:spPr>
      </p:pic>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8991600" y="6247234"/>
            <a:ext cx="3124200" cy="315626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322132" y="3222383"/>
            <a:ext cx="8895267" cy="5003588"/>
          </a:xfrm>
          <a:prstGeom prst="rect">
            <a:avLst/>
          </a:prstGeom>
        </p:spPr>
      </p:pic>
      <p:sp>
        <p:nvSpPr>
          <p:cNvPr id="3" name="TextBox 3"/>
          <p:cNvSpPr txBox="1"/>
          <p:nvPr/>
        </p:nvSpPr>
        <p:spPr>
          <a:xfrm>
            <a:off x="1322132" y="1334126"/>
            <a:ext cx="11819852" cy="1143000"/>
          </a:xfrm>
          <a:prstGeom prst="rect">
            <a:avLst/>
          </a:prstGeom>
        </p:spPr>
        <p:txBody>
          <a:bodyPr lIns="0" tIns="0" rIns="0" bIns="0" rtlCol="0" anchor="t">
            <a:spAutoFit/>
          </a:bodyPr>
          <a:lstStyle/>
          <a:p>
            <a:pPr>
              <a:lnSpc>
                <a:spcPts val="9000"/>
              </a:lnSpc>
            </a:pPr>
            <a:r>
              <a:rPr lang="en-US" sz="7500" dirty="0">
                <a:solidFill>
                  <a:srgbClr val="51E1B6"/>
                </a:solidFill>
                <a:latin typeface="TT Commons Pro"/>
              </a:rPr>
              <a:t>Motivation Statement</a:t>
            </a:r>
          </a:p>
        </p:txBody>
      </p:sp>
      <p:sp>
        <p:nvSpPr>
          <p:cNvPr id="4" name="AutoShape 4"/>
          <p:cNvSpPr/>
          <p:nvPr/>
        </p:nvSpPr>
        <p:spPr>
          <a:xfrm>
            <a:off x="1322132" y="1028700"/>
            <a:ext cx="15662785" cy="0"/>
          </a:xfrm>
          <a:prstGeom prst="line">
            <a:avLst/>
          </a:prstGeom>
          <a:ln w="142875" cap="flat">
            <a:solidFill>
              <a:srgbClr val="51E1B6"/>
            </a:solidFill>
            <a:prstDash val="solid"/>
            <a:headEnd type="none" w="sm" len="sm"/>
            <a:tailEnd type="none" w="sm" len="sm"/>
          </a:ln>
        </p:spPr>
      </p:sp>
      <p:sp>
        <p:nvSpPr>
          <p:cNvPr id="5" name="TextBox 5"/>
          <p:cNvSpPr txBox="1"/>
          <p:nvPr/>
        </p:nvSpPr>
        <p:spPr>
          <a:xfrm>
            <a:off x="13471039" y="4529605"/>
            <a:ext cx="9525" cy="441745"/>
          </a:xfrm>
          <a:prstGeom prst="rect">
            <a:avLst/>
          </a:prstGeom>
        </p:spPr>
        <p:txBody>
          <a:bodyPr lIns="0" tIns="0" rIns="0" bIns="0" rtlCol="0" anchor="t">
            <a:spAutoFit/>
          </a:bodyPr>
          <a:lstStyle/>
          <a:p>
            <a:pPr algn="ctr">
              <a:lnSpc>
                <a:spcPts val="3531"/>
              </a:lnSpc>
              <a:spcBef>
                <a:spcPct val="0"/>
              </a:spcBef>
            </a:pPr>
            <a:endParaRPr/>
          </a:p>
        </p:txBody>
      </p:sp>
      <p:sp>
        <p:nvSpPr>
          <p:cNvPr id="6" name="TextBox 6"/>
          <p:cNvSpPr txBox="1"/>
          <p:nvPr/>
        </p:nvSpPr>
        <p:spPr>
          <a:xfrm>
            <a:off x="10217399" y="2862180"/>
            <a:ext cx="7327300" cy="6630020"/>
          </a:xfrm>
          <a:prstGeom prst="rect">
            <a:avLst/>
          </a:prstGeom>
        </p:spPr>
        <p:txBody>
          <a:bodyPr lIns="0" tIns="0" rIns="0" bIns="0" rtlCol="0" anchor="t">
            <a:spAutoFit/>
          </a:bodyPr>
          <a:lstStyle/>
          <a:p>
            <a:pPr algn="just">
              <a:lnSpc>
                <a:spcPts val="3304"/>
              </a:lnSpc>
            </a:pPr>
            <a:r>
              <a:rPr lang="en-US" sz="2360" dirty="0">
                <a:solidFill>
                  <a:srgbClr val="FFFFFF"/>
                </a:solidFill>
                <a:latin typeface="Canva Sans"/>
              </a:rPr>
              <a:t>Virtual Reality and games are booming industries. In order to have a seamless experience in both the cases, it is necessary to have quick response time and no interruptions.</a:t>
            </a:r>
          </a:p>
          <a:p>
            <a:pPr algn="just">
              <a:lnSpc>
                <a:spcPts val="3304"/>
              </a:lnSpc>
            </a:pPr>
            <a:endParaRPr lang="en-US" sz="2360" dirty="0">
              <a:solidFill>
                <a:srgbClr val="FFFFFF"/>
              </a:solidFill>
              <a:latin typeface="Canva Sans"/>
            </a:endParaRPr>
          </a:p>
          <a:p>
            <a:pPr algn="just">
              <a:lnSpc>
                <a:spcPts val="3304"/>
              </a:lnSpc>
            </a:pPr>
            <a:r>
              <a:rPr lang="en-US" sz="2360" dirty="0">
                <a:solidFill>
                  <a:srgbClr val="FFFFFF"/>
                </a:solidFill>
                <a:latin typeface="Canva Sans"/>
              </a:rPr>
              <a:t>Despite multiple advancements a lot needs to be achieved as lags are common part in most of such interactions. Moreover, with the advent of VR headsets, they are majorly used in such events.</a:t>
            </a:r>
          </a:p>
          <a:p>
            <a:pPr algn="just">
              <a:lnSpc>
                <a:spcPts val="3304"/>
              </a:lnSpc>
            </a:pPr>
            <a:endParaRPr lang="en-US" sz="2360" dirty="0">
              <a:solidFill>
                <a:srgbClr val="FFFFFF"/>
              </a:solidFill>
              <a:latin typeface="Canva Sans"/>
            </a:endParaRPr>
          </a:p>
          <a:p>
            <a:pPr algn="just">
              <a:lnSpc>
                <a:spcPts val="3304"/>
              </a:lnSpc>
            </a:pPr>
            <a:r>
              <a:rPr lang="en-US" sz="2360" dirty="0">
                <a:solidFill>
                  <a:srgbClr val="FFFFFF"/>
                </a:solidFill>
                <a:latin typeface="Canva Sans"/>
              </a:rPr>
              <a:t> Instead of following the conventional pattern, we would use projections while creating the virtual game, created from the </a:t>
            </a:r>
            <a:r>
              <a:rPr lang="en-US" sz="2360" dirty="0" smtClean="0">
                <a:solidFill>
                  <a:srgbClr val="FFFFFF"/>
                </a:solidFill>
                <a:latin typeface="Canva Sans"/>
              </a:rPr>
              <a:t>scratch and improve lags.</a:t>
            </a:r>
            <a:endParaRPr lang="en-US" sz="2360" dirty="0">
              <a:solidFill>
                <a:srgbClr val="FFFFFF"/>
              </a:solidFill>
              <a:latin typeface="Canva Sans"/>
            </a:endParaRPr>
          </a:p>
          <a:p>
            <a:pPr algn="ctr">
              <a:lnSpc>
                <a:spcPts val="4443"/>
              </a:lnSpc>
            </a:pPr>
            <a:endParaRPr lang="en-US" sz="2360" dirty="0">
              <a:solidFill>
                <a:srgbClr val="FFFFFF"/>
              </a:solidFill>
              <a:latin typeface="Canva Sans"/>
            </a:endParaRPr>
          </a:p>
          <a:p>
            <a:pPr algn="ctr">
              <a:lnSpc>
                <a:spcPts val="4443"/>
              </a:lnSpc>
            </a:pPr>
            <a:endParaRPr lang="en-US" sz="2360" dirty="0">
              <a:solidFill>
                <a:srgbClr val="FFFFFF"/>
              </a:solidFill>
              <a:latin typeface="Canva San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26064592"/>
              </p:ext>
            </p:extLst>
          </p:nvPr>
        </p:nvGraphicFramePr>
        <p:xfrm>
          <a:off x="152399" y="342899"/>
          <a:ext cx="17678402" cy="9694903"/>
        </p:xfrm>
        <a:graphic>
          <a:graphicData uri="http://schemas.openxmlformats.org/drawingml/2006/table">
            <a:tbl>
              <a:tblPr firstRow="1" bandRow="1">
                <a:tableStyleId>{5C22544A-7EE6-4342-B048-85BDC9FD1C3A}</a:tableStyleId>
              </a:tblPr>
              <a:tblGrid>
                <a:gridCol w="3914046">
                  <a:extLst>
                    <a:ext uri="{9D8B030D-6E8A-4147-A177-3AD203B41FA5}">
                      <a16:colId xmlns:a16="http://schemas.microsoft.com/office/drawing/2014/main" val="3459969510"/>
                    </a:ext>
                  </a:extLst>
                </a:gridCol>
                <a:gridCol w="3594340">
                  <a:extLst>
                    <a:ext uri="{9D8B030D-6E8A-4147-A177-3AD203B41FA5}">
                      <a16:colId xmlns:a16="http://schemas.microsoft.com/office/drawing/2014/main" val="3838873854"/>
                    </a:ext>
                  </a:extLst>
                </a:gridCol>
                <a:gridCol w="4013228">
                  <a:extLst>
                    <a:ext uri="{9D8B030D-6E8A-4147-A177-3AD203B41FA5}">
                      <a16:colId xmlns:a16="http://schemas.microsoft.com/office/drawing/2014/main" val="2645063215"/>
                    </a:ext>
                  </a:extLst>
                </a:gridCol>
                <a:gridCol w="6156788">
                  <a:extLst>
                    <a:ext uri="{9D8B030D-6E8A-4147-A177-3AD203B41FA5}">
                      <a16:colId xmlns:a16="http://schemas.microsoft.com/office/drawing/2014/main" val="4238468920"/>
                    </a:ext>
                  </a:extLst>
                </a:gridCol>
              </a:tblGrid>
              <a:tr h="763203">
                <a:tc>
                  <a:txBody>
                    <a:bodyPr/>
                    <a:lstStyle/>
                    <a:p>
                      <a:r>
                        <a:rPr lang="en-IE" sz="1800" dirty="0" smtClean="0">
                          <a:solidFill>
                            <a:schemeClr val="bg1"/>
                          </a:solidFill>
                        </a:rPr>
                        <a:t>Student Name: PRISHITA SINGH</a:t>
                      </a:r>
                      <a:endParaRPr lang="en-IE" sz="1800" dirty="0">
                        <a:solidFill>
                          <a:schemeClr val="bg1"/>
                        </a:solidFill>
                      </a:endParaRPr>
                    </a:p>
                  </a:txBody>
                  <a:tcPr marL="137160" marR="137160" marT="68580" marB="68580">
                    <a:lnB w="12700" cap="flat" cmpd="sng" algn="ctr">
                      <a:solidFill>
                        <a:schemeClr val="tx1"/>
                      </a:solidFill>
                      <a:prstDash val="solid"/>
                      <a:round/>
                      <a:headEnd type="none" w="med" len="med"/>
                      <a:tailEnd type="none" w="med" len="med"/>
                    </a:lnB>
                  </a:tcPr>
                </a:tc>
                <a:tc>
                  <a:txBody>
                    <a:bodyPr/>
                    <a:lstStyle/>
                    <a:p>
                      <a:r>
                        <a:rPr lang="en-IE" sz="1800" dirty="0" smtClean="0">
                          <a:solidFill>
                            <a:schemeClr val="bg1"/>
                          </a:solidFill>
                        </a:rPr>
                        <a:t>Student ID: 22306048</a:t>
                      </a:r>
                      <a:endParaRPr lang="en-IE" sz="1800" dirty="0">
                        <a:solidFill>
                          <a:schemeClr val="bg1"/>
                        </a:solidFill>
                      </a:endParaRPr>
                    </a:p>
                  </a:txBody>
                  <a:tcPr marL="137160" marR="137160" marT="68580" marB="68580">
                    <a:lnB w="12700" cap="flat" cmpd="sng" algn="ctr">
                      <a:solidFill>
                        <a:schemeClr val="tx1"/>
                      </a:solidFill>
                      <a:prstDash val="solid"/>
                      <a:round/>
                      <a:headEnd type="none" w="med" len="med"/>
                      <a:tailEnd type="none" w="med" len="med"/>
                    </a:lnB>
                  </a:tcPr>
                </a:tc>
                <a:tc>
                  <a:txBody>
                    <a:bodyPr/>
                    <a:lstStyle/>
                    <a:p>
                      <a:r>
                        <a:rPr lang="en-IE" sz="1800" dirty="0" smtClean="0">
                          <a:solidFill>
                            <a:schemeClr val="bg1"/>
                          </a:solidFill>
                        </a:rPr>
                        <a:t>Stream: M.Sc. Computer Science</a:t>
                      </a:r>
                    </a:p>
                    <a:p>
                      <a:r>
                        <a:rPr lang="en-IE" sz="1800" dirty="0" smtClean="0">
                          <a:solidFill>
                            <a:schemeClr val="bg1"/>
                          </a:solidFill>
                        </a:rPr>
                        <a:t>(Augmented &amp; Virtual Reality) </a:t>
                      </a:r>
                      <a:endParaRPr lang="en-IE" sz="1800" dirty="0">
                        <a:solidFill>
                          <a:schemeClr val="bg1"/>
                        </a:solidFill>
                      </a:endParaRPr>
                    </a:p>
                  </a:txBody>
                  <a:tcPr marL="137160" marR="137160" marT="68580" marB="68580">
                    <a:lnB w="12700" cap="flat" cmpd="sng" algn="ctr">
                      <a:solidFill>
                        <a:schemeClr val="tx1"/>
                      </a:solidFill>
                      <a:prstDash val="solid"/>
                      <a:round/>
                      <a:headEnd type="none" w="med" len="med"/>
                      <a:tailEnd type="none" w="med" len="med"/>
                    </a:lnB>
                  </a:tcPr>
                </a:tc>
                <a:tc>
                  <a:txBody>
                    <a:bodyPr/>
                    <a:lstStyle/>
                    <a:p>
                      <a:r>
                        <a:rPr lang="en-IE" sz="1800" dirty="0" smtClean="0">
                          <a:solidFill>
                            <a:schemeClr val="bg1"/>
                          </a:solidFill>
                        </a:rPr>
                        <a:t>Supervisor Name: Professor John </a:t>
                      </a:r>
                      <a:r>
                        <a:rPr lang="en-IE" sz="1800" dirty="0" err="1" smtClean="0">
                          <a:solidFill>
                            <a:schemeClr val="bg1"/>
                          </a:solidFill>
                        </a:rPr>
                        <a:t>Dingliana</a:t>
                      </a:r>
                      <a:endParaRPr lang="en-IE" sz="1800" dirty="0">
                        <a:solidFill>
                          <a:schemeClr val="bg1"/>
                        </a:solidFill>
                      </a:endParaRPr>
                    </a:p>
                  </a:txBody>
                  <a:tcPr marL="137160" marR="137160" marT="68580" marB="6858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4026846"/>
                  </a:ext>
                </a:extLst>
              </a:tr>
              <a:tr h="1068484">
                <a:tc gridSpan="4">
                  <a:txBody>
                    <a:bodyPr/>
                    <a:lstStyle/>
                    <a:p>
                      <a:pPr marL="342900" indent="-342900">
                        <a:buAutoNum type="arabicPeriod"/>
                      </a:pPr>
                      <a:r>
                        <a:rPr lang="en-IE" sz="2700" b="1" dirty="0" smtClean="0">
                          <a:solidFill>
                            <a:schemeClr val="accent1">
                              <a:lumMod val="60000"/>
                              <a:lumOff val="40000"/>
                            </a:schemeClr>
                          </a:solidFill>
                        </a:rPr>
                        <a:t>Research Question/Aim : </a:t>
                      </a:r>
                      <a:r>
                        <a:rPr lang="en-IE" sz="2700" b="0" baseline="0" dirty="0" smtClean="0">
                          <a:solidFill>
                            <a:schemeClr val="tx1"/>
                          </a:solidFill>
                        </a:rPr>
                        <a:t>M</a:t>
                      </a:r>
                      <a:r>
                        <a:rPr lang="en-IE" sz="2700" b="0" dirty="0" smtClean="0">
                          <a:solidFill>
                            <a:schemeClr val="tx1"/>
                          </a:solidFill>
                        </a:rPr>
                        <a:t>ixed Reality Interaction –</a:t>
                      </a:r>
                      <a:r>
                        <a:rPr lang="en-IE" sz="2700" b="0" baseline="0" dirty="0" smtClean="0">
                          <a:solidFill>
                            <a:schemeClr val="tx1"/>
                          </a:solidFill>
                        </a:rPr>
                        <a:t> Using hand movements and gestures to play a virtually created game without using VR headsets</a:t>
                      </a:r>
                      <a:endParaRPr lang="en-IE" sz="2700" b="0" dirty="0" smtClean="0">
                        <a:solidFill>
                          <a:schemeClr val="tx1"/>
                        </a:solidFill>
                      </a:endParaRPr>
                    </a:p>
                  </a:txBody>
                  <a:tcPr marL="137160" marR="137160" marT="6858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dirty="0"/>
                    </a:p>
                  </a:txBody>
                  <a:tcPr/>
                </a:tc>
                <a:tc hMerge="1">
                  <a:txBody>
                    <a:bodyPr/>
                    <a:lstStyle/>
                    <a:p>
                      <a:endParaRPr lang="en-IE" sz="1200" dirty="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79440894"/>
                  </a:ext>
                </a:extLst>
              </a:tr>
              <a:tr h="4273934">
                <a:tc gridSpan="2">
                  <a:txBody>
                    <a:bodyPr/>
                    <a:lstStyle/>
                    <a:p>
                      <a:r>
                        <a:rPr lang="en-IE" sz="2700" b="1" dirty="0" smtClean="0">
                          <a:solidFill>
                            <a:schemeClr val="accent1">
                              <a:lumMod val="60000"/>
                              <a:lumOff val="40000"/>
                            </a:schemeClr>
                          </a:solidFill>
                        </a:rPr>
                        <a:t>2. Research</a:t>
                      </a:r>
                      <a:r>
                        <a:rPr lang="en-IE" sz="2700" b="1" baseline="0" dirty="0" smtClean="0">
                          <a:solidFill>
                            <a:schemeClr val="accent1">
                              <a:lumMod val="60000"/>
                              <a:lumOff val="40000"/>
                            </a:schemeClr>
                          </a:solidFill>
                        </a:rPr>
                        <a:t> Objectives</a:t>
                      </a:r>
                    </a:p>
                    <a:p>
                      <a:endParaRPr lang="en-IE" sz="2700" b="1" baseline="0" dirty="0" smtClean="0">
                        <a:solidFill>
                          <a:schemeClr val="tx1"/>
                        </a:solidFill>
                      </a:endParaRPr>
                    </a:p>
                    <a:p>
                      <a:pPr marL="400050" indent="-400050">
                        <a:buAutoNum type="romanLcPeriod"/>
                      </a:pPr>
                      <a:r>
                        <a:rPr lang="en-IE" sz="2700" b="0" baseline="0" dirty="0" smtClean="0">
                          <a:solidFill>
                            <a:schemeClr val="tx1"/>
                          </a:solidFill>
                        </a:rPr>
                        <a:t>Ability of the system to track hand gestures of different people</a:t>
                      </a:r>
                    </a:p>
                    <a:p>
                      <a:pPr marL="400050" indent="-400050">
                        <a:buAutoNum type="romanLcPeriod"/>
                      </a:pPr>
                      <a:r>
                        <a:rPr lang="en-IE" sz="2700" b="0" baseline="0" dirty="0" smtClean="0">
                          <a:solidFill>
                            <a:schemeClr val="tx1"/>
                          </a:solidFill>
                        </a:rPr>
                        <a:t>Enhancing the response time so that the movements are tracked efficiently and there are no lags in virtual environment</a:t>
                      </a:r>
                    </a:p>
                    <a:p>
                      <a:pPr marL="400050" indent="-400050">
                        <a:buAutoNum type="romanLcPeriod"/>
                      </a:pPr>
                      <a:endParaRPr lang="en-IE" sz="2700" b="1" baseline="0" dirty="0" smtClean="0">
                        <a:solidFill>
                          <a:schemeClr val="accent1">
                            <a:lumMod val="60000"/>
                            <a:lumOff val="40000"/>
                          </a:schemeClr>
                        </a:solidFill>
                      </a:endParaRPr>
                    </a:p>
                  </a:txBody>
                  <a:tcPr marL="137160" marR="137160" marT="6858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tc gridSpan="2">
                  <a:txBody>
                    <a:bodyPr/>
                    <a:lstStyle/>
                    <a:p>
                      <a:r>
                        <a:rPr lang="en-IE" sz="2700" b="1" dirty="0" smtClean="0">
                          <a:solidFill>
                            <a:schemeClr val="accent1">
                              <a:lumMod val="60000"/>
                              <a:lumOff val="40000"/>
                            </a:schemeClr>
                          </a:solidFill>
                        </a:rPr>
                        <a:t>3. Approach/Method</a:t>
                      </a:r>
                      <a:r>
                        <a:rPr lang="en-IE" sz="2700" b="1" baseline="0" dirty="0" smtClean="0">
                          <a:solidFill>
                            <a:schemeClr val="accent1">
                              <a:lumMod val="60000"/>
                              <a:lumOff val="40000"/>
                            </a:schemeClr>
                          </a:solidFill>
                        </a:rPr>
                        <a:t> to achieve objectives</a:t>
                      </a:r>
                    </a:p>
                    <a:p>
                      <a:endParaRPr lang="en-IE" sz="2700" b="1" baseline="0" dirty="0" smtClean="0">
                        <a:solidFill>
                          <a:schemeClr val="accent1">
                            <a:lumMod val="60000"/>
                            <a:lumOff val="40000"/>
                          </a:schemeClr>
                        </a:solidFill>
                      </a:endParaRPr>
                    </a:p>
                    <a:p>
                      <a:pPr marL="400050" indent="-400050">
                        <a:buAutoNum type="romanLcPeriod"/>
                      </a:pPr>
                      <a:r>
                        <a:rPr lang="en-IE" sz="2700" b="0" baseline="0" dirty="0" smtClean="0">
                          <a:solidFill>
                            <a:schemeClr val="tx1"/>
                          </a:solidFill>
                        </a:rPr>
                        <a:t>Tracking different kind of hands movements and gestures</a:t>
                      </a:r>
                    </a:p>
                    <a:p>
                      <a:pPr marL="400050" indent="-400050">
                        <a:buAutoNum type="romanLcPeriod"/>
                      </a:pPr>
                      <a:r>
                        <a:rPr lang="en-IE" sz="2700" b="0" baseline="0" dirty="0" smtClean="0">
                          <a:solidFill>
                            <a:schemeClr val="tx1"/>
                          </a:solidFill>
                        </a:rPr>
                        <a:t>Integrating the real movements, i.e. hands with the virtual movements, i.e., the game</a:t>
                      </a:r>
                    </a:p>
                    <a:p>
                      <a:pPr marL="400050" indent="-400050">
                        <a:buAutoNum type="romanLcPeriod"/>
                      </a:pPr>
                      <a:r>
                        <a:rPr lang="en-IE" sz="2700" b="0" baseline="0" dirty="0" smtClean="0">
                          <a:solidFill>
                            <a:schemeClr val="tx1"/>
                          </a:solidFill>
                        </a:rPr>
                        <a:t>Collision Detection and Response in a Mixed (Real &amp; Virtual) environment</a:t>
                      </a:r>
                    </a:p>
                    <a:p>
                      <a:pPr marL="400050" indent="-400050">
                        <a:buAutoNum type="romanLcPeriod"/>
                      </a:pPr>
                      <a:r>
                        <a:rPr lang="en-IE" sz="2700" b="0" baseline="0" dirty="0" smtClean="0">
                          <a:solidFill>
                            <a:schemeClr val="tx1"/>
                          </a:solidFill>
                        </a:rPr>
                        <a:t>Creation of Virtual game, Air Hockey </a:t>
                      </a:r>
                      <a:endParaRPr lang="en-IE" sz="2700" b="0" dirty="0" smtClean="0">
                        <a:solidFill>
                          <a:schemeClr val="tx1"/>
                        </a:solidFill>
                      </a:endParaRPr>
                    </a:p>
                    <a:p>
                      <a:endParaRPr lang="en-IE" sz="2700" b="1" dirty="0">
                        <a:solidFill>
                          <a:schemeClr val="tx1"/>
                        </a:solidFill>
                      </a:endParaRPr>
                    </a:p>
                  </a:txBody>
                  <a:tcPr marL="137160" marR="137160" marT="6858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extLst>
                  <a:ext uri="{0D108BD9-81ED-4DB2-BD59-A6C34878D82A}">
                    <a16:rowId xmlns:a16="http://schemas.microsoft.com/office/drawing/2014/main" val="2859797847"/>
                  </a:ext>
                </a:extLst>
              </a:tr>
              <a:tr h="2062986">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2700" b="1" dirty="0" smtClean="0">
                          <a:solidFill>
                            <a:schemeClr val="accent1">
                              <a:lumMod val="60000"/>
                              <a:lumOff val="40000"/>
                            </a:schemeClr>
                          </a:solidFill>
                        </a:rPr>
                        <a:t>4. Evaluation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IE" sz="2700" b="1" dirty="0" smtClean="0">
                        <a:solidFill>
                          <a:schemeClr val="accent1">
                            <a:lumMod val="60000"/>
                            <a:lumOff val="40000"/>
                          </a:schemeClr>
                        </a:solidFill>
                      </a:endParaRPr>
                    </a:p>
                    <a:p>
                      <a:pPr marL="400050" marR="0" indent="-400050" algn="l" defTabSz="914400" rtl="0" eaLnBrk="1" fontAlgn="auto" latinLnBrk="0" hangingPunct="1">
                        <a:lnSpc>
                          <a:spcPct val="100000"/>
                        </a:lnSpc>
                        <a:spcBef>
                          <a:spcPts val="0"/>
                        </a:spcBef>
                        <a:spcAft>
                          <a:spcPts val="0"/>
                        </a:spcAft>
                        <a:buClrTx/>
                        <a:buSzTx/>
                        <a:buFontTx/>
                        <a:buAutoNum type="romanLcPeriod"/>
                        <a:tabLst/>
                        <a:defRPr/>
                      </a:pPr>
                      <a:r>
                        <a:rPr lang="en-IN" sz="2700" dirty="0" smtClean="0">
                          <a:solidFill>
                            <a:schemeClr val="tx1"/>
                          </a:solidFill>
                        </a:rPr>
                        <a:t>Comparison of performance of different</a:t>
                      </a:r>
                      <a:r>
                        <a:rPr lang="en-IN" sz="2700" baseline="0" dirty="0" smtClean="0">
                          <a:solidFill>
                            <a:schemeClr val="tx1"/>
                          </a:solidFill>
                        </a:rPr>
                        <a:t> mixed reality games response time</a:t>
                      </a:r>
                      <a:r>
                        <a:rPr lang="en-IN" sz="2700" dirty="0" smtClean="0">
                          <a:solidFill>
                            <a:schemeClr val="tx1"/>
                          </a:solidFill>
                        </a:rPr>
                        <a:t>. </a:t>
                      </a:r>
                    </a:p>
                    <a:p>
                      <a:pPr marL="400050" marR="0" indent="-400050" algn="l" defTabSz="914400" rtl="0" eaLnBrk="1" fontAlgn="auto" latinLnBrk="0" hangingPunct="1">
                        <a:lnSpc>
                          <a:spcPct val="100000"/>
                        </a:lnSpc>
                        <a:spcBef>
                          <a:spcPts val="0"/>
                        </a:spcBef>
                        <a:spcAft>
                          <a:spcPts val="0"/>
                        </a:spcAft>
                        <a:buClrTx/>
                        <a:buSzTx/>
                        <a:buFontTx/>
                        <a:buAutoNum type="romanLcPeriod"/>
                        <a:tabLst/>
                        <a:defRPr/>
                      </a:pPr>
                      <a:r>
                        <a:rPr lang="en-IN" sz="2700" dirty="0" smtClean="0">
                          <a:solidFill>
                            <a:schemeClr val="tx1"/>
                          </a:solidFill>
                        </a:rPr>
                        <a:t>Tracking</a:t>
                      </a:r>
                      <a:r>
                        <a:rPr lang="en-IN" sz="2700" baseline="0" dirty="0" smtClean="0">
                          <a:solidFill>
                            <a:schemeClr val="tx1"/>
                          </a:solidFill>
                        </a:rPr>
                        <a:t> ability to track hand movements of various people</a:t>
                      </a:r>
                      <a:r>
                        <a:rPr lang="en-IN" sz="2700" dirty="0" smtClean="0">
                          <a:solidFill>
                            <a:schemeClr val="tx1"/>
                          </a:solidFill>
                        </a:rPr>
                        <a:t>.</a:t>
                      </a:r>
                      <a:endParaRPr lang="en-IE" sz="2700" b="1" dirty="0" smtClean="0">
                        <a:solidFill>
                          <a:schemeClr val="tx1"/>
                        </a:solidFill>
                      </a:endParaRPr>
                    </a:p>
                  </a:txBody>
                  <a:tcPr marL="137160" marR="137160" marT="6858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tc hMerge="1">
                  <a:txBody>
                    <a:bodyPr/>
                    <a:lstStyle/>
                    <a:p>
                      <a:endParaRPr lang="en-IE" dirty="0" smtClean="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1332611681"/>
                  </a:ext>
                </a:extLst>
              </a:tr>
              <a:tr h="1526296">
                <a:tc gridSpan="4">
                  <a:txBody>
                    <a:bodyPr/>
                    <a:lstStyle/>
                    <a:p>
                      <a:r>
                        <a:rPr lang="en-IE" sz="2700" b="1" baseline="0" dirty="0" smtClean="0">
                          <a:solidFill>
                            <a:schemeClr val="accent1">
                              <a:lumMod val="60000"/>
                              <a:lumOff val="40000"/>
                            </a:schemeClr>
                          </a:solidFill>
                        </a:rPr>
                        <a:t>5. Contribution of your research project.</a:t>
                      </a:r>
                      <a:endParaRPr lang="en-IE" sz="2700" b="1" dirty="0" smtClean="0">
                        <a:solidFill>
                          <a:schemeClr val="accent1">
                            <a:lumMod val="60000"/>
                            <a:lumOff val="40000"/>
                          </a:schemeClr>
                        </a:solidFill>
                      </a:endParaRPr>
                    </a:p>
                    <a:p>
                      <a:endParaRPr lang="en-IE" sz="1800" b="1" dirty="0" smtClean="0">
                        <a:solidFill>
                          <a:schemeClr val="accent1">
                            <a:lumMod val="60000"/>
                            <a:lumOff val="40000"/>
                          </a:schemeClr>
                        </a:solidFill>
                      </a:endParaRPr>
                    </a:p>
                    <a:p>
                      <a:r>
                        <a:rPr lang="en-IE" sz="2700" b="0" dirty="0" smtClean="0">
                          <a:solidFill>
                            <a:schemeClr val="tx1"/>
                          </a:solidFill>
                        </a:rPr>
                        <a:t>Enhancing</a:t>
                      </a:r>
                      <a:r>
                        <a:rPr lang="en-IE" sz="2700" b="0" baseline="0" dirty="0" smtClean="0">
                          <a:solidFill>
                            <a:schemeClr val="tx1"/>
                          </a:solidFill>
                        </a:rPr>
                        <a:t> Mixed Reality Interactions without Virtual Reality Headset</a:t>
                      </a:r>
                      <a:endParaRPr lang="en-IE" sz="2700" b="0" dirty="0" smtClean="0">
                        <a:solidFill>
                          <a:schemeClr val="tx1"/>
                        </a:solidFill>
                      </a:endParaRPr>
                    </a:p>
                  </a:txBody>
                  <a:tcPr marL="137160" marR="137160" marT="6858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dirty="0"/>
                    </a:p>
                  </a:txBody>
                  <a:tcPr>
                    <a:solidFill>
                      <a:schemeClr val="bg1">
                        <a:lumMod val="95000"/>
                      </a:schemeClr>
                    </a:solidFill>
                  </a:tcPr>
                </a:tc>
                <a:tc hMerge="1">
                  <a:txBody>
                    <a:bodyPr/>
                    <a:lstStyle/>
                    <a:p>
                      <a:endParaRPr lang="en-IE"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extLst>
                  <a:ext uri="{0D108BD9-81ED-4DB2-BD59-A6C34878D82A}">
                    <a16:rowId xmlns:a16="http://schemas.microsoft.com/office/drawing/2014/main" val="2464498553"/>
                  </a:ext>
                </a:extLst>
              </a:tr>
            </a:tbl>
          </a:graphicData>
        </a:graphic>
      </p:graphicFrame>
    </p:spTree>
    <p:extLst>
      <p:ext uri="{BB962C8B-B14F-4D97-AF65-F5344CB8AC3E}">
        <p14:creationId xmlns:p14="http://schemas.microsoft.com/office/powerpoint/2010/main" val="2539702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5046996" y="1857675"/>
          <a:ext cx="9926292" cy="488893"/>
        </p:xfrm>
        <a:graphic>
          <a:graphicData uri="http://schemas.openxmlformats.org/drawingml/2006/table">
            <a:tbl>
              <a:tblPr/>
              <a:tblGrid>
                <a:gridCol w="827191">
                  <a:extLst>
                    <a:ext uri="{9D8B030D-6E8A-4147-A177-3AD203B41FA5}">
                      <a16:colId xmlns:a16="http://schemas.microsoft.com/office/drawing/2014/main" val="20000"/>
                    </a:ext>
                  </a:extLst>
                </a:gridCol>
                <a:gridCol w="827191">
                  <a:extLst>
                    <a:ext uri="{9D8B030D-6E8A-4147-A177-3AD203B41FA5}">
                      <a16:colId xmlns:a16="http://schemas.microsoft.com/office/drawing/2014/main" val="20001"/>
                    </a:ext>
                  </a:extLst>
                </a:gridCol>
                <a:gridCol w="827191">
                  <a:extLst>
                    <a:ext uri="{9D8B030D-6E8A-4147-A177-3AD203B41FA5}">
                      <a16:colId xmlns:a16="http://schemas.microsoft.com/office/drawing/2014/main" val="20002"/>
                    </a:ext>
                  </a:extLst>
                </a:gridCol>
                <a:gridCol w="827191">
                  <a:extLst>
                    <a:ext uri="{9D8B030D-6E8A-4147-A177-3AD203B41FA5}">
                      <a16:colId xmlns:a16="http://schemas.microsoft.com/office/drawing/2014/main" val="20003"/>
                    </a:ext>
                  </a:extLst>
                </a:gridCol>
                <a:gridCol w="827191">
                  <a:extLst>
                    <a:ext uri="{9D8B030D-6E8A-4147-A177-3AD203B41FA5}">
                      <a16:colId xmlns:a16="http://schemas.microsoft.com/office/drawing/2014/main" val="20004"/>
                    </a:ext>
                  </a:extLst>
                </a:gridCol>
                <a:gridCol w="827191">
                  <a:extLst>
                    <a:ext uri="{9D8B030D-6E8A-4147-A177-3AD203B41FA5}">
                      <a16:colId xmlns:a16="http://schemas.microsoft.com/office/drawing/2014/main" val="20005"/>
                    </a:ext>
                  </a:extLst>
                </a:gridCol>
                <a:gridCol w="827191">
                  <a:extLst>
                    <a:ext uri="{9D8B030D-6E8A-4147-A177-3AD203B41FA5}">
                      <a16:colId xmlns:a16="http://schemas.microsoft.com/office/drawing/2014/main" val="20006"/>
                    </a:ext>
                  </a:extLst>
                </a:gridCol>
                <a:gridCol w="827191">
                  <a:extLst>
                    <a:ext uri="{9D8B030D-6E8A-4147-A177-3AD203B41FA5}">
                      <a16:colId xmlns:a16="http://schemas.microsoft.com/office/drawing/2014/main" val="20007"/>
                    </a:ext>
                  </a:extLst>
                </a:gridCol>
                <a:gridCol w="827191">
                  <a:extLst>
                    <a:ext uri="{9D8B030D-6E8A-4147-A177-3AD203B41FA5}">
                      <a16:colId xmlns:a16="http://schemas.microsoft.com/office/drawing/2014/main" val="20008"/>
                    </a:ext>
                  </a:extLst>
                </a:gridCol>
                <a:gridCol w="827191">
                  <a:extLst>
                    <a:ext uri="{9D8B030D-6E8A-4147-A177-3AD203B41FA5}">
                      <a16:colId xmlns:a16="http://schemas.microsoft.com/office/drawing/2014/main" val="20009"/>
                    </a:ext>
                  </a:extLst>
                </a:gridCol>
                <a:gridCol w="827191">
                  <a:extLst>
                    <a:ext uri="{9D8B030D-6E8A-4147-A177-3AD203B41FA5}">
                      <a16:colId xmlns:a16="http://schemas.microsoft.com/office/drawing/2014/main" val="20010"/>
                    </a:ext>
                  </a:extLst>
                </a:gridCol>
                <a:gridCol w="827191">
                  <a:extLst>
                    <a:ext uri="{9D8B030D-6E8A-4147-A177-3AD203B41FA5}">
                      <a16:colId xmlns:a16="http://schemas.microsoft.com/office/drawing/2014/main" val="20011"/>
                    </a:ext>
                  </a:extLst>
                </a:gridCol>
              </a:tblGrid>
              <a:tr h="488893">
                <a:tc>
                  <a:txBody>
                    <a:bodyPr/>
                    <a:lstStyle/>
                    <a:p>
                      <a:pPr algn="l">
                        <a:defRPr/>
                      </a:pPr>
                      <a:r>
                        <a:rPr lang="en-US" sz="1300">
                          <a:solidFill>
                            <a:srgbClr val="FFFFFF"/>
                          </a:solidFill>
                          <a:latin typeface="Muli Bold"/>
                        </a:rPr>
                        <a:t>SEP</a:t>
                      </a:r>
                      <a:endParaRPr lang="en-US" sz="1500"/>
                    </a:p>
                  </a:txBody>
                  <a:tcPr marL="128588" marR="128588" marT="64294" marB="64294">
                    <a:lnL w="9525" cap="flat" cmpd="sng" algn="ctr">
                      <a:solidFill>
                        <a:srgbClr val="F8F4F1"/>
                      </a:solidFill>
                      <a:prstDash val="solid"/>
                      <a:round/>
                      <a:headEnd type="none" w="med" len="med"/>
                      <a:tailEnd type="none" w="med" len="med"/>
                    </a:lnL>
                    <a:lnR w="9525" cap="flat" cmpd="sng" algn="ctr">
                      <a:solidFill>
                        <a:srgbClr val="F8F4F1"/>
                      </a:solidFill>
                      <a:prstDash val="solid"/>
                      <a:round/>
                      <a:headEnd type="none" w="med" len="med"/>
                      <a:tailEnd type="none" w="med" len="med"/>
                    </a:lnR>
                    <a:lnT w="9525" cap="flat" cmpd="sng" algn="ctr">
                      <a:solidFill>
                        <a:srgbClr val="F8F4F1"/>
                      </a:solidFill>
                      <a:prstDash val="solid"/>
                      <a:round/>
                      <a:headEnd type="none" w="med" len="med"/>
                      <a:tailEnd type="none" w="med" len="med"/>
                    </a:lnT>
                    <a:lnB w="9525" cap="flat" cmpd="sng" algn="ctr">
                      <a:solidFill>
                        <a:srgbClr val="F8F4F1"/>
                      </a:solidFill>
                      <a:prstDash val="solid"/>
                      <a:round/>
                      <a:headEnd type="none" w="med" len="med"/>
                      <a:tailEnd type="none" w="med" len="med"/>
                    </a:lnB>
                    <a:solidFill>
                      <a:srgbClr val="00C2CB"/>
                    </a:solidFill>
                  </a:tcPr>
                </a:tc>
                <a:tc>
                  <a:txBody>
                    <a:bodyPr/>
                    <a:lstStyle/>
                    <a:p>
                      <a:pPr algn="l">
                        <a:defRPr/>
                      </a:pPr>
                      <a:r>
                        <a:rPr lang="en-US" sz="1300">
                          <a:solidFill>
                            <a:srgbClr val="FFFFFF"/>
                          </a:solidFill>
                          <a:latin typeface="Muli Bold"/>
                        </a:rPr>
                        <a:t>OCT</a:t>
                      </a:r>
                      <a:endParaRPr lang="en-US" sz="1500"/>
                    </a:p>
                  </a:txBody>
                  <a:tcPr marL="128588" marR="128588" marT="64294" marB="64294">
                    <a:lnL w="9525" cap="flat" cmpd="sng" algn="ctr">
                      <a:solidFill>
                        <a:srgbClr val="F8F4F1"/>
                      </a:solidFill>
                      <a:prstDash val="solid"/>
                      <a:round/>
                      <a:headEnd type="none" w="med" len="med"/>
                      <a:tailEnd type="none" w="med" len="med"/>
                    </a:lnL>
                    <a:lnR w="9525" cap="flat" cmpd="sng" algn="ctr">
                      <a:solidFill>
                        <a:srgbClr val="F8F4F1"/>
                      </a:solidFill>
                      <a:prstDash val="solid"/>
                      <a:round/>
                      <a:headEnd type="none" w="med" len="med"/>
                      <a:tailEnd type="none" w="med" len="med"/>
                    </a:lnR>
                    <a:lnT w="9525" cap="flat" cmpd="sng" algn="ctr">
                      <a:solidFill>
                        <a:srgbClr val="F8F4F1"/>
                      </a:solidFill>
                      <a:prstDash val="solid"/>
                      <a:round/>
                      <a:headEnd type="none" w="med" len="med"/>
                      <a:tailEnd type="none" w="med" len="med"/>
                    </a:lnT>
                    <a:lnB w="9525" cap="flat" cmpd="sng" algn="ctr">
                      <a:solidFill>
                        <a:srgbClr val="F8F4F1"/>
                      </a:solidFill>
                      <a:prstDash val="solid"/>
                      <a:round/>
                      <a:headEnd type="none" w="med" len="med"/>
                      <a:tailEnd type="none" w="med" len="med"/>
                    </a:lnB>
                    <a:solidFill>
                      <a:srgbClr val="00C2CB"/>
                    </a:solidFill>
                  </a:tcPr>
                </a:tc>
                <a:tc>
                  <a:txBody>
                    <a:bodyPr/>
                    <a:lstStyle/>
                    <a:p>
                      <a:pPr algn="l">
                        <a:defRPr/>
                      </a:pPr>
                      <a:r>
                        <a:rPr lang="en-US" sz="1300">
                          <a:solidFill>
                            <a:srgbClr val="FFFFFF"/>
                          </a:solidFill>
                          <a:latin typeface="Muli Bold"/>
                        </a:rPr>
                        <a:t>NOV</a:t>
                      </a:r>
                      <a:endParaRPr lang="en-US" sz="1500"/>
                    </a:p>
                  </a:txBody>
                  <a:tcPr marL="128588" marR="128588" marT="64294" marB="64294">
                    <a:lnL w="9525" cap="flat" cmpd="sng" algn="ctr">
                      <a:solidFill>
                        <a:srgbClr val="F8F4F1"/>
                      </a:solidFill>
                      <a:prstDash val="solid"/>
                      <a:round/>
                      <a:headEnd type="none" w="med" len="med"/>
                      <a:tailEnd type="none" w="med" len="med"/>
                    </a:lnL>
                    <a:lnR w="9525" cap="flat" cmpd="sng" algn="ctr">
                      <a:solidFill>
                        <a:srgbClr val="F8F4F1"/>
                      </a:solidFill>
                      <a:prstDash val="solid"/>
                      <a:round/>
                      <a:headEnd type="none" w="med" len="med"/>
                      <a:tailEnd type="none" w="med" len="med"/>
                    </a:lnR>
                    <a:lnT w="9525" cap="flat" cmpd="sng" algn="ctr">
                      <a:solidFill>
                        <a:srgbClr val="F8F4F1"/>
                      </a:solidFill>
                      <a:prstDash val="solid"/>
                      <a:round/>
                      <a:headEnd type="none" w="med" len="med"/>
                      <a:tailEnd type="none" w="med" len="med"/>
                    </a:lnT>
                    <a:lnB w="9525" cap="flat" cmpd="sng" algn="ctr">
                      <a:solidFill>
                        <a:srgbClr val="F8F4F1"/>
                      </a:solidFill>
                      <a:prstDash val="solid"/>
                      <a:round/>
                      <a:headEnd type="none" w="med" len="med"/>
                      <a:tailEnd type="none" w="med" len="med"/>
                    </a:lnB>
                    <a:solidFill>
                      <a:srgbClr val="00C2CB"/>
                    </a:solidFill>
                  </a:tcPr>
                </a:tc>
                <a:tc>
                  <a:txBody>
                    <a:bodyPr/>
                    <a:lstStyle/>
                    <a:p>
                      <a:pPr algn="l">
                        <a:defRPr/>
                      </a:pPr>
                      <a:r>
                        <a:rPr lang="en-US" sz="1300">
                          <a:solidFill>
                            <a:srgbClr val="FFFFFF"/>
                          </a:solidFill>
                          <a:latin typeface="Muli Bold"/>
                        </a:rPr>
                        <a:t>DEC</a:t>
                      </a:r>
                      <a:endParaRPr lang="en-US" sz="1500"/>
                    </a:p>
                  </a:txBody>
                  <a:tcPr marL="128588" marR="128588" marT="64294" marB="64294">
                    <a:lnL w="9525" cap="flat" cmpd="sng" algn="ctr">
                      <a:solidFill>
                        <a:srgbClr val="F8F4F1"/>
                      </a:solidFill>
                      <a:prstDash val="solid"/>
                      <a:round/>
                      <a:headEnd type="none" w="med" len="med"/>
                      <a:tailEnd type="none" w="med" len="med"/>
                    </a:lnL>
                    <a:lnR w="9525" cap="flat" cmpd="sng" algn="ctr">
                      <a:solidFill>
                        <a:srgbClr val="F8F4F1"/>
                      </a:solidFill>
                      <a:prstDash val="solid"/>
                      <a:round/>
                      <a:headEnd type="none" w="med" len="med"/>
                      <a:tailEnd type="none" w="med" len="med"/>
                    </a:lnR>
                    <a:lnT w="9525" cap="flat" cmpd="sng" algn="ctr">
                      <a:solidFill>
                        <a:srgbClr val="F8F4F1"/>
                      </a:solidFill>
                      <a:prstDash val="solid"/>
                      <a:round/>
                      <a:headEnd type="none" w="med" len="med"/>
                      <a:tailEnd type="none" w="med" len="med"/>
                    </a:lnT>
                    <a:lnB w="9525" cap="flat" cmpd="sng" algn="ctr">
                      <a:solidFill>
                        <a:srgbClr val="F8F4F1"/>
                      </a:solidFill>
                      <a:prstDash val="solid"/>
                      <a:round/>
                      <a:headEnd type="none" w="med" len="med"/>
                      <a:tailEnd type="none" w="med" len="med"/>
                    </a:lnB>
                    <a:solidFill>
                      <a:srgbClr val="00C2CB"/>
                    </a:solidFill>
                  </a:tcPr>
                </a:tc>
                <a:tc>
                  <a:txBody>
                    <a:bodyPr/>
                    <a:lstStyle/>
                    <a:p>
                      <a:pPr algn="l">
                        <a:defRPr/>
                      </a:pPr>
                      <a:r>
                        <a:rPr lang="en-US" sz="1300">
                          <a:solidFill>
                            <a:srgbClr val="FFFFFF"/>
                          </a:solidFill>
                          <a:latin typeface="Muli Bold"/>
                        </a:rPr>
                        <a:t>JAN</a:t>
                      </a:r>
                      <a:endParaRPr lang="en-US" sz="1500"/>
                    </a:p>
                  </a:txBody>
                  <a:tcPr marL="128588" marR="128588" marT="64294" marB="64294">
                    <a:lnL w="9525" cap="flat" cmpd="sng" algn="ctr">
                      <a:solidFill>
                        <a:srgbClr val="F8F4F1"/>
                      </a:solidFill>
                      <a:prstDash val="solid"/>
                      <a:round/>
                      <a:headEnd type="none" w="med" len="med"/>
                      <a:tailEnd type="none" w="med" len="med"/>
                    </a:lnL>
                    <a:lnR w="9525" cap="flat" cmpd="sng" algn="ctr">
                      <a:solidFill>
                        <a:srgbClr val="F8F4F1"/>
                      </a:solidFill>
                      <a:prstDash val="solid"/>
                      <a:round/>
                      <a:headEnd type="none" w="med" len="med"/>
                      <a:tailEnd type="none" w="med" len="med"/>
                    </a:lnR>
                    <a:lnT w="9525" cap="flat" cmpd="sng" algn="ctr">
                      <a:solidFill>
                        <a:srgbClr val="F8F4F1"/>
                      </a:solidFill>
                      <a:prstDash val="solid"/>
                      <a:round/>
                      <a:headEnd type="none" w="med" len="med"/>
                      <a:tailEnd type="none" w="med" len="med"/>
                    </a:lnT>
                    <a:lnB w="9525" cap="flat" cmpd="sng" algn="ctr">
                      <a:solidFill>
                        <a:srgbClr val="F8F4F1"/>
                      </a:solidFill>
                      <a:prstDash val="solid"/>
                      <a:round/>
                      <a:headEnd type="none" w="med" len="med"/>
                      <a:tailEnd type="none" w="med" len="med"/>
                    </a:lnB>
                    <a:solidFill>
                      <a:srgbClr val="00C2CB"/>
                    </a:solidFill>
                  </a:tcPr>
                </a:tc>
                <a:tc>
                  <a:txBody>
                    <a:bodyPr/>
                    <a:lstStyle/>
                    <a:p>
                      <a:pPr algn="l">
                        <a:defRPr/>
                      </a:pPr>
                      <a:r>
                        <a:rPr lang="en-US" sz="1300">
                          <a:solidFill>
                            <a:srgbClr val="FFFFFF"/>
                          </a:solidFill>
                          <a:latin typeface="Muli Bold"/>
                        </a:rPr>
                        <a:t>FEB</a:t>
                      </a:r>
                      <a:endParaRPr lang="en-US" sz="1500"/>
                    </a:p>
                  </a:txBody>
                  <a:tcPr marL="128588" marR="128588" marT="64294" marB="64294">
                    <a:lnL w="9525" cap="flat" cmpd="sng" algn="ctr">
                      <a:solidFill>
                        <a:srgbClr val="F8F4F1"/>
                      </a:solidFill>
                      <a:prstDash val="solid"/>
                      <a:round/>
                      <a:headEnd type="none" w="med" len="med"/>
                      <a:tailEnd type="none" w="med" len="med"/>
                    </a:lnL>
                    <a:lnR w="9525" cap="flat" cmpd="sng" algn="ctr">
                      <a:solidFill>
                        <a:srgbClr val="F8F4F1"/>
                      </a:solidFill>
                      <a:prstDash val="solid"/>
                      <a:round/>
                      <a:headEnd type="none" w="med" len="med"/>
                      <a:tailEnd type="none" w="med" len="med"/>
                    </a:lnR>
                    <a:lnT w="9525" cap="flat" cmpd="sng" algn="ctr">
                      <a:solidFill>
                        <a:srgbClr val="F8F4F1"/>
                      </a:solidFill>
                      <a:prstDash val="solid"/>
                      <a:round/>
                      <a:headEnd type="none" w="med" len="med"/>
                      <a:tailEnd type="none" w="med" len="med"/>
                    </a:lnT>
                    <a:lnB w="9525" cap="flat" cmpd="sng" algn="ctr">
                      <a:solidFill>
                        <a:srgbClr val="F8F4F1"/>
                      </a:solidFill>
                      <a:prstDash val="solid"/>
                      <a:round/>
                      <a:headEnd type="none" w="med" len="med"/>
                      <a:tailEnd type="none" w="med" len="med"/>
                    </a:lnB>
                    <a:solidFill>
                      <a:srgbClr val="00C2CB"/>
                    </a:solidFill>
                  </a:tcPr>
                </a:tc>
                <a:tc>
                  <a:txBody>
                    <a:bodyPr/>
                    <a:lstStyle/>
                    <a:p>
                      <a:pPr algn="l">
                        <a:defRPr/>
                      </a:pPr>
                      <a:r>
                        <a:rPr lang="en-US" sz="1300">
                          <a:solidFill>
                            <a:srgbClr val="FFFFFF"/>
                          </a:solidFill>
                          <a:latin typeface="Muli Bold"/>
                        </a:rPr>
                        <a:t>MAR</a:t>
                      </a:r>
                      <a:endParaRPr lang="en-US" sz="1500"/>
                    </a:p>
                  </a:txBody>
                  <a:tcPr marL="128588" marR="128588" marT="64294" marB="64294">
                    <a:lnL w="9525" cap="flat" cmpd="sng" algn="ctr">
                      <a:solidFill>
                        <a:srgbClr val="F8F4F1"/>
                      </a:solidFill>
                      <a:prstDash val="solid"/>
                      <a:round/>
                      <a:headEnd type="none" w="med" len="med"/>
                      <a:tailEnd type="none" w="med" len="med"/>
                    </a:lnL>
                    <a:lnR w="9525" cap="flat" cmpd="sng" algn="ctr">
                      <a:solidFill>
                        <a:srgbClr val="F8F4F1"/>
                      </a:solidFill>
                      <a:prstDash val="solid"/>
                      <a:round/>
                      <a:headEnd type="none" w="med" len="med"/>
                      <a:tailEnd type="none" w="med" len="med"/>
                    </a:lnR>
                    <a:lnT w="9525" cap="flat" cmpd="sng" algn="ctr">
                      <a:solidFill>
                        <a:srgbClr val="F8F4F1"/>
                      </a:solidFill>
                      <a:prstDash val="solid"/>
                      <a:round/>
                      <a:headEnd type="none" w="med" len="med"/>
                      <a:tailEnd type="none" w="med" len="med"/>
                    </a:lnT>
                    <a:lnB w="9525" cap="flat" cmpd="sng" algn="ctr">
                      <a:solidFill>
                        <a:srgbClr val="F8F4F1"/>
                      </a:solidFill>
                      <a:prstDash val="solid"/>
                      <a:round/>
                      <a:headEnd type="none" w="med" len="med"/>
                      <a:tailEnd type="none" w="med" len="med"/>
                    </a:lnB>
                    <a:solidFill>
                      <a:srgbClr val="00C2CB"/>
                    </a:solidFill>
                  </a:tcPr>
                </a:tc>
                <a:tc>
                  <a:txBody>
                    <a:bodyPr/>
                    <a:lstStyle/>
                    <a:p>
                      <a:pPr algn="l">
                        <a:defRPr/>
                      </a:pPr>
                      <a:r>
                        <a:rPr lang="en-US" sz="1300">
                          <a:solidFill>
                            <a:srgbClr val="FFFFFF"/>
                          </a:solidFill>
                          <a:latin typeface="Muli Bold"/>
                        </a:rPr>
                        <a:t>APR</a:t>
                      </a:r>
                      <a:endParaRPr lang="en-US" sz="1500"/>
                    </a:p>
                  </a:txBody>
                  <a:tcPr marL="128588" marR="128588" marT="64294" marB="64294">
                    <a:lnL w="9525" cap="flat" cmpd="sng" algn="ctr">
                      <a:solidFill>
                        <a:srgbClr val="F8F4F1"/>
                      </a:solidFill>
                      <a:prstDash val="solid"/>
                      <a:round/>
                      <a:headEnd type="none" w="med" len="med"/>
                      <a:tailEnd type="none" w="med" len="med"/>
                    </a:lnL>
                    <a:lnR w="9525" cap="flat" cmpd="sng" algn="ctr">
                      <a:solidFill>
                        <a:srgbClr val="F8F4F1"/>
                      </a:solidFill>
                      <a:prstDash val="solid"/>
                      <a:round/>
                      <a:headEnd type="none" w="med" len="med"/>
                      <a:tailEnd type="none" w="med" len="med"/>
                    </a:lnR>
                    <a:lnT w="9525" cap="flat" cmpd="sng" algn="ctr">
                      <a:solidFill>
                        <a:srgbClr val="F8F4F1"/>
                      </a:solidFill>
                      <a:prstDash val="solid"/>
                      <a:round/>
                      <a:headEnd type="none" w="med" len="med"/>
                      <a:tailEnd type="none" w="med" len="med"/>
                    </a:lnT>
                    <a:lnB w="9525" cap="flat" cmpd="sng" algn="ctr">
                      <a:solidFill>
                        <a:srgbClr val="F8F4F1"/>
                      </a:solidFill>
                      <a:prstDash val="solid"/>
                      <a:round/>
                      <a:headEnd type="none" w="med" len="med"/>
                      <a:tailEnd type="none" w="med" len="med"/>
                    </a:lnB>
                    <a:solidFill>
                      <a:srgbClr val="00C2CB"/>
                    </a:solidFill>
                  </a:tcPr>
                </a:tc>
                <a:tc>
                  <a:txBody>
                    <a:bodyPr/>
                    <a:lstStyle/>
                    <a:p>
                      <a:pPr algn="l">
                        <a:defRPr/>
                      </a:pPr>
                      <a:r>
                        <a:rPr lang="en-US" sz="1300">
                          <a:solidFill>
                            <a:srgbClr val="FFFFFF"/>
                          </a:solidFill>
                          <a:latin typeface="Muli Bold"/>
                        </a:rPr>
                        <a:t>MAY</a:t>
                      </a:r>
                      <a:endParaRPr lang="en-US" sz="1500"/>
                    </a:p>
                  </a:txBody>
                  <a:tcPr marL="128588" marR="128588" marT="64294" marB="64294">
                    <a:lnL w="9525" cap="flat" cmpd="sng" algn="ctr">
                      <a:solidFill>
                        <a:srgbClr val="F8F4F1"/>
                      </a:solidFill>
                      <a:prstDash val="solid"/>
                      <a:round/>
                      <a:headEnd type="none" w="med" len="med"/>
                      <a:tailEnd type="none" w="med" len="med"/>
                    </a:lnL>
                    <a:lnR w="9525" cap="flat" cmpd="sng" algn="ctr">
                      <a:solidFill>
                        <a:srgbClr val="F8F4F1"/>
                      </a:solidFill>
                      <a:prstDash val="solid"/>
                      <a:round/>
                      <a:headEnd type="none" w="med" len="med"/>
                      <a:tailEnd type="none" w="med" len="med"/>
                    </a:lnR>
                    <a:lnT w="9525" cap="flat" cmpd="sng" algn="ctr">
                      <a:solidFill>
                        <a:srgbClr val="F8F4F1"/>
                      </a:solidFill>
                      <a:prstDash val="solid"/>
                      <a:round/>
                      <a:headEnd type="none" w="med" len="med"/>
                      <a:tailEnd type="none" w="med" len="med"/>
                    </a:lnT>
                    <a:lnB w="9525" cap="flat" cmpd="sng" algn="ctr">
                      <a:solidFill>
                        <a:srgbClr val="F8F4F1"/>
                      </a:solidFill>
                      <a:prstDash val="solid"/>
                      <a:round/>
                      <a:headEnd type="none" w="med" len="med"/>
                      <a:tailEnd type="none" w="med" len="med"/>
                    </a:lnB>
                    <a:solidFill>
                      <a:srgbClr val="00C2CB"/>
                    </a:solidFill>
                  </a:tcPr>
                </a:tc>
                <a:tc>
                  <a:txBody>
                    <a:bodyPr/>
                    <a:lstStyle/>
                    <a:p>
                      <a:pPr algn="l">
                        <a:defRPr/>
                      </a:pPr>
                      <a:r>
                        <a:rPr lang="en-US" sz="1300">
                          <a:solidFill>
                            <a:srgbClr val="FFFFFF"/>
                          </a:solidFill>
                          <a:latin typeface="Muli Bold"/>
                        </a:rPr>
                        <a:t>JUN</a:t>
                      </a:r>
                      <a:endParaRPr lang="en-US" sz="1500"/>
                    </a:p>
                  </a:txBody>
                  <a:tcPr marL="128588" marR="128588" marT="64294" marB="64294">
                    <a:lnL w="9525" cap="flat" cmpd="sng" algn="ctr">
                      <a:solidFill>
                        <a:srgbClr val="F8F4F1"/>
                      </a:solidFill>
                      <a:prstDash val="solid"/>
                      <a:round/>
                      <a:headEnd type="none" w="med" len="med"/>
                      <a:tailEnd type="none" w="med" len="med"/>
                    </a:lnL>
                    <a:lnR w="9525" cap="flat" cmpd="sng" algn="ctr">
                      <a:solidFill>
                        <a:srgbClr val="F8F4F1"/>
                      </a:solidFill>
                      <a:prstDash val="solid"/>
                      <a:round/>
                      <a:headEnd type="none" w="med" len="med"/>
                      <a:tailEnd type="none" w="med" len="med"/>
                    </a:lnR>
                    <a:lnT w="9525" cap="flat" cmpd="sng" algn="ctr">
                      <a:solidFill>
                        <a:srgbClr val="F8F4F1"/>
                      </a:solidFill>
                      <a:prstDash val="solid"/>
                      <a:round/>
                      <a:headEnd type="none" w="med" len="med"/>
                      <a:tailEnd type="none" w="med" len="med"/>
                    </a:lnT>
                    <a:lnB w="9525" cap="flat" cmpd="sng" algn="ctr">
                      <a:solidFill>
                        <a:srgbClr val="F8F4F1"/>
                      </a:solidFill>
                      <a:prstDash val="solid"/>
                      <a:round/>
                      <a:headEnd type="none" w="med" len="med"/>
                      <a:tailEnd type="none" w="med" len="med"/>
                    </a:lnB>
                    <a:solidFill>
                      <a:srgbClr val="00C2CB"/>
                    </a:solidFill>
                  </a:tcPr>
                </a:tc>
                <a:tc>
                  <a:txBody>
                    <a:bodyPr/>
                    <a:lstStyle/>
                    <a:p>
                      <a:pPr algn="l">
                        <a:defRPr/>
                      </a:pPr>
                      <a:r>
                        <a:rPr lang="en-US" sz="1300">
                          <a:solidFill>
                            <a:srgbClr val="FFFFFF"/>
                          </a:solidFill>
                          <a:latin typeface="Muli Bold"/>
                        </a:rPr>
                        <a:t>JUL</a:t>
                      </a:r>
                      <a:endParaRPr lang="en-US" sz="1500"/>
                    </a:p>
                  </a:txBody>
                  <a:tcPr marL="128588" marR="128588" marT="64294" marB="64294">
                    <a:lnL w="9525" cap="flat" cmpd="sng" algn="ctr">
                      <a:solidFill>
                        <a:srgbClr val="F8F4F1"/>
                      </a:solidFill>
                      <a:prstDash val="solid"/>
                      <a:round/>
                      <a:headEnd type="none" w="med" len="med"/>
                      <a:tailEnd type="none" w="med" len="med"/>
                    </a:lnL>
                    <a:lnR w="9525" cap="flat" cmpd="sng" algn="ctr">
                      <a:solidFill>
                        <a:srgbClr val="F8F4F1"/>
                      </a:solidFill>
                      <a:prstDash val="solid"/>
                      <a:round/>
                      <a:headEnd type="none" w="med" len="med"/>
                      <a:tailEnd type="none" w="med" len="med"/>
                    </a:lnR>
                    <a:lnT w="9525" cap="flat" cmpd="sng" algn="ctr">
                      <a:solidFill>
                        <a:srgbClr val="F8F4F1"/>
                      </a:solidFill>
                      <a:prstDash val="solid"/>
                      <a:round/>
                      <a:headEnd type="none" w="med" len="med"/>
                      <a:tailEnd type="none" w="med" len="med"/>
                    </a:lnT>
                    <a:lnB w="9525" cap="flat" cmpd="sng" algn="ctr">
                      <a:solidFill>
                        <a:srgbClr val="F8F4F1"/>
                      </a:solidFill>
                      <a:prstDash val="solid"/>
                      <a:round/>
                      <a:headEnd type="none" w="med" len="med"/>
                      <a:tailEnd type="none" w="med" len="med"/>
                    </a:lnB>
                    <a:solidFill>
                      <a:srgbClr val="00C2CB"/>
                    </a:solidFill>
                  </a:tcPr>
                </a:tc>
                <a:tc>
                  <a:txBody>
                    <a:bodyPr/>
                    <a:lstStyle/>
                    <a:p>
                      <a:pPr algn="l">
                        <a:defRPr/>
                      </a:pPr>
                      <a:r>
                        <a:rPr lang="en-US" sz="1300">
                          <a:solidFill>
                            <a:srgbClr val="FFFFFF"/>
                          </a:solidFill>
                          <a:latin typeface="Muli Bold"/>
                        </a:rPr>
                        <a:t>AUG</a:t>
                      </a:r>
                      <a:endParaRPr lang="en-US" sz="1500"/>
                    </a:p>
                  </a:txBody>
                  <a:tcPr marL="128588" marR="128588" marT="64294" marB="64294">
                    <a:lnL w="9525" cap="flat" cmpd="sng" algn="ctr">
                      <a:solidFill>
                        <a:srgbClr val="F8F4F1"/>
                      </a:solidFill>
                      <a:prstDash val="solid"/>
                      <a:round/>
                      <a:headEnd type="none" w="med" len="med"/>
                      <a:tailEnd type="none" w="med" len="med"/>
                    </a:lnL>
                    <a:lnR w="9525" cap="flat" cmpd="sng" algn="ctr">
                      <a:solidFill>
                        <a:srgbClr val="F8F4F1"/>
                      </a:solidFill>
                      <a:prstDash val="solid"/>
                      <a:round/>
                      <a:headEnd type="none" w="med" len="med"/>
                      <a:tailEnd type="none" w="med" len="med"/>
                    </a:lnR>
                    <a:lnT w="9525" cap="flat" cmpd="sng" algn="ctr">
                      <a:solidFill>
                        <a:srgbClr val="F8F4F1"/>
                      </a:solidFill>
                      <a:prstDash val="solid"/>
                      <a:round/>
                      <a:headEnd type="none" w="med" len="med"/>
                      <a:tailEnd type="none" w="med" len="med"/>
                    </a:lnT>
                    <a:lnB w="9525" cap="flat" cmpd="sng" algn="ctr">
                      <a:solidFill>
                        <a:srgbClr val="F8F4F1"/>
                      </a:solidFill>
                      <a:prstDash val="solid"/>
                      <a:round/>
                      <a:headEnd type="none" w="med" len="med"/>
                      <a:tailEnd type="none" w="med" len="med"/>
                    </a:lnB>
                    <a:solidFill>
                      <a:srgbClr val="00C2CB"/>
                    </a:solidFill>
                  </a:tcPr>
                </a:tc>
                <a:extLst>
                  <a:ext uri="{0D108BD9-81ED-4DB2-BD59-A6C34878D82A}">
                    <a16:rowId xmlns:a16="http://schemas.microsoft.com/office/drawing/2014/main" val="10000"/>
                  </a:ext>
                </a:extLst>
              </a:tr>
            </a:tbl>
          </a:graphicData>
        </a:graphic>
      </p:graphicFrame>
      <p:grpSp>
        <p:nvGrpSpPr>
          <p:cNvPr id="3" name="Group 3"/>
          <p:cNvGrpSpPr/>
          <p:nvPr/>
        </p:nvGrpSpPr>
        <p:grpSpPr>
          <a:xfrm rot="-5400000">
            <a:off x="3147533" y="2484411"/>
            <a:ext cx="1543050" cy="2061454"/>
            <a:chOff x="0" y="0"/>
            <a:chExt cx="503299" cy="672388"/>
          </a:xfrm>
        </p:grpSpPr>
        <p:sp>
          <p:nvSpPr>
            <p:cNvPr id="4" name="Freeform 4"/>
            <p:cNvSpPr/>
            <p:nvPr/>
          </p:nvSpPr>
          <p:spPr>
            <a:xfrm>
              <a:off x="0" y="0"/>
              <a:ext cx="503299" cy="672388"/>
            </a:xfrm>
            <a:custGeom>
              <a:avLst/>
              <a:gdLst/>
              <a:ahLst/>
              <a:cxnLst/>
              <a:rect l="l" t="t" r="r" b="b"/>
              <a:pathLst>
                <a:path w="503299" h="672388">
                  <a:moveTo>
                    <a:pt x="0" y="0"/>
                  </a:moveTo>
                  <a:lnTo>
                    <a:pt x="503299" y="0"/>
                  </a:lnTo>
                  <a:lnTo>
                    <a:pt x="503299" y="672388"/>
                  </a:lnTo>
                  <a:lnTo>
                    <a:pt x="0" y="672388"/>
                  </a:lnTo>
                  <a:close/>
                </a:path>
              </a:pathLst>
            </a:custGeom>
            <a:solidFill>
              <a:srgbClr val="FF66C4">
                <a:alpha val="64706"/>
              </a:srgbClr>
            </a:solidFill>
            <a:ln>
              <a:noFill/>
            </a:ln>
          </p:spPr>
        </p:sp>
        <p:sp>
          <p:nvSpPr>
            <p:cNvPr id="5" name="TextBox 5"/>
            <p:cNvSpPr txBox="1"/>
            <p:nvPr/>
          </p:nvSpPr>
          <p:spPr>
            <a:xfrm>
              <a:off x="0" y="-28575"/>
              <a:ext cx="812800" cy="841375"/>
            </a:xfrm>
            <a:prstGeom prst="rect">
              <a:avLst/>
            </a:prstGeom>
          </p:spPr>
          <p:txBody>
            <a:bodyPr lIns="71438" tIns="71438" rIns="71438" bIns="71438" rtlCol="0" anchor="ctr"/>
            <a:lstStyle/>
            <a:p>
              <a:pPr algn="ctr">
                <a:lnSpc>
                  <a:spcPts val="2756"/>
                </a:lnSpc>
                <a:spcBef>
                  <a:spcPct val="0"/>
                </a:spcBef>
              </a:pPr>
              <a:endParaRPr sz="2531"/>
            </a:p>
          </p:txBody>
        </p:sp>
      </p:grpSp>
      <p:sp>
        <p:nvSpPr>
          <p:cNvPr id="6" name="TextBox 6"/>
          <p:cNvSpPr txBox="1"/>
          <p:nvPr/>
        </p:nvSpPr>
        <p:spPr>
          <a:xfrm>
            <a:off x="3136400" y="486221"/>
            <a:ext cx="7607219" cy="637482"/>
          </a:xfrm>
          <a:prstGeom prst="rect">
            <a:avLst/>
          </a:prstGeom>
        </p:spPr>
        <p:txBody>
          <a:bodyPr lIns="0" tIns="0" rIns="0" bIns="0" rtlCol="0" anchor="t">
            <a:spAutoFit/>
          </a:bodyPr>
          <a:lstStyle/>
          <a:p>
            <a:pPr>
              <a:lnSpc>
                <a:spcPts val="4921"/>
              </a:lnSpc>
              <a:spcBef>
                <a:spcPct val="0"/>
              </a:spcBef>
            </a:pPr>
            <a:r>
              <a:rPr lang="en-US" sz="5400" b="1" dirty="0">
                <a:solidFill>
                  <a:srgbClr val="51E1B6"/>
                </a:solidFill>
                <a:latin typeface="TT Commons Pro"/>
              </a:rPr>
              <a:t>GANTT CHART</a:t>
            </a:r>
          </a:p>
        </p:txBody>
      </p:sp>
      <p:sp>
        <p:nvSpPr>
          <p:cNvPr id="7" name="TextBox 7"/>
          <p:cNvSpPr txBox="1"/>
          <p:nvPr/>
        </p:nvSpPr>
        <p:spPr>
          <a:xfrm>
            <a:off x="3136400" y="923776"/>
            <a:ext cx="7166753" cy="557460"/>
          </a:xfrm>
          <a:prstGeom prst="rect">
            <a:avLst/>
          </a:prstGeom>
        </p:spPr>
        <p:txBody>
          <a:bodyPr lIns="0" tIns="0" rIns="0" bIns="0" rtlCol="0" anchor="t">
            <a:spAutoFit/>
          </a:bodyPr>
          <a:lstStyle/>
          <a:p>
            <a:pPr>
              <a:lnSpc>
                <a:spcPts val="4921"/>
              </a:lnSpc>
              <a:spcBef>
                <a:spcPct val="0"/>
              </a:spcBef>
            </a:pPr>
            <a:r>
              <a:rPr lang="en-US" sz="2800" dirty="0">
                <a:solidFill>
                  <a:srgbClr val="51E1B6"/>
                </a:solidFill>
                <a:latin typeface="TT Commons Pro"/>
              </a:rPr>
              <a:t>MIXED REALITY INTERACTIONS</a:t>
            </a:r>
          </a:p>
        </p:txBody>
      </p:sp>
      <p:sp>
        <p:nvSpPr>
          <p:cNvPr id="8" name="TextBox 8"/>
          <p:cNvSpPr txBox="1"/>
          <p:nvPr/>
        </p:nvSpPr>
        <p:spPr>
          <a:xfrm>
            <a:off x="3136401" y="3413489"/>
            <a:ext cx="1278426" cy="256480"/>
          </a:xfrm>
          <a:prstGeom prst="rect">
            <a:avLst/>
          </a:prstGeom>
        </p:spPr>
        <p:txBody>
          <a:bodyPr lIns="0" tIns="0" rIns="0" bIns="0" rtlCol="0" anchor="t">
            <a:spAutoFit/>
          </a:bodyPr>
          <a:lstStyle/>
          <a:p>
            <a:pPr algn="ctr">
              <a:lnSpc>
                <a:spcPts val="1967"/>
              </a:lnSpc>
              <a:spcBef>
                <a:spcPct val="0"/>
              </a:spcBef>
            </a:pPr>
            <a:r>
              <a:rPr lang="en-US" sz="1405">
                <a:solidFill>
                  <a:srgbClr val="FFFFFF"/>
                </a:solidFill>
                <a:latin typeface="Muli Bold Bold"/>
              </a:rPr>
              <a:t>PLANNING</a:t>
            </a:r>
          </a:p>
        </p:txBody>
      </p:sp>
      <p:sp>
        <p:nvSpPr>
          <p:cNvPr id="9" name="AutoShape 9"/>
          <p:cNvSpPr/>
          <p:nvPr/>
        </p:nvSpPr>
        <p:spPr>
          <a:xfrm>
            <a:off x="5046997" y="2982225"/>
            <a:ext cx="9926304" cy="0"/>
          </a:xfrm>
          <a:prstGeom prst="line">
            <a:avLst/>
          </a:prstGeom>
          <a:ln w="9525" cap="flat">
            <a:solidFill>
              <a:srgbClr val="737373"/>
            </a:solidFill>
            <a:prstDash val="solid"/>
            <a:headEnd type="none" w="sm" len="sm"/>
            <a:tailEnd type="none" w="sm" len="sm"/>
          </a:ln>
        </p:spPr>
      </p:sp>
      <p:grpSp>
        <p:nvGrpSpPr>
          <p:cNvPr id="10" name="Group 10"/>
          <p:cNvGrpSpPr/>
          <p:nvPr/>
        </p:nvGrpSpPr>
        <p:grpSpPr>
          <a:xfrm rot="-5400000">
            <a:off x="6406076" y="1407388"/>
            <a:ext cx="476917" cy="3178634"/>
            <a:chOff x="0" y="0"/>
            <a:chExt cx="125608" cy="837171"/>
          </a:xfrm>
        </p:grpSpPr>
        <p:sp>
          <p:nvSpPr>
            <p:cNvPr id="11" name="Freeform 11"/>
            <p:cNvSpPr/>
            <p:nvPr/>
          </p:nvSpPr>
          <p:spPr>
            <a:xfrm>
              <a:off x="0" y="0"/>
              <a:ext cx="125608" cy="837171"/>
            </a:xfrm>
            <a:custGeom>
              <a:avLst/>
              <a:gdLst/>
              <a:ahLst/>
              <a:cxnLst/>
              <a:rect l="l" t="t" r="r" b="b"/>
              <a:pathLst>
                <a:path w="125608" h="837171">
                  <a:moveTo>
                    <a:pt x="62804" y="0"/>
                  </a:moveTo>
                  <a:lnTo>
                    <a:pt x="62804" y="0"/>
                  </a:lnTo>
                  <a:cubicBezTo>
                    <a:pt x="79461" y="0"/>
                    <a:pt x="95435" y="6617"/>
                    <a:pt x="107213" y="18395"/>
                  </a:cubicBezTo>
                  <a:cubicBezTo>
                    <a:pt x="118991" y="30173"/>
                    <a:pt x="125608" y="46147"/>
                    <a:pt x="125608" y="62804"/>
                  </a:cubicBezTo>
                  <a:lnTo>
                    <a:pt x="125608" y="774367"/>
                  </a:lnTo>
                  <a:cubicBezTo>
                    <a:pt x="125608" y="791024"/>
                    <a:pt x="118991" y="806998"/>
                    <a:pt x="107213" y="818776"/>
                  </a:cubicBezTo>
                  <a:cubicBezTo>
                    <a:pt x="95435" y="830554"/>
                    <a:pt x="79461" y="837171"/>
                    <a:pt x="62804" y="837171"/>
                  </a:cubicBezTo>
                  <a:lnTo>
                    <a:pt x="62804" y="837171"/>
                  </a:lnTo>
                  <a:cubicBezTo>
                    <a:pt x="46147" y="837171"/>
                    <a:pt x="30173" y="830554"/>
                    <a:pt x="18395" y="818776"/>
                  </a:cubicBezTo>
                  <a:cubicBezTo>
                    <a:pt x="6617" y="806998"/>
                    <a:pt x="0" y="791024"/>
                    <a:pt x="0" y="774367"/>
                  </a:cubicBezTo>
                  <a:lnTo>
                    <a:pt x="0" y="62804"/>
                  </a:lnTo>
                  <a:cubicBezTo>
                    <a:pt x="0" y="46147"/>
                    <a:pt x="6617" y="30173"/>
                    <a:pt x="18395" y="18395"/>
                  </a:cubicBezTo>
                  <a:cubicBezTo>
                    <a:pt x="30173" y="6617"/>
                    <a:pt x="46147" y="0"/>
                    <a:pt x="62804" y="0"/>
                  </a:cubicBezTo>
                  <a:close/>
                </a:path>
              </a:pathLst>
            </a:custGeom>
            <a:solidFill>
              <a:srgbClr val="FF66C4"/>
            </a:solidFill>
          </p:spPr>
        </p:sp>
        <p:sp>
          <p:nvSpPr>
            <p:cNvPr id="12" name="TextBox 12"/>
            <p:cNvSpPr txBox="1"/>
            <p:nvPr/>
          </p:nvSpPr>
          <p:spPr>
            <a:xfrm>
              <a:off x="0" y="-28575"/>
              <a:ext cx="812800" cy="841375"/>
            </a:xfrm>
            <a:prstGeom prst="rect">
              <a:avLst/>
            </a:prstGeom>
          </p:spPr>
          <p:txBody>
            <a:bodyPr lIns="71438" tIns="71438" rIns="71438" bIns="71438" rtlCol="0" anchor="ctr"/>
            <a:lstStyle/>
            <a:p>
              <a:pPr algn="ctr">
                <a:lnSpc>
                  <a:spcPts val="2953"/>
                </a:lnSpc>
                <a:spcBef>
                  <a:spcPct val="0"/>
                </a:spcBef>
              </a:pPr>
              <a:endParaRPr sz="2531"/>
            </a:p>
          </p:txBody>
        </p:sp>
      </p:grpSp>
      <p:sp>
        <p:nvSpPr>
          <p:cNvPr id="13" name="AutoShape 13"/>
          <p:cNvSpPr/>
          <p:nvPr/>
        </p:nvSpPr>
        <p:spPr>
          <a:xfrm>
            <a:off x="5055216" y="3515093"/>
            <a:ext cx="9926304" cy="0"/>
          </a:xfrm>
          <a:prstGeom prst="line">
            <a:avLst/>
          </a:prstGeom>
          <a:ln w="9525" cap="flat">
            <a:solidFill>
              <a:srgbClr val="737373"/>
            </a:solidFill>
            <a:prstDash val="solid"/>
            <a:headEnd type="none" w="sm" len="sm"/>
            <a:tailEnd type="none" w="sm" len="sm"/>
          </a:ln>
        </p:spPr>
      </p:sp>
      <p:grpSp>
        <p:nvGrpSpPr>
          <p:cNvPr id="14" name="Group 14"/>
          <p:cNvGrpSpPr/>
          <p:nvPr/>
        </p:nvGrpSpPr>
        <p:grpSpPr>
          <a:xfrm rot="-5400000">
            <a:off x="7236437" y="2457903"/>
            <a:ext cx="476917" cy="2143342"/>
            <a:chOff x="0" y="0"/>
            <a:chExt cx="125608" cy="564501"/>
          </a:xfrm>
        </p:grpSpPr>
        <p:sp>
          <p:nvSpPr>
            <p:cNvPr id="15" name="Freeform 15"/>
            <p:cNvSpPr/>
            <p:nvPr/>
          </p:nvSpPr>
          <p:spPr>
            <a:xfrm>
              <a:off x="0" y="0"/>
              <a:ext cx="125608" cy="564501"/>
            </a:xfrm>
            <a:custGeom>
              <a:avLst/>
              <a:gdLst/>
              <a:ahLst/>
              <a:cxnLst/>
              <a:rect l="l" t="t" r="r" b="b"/>
              <a:pathLst>
                <a:path w="125608" h="564501">
                  <a:moveTo>
                    <a:pt x="62804" y="0"/>
                  </a:moveTo>
                  <a:lnTo>
                    <a:pt x="62804" y="0"/>
                  </a:lnTo>
                  <a:cubicBezTo>
                    <a:pt x="79461" y="0"/>
                    <a:pt x="95435" y="6617"/>
                    <a:pt x="107213" y="18395"/>
                  </a:cubicBezTo>
                  <a:cubicBezTo>
                    <a:pt x="118991" y="30173"/>
                    <a:pt x="125608" y="46147"/>
                    <a:pt x="125608" y="62804"/>
                  </a:cubicBezTo>
                  <a:lnTo>
                    <a:pt x="125608" y="501698"/>
                  </a:lnTo>
                  <a:cubicBezTo>
                    <a:pt x="125608" y="518354"/>
                    <a:pt x="118991" y="534329"/>
                    <a:pt x="107213" y="546107"/>
                  </a:cubicBezTo>
                  <a:cubicBezTo>
                    <a:pt x="95435" y="557885"/>
                    <a:pt x="79461" y="564501"/>
                    <a:pt x="62804" y="564501"/>
                  </a:cubicBezTo>
                  <a:lnTo>
                    <a:pt x="62804" y="564501"/>
                  </a:lnTo>
                  <a:cubicBezTo>
                    <a:pt x="46147" y="564501"/>
                    <a:pt x="30173" y="557885"/>
                    <a:pt x="18395" y="546107"/>
                  </a:cubicBezTo>
                  <a:cubicBezTo>
                    <a:pt x="6617" y="534329"/>
                    <a:pt x="0" y="518354"/>
                    <a:pt x="0" y="501698"/>
                  </a:cubicBezTo>
                  <a:lnTo>
                    <a:pt x="0" y="62804"/>
                  </a:lnTo>
                  <a:cubicBezTo>
                    <a:pt x="0" y="46147"/>
                    <a:pt x="6617" y="30173"/>
                    <a:pt x="18395" y="18395"/>
                  </a:cubicBezTo>
                  <a:cubicBezTo>
                    <a:pt x="30173" y="6617"/>
                    <a:pt x="46147" y="0"/>
                    <a:pt x="62804" y="0"/>
                  </a:cubicBezTo>
                  <a:close/>
                </a:path>
              </a:pathLst>
            </a:custGeom>
            <a:solidFill>
              <a:srgbClr val="FF66C4"/>
            </a:solidFill>
          </p:spPr>
        </p:sp>
        <p:sp>
          <p:nvSpPr>
            <p:cNvPr id="16" name="TextBox 16"/>
            <p:cNvSpPr txBox="1"/>
            <p:nvPr/>
          </p:nvSpPr>
          <p:spPr>
            <a:xfrm>
              <a:off x="0" y="-28575"/>
              <a:ext cx="812800" cy="841375"/>
            </a:xfrm>
            <a:prstGeom prst="rect">
              <a:avLst/>
            </a:prstGeom>
          </p:spPr>
          <p:txBody>
            <a:bodyPr lIns="71438" tIns="71438" rIns="71438" bIns="71438" rtlCol="0" anchor="ctr"/>
            <a:lstStyle/>
            <a:p>
              <a:pPr algn="ctr">
                <a:lnSpc>
                  <a:spcPts val="2953"/>
                </a:lnSpc>
                <a:spcBef>
                  <a:spcPct val="0"/>
                </a:spcBef>
              </a:pPr>
              <a:endParaRPr sz="2531"/>
            </a:p>
          </p:txBody>
        </p:sp>
      </p:grpSp>
      <p:sp>
        <p:nvSpPr>
          <p:cNvPr id="17" name="AutoShape 17"/>
          <p:cNvSpPr/>
          <p:nvPr/>
        </p:nvSpPr>
        <p:spPr>
          <a:xfrm>
            <a:off x="5063436" y="4049290"/>
            <a:ext cx="9926304" cy="0"/>
          </a:xfrm>
          <a:prstGeom prst="line">
            <a:avLst/>
          </a:prstGeom>
          <a:ln w="9525" cap="flat">
            <a:solidFill>
              <a:srgbClr val="737373"/>
            </a:solidFill>
            <a:prstDash val="solid"/>
            <a:headEnd type="none" w="sm" len="sm"/>
            <a:tailEnd type="none" w="sm" len="sm"/>
          </a:ln>
        </p:spPr>
      </p:sp>
      <p:grpSp>
        <p:nvGrpSpPr>
          <p:cNvPr id="18" name="Group 18"/>
          <p:cNvGrpSpPr/>
          <p:nvPr/>
        </p:nvGrpSpPr>
        <p:grpSpPr>
          <a:xfrm rot="-5400000">
            <a:off x="7406950" y="2992869"/>
            <a:ext cx="476917" cy="2141802"/>
            <a:chOff x="0" y="0"/>
            <a:chExt cx="125608" cy="564096"/>
          </a:xfrm>
        </p:grpSpPr>
        <p:sp>
          <p:nvSpPr>
            <p:cNvPr id="19" name="Freeform 19"/>
            <p:cNvSpPr/>
            <p:nvPr/>
          </p:nvSpPr>
          <p:spPr>
            <a:xfrm>
              <a:off x="0" y="0"/>
              <a:ext cx="125608" cy="564096"/>
            </a:xfrm>
            <a:custGeom>
              <a:avLst/>
              <a:gdLst/>
              <a:ahLst/>
              <a:cxnLst/>
              <a:rect l="l" t="t" r="r" b="b"/>
              <a:pathLst>
                <a:path w="125608" h="564096">
                  <a:moveTo>
                    <a:pt x="62804" y="0"/>
                  </a:moveTo>
                  <a:lnTo>
                    <a:pt x="62804" y="0"/>
                  </a:lnTo>
                  <a:cubicBezTo>
                    <a:pt x="79461" y="0"/>
                    <a:pt x="95435" y="6617"/>
                    <a:pt x="107213" y="18395"/>
                  </a:cubicBezTo>
                  <a:cubicBezTo>
                    <a:pt x="118991" y="30173"/>
                    <a:pt x="125608" y="46147"/>
                    <a:pt x="125608" y="62804"/>
                  </a:cubicBezTo>
                  <a:lnTo>
                    <a:pt x="125608" y="501292"/>
                  </a:lnTo>
                  <a:cubicBezTo>
                    <a:pt x="125608" y="517948"/>
                    <a:pt x="118991" y="533923"/>
                    <a:pt x="107213" y="545701"/>
                  </a:cubicBezTo>
                  <a:cubicBezTo>
                    <a:pt x="95435" y="557479"/>
                    <a:pt x="79461" y="564096"/>
                    <a:pt x="62804" y="564096"/>
                  </a:cubicBezTo>
                  <a:lnTo>
                    <a:pt x="62804" y="564096"/>
                  </a:lnTo>
                  <a:cubicBezTo>
                    <a:pt x="46147" y="564096"/>
                    <a:pt x="30173" y="557479"/>
                    <a:pt x="18395" y="545701"/>
                  </a:cubicBezTo>
                  <a:cubicBezTo>
                    <a:pt x="6617" y="533923"/>
                    <a:pt x="0" y="517948"/>
                    <a:pt x="0" y="501292"/>
                  </a:cubicBezTo>
                  <a:lnTo>
                    <a:pt x="0" y="62804"/>
                  </a:lnTo>
                  <a:cubicBezTo>
                    <a:pt x="0" y="46147"/>
                    <a:pt x="6617" y="30173"/>
                    <a:pt x="18395" y="18395"/>
                  </a:cubicBezTo>
                  <a:cubicBezTo>
                    <a:pt x="30173" y="6617"/>
                    <a:pt x="46147" y="0"/>
                    <a:pt x="62804" y="0"/>
                  </a:cubicBezTo>
                  <a:close/>
                </a:path>
              </a:pathLst>
            </a:custGeom>
            <a:solidFill>
              <a:srgbClr val="FF66C4"/>
            </a:solidFill>
          </p:spPr>
        </p:sp>
        <p:sp>
          <p:nvSpPr>
            <p:cNvPr id="20" name="TextBox 20"/>
            <p:cNvSpPr txBox="1"/>
            <p:nvPr/>
          </p:nvSpPr>
          <p:spPr>
            <a:xfrm>
              <a:off x="0" y="-28575"/>
              <a:ext cx="812800" cy="841375"/>
            </a:xfrm>
            <a:prstGeom prst="rect">
              <a:avLst/>
            </a:prstGeom>
          </p:spPr>
          <p:txBody>
            <a:bodyPr lIns="71438" tIns="71438" rIns="71438" bIns="71438" rtlCol="0" anchor="ctr"/>
            <a:lstStyle/>
            <a:p>
              <a:pPr algn="ctr">
                <a:lnSpc>
                  <a:spcPts val="2953"/>
                </a:lnSpc>
                <a:spcBef>
                  <a:spcPct val="0"/>
                </a:spcBef>
              </a:pPr>
              <a:endParaRPr sz="2531"/>
            </a:p>
          </p:txBody>
        </p:sp>
      </p:grpSp>
      <p:grpSp>
        <p:nvGrpSpPr>
          <p:cNvPr id="21" name="Group 21"/>
          <p:cNvGrpSpPr/>
          <p:nvPr/>
        </p:nvGrpSpPr>
        <p:grpSpPr>
          <a:xfrm rot="-5400000">
            <a:off x="3147533" y="4123394"/>
            <a:ext cx="1543050" cy="2061454"/>
            <a:chOff x="0" y="0"/>
            <a:chExt cx="503299" cy="672388"/>
          </a:xfrm>
        </p:grpSpPr>
        <p:sp>
          <p:nvSpPr>
            <p:cNvPr id="22" name="Freeform 22"/>
            <p:cNvSpPr/>
            <p:nvPr/>
          </p:nvSpPr>
          <p:spPr>
            <a:xfrm>
              <a:off x="0" y="0"/>
              <a:ext cx="503299" cy="672388"/>
            </a:xfrm>
            <a:custGeom>
              <a:avLst/>
              <a:gdLst/>
              <a:ahLst/>
              <a:cxnLst/>
              <a:rect l="l" t="t" r="r" b="b"/>
              <a:pathLst>
                <a:path w="503299" h="672388">
                  <a:moveTo>
                    <a:pt x="0" y="0"/>
                  </a:moveTo>
                  <a:lnTo>
                    <a:pt x="503299" y="0"/>
                  </a:lnTo>
                  <a:lnTo>
                    <a:pt x="503299" y="672388"/>
                  </a:lnTo>
                  <a:lnTo>
                    <a:pt x="0" y="672388"/>
                  </a:lnTo>
                  <a:close/>
                </a:path>
              </a:pathLst>
            </a:custGeom>
            <a:solidFill>
              <a:srgbClr val="7ED957">
                <a:alpha val="64706"/>
              </a:srgbClr>
            </a:solidFill>
            <a:ln>
              <a:noFill/>
            </a:ln>
          </p:spPr>
        </p:sp>
        <p:sp>
          <p:nvSpPr>
            <p:cNvPr id="23" name="TextBox 23"/>
            <p:cNvSpPr txBox="1"/>
            <p:nvPr/>
          </p:nvSpPr>
          <p:spPr>
            <a:xfrm>
              <a:off x="0" y="-28575"/>
              <a:ext cx="812800" cy="841375"/>
            </a:xfrm>
            <a:prstGeom prst="rect">
              <a:avLst/>
            </a:prstGeom>
          </p:spPr>
          <p:txBody>
            <a:bodyPr lIns="71438" tIns="71438" rIns="71438" bIns="71438" rtlCol="0" anchor="ctr"/>
            <a:lstStyle/>
            <a:p>
              <a:pPr algn="ctr">
                <a:lnSpc>
                  <a:spcPts val="2756"/>
                </a:lnSpc>
                <a:spcBef>
                  <a:spcPct val="0"/>
                </a:spcBef>
              </a:pPr>
              <a:endParaRPr sz="2531"/>
            </a:p>
          </p:txBody>
        </p:sp>
      </p:grpSp>
      <p:sp>
        <p:nvSpPr>
          <p:cNvPr id="24" name="TextBox 24"/>
          <p:cNvSpPr txBox="1"/>
          <p:nvPr/>
        </p:nvSpPr>
        <p:spPr>
          <a:xfrm>
            <a:off x="3144599" y="5027415"/>
            <a:ext cx="1278426" cy="256480"/>
          </a:xfrm>
          <a:prstGeom prst="rect">
            <a:avLst/>
          </a:prstGeom>
        </p:spPr>
        <p:txBody>
          <a:bodyPr lIns="0" tIns="0" rIns="0" bIns="0" rtlCol="0" anchor="t">
            <a:spAutoFit/>
          </a:bodyPr>
          <a:lstStyle/>
          <a:p>
            <a:pPr algn="ctr">
              <a:lnSpc>
                <a:spcPts val="1967"/>
              </a:lnSpc>
              <a:spcBef>
                <a:spcPct val="0"/>
              </a:spcBef>
            </a:pPr>
            <a:r>
              <a:rPr lang="en-US" sz="1405">
                <a:solidFill>
                  <a:srgbClr val="FFFFFF"/>
                </a:solidFill>
                <a:latin typeface="Muli Bold Bold"/>
              </a:rPr>
              <a:t>RESEARCH</a:t>
            </a:r>
          </a:p>
        </p:txBody>
      </p:sp>
      <p:sp>
        <p:nvSpPr>
          <p:cNvPr id="25" name="AutoShape 25"/>
          <p:cNvSpPr/>
          <p:nvPr/>
        </p:nvSpPr>
        <p:spPr>
          <a:xfrm>
            <a:off x="5046997" y="4621208"/>
            <a:ext cx="9926304" cy="0"/>
          </a:xfrm>
          <a:prstGeom prst="line">
            <a:avLst/>
          </a:prstGeom>
          <a:ln w="9525" cap="flat">
            <a:solidFill>
              <a:srgbClr val="737373"/>
            </a:solidFill>
            <a:prstDash val="solid"/>
            <a:headEnd type="none" w="sm" len="sm"/>
            <a:tailEnd type="none" w="sm" len="sm"/>
          </a:ln>
        </p:spPr>
      </p:sp>
      <p:grpSp>
        <p:nvGrpSpPr>
          <p:cNvPr id="26" name="Group 26"/>
          <p:cNvGrpSpPr/>
          <p:nvPr/>
        </p:nvGrpSpPr>
        <p:grpSpPr>
          <a:xfrm rot="-5400000">
            <a:off x="7981305" y="3399718"/>
            <a:ext cx="722218" cy="2687971"/>
            <a:chOff x="0" y="0"/>
            <a:chExt cx="190214" cy="707943"/>
          </a:xfrm>
        </p:grpSpPr>
        <p:sp>
          <p:nvSpPr>
            <p:cNvPr id="27" name="Freeform 27"/>
            <p:cNvSpPr/>
            <p:nvPr/>
          </p:nvSpPr>
          <p:spPr>
            <a:xfrm>
              <a:off x="0" y="0"/>
              <a:ext cx="190214" cy="707943"/>
            </a:xfrm>
            <a:custGeom>
              <a:avLst/>
              <a:gdLst/>
              <a:ahLst/>
              <a:cxnLst/>
              <a:rect l="l" t="t" r="r" b="b"/>
              <a:pathLst>
                <a:path w="190214" h="707943">
                  <a:moveTo>
                    <a:pt x="95107" y="0"/>
                  </a:moveTo>
                  <a:lnTo>
                    <a:pt x="95107" y="0"/>
                  </a:lnTo>
                  <a:cubicBezTo>
                    <a:pt x="147633" y="0"/>
                    <a:pt x="190214" y="42581"/>
                    <a:pt x="190214" y="95107"/>
                  </a:cubicBezTo>
                  <a:lnTo>
                    <a:pt x="190214" y="612836"/>
                  </a:lnTo>
                  <a:cubicBezTo>
                    <a:pt x="190214" y="638060"/>
                    <a:pt x="180193" y="662251"/>
                    <a:pt x="162357" y="680087"/>
                  </a:cubicBezTo>
                  <a:cubicBezTo>
                    <a:pt x="144521" y="697923"/>
                    <a:pt x="120331" y="707943"/>
                    <a:pt x="95107" y="707943"/>
                  </a:cubicBezTo>
                  <a:lnTo>
                    <a:pt x="95107" y="707943"/>
                  </a:lnTo>
                  <a:cubicBezTo>
                    <a:pt x="69883" y="707943"/>
                    <a:pt x="45692" y="697923"/>
                    <a:pt x="27856" y="680087"/>
                  </a:cubicBezTo>
                  <a:cubicBezTo>
                    <a:pt x="10020" y="662251"/>
                    <a:pt x="0" y="638060"/>
                    <a:pt x="0" y="612836"/>
                  </a:cubicBezTo>
                  <a:lnTo>
                    <a:pt x="0" y="95107"/>
                  </a:lnTo>
                  <a:cubicBezTo>
                    <a:pt x="0" y="69883"/>
                    <a:pt x="10020" y="45692"/>
                    <a:pt x="27856" y="27856"/>
                  </a:cubicBezTo>
                  <a:cubicBezTo>
                    <a:pt x="45692" y="10020"/>
                    <a:pt x="69883" y="0"/>
                    <a:pt x="95107" y="0"/>
                  </a:cubicBezTo>
                  <a:close/>
                </a:path>
              </a:pathLst>
            </a:custGeom>
            <a:solidFill>
              <a:srgbClr val="7ED957"/>
            </a:solidFill>
          </p:spPr>
        </p:sp>
        <p:sp>
          <p:nvSpPr>
            <p:cNvPr id="28" name="TextBox 28"/>
            <p:cNvSpPr txBox="1"/>
            <p:nvPr/>
          </p:nvSpPr>
          <p:spPr>
            <a:xfrm>
              <a:off x="0" y="-28575"/>
              <a:ext cx="812800" cy="841375"/>
            </a:xfrm>
            <a:prstGeom prst="rect">
              <a:avLst/>
            </a:prstGeom>
          </p:spPr>
          <p:txBody>
            <a:bodyPr lIns="71438" tIns="71438" rIns="71438" bIns="71438" rtlCol="0" anchor="ctr"/>
            <a:lstStyle/>
            <a:p>
              <a:pPr algn="ctr">
                <a:lnSpc>
                  <a:spcPts val="2953"/>
                </a:lnSpc>
                <a:spcBef>
                  <a:spcPct val="0"/>
                </a:spcBef>
              </a:pPr>
              <a:endParaRPr sz="2531"/>
            </a:p>
          </p:txBody>
        </p:sp>
      </p:grpSp>
      <p:sp>
        <p:nvSpPr>
          <p:cNvPr id="29" name="AutoShape 29"/>
          <p:cNvSpPr/>
          <p:nvPr/>
        </p:nvSpPr>
        <p:spPr>
          <a:xfrm>
            <a:off x="5055216" y="5449814"/>
            <a:ext cx="9926304" cy="0"/>
          </a:xfrm>
          <a:prstGeom prst="line">
            <a:avLst/>
          </a:prstGeom>
          <a:ln w="9525" cap="flat">
            <a:solidFill>
              <a:srgbClr val="737373"/>
            </a:solidFill>
            <a:prstDash val="solid"/>
            <a:headEnd type="none" w="sm" len="sm"/>
            <a:tailEnd type="none" w="sm" len="sm"/>
          </a:ln>
        </p:spPr>
      </p:sp>
      <p:grpSp>
        <p:nvGrpSpPr>
          <p:cNvPr id="30" name="Group 30"/>
          <p:cNvGrpSpPr/>
          <p:nvPr/>
        </p:nvGrpSpPr>
        <p:grpSpPr>
          <a:xfrm rot="-5400000">
            <a:off x="9410939" y="4073891"/>
            <a:ext cx="476917" cy="2751846"/>
            <a:chOff x="0" y="0"/>
            <a:chExt cx="125608" cy="724766"/>
          </a:xfrm>
        </p:grpSpPr>
        <p:sp>
          <p:nvSpPr>
            <p:cNvPr id="31" name="Freeform 31"/>
            <p:cNvSpPr/>
            <p:nvPr/>
          </p:nvSpPr>
          <p:spPr>
            <a:xfrm>
              <a:off x="0" y="0"/>
              <a:ext cx="125608" cy="724766"/>
            </a:xfrm>
            <a:custGeom>
              <a:avLst/>
              <a:gdLst/>
              <a:ahLst/>
              <a:cxnLst/>
              <a:rect l="l" t="t" r="r" b="b"/>
              <a:pathLst>
                <a:path w="125608" h="724766">
                  <a:moveTo>
                    <a:pt x="62804" y="0"/>
                  </a:moveTo>
                  <a:lnTo>
                    <a:pt x="62804" y="0"/>
                  </a:lnTo>
                  <a:cubicBezTo>
                    <a:pt x="79461" y="0"/>
                    <a:pt x="95435" y="6617"/>
                    <a:pt x="107213" y="18395"/>
                  </a:cubicBezTo>
                  <a:cubicBezTo>
                    <a:pt x="118991" y="30173"/>
                    <a:pt x="125608" y="46147"/>
                    <a:pt x="125608" y="62804"/>
                  </a:cubicBezTo>
                  <a:lnTo>
                    <a:pt x="125608" y="661962"/>
                  </a:lnTo>
                  <a:cubicBezTo>
                    <a:pt x="125608" y="678619"/>
                    <a:pt x="118991" y="694593"/>
                    <a:pt x="107213" y="706371"/>
                  </a:cubicBezTo>
                  <a:cubicBezTo>
                    <a:pt x="95435" y="718149"/>
                    <a:pt x="79461" y="724766"/>
                    <a:pt x="62804" y="724766"/>
                  </a:cubicBezTo>
                  <a:lnTo>
                    <a:pt x="62804" y="724766"/>
                  </a:lnTo>
                  <a:cubicBezTo>
                    <a:pt x="46147" y="724766"/>
                    <a:pt x="30173" y="718149"/>
                    <a:pt x="18395" y="706371"/>
                  </a:cubicBezTo>
                  <a:cubicBezTo>
                    <a:pt x="6617" y="694593"/>
                    <a:pt x="0" y="678619"/>
                    <a:pt x="0" y="661962"/>
                  </a:cubicBezTo>
                  <a:lnTo>
                    <a:pt x="0" y="62804"/>
                  </a:lnTo>
                  <a:cubicBezTo>
                    <a:pt x="0" y="46147"/>
                    <a:pt x="6617" y="30173"/>
                    <a:pt x="18395" y="18395"/>
                  </a:cubicBezTo>
                  <a:cubicBezTo>
                    <a:pt x="30173" y="6617"/>
                    <a:pt x="46147" y="0"/>
                    <a:pt x="62804" y="0"/>
                  </a:cubicBezTo>
                  <a:close/>
                </a:path>
              </a:pathLst>
            </a:custGeom>
            <a:solidFill>
              <a:srgbClr val="7ED957"/>
            </a:solidFill>
          </p:spPr>
        </p:sp>
        <p:sp>
          <p:nvSpPr>
            <p:cNvPr id="32" name="TextBox 32"/>
            <p:cNvSpPr txBox="1"/>
            <p:nvPr/>
          </p:nvSpPr>
          <p:spPr>
            <a:xfrm>
              <a:off x="0" y="-28575"/>
              <a:ext cx="812800" cy="841375"/>
            </a:xfrm>
            <a:prstGeom prst="rect">
              <a:avLst/>
            </a:prstGeom>
          </p:spPr>
          <p:txBody>
            <a:bodyPr lIns="71438" tIns="71438" rIns="71438" bIns="71438" rtlCol="0" anchor="ctr"/>
            <a:lstStyle/>
            <a:p>
              <a:pPr algn="ctr">
                <a:lnSpc>
                  <a:spcPts val="2953"/>
                </a:lnSpc>
                <a:spcBef>
                  <a:spcPct val="0"/>
                </a:spcBef>
              </a:pPr>
              <a:endParaRPr sz="2531"/>
            </a:p>
          </p:txBody>
        </p:sp>
      </p:grpSp>
      <p:sp>
        <p:nvSpPr>
          <p:cNvPr id="33" name="TextBox 33"/>
          <p:cNvSpPr txBox="1"/>
          <p:nvPr/>
        </p:nvSpPr>
        <p:spPr>
          <a:xfrm>
            <a:off x="6719778" y="4489752"/>
            <a:ext cx="3107395" cy="512961"/>
          </a:xfrm>
          <a:prstGeom prst="rect">
            <a:avLst/>
          </a:prstGeom>
        </p:spPr>
        <p:txBody>
          <a:bodyPr lIns="0" tIns="0" rIns="0" bIns="0" rtlCol="0" anchor="t">
            <a:spAutoFit/>
          </a:bodyPr>
          <a:lstStyle/>
          <a:p>
            <a:pPr algn="ctr">
              <a:lnSpc>
                <a:spcPts val="1969"/>
              </a:lnSpc>
            </a:pPr>
            <a:r>
              <a:rPr lang="en-US" sz="1406">
                <a:solidFill>
                  <a:srgbClr val="FFFFFF"/>
                </a:solidFill>
                <a:latin typeface="Muli Bold"/>
              </a:rPr>
              <a:t>PREVIOUS RESEARCH</a:t>
            </a:r>
          </a:p>
          <a:p>
            <a:pPr algn="ctr">
              <a:lnSpc>
                <a:spcPts val="1969"/>
              </a:lnSpc>
              <a:spcBef>
                <a:spcPct val="0"/>
              </a:spcBef>
            </a:pPr>
            <a:r>
              <a:rPr lang="en-US" sz="1406">
                <a:solidFill>
                  <a:srgbClr val="FFFFFF"/>
                </a:solidFill>
                <a:latin typeface="Muli Bold"/>
              </a:rPr>
              <a:t>PAPERS</a:t>
            </a:r>
          </a:p>
        </p:txBody>
      </p:sp>
      <p:sp>
        <p:nvSpPr>
          <p:cNvPr id="34" name="TextBox 34"/>
          <p:cNvSpPr txBox="1"/>
          <p:nvPr/>
        </p:nvSpPr>
        <p:spPr>
          <a:xfrm>
            <a:off x="8342414" y="5320334"/>
            <a:ext cx="2500495" cy="256480"/>
          </a:xfrm>
          <a:prstGeom prst="rect">
            <a:avLst/>
          </a:prstGeom>
        </p:spPr>
        <p:txBody>
          <a:bodyPr lIns="0" tIns="0" rIns="0" bIns="0" rtlCol="0" anchor="t">
            <a:spAutoFit/>
          </a:bodyPr>
          <a:lstStyle/>
          <a:p>
            <a:pPr algn="ctr">
              <a:lnSpc>
                <a:spcPts val="1969"/>
              </a:lnSpc>
              <a:spcBef>
                <a:spcPct val="0"/>
              </a:spcBef>
            </a:pPr>
            <a:r>
              <a:rPr lang="en-US" sz="1406">
                <a:solidFill>
                  <a:srgbClr val="FFFFFF"/>
                </a:solidFill>
                <a:latin typeface="Muli Bold"/>
              </a:rPr>
              <a:t>HAND GESTURE DETECTION</a:t>
            </a:r>
          </a:p>
        </p:txBody>
      </p:sp>
      <p:sp>
        <p:nvSpPr>
          <p:cNvPr id="35" name="TextBox 35"/>
          <p:cNvSpPr txBox="1"/>
          <p:nvPr/>
        </p:nvSpPr>
        <p:spPr>
          <a:xfrm>
            <a:off x="5156011" y="2867225"/>
            <a:ext cx="2836993" cy="256480"/>
          </a:xfrm>
          <a:prstGeom prst="rect">
            <a:avLst/>
          </a:prstGeom>
        </p:spPr>
        <p:txBody>
          <a:bodyPr lIns="0" tIns="0" rIns="0" bIns="0" rtlCol="0" anchor="t">
            <a:spAutoFit/>
          </a:bodyPr>
          <a:lstStyle/>
          <a:p>
            <a:pPr algn="ctr">
              <a:lnSpc>
                <a:spcPts val="1969"/>
              </a:lnSpc>
              <a:spcBef>
                <a:spcPct val="0"/>
              </a:spcBef>
            </a:pPr>
            <a:r>
              <a:rPr lang="en-US" sz="1406">
                <a:solidFill>
                  <a:srgbClr val="FFFFFF"/>
                </a:solidFill>
                <a:latin typeface="Muli Bold"/>
              </a:rPr>
              <a:t>OPENGL, PYTHON, C++</a:t>
            </a:r>
          </a:p>
        </p:txBody>
      </p:sp>
      <p:sp>
        <p:nvSpPr>
          <p:cNvPr id="36" name="TextBox 36"/>
          <p:cNvSpPr txBox="1"/>
          <p:nvPr/>
        </p:nvSpPr>
        <p:spPr>
          <a:xfrm>
            <a:off x="6403224" y="3385657"/>
            <a:ext cx="2118683" cy="256480"/>
          </a:xfrm>
          <a:prstGeom prst="rect">
            <a:avLst/>
          </a:prstGeom>
        </p:spPr>
        <p:txBody>
          <a:bodyPr lIns="0" tIns="0" rIns="0" bIns="0" rtlCol="0" anchor="t">
            <a:spAutoFit/>
          </a:bodyPr>
          <a:lstStyle/>
          <a:p>
            <a:pPr algn="ctr">
              <a:lnSpc>
                <a:spcPts val="1969"/>
              </a:lnSpc>
              <a:spcBef>
                <a:spcPct val="0"/>
              </a:spcBef>
            </a:pPr>
            <a:r>
              <a:rPr lang="en-US" sz="1406">
                <a:solidFill>
                  <a:srgbClr val="FFFFFF"/>
                </a:solidFill>
                <a:latin typeface="Muli Bold"/>
              </a:rPr>
              <a:t>COLLISION DETECTION</a:t>
            </a:r>
          </a:p>
        </p:txBody>
      </p:sp>
      <p:sp>
        <p:nvSpPr>
          <p:cNvPr id="37" name="TextBox 37"/>
          <p:cNvSpPr txBox="1"/>
          <p:nvPr/>
        </p:nvSpPr>
        <p:spPr>
          <a:xfrm>
            <a:off x="6574506" y="3952608"/>
            <a:ext cx="2141802" cy="256480"/>
          </a:xfrm>
          <a:prstGeom prst="rect">
            <a:avLst/>
          </a:prstGeom>
        </p:spPr>
        <p:txBody>
          <a:bodyPr lIns="0" tIns="0" rIns="0" bIns="0" rtlCol="0" anchor="t">
            <a:spAutoFit/>
          </a:bodyPr>
          <a:lstStyle/>
          <a:p>
            <a:pPr algn="ctr">
              <a:lnSpc>
                <a:spcPts val="1969"/>
              </a:lnSpc>
              <a:spcBef>
                <a:spcPct val="0"/>
              </a:spcBef>
            </a:pPr>
            <a:r>
              <a:rPr lang="en-US" sz="1406">
                <a:solidFill>
                  <a:srgbClr val="FFFFFF"/>
                </a:solidFill>
                <a:latin typeface="Muli Bold"/>
              </a:rPr>
              <a:t>COLLISION RESPONSE</a:t>
            </a:r>
          </a:p>
        </p:txBody>
      </p:sp>
      <p:grpSp>
        <p:nvGrpSpPr>
          <p:cNvPr id="38" name="Group 38"/>
          <p:cNvGrpSpPr/>
          <p:nvPr/>
        </p:nvGrpSpPr>
        <p:grpSpPr>
          <a:xfrm rot="-5400000">
            <a:off x="3139314" y="5778774"/>
            <a:ext cx="1543050" cy="2077893"/>
            <a:chOff x="0" y="0"/>
            <a:chExt cx="503299" cy="677750"/>
          </a:xfrm>
        </p:grpSpPr>
        <p:sp>
          <p:nvSpPr>
            <p:cNvPr id="39" name="Freeform 39"/>
            <p:cNvSpPr/>
            <p:nvPr/>
          </p:nvSpPr>
          <p:spPr>
            <a:xfrm>
              <a:off x="0" y="0"/>
              <a:ext cx="503299" cy="677750"/>
            </a:xfrm>
            <a:custGeom>
              <a:avLst/>
              <a:gdLst/>
              <a:ahLst/>
              <a:cxnLst/>
              <a:rect l="l" t="t" r="r" b="b"/>
              <a:pathLst>
                <a:path w="503299" h="677750">
                  <a:moveTo>
                    <a:pt x="0" y="0"/>
                  </a:moveTo>
                  <a:lnTo>
                    <a:pt x="503299" y="0"/>
                  </a:lnTo>
                  <a:lnTo>
                    <a:pt x="503299" y="677750"/>
                  </a:lnTo>
                  <a:lnTo>
                    <a:pt x="0" y="677750"/>
                  </a:lnTo>
                  <a:close/>
                </a:path>
              </a:pathLst>
            </a:custGeom>
            <a:solidFill>
              <a:srgbClr val="FFBD59">
                <a:alpha val="64706"/>
              </a:srgbClr>
            </a:solidFill>
            <a:ln>
              <a:noFill/>
            </a:ln>
          </p:spPr>
        </p:sp>
        <p:sp>
          <p:nvSpPr>
            <p:cNvPr id="40" name="TextBox 40"/>
            <p:cNvSpPr txBox="1"/>
            <p:nvPr/>
          </p:nvSpPr>
          <p:spPr>
            <a:xfrm>
              <a:off x="0" y="-28575"/>
              <a:ext cx="812800" cy="841375"/>
            </a:xfrm>
            <a:prstGeom prst="rect">
              <a:avLst/>
            </a:prstGeom>
          </p:spPr>
          <p:txBody>
            <a:bodyPr lIns="71438" tIns="71438" rIns="71438" bIns="71438" rtlCol="0" anchor="ctr"/>
            <a:lstStyle/>
            <a:p>
              <a:pPr algn="ctr">
                <a:lnSpc>
                  <a:spcPts val="2756"/>
                </a:lnSpc>
                <a:spcBef>
                  <a:spcPct val="0"/>
                </a:spcBef>
              </a:pPr>
              <a:endParaRPr sz="2531"/>
            </a:p>
          </p:txBody>
        </p:sp>
      </p:grpSp>
      <p:sp>
        <p:nvSpPr>
          <p:cNvPr id="41" name="TextBox 41"/>
          <p:cNvSpPr txBox="1"/>
          <p:nvPr/>
        </p:nvSpPr>
        <p:spPr>
          <a:xfrm>
            <a:off x="2967365" y="6714987"/>
            <a:ext cx="1665772" cy="256480"/>
          </a:xfrm>
          <a:prstGeom prst="rect">
            <a:avLst/>
          </a:prstGeom>
        </p:spPr>
        <p:txBody>
          <a:bodyPr lIns="0" tIns="0" rIns="0" bIns="0" rtlCol="0" anchor="t">
            <a:spAutoFit/>
          </a:bodyPr>
          <a:lstStyle/>
          <a:p>
            <a:pPr algn="ctr">
              <a:lnSpc>
                <a:spcPts val="1967"/>
              </a:lnSpc>
              <a:spcBef>
                <a:spcPct val="0"/>
              </a:spcBef>
            </a:pPr>
            <a:r>
              <a:rPr lang="en-US" sz="1405">
                <a:solidFill>
                  <a:srgbClr val="FFFFFF"/>
                </a:solidFill>
                <a:latin typeface="Muli Bold Bold"/>
              </a:rPr>
              <a:t>IMPLEMENTATION</a:t>
            </a:r>
          </a:p>
        </p:txBody>
      </p:sp>
      <p:sp>
        <p:nvSpPr>
          <p:cNvPr id="42" name="AutoShape 42"/>
          <p:cNvSpPr/>
          <p:nvPr/>
        </p:nvSpPr>
        <p:spPr>
          <a:xfrm>
            <a:off x="5030558" y="6284808"/>
            <a:ext cx="9926304" cy="0"/>
          </a:xfrm>
          <a:prstGeom prst="line">
            <a:avLst/>
          </a:prstGeom>
          <a:ln w="9525" cap="flat">
            <a:solidFill>
              <a:srgbClr val="737373"/>
            </a:solidFill>
            <a:prstDash val="solid"/>
            <a:headEnd type="none" w="sm" len="sm"/>
            <a:tailEnd type="none" w="sm" len="sm"/>
          </a:ln>
        </p:spPr>
      </p:sp>
      <p:grpSp>
        <p:nvGrpSpPr>
          <p:cNvPr id="43" name="Group 43"/>
          <p:cNvGrpSpPr/>
          <p:nvPr/>
        </p:nvGrpSpPr>
        <p:grpSpPr>
          <a:xfrm rot="-5400000">
            <a:off x="10515781" y="5500665"/>
            <a:ext cx="476917" cy="1504621"/>
            <a:chOff x="0" y="0"/>
            <a:chExt cx="125608" cy="396279"/>
          </a:xfrm>
        </p:grpSpPr>
        <p:sp>
          <p:nvSpPr>
            <p:cNvPr id="44" name="Freeform 44"/>
            <p:cNvSpPr/>
            <p:nvPr/>
          </p:nvSpPr>
          <p:spPr>
            <a:xfrm>
              <a:off x="0" y="0"/>
              <a:ext cx="125608" cy="396279"/>
            </a:xfrm>
            <a:custGeom>
              <a:avLst/>
              <a:gdLst/>
              <a:ahLst/>
              <a:cxnLst/>
              <a:rect l="l" t="t" r="r" b="b"/>
              <a:pathLst>
                <a:path w="125608" h="396279">
                  <a:moveTo>
                    <a:pt x="62804" y="0"/>
                  </a:moveTo>
                  <a:lnTo>
                    <a:pt x="62804" y="0"/>
                  </a:lnTo>
                  <a:cubicBezTo>
                    <a:pt x="79461" y="0"/>
                    <a:pt x="95435" y="6617"/>
                    <a:pt x="107213" y="18395"/>
                  </a:cubicBezTo>
                  <a:cubicBezTo>
                    <a:pt x="118991" y="30173"/>
                    <a:pt x="125608" y="46147"/>
                    <a:pt x="125608" y="62804"/>
                  </a:cubicBezTo>
                  <a:lnTo>
                    <a:pt x="125608" y="333475"/>
                  </a:lnTo>
                  <a:cubicBezTo>
                    <a:pt x="125608" y="350132"/>
                    <a:pt x="118991" y="366106"/>
                    <a:pt x="107213" y="377884"/>
                  </a:cubicBezTo>
                  <a:cubicBezTo>
                    <a:pt x="95435" y="389662"/>
                    <a:pt x="79461" y="396279"/>
                    <a:pt x="62804" y="396279"/>
                  </a:cubicBezTo>
                  <a:lnTo>
                    <a:pt x="62804" y="396279"/>
                  </a:lnTo>
                  <a:cubicBezTo>
                    <a:pt x="46147" y="396279"/>
                    <a:pt x="30173" y="389662"/>
                    <a:pt x="18395" y="377884"/>
                  </a:cubicBezTo>
                  <a:cubicBezTo>
                    <a:pt x="6617" y="366106"/>
                    <a:pt x="0" y="350132"/>
                    <a:pt x="0" y="333475"/>
                  </a:cubicBezTo>
                  <a:lnTo>
                    <a:pt x="0" y="62804"/>
                  </a:lnTo>
                  <a:cubicBezTo>
                    <a:pt x="0" y="46147"/>
                    <a:pt x="6617" y="30173"/>
                    <a:pt x="18395" y="18395"/>
                  </a:cubicBezTo>
                  <a:cubicBezTo>
                    <a:pt x="30173" y="6617"/>
                    <a:pt x="46147" y="0"/>
                    <a:pt x="62804" y="0"/>
                  </a:cubicBezTo>
                  <a:close/>
                </a:path>
              </a:pathLst>
            </a:custGeom>
            <a:solidFill>
              <a:srgbClr val="FFBD59"/>
            </a:solidFill>
          </p:spPr>
        </p:sp>
        <p:sp>
          <p:nvSpPr>
            <p:cNvPr id="45" name="TextBox 45"/>
            <p:cNvSpPr txBox="1"/>
            <p:nvPr/>
          </p:nvSpPr>
          <p:spPr>
            <a:xfrm>
              <a:off x="0" y="-28575"/>
              <a:ext cx="812800" cy="841375"/>
            </a:xfrm>
            <a:prstGeom prst="rect">
              <a:avLst/>
            </a:prstGeom>
          </p:spPr>
          <p:txBody>
            <a:bodyPr lIns="71438" tIns="71438" rIns="71438" bIns="71438" rtlCol="0" anchor="ctr"/>
            <a:lstStyle/>
            <a:p>
              <a:pPr algn="ctr">
                <a:lnSpc>
                  <a:spcPts val="2953"/>
                </a:lnSpc>
                <a:spcBef>
                  <a:spcPct val="0"/>
                </a:spcBef>
              </a:pPr>
              <a:endParaRPr sz="2531"/>
            </a:p>
          </p:txBody>
        </p:sp>
      </p:grpSp>
      <p:sp>
        <p:nvSpPr>
          <p:cNvPr id="46" name="AutoShape 46"/>
          <p:cNvSpPr/>
          <p:nvPr/>
        </p:nvSpPr>
        <p:spPr>
          <a:xfrm>
            <a:off x="5038777" y="6817677"/>
            <a:ext cx="9926304" cy="0"/>
          </a:xfrm>
          <a:prstGeom prst="line">
            <a:avLst/>
          </a:prstGeom>
          <a:ln w="9525" cap="flat">
            <a:solidFill>
              <a:srgbClr val="737373"/>
            </a:solidFill>
            <a:prstDash val="solid"/>
            <a:headEnd type="none" w="sm" len="sm"/>
            <a:tailEnd type="none" w="sm" len="sm"/>
          </a:ln>
        </p:spPr>
      </p:sp>
      <p:grpSp>
        <p:nvGrpSpPr>
          <p:cNvPr id="47" name="Group 47"/>
          <p:cNvGrpSpPr/>
          <p:nvPr/>
        </p:nvGrpSpPr>
        <p:grpSpPr>
          <a:xfrm rot="-5400000">
            <a:off x="11143690" y="5900472"/>
            <a:ext cx="725722" cy="1834411"/>
            <a:chOff x="0" y="0"/>
            <a:chExt cx="191136" cy="483137"/>
          </a:xfrm>
        </p:grpSpPr>
        <p:sp>
          <p:nvSpPr>
            <p:cNvPr id="48" name="Freeform 48"/>
            <p:cNvSpPr/>
            <p:nvPr/>
          </p:nvSpPr>
          <p:spPr>
            <a:xfrm>
              <a:off x="0" y="0"/>
              <a:ext cx="191136" cy="483137"/>
            </a:xfrm>
            <a:custGeom>
              <a:avLst/>
              <a:gdLst/>
              <a:ahLst/>
              <a:cxnLst/>
              <a:rect l="l" t="t" r="r" b="b"/>
              <a:pathLst>
                <a:path w="191136" h="483137">
                  <a:moveTo>
                    <a:pt x="95568" y="0"/>
                  </a:moveTo>
                  <a:lnTo>
                    <a:pt x="95568" y="0"/>
                  </a:lnTo>
                  <a:cubicBezTo>
                    <a:pt x="120915" y="0"/>
                    <a:pt x="145223" y="10069"/>
                    <a:pt x="163145" y="27991"/>
                  </a:cubicBezTo>
                  <a:cubicBezTo>
                    <a:pt x="181068" y="45914"/>
                    <a:pt x="191136" y="70222"/>
                    <a:pt x="191136" y="95568"/>
                  </a:cubicBezTo>
                  <a:lnTo>
                    <a:pt x="191136" y="387569"/>
                  </a:lnTo>
                  <a:cubicBezTo>
                    <a:pt x="191136" y="440350"/>
                    <a:pt x="148349" y="483137"/>
                    <a:pt x="95568" y="483137"/>
                  </a:cubicBezTo>
                  <a:lnTo>
                    <a:pt x="95568" y="483137"/>
                  </a:lnTo>
                  <a:cubicBezTo>
                    <a:pt x="70222" y="483137"/>
                    <a:pt x="45914" y="473068"/>
                    <a:pt x="27991" y="455146"/>
                  </a:cubicBezTo>
                  <a:cubicBezTo>
                    <a:pt x="10069" y="437223"/>
                    <a:pt x="0" y="412915"/>
                    <a:pt x="0" y="387569"/>
                  </a:cubicBezTo>
                  <a:lnTo>
                    <a:pt x="0" y="95568"/>
                  </a:lnTo>
                  <a:cubicBezTo>
                    <a:pt x="0" y="42787"/>
                    <a:pt x="42787" y="0"/>
                    <a:pt x="95568" y="0"/>
                  </a:cubicBezTo>
                  <a:close/>
                </a:path>
              </a:pathLst>
            </a:custGeom>
            <a:solidFill>
              <a:srgbClr val="FFBD59"/>
            </a:solidFill>
          </p:spPr>
        </p:sp>
        <p:sp>
          <p:nvSpPr>
            <p:cNvPr id="49" name="TextBox 49"/>
            <p:cNvSpPr txBox="1"/>
            <p:nvPr/>
          </p:nvSpPr>
          <p:spPr>
            <a:xfrm>
              <a:off x="0" y="-28575"/>
              <a:ext cx="812800" cy="841375"/>
            </a:xfrm>
            <a:prstGeom prst="rect">
              <a:avLst/>
            </a:prstGeom>
          </p:spPr>
          <p:txBody>
            <a:bodyPr lIns="71438" tIns="71438" rIns="71438" bIns="71438" rtlCol="0" anchor="ctr"/>
            <a:lstStyle/>
            <a:p>
              <a:pPr algn="ctr">
                <a:lnSpc>
                  <a:spcPts val="2953"/>
                </a:lnSpc>
                <a:spcBef>
                  <a:spcPct val="0"/>
                </a:spcBef>
              </a:pPr>
              <a:endParaRPr sz="2531"/>
            </a:p>
          </p:txBody>
        </p:sp>
      </p:grpSp>
      <p:sp>
        <p:nvSpPr>
          <p:cNvPr id="50" name="AutoShape 50"/>
          <p:cNvSpPr/>
          <p:nvPr/>
        </p:nvSpPr>
        <p:spPr>
          <a:xfrm>
            <a:off x="5046997" y="7297795"/>
            <a:ext cx="9926304" cy="0"/>
          </a:xfrm>
          <a:prstGeom prst="line">
            <a:avLst/>
          </a:prstGeom>
          <a:ln w="9525" cap="flat">
            <a:solidFill>
              <a:srgbClr val="737373"/>
            </a:solidFill>
            <a:prstDash val="solid"/>
            <a:headEnd type="none" w="sm" len="sm"/>
            <a:tailEnd type="none" w="sm" len="sm"/>
          </a:ln>
        </p:spPr>
      </p:sp>
      <p:grpSp>
        <p:nvGrpSpPr>
          <p:cNvPr id="51" name="Group 51"/>
          <p:cNvGrpSpPr/>
          <p:nvPr/>
        </p:nvGrpSpPr>
        <p:grpSpPr>
          <a:xfrm rot="-5400000">
            <a:off x="11479804" y="6708361"/>
            <a:ext cx="408651" cy="1479251"/>
            <a:chOff x="0" y="0"/>
            <a:chExt cx="107628" cy="389597"/>
          </a:xfrm>
        </p:grpSpPr>
        <p:sp>
          <p:nvSpPr>
            <p:cNvPr id="52" name="Freeform 52"/>
            <p:cNvSpPr/>
            <p:nvPr/>
          </p:nvSpPr>
          <p:spPr>
            <a:xfrm>
              <a:off x="0" y="0"/>
              <a:ext cx="107628" cy="389597"/>
            </a:xfrm>
            <a:custGeom>
              <a:avLst/>
              <a:gdLst/>
              <a:ahLst/>
              <a:cxnLst/>
              <a:rect l="l" t="t" r="r" b="b"/>
              <a:pathLst>
                <a:path w="107628" h="389597">
                  <a:moveTo>
                    <a:pt x="53814" y="0"/>
                  </a:moveTo>
                  <a:lnTo>
                    <a:pt x="53814" y="0"/>
                  </a:lnTo>
                  <a:cubicBezTo>
                    <a:pt x="68086" y="0"/>
                    <a:pt x="81774" y="5670"/>
                    <a:pt x="91866" y="15762"/>
                  </a:cubicBezTo>
                  <a:cubicBezTo>
                    <a:pt x="101959" y="25854"/>
                    <a:pt x="107628" y="39542"/>
                    <a:pt x="107628" y="53814"/>
                  </a:cubicBezTo>
                  <a:lnTo>
                    <a:pt x="107628" y="335783"/>
                  </a:lnTo>
                  <a:cubicBezTo>
                    <a:pt x="107628" y="350055"/>
                    <a:pt x="101959" y="363743"/>
                    <a:pt x="91866" y="373835"/>
                  </a:cubicBezTo>
                  <a:cubicBezTo>
                    <a:pt x="81774" y="383928"/>
                    <a:pt x="68086" y="389597"/>
                    <a:pt x="53814" y="389597"/>
                  </a:cubicBezTo>
                  <a:lnTo>
                    <a:pt x="53814" y="389597"/>
                  </a:lnTo>
                  <a:cubicBezTo>
                    <a:pt x="39542" y="389597"/>
                    <a:pt x="25854" y="383928"/>
                    <a:pt x="15762" y="373835"/>
                  </a:cubicBezTo>
                  <a:cubicBezTo>
                    <a:pt x="5670" y="363743"/>
                    <a:pt x="0" y="350055"/>
                    <a:pt x="0" y="335783"/>
                  </a:cubicBezTo>
                  <a:lnTo>
                    <a:pt x="0" y="53814"/>
                  </a:lnTo>
                  <a:cubicBezTo>
                    <a:pt x="0" y="39542"/>
                    <a:pt x="5670" y="25854"/>
                    <a:pt x="15762" y="15762"/>
                  </a:cubicBezTo>
                  <a:cubicBezTo>
                    <a:pt x="25854" y="5670"/>
                    <a:pt x="39542" y="0"/>
                    <a:pt x="53814" y="0"/>
                  </a:cubicBezTo>
                  <a:close/>
                </a:path>
              </a:pathLst>
            </a:custGeom>
            <a:solidFill>
              <a:srgbClr val="FFBD59"/>
            </a:solidFill>
          </p:spPr>
        </p:sp>
        <p:sp>
          <p:nvSpPr>
            <p:cNvPr id="53" name="TextBox 53"/>
            <p:cNvSpPr txBox="1"/>
            <p:nvPr/>
          </p:nvSpPr>
          <p:spPr>
            <a:xfrm>
              <a:off x="0" y="-28575"/>
              <a:ext cx="812800" cy="841375"/>
            </a:xfrm>
            <a:prstGeom prst="rect">
              <a:avLst/>
            </a:prstGeom>
          </p:spPr>
          <p:txBody>
            <a:bodyPr lIns="71438" tIns="71438" rIns="71438" bIns="71438" rtlCol="0" anchor="ctr"/>
            <a:lstStyle/>
            <a:p>
              <a:pPr algn="ctr">
                <a:lnSpc>
                  <a:spcPts val="2953"/>
                </a:lnSpc>
                <a:spcBef>
                  <a:spcPct val="0"/>
                </a:spcBef>
              </a:pPr>
              <a:endParaRPr sz="2531"/>
            </a:p>
          </p:txBody>
        </p:sp>
      </p:grpSp>
      <p:grpSp>
        <p:nvGrpSpPr>
          <p:cNvPr id="54" name="Group 54"/>
          <p:cNvGrpSpPr/>
          <p:nvPr/>
        </p:nvGrpSpPr>
        <p:grpSpPr>
          <a:xfrm rot="-5400000">
            <a:off x="3139314" y="7417757"/>
            <a:ext cx="1543050" cy="2077893"/>
            <a:chOff x="0" y="0"/>
            <a:chExt cx="503299" cy="677750"/>
          </a:xfrm>
        </p:grpSpPr>
        <p:sp>
          <p:nvSpPr>
            <p:cNvPr id="55" name="Freeform 55"/>
            <p:cNvSpPr/>
            <p:nvPr/>
          </p:nvSpPr>
          <p:spPr>
            <a:xfrm>
              <a:off x="0" y="0"/>
              <a:ext cx="503299" cy="677750"/>
            </a:xfrm>
            <a:custGeom>
              <a:avLst/>
              <a:gdLst/>
              <a:ahLst/>
              <a:cxnLst/>
              <a:rect l="l" t="t" r="r" b="b"/>
              <a:pathLst>
                <a:path w="503299" h="677750">
                  <a:moveTo>
                    <a:pt x="0" y="0"/>
                  </a:moveTo>
                  <a:lnTo>
                    <a:pt x="503299" y="0"/>
                  </a:lnTo>
                  <a:lnTo>
                    <a:pt x="503299" y="677750"/>
                  </a:lnTo>
                  <a:lnTo>
                    <a:pt x="0" y="677750"/>
                  </a:lnTo>
                  <a:close/>
                </a:path>
              </a:pathLst>
            </a:custGeom>
            <a:solidFill>
              <a:srgbClr val="38B6FF">
                <a:alpha val="64706"/>
              </a:srgbClr>
            </a:solidFill>
            <a:ln>
              <a:noFill/>
            </a:ln>
          </p:spPr>
        </p:sp>
        <p:sp>
          <p:nvSpPr>
            <p:cNvPr id="56" name="TextBox 56"/>
            <p:cNvSpPr txBox="1"/>
            <p:nvPr/>
          </p:nvSpPr>
          <p:spPr>
            <a:xfrm>
              <a:off x="0" y="-28575"/>
              <a:ext cx="812800" cy="841375"/>
            </a:xfrm>
            <a:prstGeom prst="rect">
              <a:avLst/>
            </a:prstGeom>
          </p:spPr>
          <p:txBody>
            <a:bodyPr lIns="71438" tIns="71438" rIns="71438" bIns="71438" rtlCol="0" anchor="ctr"/>
            <a:lstStyle/>
            <a:p>
              <a:pPr algn="ctr">
                <a:lnSpc>
                  <a:spcPts val="2756"/>
                </a:lnSpc>
                <a:spcBef>
                  <a:spcPct val="0"/>
                </a:spcBef>
              </a:pPr>
              <a:endParaRPr sz="2531"/>
            </a:p>
          </p:txBody>
        </p:sp>
      </p:grpSp>
      <p:sp>
        <p:nvSpPr>
          <p:cNvPr id="57" name="TextBox 57"/>
          <p:cNvSpPr txBox="1"/>
          <p:nvPr/>
        </p:nvSpPr>
        <p:spPr>
          <a:xfrm>
            <a:off x="3161038" y="8340619"/>
            <a:ext cx="1278426" cy="256480"/>
          </a:xfrm>
          <a:prstGeom prst="rect">
            <a:avLst/>
          </a:prstGeom>
        </p:spPr>
        <p:txBody>
          <a:bodyPr lIns="0" tIns="0" rIns="0" bIns="0" rtlCol="0" anchor="t">
            <a:spAutoFit/>
          </a:bodyPr>
          <a:lstStyle/>
          <a:p>
            <a:pPr algn="ctr">
              <a:lnSpc>
                <a:spcPts val="1967"/>
              </a:lnSpc>
              <a:spcBef>
                <a:spcPct val="0"/>
              </a:spcBef>
            </a:pPr>
            <a:r>
              <a:rPr lang="en-US" sz="1405">
                <a:solidFill>
                  <a:srgbClr val="FFFFFF"/>
                </a:solidFill>
                <a:latin typeface="Muli Bold Bold"/>
              </a:rPr>
              <a:t>FINALISAE</a:t>
            </a:r>
          </a:p>
        </p:txBody>
      </p:sp>
      <p:sp>
        <p:nvSpPr>
          <p:cNvPr id="58" name="AutoShape 58"/>
          <p:cNvSpPr/>
          <p:nvPr/>
        </p:nvSpPr>
        <p:spPr>
          <a:xfrm>
            <a:off x="5030558" y="7923791"/>
            <a:ext cx="9926304" cy="0"/>
          </a:xfrm>
          <a:prstGeom prst="line">
            <a:avLst/>
          </a:prstGeom>
          <a:ln w="9525" cap="flat">
            <a:solidFill>
              <a:srgbClr val="737373"/>
            </a:solidFill>
            <a:prstDash val="solid"/>
            <a:headEnd type="none" w="sm" len="sm"/>
            <a:tailEnd type="none" w="sm" len="sm"/>
          </a:ln>
        </p:spPr>
      </p:sp>
      <p:grpSp>
        <p:nvGrpSpPr>
          <p:cNvPr id="59" name="Group 59"/>
          <p:cNvGrpSpPr/>
          <p:nvPr/>
        </p:nvGrpSpPr>
        <p:grpSpPr>
          <a:xfrm rot="-5400000">
            <a:off x="10088156" y="4610084"/>
            <a:ext cx="476917" cy="6656372"/>
            <a:chOff x="0" y="0"/>
            <a:chExt cx="125608" cy="1753119"/>
          </a:xfrm>
        </p:grpSpPr>
        <p:sp>
          <p:nvSpPr>
            <p:cNvPr id="60" name="Freeform 60"/>
            <p:cNvSpPr/>
            <p:nvPr/>
          </p:nvSpPr>
          <p:spPr>
            <a:xfrm>
              <a:off x="0" y="0"/>
              <a:ext cx="125608" cy="1753119"/>
            </a:xfrm>
            <a:custGeom>
              <a:avLst/>
              <a:gdLst/>
              <a:ahLst/>
              <a:cxnLst/>
              <a:rect l="l" t="t" r="r" b="b"/>
              <a:pathLst>
                <a:path w="125608" h="1753119">
                  <a:moveTo>
                    <a:pt x="62804" y="0"/>
                  </a:moveTo>
                  <a:lnTo>
                    <a:pt x="62804" y="0"/>
                  </a:lnTo>
                  <a:cubicBezTo>
                    <a:pt x="79461" y="0"/>
                    <a:pt x="95435" y="6617"/>
                    <a:pt x="107213" y="18395"/>
                  </a:cubicBezTo>
                  <a:cubicBezTo>
                    <a:pt x="118991" y="30173"/>
                    <a:pt x="125608" y="46147"/>
                    <a:pt x="125608" y="62804"/>
                  </a:cubicBezTo>
                  <a:lnTo>
                    <a:pt x="125608" y="1690315"/>
                  </a:lnTo>
                  <a:cubicBezTo>
                    <a:pt x="125608" y="1706972"/>
                    <a:pt x="118991" y="1722946"/>
                    <a:pt x="107213" y="1734724"/>
                  </a:cubicBezTo>
                  <a:cubicBezTo>
                    <a:pt x="95435" y="1746502"/>
                    <a:pt x="79461" y="1753119"/>
                    <a:pt x="62804" y="1753119"/>
                  </a:cubicBezTo>
                  <a:lnTo>
                    <a:pt x="62804" y="1753119"/>
                  </a:lnTo>
                  <a:cubicBezTo>
                    <a:pt x="46147" y="1753119"/>
                    <a:pt x="30173" y="1746502"/>
                    <a:pt x="18395" y="1734724"/>
                  </a:cubicBezTo>
                  <a:cubicBezTo>
                    <a:pt x="6617" y="1722946"/>
                    <a:pt x="0" y="1706972"/>
                    <a:pt x="0" y="1690315"/>
                  </a:cubicBezTo>
                  <a:lnTo>
                    <a:pt x="0" y="62804"/>
                  </a:lnTo>
                  <a:cubicBezTo>
                    <a:pt x="0" y="46147"/>
                    <a:pt x="6617" y="30173"/>
                    <a:pt x="18395" y="18395"/>
                  </a:cubicBezTo>
                  <a:cubicBezTo>
                    <a:pt x="30173" y="6617"/>
                    <a:pt x="46147" y="0"/>
                    <a:pt x="62804" y="0"/>
                  </a:cubicBezTo>
                  <a:close/>
                </a:path>
              </a:pathLst>
            </a:custGeom>
            <a:solidFill>
              <a:srgbClr val="38B6FF"/>
            </a:solidFill>
          </p:spPr>
        </p:sp>
        <p:sp>
          <p:nvSpPr>
            <p:cNvPr id="61" name="TextBox 61"/>
            <p:cNvSpPr txBox="1"/>
            <p:nvPr/>
          </p:nvSpPr>
          <p:spPr>
            <a:xfrm>
              <a:off x="0" y="-28575"/>
              <a:ext cx="812800" cy="841375"/>
            </a:xfrm>
            <a:prstGeom prst="rect">
              <a:avLst/>
            </a:prstGeom>
          </p:spPr>
          <p:txBody>
            <a:bodyPr lIns="71438" tIns="71438" rIns="71438" bIns="71438" rtlCol="0" anchor="ctr"/>
            <a:lstStyle/>
            <a:p>
              <a:pPr algn="ctr">
                <a:lnSpc>
                  <a:spcPts val="2953"/>
                </a:lnSpc>
                <a:spcBef>
                  <a:spcPct val="0"/>
                </a:spcBef>
              </a:pPr>
              <a:endParaRPr sz="2531"/>
            </a:p>
          </p:txBody>
        </p:sp>
      </p:grpSp>
      <p:sp>
        <p:nvSpPr>
          <p:cNvPr id="62" name="AutoShape 62"/>
          <p:cNvSpPr/>
          <p:nvPr/>
        </p:nvSpPr>
        <p:spPr>
          <a:xfrm>
            <a:off x="5038777" y="8752397"/>
            <a:ext cx="9926304" cy="0"/>
          </a:xfrm>
          <a:prstGeom prst="line">
            <a:avLst/>
          </a:prstGeom>
          <a:ln w="9525" cap="flat">
            <a:solidFill>
              <a:srgbClr val="737373"/>
            </a:solidFill>
            <a:prstDash val="solid"/>
            <a:headEnd type="none" w="sm" len="sm"/>
            <a:tailEnd type="none" w="sm" len="sm"/>
          </a:ln>
        </p:spPr>
      </p:sp>
      <p:grpSp>
        <p:nvGrpSpPr>
          <p:cNvPr id="63" name="Group 63"/>
          <p:cNvGrpSpPr/>
          <p:nvPr/>
        </p:nvGrpSpPr>
        <p:grpSpPr>
          <a:xfrm rot="-5400000">
            <a:off x="13822033" y="7878729"/>
            <a:ext cx="476917" cy="1776298"/>
            <a:chOff x="0" y="0"/>
            <a:chExt cx="125608" cy="467832"/>
          </a:xfrm>
        </p:grpSpPr>
        <p:sp>
          <p:nvSpPr>
            <p:cNvPr id="64" name="Freeform 64"/>
            <p:cNvSpPr/>
            <p:nvPr/>
          </p:nvSpPr>
          <p:spPr>
            <a:xfrm>
              <a:off x="0" y="0"/>
              <a:ext cx="125608" cy="467832"/>
            </a:xfrm>
            <a:custGeom>
              <a:avLst/>
              <a:gdLst/>
              <a:ahLst/>
              <a:cxnLst/>
              <a:rect l="l" t="t" r="r" b="b"/>
              <a:pathLst>
                <a:path w="125608" h="467832">
                  <a:moveTo>
                    <a:pt x="62804" y="0"/>
                  </a:moveTo>
                  <a:lnTo>
                    <a:pt x="62804" y="0"/>
                  </a:lnTo>
                  <a:cubicBezTo>
                    <a:pt x="79461" y="0"/>
                    <a:pt x="95435" y="6617"/>
                    <a:pt x="107213" y="18395"/>
                  </a:cubicBezTo>
                  <a:cubicBezTo>
                    <a:pt x="118991" y="30173"/>
                    <a:pt x="125608" y="46147"/>
                    <a:pt x="125608" y="62804"/>
                  </a:cubicBezTo>
                  <a:lnTo>
                    <a:pt x="125608" y="405028"/>
                  </a:lnTo>
                  <a:cubicBezTo>
                    <a:pt x="125608" y="421684"/>
                    <a:pt x="118991" y="437659"/>
                    <a:pt x="107213" y="449437"/>
                  </a:cubicBezTo>
                  <a:cubicBezTo>
                    <a:pt x="95435" y="461215"/>
                    <a:pt x="79461" y="467832"/>
                    <a:pt x="62804" y="467832"/>
                  </a:cubicBezTo>
                  <a:lnTo>
                    <a:pt x="62804" y="467832"/>
                  </a:lnTo>
                  <a:cubicBezTo>
                    <a:pt x="46147" y="467832"/>
                    <a:pt x="30173" y="461215"/>
                    <a:pt x="18395" y="449437"/>
                  </a:cubicBezTo>
                  <a:cubicBezTo>
                    <a:pt x="6617" y="437659"/>
                    <a:pt x="0" y="421684"/>
                    <a:pt x="0" y="405028"/>
                  </a:cubicBezTo>
                  <a:lnTo>
                    <a:pt x="0" y="62804"/>
                  </a:lnTo>
                  <a:cubicBezTo>
                    <a:pt x="0" y="46147"/>
                    <a:pt x="6617" y="30173"/>
                    <a:pt x="18395" y="18395"/>
                  </a:cubicBezTo>
                  <a:cubicBezTo>
                    <a:pt x="30173" y="6617"/>
                    <a:pt x="46147" y="0"/>
                    <a:pt x="62804" y="0"/>
                  </a:cubicBezTo>
                  <a:close/>
                </a:path>
              </a:pathLst>
            </a:custGeom>
            <a:solidFill>
              <a:srgbClr val="38B6FF"/>
            </a:solidFill>
          </p:spPr>
        </p:sp>
        <p:sp>
          <p:nvSpPr>
            <p:cNvPr id="65" name="TextBox 65"/>
            <p:cNvSpPr txBox="1"/>
            <p:nvPr/>
          </p:nvSpPr>
          <p:spPr>
            <a:xfrm>
              <a:off x="0" y="-28575"/>
              <a:ext cx="812800" cy="841375"/>
            </a:xfrm>
            <a:prstGeom prst="rect">
              <a:avLst/>
            </a:prstGeom>
          </p:spPr>
          <p:txBody>
            <a:bodyPr lIns="71438" tIns="71438" rIns="71438" bIns="71438" rtlCol="0" anchor="ctr"/>
            <a:lstStyle/>
            <a:p>
              <a:pPr algn="ctr">
                <a:lnSpc>
                  <a:spcPts val="2953"/>
                </a:lnSpc>
                <a:spcBef>
                  <a:spcPct val="0"/>
                </a:spcBef>
              </a:pPr>
              <a:endParaRPr sz="2531"/>
            </a:p>
          </p:txBody>
        </p:sp>
      </p:grpSp>
      <p:sp>
        <p:nvSpPr>
          <p:cNvPr id="66" name="TextBox 66"/>
          <p:cNvSpPr txBox="1"/>
          <p:nvPr/>
        </p:nvSpPr>
        <p:spPr>
          <a:xfrm>
            <a:off x="7273124" y="7808791"/>
            <a:ext cx="6211935" cy="256480"/>
          </a:xfrm>
          <a:prstGeom prst="rect">
            <a:avLst/>
          </a:prstGeom>
        </p:spPr>
        <p:txBody>
          <a:bodyPr lIns="0" tIns="0" rIns="0" bIns="0" rtlCol="0" anchor="t">
            <a:spAutoFit/>
          </a:bodyPr>
          <a:lstStyle/>
          <a:p>
            <a:pPr algn="ctr">
              <a:lnSpc>
                <a:spcPts val="1969"/>
              </a:lnSpc>
              <a:spcBef>
                <a:spcPct val="0"/>
              </a:spcBef>
            </a:pPr>
            <a:r>
              <a:rPr lang="en-US" sz="1406">
                <a:solidFill>
                  <a:srgbClr val="FFFFFF"/>
                </a:solidFill>
                <a:latin typeface="Muli Bold"/>
              </a:rPr>
              <a:t>RESULTS, REPORT WRITING</a:t>
            </a:r>
          </a:p>
        </p:txBody>
      </p:sp>
      <p:sp>
        <p:nvSpPr>
          <p:cNvPr id="67" name="TextBox 67"/>
          <p:cNvSpPr txBox="1"/>
          <p:nvPr/>
        </p:nvSpPr>
        <p:spPr>
          <a:xfrm>
            <a:off x="13485059" y="8515762"/>
            <a:ext cx="1327778" cy="512961"/>
          </a:xfrm>
          <a:prstGeom prst="rect">
            <a:avLst/>
          </a:prstGeom>
        </p:spPr>
        <p:txBody>
          <a:bodyPr lIns="0" tIns="0" rIns="0" bIns="0" rtlCol="0" anchor="t">
            <a:spAutoFit/>
          </a:bodyPr>
          <a:lstStyle/>
          <a:p>
            <a:pPr algn="ctr">
              <a:lnSpc>
                <a:spcPts val="1969"/>
              </a:lnSpc>
            </a:pPr>
            <a:r>
              <a:rPr lang="en-US" sz="1406">
                <a:solidFill>
                  <a:srgbClr val="FFFFFF"/>
                </a:solidFill>
                <a:latin typeface="Muli Bold"/>
              </a:rPr>
              <a:t>REPORT </a:t>
            </a:r>
          </a:p>
          <a:p>
            <a:pPr algn="ctr">
              <a:lnSpc>
                <a:spcPts val="1969"/>
              </a:lnSpc>
              <a:spcBef>
                <a:spcPct val="0"/>
              </a:spcBef>
            </a:pPr>
            <a:r>
              <a:rPr lang="en-US" sz="1406">
                <a:solidFill>
                  <a:srgbClr val="FFFFFF"/>
                </a:solidFill>
                <a:latin typeface="Muli Bold"/>
              </a:rPr>
              <a:t>FINALIZING</a:t>
            </a:r>
          </a:p>
        </p:txBody>
      </p:sp>
      <p:sp>
        <p:nvSpPr>
          <p:cNvPr id="68" name="TextBox 68"/>
          <p:cNvSpPr txBox="1"/>
          <p:nvPr/>
        </p:nvSpPr>
        <p:spPr>
          <a:xfrm>
            <a:off x="9663162" y="6102274"/>
            <a:ext cx="2182155" cy="256480"/>
          </a:xfrm>
          <a:prstGeom prst="rect">
            <a:avLst/>
          </a:prstGeom>
        </p:spPr>
        <p:txBody>
          <a:bodyPr lIns="0" tIns="0" rIns="0" bIns="0" rtlCol="0" anchor="t">
            <a:spAutoFit/>
          </a:bodyPr>
          <a:lstStyle/>
          <a:p>
            <a:pPr algn="ctr">
              <a:lnSpc>
                <a:spcPts val="1969"/>
              </a:lnSpc>
              <a:spcBef>
                <a:spcPct val="0"/>
              </a:spcBef>
            </a:pPr>
            <a:r>
              <a:rPr lang="en-US" sz="1406">
                <a:solidFill>
                  <a:srgbClr val="FFFFFF"/>
                </a:solidFill>
                <a:latin typeface="Muli Bold"/>
              </a:rPr>
              <a:t>OPENGL GAME</a:t>
            </a:r>
          </a:p>
        </p:txBody>
      </p:sp>
      <p:sp>
        <p:nvSpPr>
          <p:cNvPr id="69" name="TextBox 69"/>
          <p:cNvSpPr txBox="1"/>
          <p:nvPr/>
        </p:nvSpPr>
        <p:spPr>
          <a:xfrm>
            <a:off x="10482418" y="6481787"/>
            <a:ext cx="2048266" cy="769441"/>
          </a:xfrm>
          <a:prstGeom prst="rect">
            <a:avLst/>
          </a:prstGeom>
        </p:spPr>
        <p:txBody>
          <a:bodyPr lIns="0" tIns="0" rIns="0" bIns="0" rtlCol="0" anchor="t">
            <a:spAutoFit/>
          </a:bodyPr>
          <a:lstStyle/>
          <a:p>
            <a:pPr algn="ctr">
              <a:lnSpc>
                <a:spcPts val="1969"/>
              </a:lnSpc>
              <a:spcBef>
                <a:spcPct val="0"/>
              </a:spcBef>
            </a:pPr>
            <a:r>
              <a:rPr lang="en-US" sz="1406">
                <a:solidFill>
                  <a:srgbClr val="FFFFFF"/>
                </a:solidFill>
                <a:latin typeface="Muli Bold"/>
              </a:rPr>
              <a:t>INTEGRATING GESTURES WITH GAME</a:t>
            </a:r>
          </a:p>
        </p:txBody>
      </p:sp>
      <p:sp>
        <p:nvSpPr>
          <p:cNvPr id="70" name="TextBox 70"/>
          <p:cNvSpPr txBox="1"/>
          <p:nvPr/>
        </p:nvSpPr>
        <p:spPr>
          <a:xfrm>
            <a:off x="10982651" y="7320372"/>
            <a:ext cx="1683205" cy="256480"/>
          </a:xfrm>
          <a:prstGeom prst="rect">
            <a:avLst/>
          </a:prstGeom>
        </p:spPr>
        <p:txBody>
          <a:bodyPr lIns="0" tIns="0" rIns="0" bIns="0" rtlCol="0" anchor="t">
            <a:spAutoFit/>
          </a:bodyPr>
          <a:lstStyle/>
          <a:p>
            <a:pPr algn="ctr">
              <a:lnSpc>
                <a:spcPts val="1969"/>
              </a:lnSpc>
              <a:spcBef>
                <a:spcPct val="0"/>
              </a:spcBef>
            </a:pPr>
            <a:r>
              <a:rPr lang="en-US" sz="1406">
                <a:solidFill>
                  <a:srgbClr val="FFFFFF"/>
                </a:solidFill>
                <a:latin typeface="Muli Bold"/>
              </a:rPr>
              <a:t>FIXING BUGS</a:t>
            </a:r>
          </a:p>
        </p:txBody>
      </p:sp>
    </p:spTree>
    <p:extLst>
      <p:ext uri="{BB962C8B-B14F-4D97-AF65-F5344CB8AC3E}">
        <p14:creationId xmlns:p14="http://schemas.microsoft.com/office/powerpoint/2010/main" val="3458279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2013757566"/>
              </p:ext>
            </p:extLst>
          </p:nvPr>
        </p:nvGraphicFramePr>
        <p:xfrm>
          <a:off x="1028699" y="2715209"/>
          <a:ext cx="6294889" cy="3764153"/>
        </p:xfrm>
        <a:graphic>
          <a:graphicData uri="http://schemas.openxmlformats.org/drawingml/2006/table">
            <a:tbl>
              <a:tblPr/>
              <a:tblGrid>
                <a:gridCol w="6294889">
                  <a:extLst>
                    <a:ext uri="{9D8B030D-6E8A-4147-A177-3AD203B41FA5}">
                      <a16:colId xmlns:a16="http://schemas.microsoft.com/office/drawing/2014/main" val="20000"/>
                    </a:ext>
                  </a:extLst>
                </a:gridCol>
              </a:tblGrid>
              <a:tr h="1952226">
                <a:tc>
                  <a:txBody>
                    <a:bodyPr/>
                    <a:lstStyle/>
                    <a:p>
                      <a:pPr algn="l">
                        <a:defRPr/>
                      </a:pPr>
                      <a:r>
                        <a:rPr lang="en-US" sz="3200" b="1" dirty="0">
                          <a:solidFill>
                            <a:schemeClr val="bg1"/>
                          </a:solidFill>
                        </a:rPr>
                        <a:t>Technical Skills</a:t>
                      </a:r>
                    </a:p>
                    <a:p>
                      <a:pPr marL="457200" indent="-457200">
                        <a:buFont typeface="Arial" panose="020B0604020202020204" pitchFamily="34" charset="0"/>
                        <a:buChar char="•"/>
                      </a:pPr>
                      <a:r>
                        <a:rPr lang="en-US" sz="3200" dirty="0">
                          <a:solidFill>
                            <a:schemeClr val="bg1"/>
                          </a:solidFill>
                        </a:rPr>
                        <a:t>Programming Languages</a:t>
                      </a:r>
                    </a:p>
                    <a:p>
                      <a:pPr marL="0" indent="0">
                        <a:buFont typeface="Arial" panose="020B0604020202020204" pitchFamily="34" charset="0"/>
                        <a:buNone/>
                      </a:pPr>
                      <a:r>
                        <a:rPr lang="en-US" sz="3200" baseline="0" dirty="0">
                          <a:solidFill>
                            <a:schemeClr val="bg1"/>
                          </a:solidFill>
                        </a:rPr>
                        <a:t> </a:t>
                      </a:r>
                      <a:r>
                        <a:rPr lang="en-US" sz="3200" baseline="0" dirty="0" smtClean="0">
                          <a:solidFill>
                            <a:schemeClr val="bg1"/>
                          </a:solidFill>
                        </a:rPr>
                        <a:t>      </a:t>
                      </a:r>
                      <a:r>
                        <a:rPr lang="en-US" sz="3200" dirty="0" smtClean="0">
                          <a:solidFill>
                            <a:schemeClr val="bg1"/>
                          </a:solidFill>
                        </a:rPr>
                        <a:t> Python </a:t>
                      </a:r>
                    </a:p>
                    <a:p>
                      <a:pPr marL="0" indent="0">
                        <a:buFont typeface="Arial" panose="020B0604020202020204" pitchFamily="34" charset="0"/>
                        <a:buNone/>
                      </a:pPr>
                      <a:r>
                        <a:rPr lang="en-US" sz="3200" dirty="0" smtClean="0">
                          <a:solidFill>
                            <a:schemeClr val="bg1"/>
                          </a:solidFill>
                        </a:rPr>
                        <a:t>        OpenGL  </a:t>
                      </a:r>
                    </a:p>
                    <a:p>
                      <a:pPr marL="0" indent="0">
                        <a:buFont typeface="Arial" panose="020B0604020202020204" pitchFamily="34" charset="0"/>
                        <a:buNone/>
                      </a:pPr>
                      <a:r>
                        <a:rPr lang="en-US" sz="3200" dirty="0" smtClean="0">
                          <a:solidFill>
                            <a:schemeClr val="bg1"/>
                          </a:solidFill>
                        </a:rPr>
                        <a:t>        C++</a:t>
                      </a:r>
                    </a:p>
                    <a:p>
                      <a:pPr marL="0" indent="0">
                        <a:buFont typeface="Arial" panose="020B0604020202020204" pitchFamily="34" charset="0"/>
                        <a:buNone/>
                      </a:pPr>
                      <a:r>
                        <a:rPr lang="en-US" sz="3200" dirty="0" smtClean="0">
                          <a:solidFill>
                            <a:schemeClr val="bg1"/>
                          </a:solidFill>
                        </a:rPr>
                        <a:t>        Python</a:t>
                      </a:r>
                      <a:endParaRPr lang="en-US" sz="3200" dirty="0">
                        <a:solidFill>
                          <a:schemeClr val="bg1"/>
                        </a:solidFill>
                      </a:endParaRPr>
                    </a:p>
                    <a:p>
                      <a:pPr marL="285750" indent="-285750">
                        <a:buFont typeface="Arial" panose="020B0604020202020204" pitchFamily="34" charset="0"/>
                        <a:buChar char="•"/>
                      </a:pPr>
                      <a:endParaRPr lang="en-US" dirty="0"/>
                    </a:p>
                    <a:p>
                      <a:pPr marL="457200" indent="-457200">
                        <a:buFont typeface="Arial" panose="020B0604020202020204" pitchFamily="34" charset="0"/>
                        <a:buChar char="•"/>
                      </a:pPr>
                      <a:r>
                        <a:rPr lang="en-US" sz="3099" dirty="0">
                          <a:solidFill>
                            <a:srgbClr val="FFFFFF"/>
                          </a:solidFill>
                          <a:latin typeface="TT Commons Pro"/>
                        </a:rPr>
                        <a:t>Statistical Measures and Analysis</a:t>
                      </a:r>
                    </a:p>
                  </a:txBody>
                  <a:tcPr>
                    <a:lnL w="0" cap="flat" cmpd="sng" algn="ctr">
                      <a:solidFill>
                        <a:srgbClr val="213142"/>
                      </a:solidFill>
                      <a:prstDash val="solid"/>
                      <a:round/>
                      <a:headEnd type="none" w="med" len="med"/>
                      <a:tailEnd type="none" w="med" len="med"/>
                    </a:lnL>
                    <a:lnR w="0" cap="flat" cmpd="sng" algn="ctr">
                      <a:solidFill>
                        <a:srgbClr val="213142"/>
                      </a:solidFill>
                      <a:prstDash val="solid"/>
                      <a:round/>
                      <a:headEnd type="none" w="med" len="med"/>
                      <a:tailEnd type="none" w="med" len="med"/>
                    </a:lnR>
                    <a:lnT w="28575" cap="flat" cmpd="sng" algn="ctr">
                      <a:solidFill>
                        <a:srgbClr val="51E1B6"/>
                      </a:solidFill>
                      <a:prstDash val="solid"/>
                      <a:round/>
                      <a:headEnd type="none" w="med" len="med"/>
                      <a:tailEnd type="none" w="med" len="med"/>
                    </a:lnT>
                    <a:lnB w="28575" cap="flat" cmpd="sng" algn="ctr">
                      <a:solidFill>
                        <a:srgbClr val="51E1B6"/>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extBox 3"/>
          <p:cNvSpPr txBox="1"/>
          <p:nvPr/>
        </p:nvSpPr>
        <p:spPr>
          <a:xfrm>
            <a:off x="1028700" y="1095375"/>
            <a:ext cx="7312660" cy="1066800"/>
          </a:xfrm>
          <a:prstGeom prst="rect">
            <a:avLst/>
          </a:prstGeom>
        </p:spPr>
        <p:txBody>
          <a:bodyPr lIns="0" tIns="0" rIns="0" bIns="0" rtlCol="0" anchor="t">
            <a:spAutoFit/>
          </a:bodyPr>
          <a:lstStyle/>
          <a:p>
            <a:pPr>
              <a:lnSpc>
                <a:spcPts val="8249"/>
              </a:lnSpc>
            </a:pPr>
            <a:r>
              <a:rPr lang="en-US" sz="7499" dirty="0">
                <a:solidFill>
                  <a:srgbClr val="51E1B6"/>
                </a:solidFill>
                <a:latin typeface="TT Commons Pro"/>
              </a:rPr>
              <a:t>Skills Required</a:t>
            </a:r>
          </a:p>
        </p:txBody>
      </p:sp>
      <p:graphicFrame>
        <p:nvGraphicFramePr>
          <p:cNvPr id="4" name="Table 4"/>
          <p:cNvGraphicFramePr>
            <a:graphicFrameLocks noGrp="1"/>
          </p:cNvGraphicFramePr>
          <p:nvPr>
            <p:extLst>
              <p:ext uri="{D42A27DB-BD31-4B8C-83A1-F6EECF244321}">
                <p14:modId xmlns:p14="http://schemas.microsoft.com/office/powerpoint/2010/main" val="991279150"/>
              </p:ext>
            </p:extLst>
          </p:nvPr>
        </p:nvGraphicFramePr>
        <p:xfrm>
          <a:off x="9296400" y="2715208"/>
          <a:ext cx="6062908" cy="3723691"/>
        </p:xfrm>
        <a:graphic>
          <a:graphicData uri="http://schemas.openxmlformats.org/drawingml/2006/table">
            <a:tbl>
              <a:tblPr/>
              <a:tblGrid>
                <a:gridCol w="6062908">
                  <a:extLst>
                    <a:ext uri="{9D8B030D-6E8A-4147-A177-3AD203B41FA5}">
                      <a16:colId xmlns:a16="http://schemas.microsoft.com/office/drawing/2014/main" val="20000"/>
                    </a:ext>
                  </a:extLst>
                </a:gridCol>
              </a:tblGrid>
              <a:tr h="3723691">
                <a:tc>
                  <a:txBody>
                    <a:bodyPr/>
                    <a:lstStyle/>
                    <a:p>
                      <a:pPr algn="l">
                        <a:defRPr/>
                      </a:pPr>
                      <a:r>
                        <a:rPr lang="en-US" sz="3200" b="1" dirty="0">
                          <a:solidFill>
                            <a:schemeClr val="bg1"/>
                          </a:solidFill>
                        </a:rPr>
                        <a:t>Research Skills</a:t>
                      </a:r>
                    </a:p>
                    <a:p>
                      <a:pPr marL="457200" indent="-457200">
                        <a:buFont typeface="Arial" panose="020B0604020202020204" pitchFamily="34" charset="0"/>
                        <a:buChar char="•"/>
                      </a:pPr>
                      <a:r>
                        <a:rPr lang="en-US" sz="3200" dirty="0">
                          <a:solidFill>
                            <a:schemeClr val="bg1"/>
                          </a:solidFill>
                        </a:rPr>
                        <a:t>Report Writing</a:t>
                      </a:r>
                    </a:p>
                    <a:p>
                      <a:pPr marL="457200" indent="-457200">
                        <a:buFont typeface="Arial" panose="020B0604020202020204" pitchFamily="34" charset="0"/>
                        <a:buChar char="•"/>
                      </a:pPr>
                      <a:r>
                        <a:rPr lang="en-US" sz="3200" dirty="0">
                          <a:solidFill>
                            <a:schemeClr val="bg1"/>
                          </a:solidFill>
                        </a:rPr>
                        <a:t>Presentation Skills</a:t>
                      </a:r>
                    </a:p>
                    <a:p>
                      <a:pPr marL="457200" indent="-457200">
                        <a:buFont typeface="Arial" panose="020B0604020202020204" pitchFamily="34" charset="0"/>
                        <a:buChar char="•"/>
                      </a:pPr>
                      <a:r>
                        <a:rPr lang="en-US" sz="3200" dirty="0">
                          <a:solidFill>
                            <a:schemeClr val="bg1"/>
                          </a:solidFill>
                        </a:rPr>
                        <a:t>Planning </a:t>
                      </a:r>
                      <a:r>
                        <a:rPr lang="en-US" sz="3200" dirty="0" smtClean="0">
                          <a:solidFill>
                            <a:schemeClr val="bg1"/>
                          </a:solidFill>
                        </a:rPr>
                        <a:t>and </a:t>
                      </a:r>
                      <a:r>
                        <a:rPr lang="en-US" sz="3200" dirty="0">
                          <a:solidFill>
                            <a:schemeClr val="bg1"/>
                          </a:solidFill>
                        </a:rPr>
                        <a:t>Scheduling</a:t>
                      </a:r>
                    </a:p>
                    <a:p>
                      <a:pPr marL="457200" indent="-457200">
                        <a:buFont typeface="Arial" panose="020B0604020202020204" pitchFamily="34" charset="0"/>
                        <a:buChar char="•"/>
                      </a:pPr>
                      <a:r>
                        <a:rPr lang="en-US" sz="3200" dirty="0">
                          <a:solidFill>
                            <a:schemeClr val="bg1"/>
                          </a:solidFill>
                          <a:latin typeface="TT Commons Pro"/>
                        </a:rPr>
                        <a:t>Innovative Approach</a:t>
                      </a:r>
                    </a:p>
                  </a:txBody>
                  <a:tcPr>
                    <a:lnL w="0" cap="flat" cmpd="sng" algn="ctr">
                      <a:solidFill>
                        <a:srgbClr val="213142"/>
                      </a:solidFill>
                      <a:prstDash val="solid"/>
                      <a:round/>
                      <a:headEnd type="none" w="med" len="med"/>
                      <a:tailEnd type="none" w="med" len="med"/>
                    </a:lnL>
                    <a:lnR w="0" cap="flat" cmpd="sng" algn="ctr">
                      <a:solidFill>
                        <a:srgbClr val="213142"/>
                      </a:solidFill>
                      <a:prstDash val="solid"/>
                      <a:round/>
                      <a:headEnd type="none" w="med" len="med"/>
                      <a:tailEnd type="none" w="med" len="med"/>
                    </a:lnR>
                    <a:lnT w="28575" cap="flat" cmpd="sng" algn="ctr">
                      <a:solidFill>
                        <a:srgbClr val="51E1B6"/>
                      </a:solidFill>
                      <a:prstDash val="solid"/>
                      <a:round/>
                      <a:headEnd type="none" w="med" len="med"/>
                      <a:tailEnd type="none" w="med" len="med"/>
                    </a:lnT>
                    <a:lnB w="28575" cap="flat" cmpd="sng" algn="ctr">
                      <a:solidFill>
                        <a:srgbClr val="51E1B6"/>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95375"/>
            <a:ext cx="7070526" cy="1066800"/>
          </a:xfrm>
          <a:prstGeom prst="rect">
            <a:avLst/>
          </a:prstGeom>
        </p:spPr>
        <p:txBody>
          <a:bodyPr lIns="0" tIns="0" rIns="0" bIns="0" rtlCol="0" anchor="t">
            <a:spAutoFit/>
          </a:bodyPr>
          <a:lstStyle/>
          <a:p>
            <a:pPr>
              <a:lnSpc>
                <a:spcPts val="8249"/>
              </a:lnSpc>
            </a:pPr>
            <a:r>
              <a:rPr lang="en-US" sz="7499">
                <a:solidFill>
                  <a:srgbClr val="51E1B6"/>
                </a:solidFill>
                <a:latin typeface="TT Commons Pro"/>
              </a:rPr>
              <a:t>Ethical Approval</a:t>
            </a:r>
          </a:p>
        </p:txBody>
      </p:sp>
      <p:sp>
        <p:nvSpPr>
          <p:cNvPr id="3" name="TextBox 3"/>
          <p:cNvSpPr txBox="1"/>
          <p:nvPr/>
        </p:nvSpPr>
        <p:spPr>
          <a:xfrm>
            <a:off x="1028700" y="2847196"/>
            <a:ext cx="16162958" cy="3658870"/>
          </a:xfrm>
          <a:prstGeom prst="rect">
            <a:avLst/>
          </a:prstGeom>
        </p:spPr>
        <p:txBody>
          <a:bodyPr lIns="0" tIns="0" rIns="0" bIns="0" rtlCol="0" anchor="t">
            <a:spAutoFit/>
          </a:bodyPr>
          <a:lstStyle/>
          <a:p>
            <a:pPr algn="ctr">
              <a:lnSpc>
                <a:spcPts val="7279"/>
              </a:lnSpc>
            </a:pPr>
            <a:r>
              <a:rPr lang="en-US" sz="5199" dirty="0">
                <a:solidFill>
                  <a:srgbClr val="FFFFFF"/>
                </a:solidFill>
                <a:latin typeface="Canva Sans"/>
              </a:rPr>
              <a:t>NO, Ethical Approval is not required in this project.</a:t>
            </a:r>
          </a:p>
          <a:p>
            <a:pPr algn="ctr">
              <a:lnSpc>
                <a:spcPts val="7279"/>
              </a:lnSpc>
            </a:pPr>
            <a:r>
              <a:rPr lang="en-US" sz="5199" dirty="0">
                <a:solidFill>
                  <a:srgbClr val="FFFFFF"/>
                </a:solidFill>
                <a:latin typeface="Canva Sans"/>
              </a:rPr>
              <a:t>This project involves human interactions with a </a:t>
            </a:r>
          </a:p>
          <a:p>
            <a:pPr algn="ctr">
              <a:lnSpc>
                <a:spcPts val="7279"/>
              </a:lnSpc>
            </a:pPr>
            <a:r>
              <a:rPr lang="en-US" sz="5199" dirty="0">
                <a:solidFill>
                  <a:srgbClr val="FFFFFF"/>
                </a:solidFill>
                <a:latin typeface="Canva Sans"/>
              </a:rPr>
              <a:t>machine. If any user agree to play the game then </a:t>
            </a:r>
          </a:p>
          <a:p>
            <a:pPr algn="ctr">
              <a:lnSpc>
                <a:spcPts val="7279"/>
              </a:lnSpc>
            </a:pPr>
            <a:r>
              <a:rPr lang="en-US" sz="5199" dirty="0">
                <a:solidFill>
                  <a:srgbClr val="FFFFFF"/>
                </a:solidFill>
                <a:latin typeface="Canva Sans"/>
              </a:rPr>
              <a:t>no personal data would be recorded.</a:t>
            </a:r>
            <a:r>
              <a:rPr lang="en-US" sz="5199" dirty="0">
                <a:solidFill>
                  <a:srgbClr val="51E1B6"/>
                </a:solidFill>
                <a:latin typeface="Canva Sans"/>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95375"/>
            <a:ext cx="5243646" cy="1066800"/>
          </a:xfrm>
          <a:prstGeom prst="rect">
            <a:avLst/>
          </a:prstGeom>
        </p:spPr>
        <p:txBody>
          <a:bodyPr lIns="0" tIns="0" rIns="0" bIns="0" rtlCol="0" anchor="t">
            <a:spAutoFit/>
          </a:bodyPr>
          <a:lstStyle/>
          <a:p>
            <a:pPr>
              <a:lnSpc>
                <a:spcPts val="8249"/>
              </a:lnSpc>
            </a:pPr>
            <a:r>
              <a:rPr lang="en-US" sz="7499">
                <a:solidFill>
                  <a:srgbClr val="51E1B6"/>
                </a:solidFill>
                <a:latin typeface="TT Commons Pro"/>
              </a:rPr>
              <a:t>References</a:t>
            </a:r>
          </a:p>
        </p:txBody>
      </p:sp>
      <p:sp>
        <p:nvSpPr>
          <p:cNvPr id="3" name="TextBox 3"/>
          <p:cNvSpPr txBox="1"/>
          <p:nvPr/>
        </p:nvSpPr>
        <p:spPr>
          <a:xfrm>
            <a:off x="762000" y="2019300"/>
            <a:ext cx="16687800" cy="9502601"/>
          </a:xfrm>
          <a:prstGeom prst="rect">
            <a:avLst/>
          </a:prstGeom>
        </p:spPr>
        <p:txBody>
          <a:bodyPr wrap="square" lIns="0" tIns="0" rIns="0" bIns="0" rtlCol="0" anchor="t">
            <a:spAutoFit/>
          </a:bodyPr>
          <a:lstStyle/>
          <a:p>
            <a:pPr algn="ctr"/>
            <a:endParaRPr dirty="0"/>
          </a:p>
          <a:p>
            <a:pPr marL="399419" lvl="1"/>
            <a:r>
              <a:rPr lang="en-IN" sz="2000" dirty="0">
                <a:solidFill>
                  <a:srgbClr val="FFFFFF"/>
                </a:solidFill>
                <a:latin typeface="Canva Sans"/>
              </a:rPr>
              <a:t>Maximilian Speicher, Brian D. Hall, and Michael </a:t>
            </a:r>
            <a:r>
              <a:rPr lang="en-IN" sz="2000" dirty="0" err="1">
                <a:solidFill>
                  <a:srgbClr val="FFFFFF"/>
                </a:solidFill>
                <a:latin typeface="Canva Sans"/>
              </a:rPr>
              <a:t>Nebeling</a:t>
            </a:r>
            <a:r>
              <a:rPr lang="en-IN" sz="2000" dirty="0">
                <a:solidFill>
                  <a:srgbClr val="FFFFFF"/>
                </a:solidFill>
                <a:latin typeface="Canva Sans"/>
              </a:rPr>
              <a:t>. 2019. What is Mixed Reality? In Proceedings of the 2019 CHI Conference on Human Factors in Computing Systems (CHI '19). Association for Computing Machinery, New York, NY, USA, Paper 537, 1–15. </a:t>
            </a:r>
            <a:r>
              <a:rPr lang="en-IN" sz="2000" dirty="0">
                <a:solidFill>
                  <a:srgbClr val="FFFFFF"/>
                </a:solidFill>
                <a:latin typeface="Canva Sans"/>
                <a:hlinkClick r:id="rId3"/>
              </a:rPr>
              <a:t>https://</a:t>
            </a:r>
            <a:r>
              <a:rPr lang="en-IN" sz="2000" dirty="0" smtClean="0">
                <a:solidFill>
                  <a:srgbClr val="FFFFFF"/>
                </a:solidFill>
                <a:latin typeface="Canva Sans"/>
                <a:hlinkClick r:id="rId3"/>
              </a:rPr>
              <a:t>doi.org/10.1145/3290605.3300767</a:t>
            </a:r>
            <a:endParaRPr lang="en-IN" sz="2000" dirty="0" smtClean="0">
              <a:solidFill>
                <a:srgbClr val="FFFFFF"/>
              </a:solidFill>
              <a:latin typeface="Canva Sans"/>
            </a:endParaRPr>
          </a:p>
          <a:p>
            <a:pPr marL="399419" lvl="1"/>
            <a:endParaRPr lang="en-IN" sz="2000" dirty="0">
              <a:solidFill>
                <a:srgbClr val="FFFFFF"/>
              </a:solidFill>
              <a:latin typeface="Canva Sans"/>
            </a:endParaRPr>
          </a:p>
          <a:p>
            <a:pPr marL="399419" lvl="1"/>
            <a:r>
              <a:rPr lang="en-IN" sz="2000" dirty="0">
                <a:solidFill>
                  <a:srgbClr val="FFFFFF"/>
                </a:solidFill>
                <a:latin typeface="Canva Sans"/>
              </a:rPr>
              <a:t>Richard Nguyen. 2022. Integrating in-hand physical objects in mixed reality interactions. In 27th International Conference on Intelligent User Interfaces (IUI '22 Companion). Association for Computing Machinery, New York, NY, USA, 129–133. </a:t>
            </a:r>
            <a:r>
              <a:rPr lang="en-IN" sz="2000" dirty="0">
                <a:solidFill>
                  <a:srgbClr val="FFFFFF"/>
                </a:solidFill>
                <a:latin typeface="Canva Sans"/>
                <a:hlinkClick r:id="rId4"/>
              </a:rPr>
              <a:t>https://</a:t>
            </a:r>
            <a:r>
              <a:rPr lang="en-IN" sz="2000" dirty="0" smtClean="0">
                <a:solidFill>
                  <a:srgbClr val="FFFFFF"/>
                </a:solidFill>
                <a:latin typeface="Canva Sans"/>
                <a:hlinkClick r:id="rId4"/>
              </a:rPr>
              <a:t>doi.org/10.1145/3490100.3516476</a:t>
            </a:r>
            <a:endParaRPr lang="en-IN" sz="2000" dirty="0" smtClean="0">
              <a:solidFill>
                <a:srgbClr val="FFFFFF"/>
              </a:solidFill>
              <a:latin typeface="Canva Sans"/>
            </a:endParaRPr>
          </a:p>
          <a:p>
            <a:pPr marL="399419" lvl="1"/>
            <a:endParaRPr lang="en-IN" sz="2000" dirty="0" smtClean="0">
              <a:solidFill>
                <a:srgbClr val="FFFFFF"/>
              </a:solidFill>
              <a:latin typeface="Canva Sans"/>
            </a:endParaRPr>
          </a:p>
          <a:p>
            <a:pPr marL="399419" lvl="1"/>
            <a:r>
              <a:rPr lang="en-IN" sz="2000" dirty="0">
                <a:solidFill>
                  <a:srgbClr val="FFFFFF"/>
                </a:solidFill>
                <a:latin typeface="Canva Sans"/>
              </a:rPr>
              <a:t>Andrew Clark and </a:t>
            </a:r>
            <a:r>
              <a:rPr lang="en-IN" sz="2000" dirty="0" err="1">
                <a:solidFill>
                  <a:srgbClr val="FFFFFF"/>
                </a:solidFill>
                <a:latin typeface="Canva Sans"/>
              </a:rPr>
              <a:t>Deshendran</a:t>
            </a:r>
            <a:r>
              <a:rPr lang="en-IN" sz="2000" dirty="0">
                <a:solidFill>
                  <a:srgbClr val="FFFFFF"/>
                </a:solidFill>
                <a:latin typeface="Canva Sans"/>
              </a:rPr>
              <a:t> </a:t>
            </a:r>
            <a:r>
              <a:rPr lang="en-IN" sz="2000" dirty="0" err="1">
                <a:solidFill>
                  <a:srgbClr val="FFFFFF"/>
                </a:solidFill>
                <a:latin typeface="Canva Sans"/>
              </a:rPr>
              <a:t>Moodley</a:t>
            </a:r>
            <a:r>
              <a:rPr lang="en-IN" sz="2000" dirty="0">
                <a:solidFill>
                  <a:srgbClr val="FFFFFF"/>
                </a:solidFill>
                <a:latin typeface="Canva Sans"/>
              </a:rPr>
              <a:t>. 2016. A System for a Hand Gesture-Manipulated Virtual Reality Environment. In Proceedings of the Annual Conference of the South African Institute of Computer Scientists and Information Technologists (SAICSIT '16). Association for Computing Machinery, New York, NY, USA, Article 10, 1–10. </a:t>
            </a:r>
            <a:r>
              <a:rPr lang="en-IN" sz="2000" dirty="0">
                <a:solidFill>
                  <a:srgbClr val="FFFFFF"/>
                </a:solidFill>
                <a:latin typeface="Canva Sans"/>
                <a:hlinkClick r:id="rId5"/>
              </a:rPr>
              <a:t>https://</a:t>
            </a:r>
            <a:r>
              <a:rPr lang="en-IN" sz="2000" dirty="0" smtClean="0">
                <a:solidFill>
                  <a:srgbClr val="FFFFFF"/>
                </a:solidFill>
                <a:latin typeface="Canva Sans"/>
                <a:hlinkClick r:id="rId5"/>
              </a:rPr>
              <a:t>doi.org/10.1145/2987491.2987511</a:t>
            </a:r>
            <a:endParaRPr lang="en-IN" sz="2000" dirty="0" smtClean="0">
              <a:solidFill>
                <a:srgbClr val="FFFFFF"/>
              </a:solidFill>
              <a:latin typeface="Canva Sans"/>
            </a:endParaRPr>
          </a:p>
          <a:p>
            <a:pPr marL="399419" lvl="1"/>
            <a:endParaRPr lang="en-IN" sz="2000" dirty="0">
              <a:solidFill>
                <a:srgbClr val="FFFFFF"/>
              </a:solidFill>
              <a:latin typeface="Canva Sans"/>
            </a:endParaRPr>
          </a:p>
          <a:p>
            <a:pPr marL="399419" lvl="1"/>
            <a:r>
              <a:rPr lang="en-US" sz="2000" dirty="0">
                <a:solidFill>
                  <a:srgbClr val="FFFFFF"/>
                </a:solidFill>
                <a:latin typeface="Canva Sans Light Italics"/>
              </a:rPr>
              <a:t>Céline </a:t>
            </a:r>
            <a:r>
              <a:rPr lang="en-US" sz="2000" dirty="0" err="1">
                <a:solidFill>
                  <a:srgbClr val="FFFFFF"/>
                </a:solidFill>
                <a:latin typeface="Canva Sans Light Italics"/>
              </a:rPr>
              <a:t>Coutrix</a:t>
            </a:r>
            <a:r>
              <a:rPr lang="en-US" sz="2000" dirty="0">
                <a:solidFill>
                  <a:srgbClr val="FFFFFF"/>
                </a:solidFill>
                <a:latin typeface="Canva Sans Light Italics"/>
              </a:rPr>
              <a:t> and Laurence </a:t>
            </a:r>
            <a:r>
              <a:rPr lang="en-US" sz="2000" dirty="0" err="1">
                <a:solidFill>
                  <a:srgbClr val="FFFFFF"/>
                </a:solidFill>
                <a:latin typeface="Canva Sans Light Italics"/>
              </a:rPr>
              <a:t>Nigay</a:t>
            </a:r>
            <a:r>
              <a:rPr lang="en-US" sz="2000" dirty="0">
                <a:solidFill>
                  <a:srgbClr val="FFFFFF"/>
                </a:solidFill>
                <a:latin typeface="Canva Sans Light Italics"/>
              </a:rPr>
              <a:t>. 2006. Mixed reality: a model of mixed interaction. In Proceedings of the working conference on Advanced visual interfaces (AVI '06). Association for Computing Machinery, New York, NY, USA, 43–50. </a:t>
            </a:r>
            <a:r>
              <a:rPr lang="en-US" sz="2000" dirty="0">
                <a:solidFill>
                  <a:srgbClr val="FFFFFF"/>
                </a:solidFill>
                <a:latin typeface="Canva Sans Light Italics"/>
                <a:hlinkClick r:id="rId6"/>
              </a:rPr>
              <a:t>https://</a:t>
            </a:r>
            <a:r>
              <a:rPr lang="en-US" sz="2000" dirty="0" smtClean="0">
                <a:solidFill>
                  <a:srgbClr val="FFFFFF"/>
                </a:solidFill>
                <a:latin typeface="Canva Sans Light Italics"/>
                <a:hlinkClick r:id="rId6"/>
              </a:rPr>
              <a:t>doi.org/10.1145/1133265.1133274</a:t>
            </a:r>
            <a:endParaRPr lang="en-US" sz="2000" dirty="0" smtClean="0">
              <a:solidFill>
                <a:srgbClr val="FFFFFF"/>
              </a:solidFill>
              <a:latin typeface="Canva Sans Light Italics"/>
            </a:endParaRPr>
          </a:p>
          <a:p>
            <a:pPr marL="399419" lvl="1"/>
            <a:endParaRPr lang="en-US" sz="2000" dirty="0">
              <a:solidFill>
                <a:srgbClr val="FFFFFF"/>
              </a:solidFill>
              <a:latin typeface="Canva Sans Light Italics"/>
            </a:endParaRPr>
          </a:p>
          <a:p>
            <a:pPr marL="399419" lvl="1"/>
            <a:r>
              <a:rPr lang="en-US" sz="2000" dirty="0">
                <a:solidFill>
                  <a:srgbClr val="FFFFFF"/>
                </a:solidFill>
                <a:latin typeface="Canva Sans Light Italics"/>
              </a:rPr>
              <a:t>Alexander </a:t>
            </a:r>
            <a:r>
              <a:rPr lang="en-US" sz="2000" dirty="0" err="1">
                <a:solidFill>
                  <a:srgbClr val="FFFFFF"/>
                </a:solidFill>
                <a:latin typeface="Canva Sans Light Italics"/>
              </a:rPr>
              <a:t>Schäfer</a:t>
            </a:r>
            <a:r>
              <a:rPr lang="en-US" sz="2000" dirty="0">
                <a:solidFill>
                  <a:srgbClr val="FFFFFF"/>
                </a:solidFill>
                <a:latin typeface="Canva Sans Light Italics"/>
              </a:rPr>
              <a:t>, </a:t>
            </a:r>
            <a:r>
              <a:rPr lang="en-US" sz="2000" dirty="0" err="1">
                <a:solidFill>
                  <a:srgbClr val="FFFFFF"/>
                </a:solidFill>
                <a:latin typeface="Canva Sans Light Italics"/>
              </a:rPr>
              <a:t>Gerd</a:t>
            </a:r>
            <a:r>
              <a:rPr lang="en-US" sz="2000" dirty="0">
                <a:solidFill>
                  <a:srgbClr val="FFFFFF"/>
                </a:solidFill>
                <a:latin typeface="Canva Sans Light Italics"/>
              </a:rPr>
              <a:t> Reis, and Didier </a:t>
            </a:r>
            <a:r>
              <a:rPr lang="en-US" sz="2000" dirty="0" err="1">
                <a:solidFill>
                  <a:srgbClr val="FFFFFF"/>
                </a:solidFill>
                <a:latin typeface="Canva Sans Light Italics"/>
              </a:rPr>
              <a:t>Stricker</a:t>
            </a:r>
            <a:r>
              <a:rPr lang="en-US" sz="2000" dirty="0">
                <a:solidFill>
                  <a:srgbClr val="FFFFFF"/>
                </a:solidFill>
                <a:latin typeface="Canva Sans Light Italics"/>
              </a:rPr>
              <a:t>. 2022. The Gesture Authoring Space: Authoring </a:t>
            </a:r>
            <a:r>
              <a:rPr lang="en-US" sz="2000" dirty="0" err="1">
                <a:solidFill>
                  <a:srgbClr val="FFFFFF"/>
                </a:solidFill>
                <a:latin typeface="Canva Sans Light Italics"/>
              </a:rPr>
              <a:t>Customised</a:t>
            </a:r>
            <a:r>
              <a:rPr lang="en-US" sz="2000" dirty="0">
                <a:solidFill>
                  <a:srgbClr val="FFFFFF"/>
                </a:solidFill>
                <a:latin typeface="Canva Sans Light Italics"/>
              </a:rPr>
              <a:t> Hand Gestures for Grasping Virtual Objects in Immersive Virtual Environments. In Proceedings of Mensch und Computer 2022 (</a:t>
            </a:r>
            <a:r>
              <a:rPr lang="en-US" sz="2000" dirty="0" err="1">
                <a:solidFill>
                  <a:srgbClr val="FFFFFF"/>
                </a:solidFill>
                <a:latin typeface="Canva Sans Light Italics"/>
              </a:rPr>
              <a:t>MuC</a:t>
            </a:r>
            <a:r>
              <a:rPr lang="en-US" sz="2000" dirty="0">
                <a:solidFill>
                  <a:srgbClr val="FFFFFF"/>
                </a:solidFill>
                <a:latin typeface="Canva Sans Light Italics"/>
              </a:rPr>
              <a:t> '22). Association for Computing Machinery, New York, NY, USA, 85–95. </a:t>
            </a:r>
            <a:r>
              <a:rPr lang="en-US" sz="2000" dirty="0">
                <a:solidFill>
                  <a:srgbClr val="FFFFFF"/>
                </a:solidFill>
                <a:latin typeface="Canva Sans Light Italics"/>
                <a:hlinkClick r:id="rId7"/>
              </a:rPr>
              <a:t>https://</a:t>
            </a:r>
            <a:r>
              <a:rPr lang="en-US" sz="2000" dirty="0" smtClean="0">
                <a:solidFill>
                  <a:srgbClr val="FFFFFF"/>
                </a:solidFill>
                <a:latin typeface="Canva Sans Light Italics"/>
                <a:hlinkClick r:id="rId7"/>
              </a:rPr>
              <a:t>doi.org/10.1145/3543758.3543766</a:t>
            </a:r>
            <a:endParaRPr lang="en-US" sz="2000" dirty="0" smtClean="0">
              <a:solidFill>
                <a:srgbClr val="FFFFFF"/>
              </a:solidFill>
              <a:latin typeface="Canva Sans Light Italics"/>
            </a:endParaRPr>
          </a:p>
          <a:p>
            <a:pPr marL="399419" lvl="1"/>
            <a:endParaRPr lang="en-US" sz="2000" dirty="0">
              <a:solidFill>
                <a:srgbClr val="FFFFFF"/>
              </a:solidFill>
              <a:latin typeface="Canva Sans Light Italics"/>
            </a:endParaRPr>
          </a:p>
          <a:p>
            <a:pPr marL="399419" lvl="1">
              <a:lnSpc>
                <a:spcPts val="5180"/>
              </a:lnSpc>
            </a:pPr>
            <a:r>
              <a:rPr lang="en-US" sz="2000" dirty="0">
                <a:solidFill>
                  <a:srgbClr val="FFFFFF"/>
                </a:solidFill>
                <a:latin typeface="Canva Sans"/>
              </a:rPr>
              <a:t>https://www.learnopengles.com/adding-a-3d-perspective-and-object-rendering-to-our-air-hockey-project-in-native-c-code/</a:t>
            </a:r>
          </a:p>
          <a:p>
            <a:pPr marL="399419" lvl="1">
              <a:lnSpc>
                <a:spcPts val="5180"/>
              </a:lnSpc>
            </a:pPr>
            <a:r>
              <a:rPr lang="en-US" sz="2000" dirty="0">
                <a:solidFill>
                  <a:srgbClr val="FFFFFF"/>
                </a:solidFill>
                <a:latin typeface="Canva Sans"/>
              </a:rPr>
              <a:t>https://www.learnopengles.com/category/air-hockey-project/</a:t>
            </a:r>
          </a:p>
          <a:p>
            <a:pPr marL="399419" lvl="1"/>
            <a:endParaRPr lang="en-IN" dirty="0" smtClean="0">
              <a:solidFill>
                <a:srgbClr val="FFFFFF"/>
              </a:solidFill>
              <a:latin typeface="Canva Sans"/>
            </a:endParaRPr>
          </a:p>
          <a:p>
            <a:pPr marL="399419" lvl="1"/>
            <a:endParaRPr lang="en-IN" dirty="0">
              <a:solidFill>
                <a:srgbClr val="FFFFFF"/>
              </a:solidFill>
              <a:latin typeface="Canva Sans"/>
            </a:endParaRPr>
          </a:p>
          <a:p>
            <a:pPr marL="399419" lvl="1"/>
            <a:endParaRPr lang="en-IN" dirty="0">
              <a:solidFill>
                <a:srgbClr val="FFFFFF"/>
              </a:solidFill>
              <a:latin typeface="Canva Sans"/>
            </a:endParaRPr>
          </a:p>
          <a:p>
            <a:pPr marL="399419" lvl="1"/>
            <a:endParaRPr lang="en-IN" dirty="0" smtClean="0">
              <a:solidFill>
                <a:srgbClr val="FFFFFF"/>
              </a:solidFill>
              <a:latin typeface="Canva Sans"/>
            </a:endParaRPr>
          </a:p>
          <a:p>
            <a:pPr algn="ctr">
              <a:lnSpc>
                <a:spcPts val="7279"/>
              </a:lnSpc>
            </a:pPr>
            <a:endParaRPr lang="en-US" sz="3700" dirty="0">
              <a:solidFill>
                <a:srgbClr val="FFFFFF"/>
              </a:solidFill>
              <a:latin typeface="Canva San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267200" y="4000500"/>
            <a:ext cx="10668000" cy="1051570"/>
          </a:xfrm>
          <a:prstGeom prst="rect">
            <a:avLst/>
          </a:prstGeom>
        </p:spPr>
        <p:txBody>
          <a:bodyPr wrap="square" lIns="0" tIns="0" rIns="0" bIns="0" rtlCol="0" anchor="t">
            <a:spAutoFit/>
          </a:bodyPr>
          <a:lstStyle/>
          <a:p>
            <a:pPr>
              <a:lnSpc>
                <a:spcPts val="8249"/>
              </a:lnSpc>
            </a:pPr>
            <a:r>
              <a:rPr lang="en-US" sz="9600" dirty="0" smtClean="0">
                <a:solidFill>
                  <a:srgbClr val="51E1B6"/>
                </a:solidFill>
                <a:latin typeface="TT Commons Pro"/>
              </a:rPr>
              <a:t>THANK YOU!!!!</a:t>
            </a:r>
            <a:endParaRPr lang="en-US" sz="9600" dirty="0">
              <a:solidFill>
                <a:srgbClr val="51E1B6"/>
              </a:solidFill>
              <a:latin typeface="TT Commons Pro"/>
            </a:endParaRPr>
          </a:p>
        </p:txBody>
      </p:sp>
    </p:spTree>
    <p:extLst>
      <p:ext uri="{BB962C8B-B14F-4D97-AF65-F5344CB8AC3E}">
        <p14:creationId xmlns:p14="http://schemas.microsoft.com/office/powerpoint/2010/main" val="203371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694</Words>
  <Application>Microsoft Office PowerPoint</Application>
  <PresentationFormat>Custom</PresentationFormat>
  <Paragraphs>115</Paragraphs>
  <Slides>9</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Muli Bold Bold</vt:lpstr>
      <vt:lpstr>DM Sans</vt:lpstr>
      <vt:lpstr>Muli Bold</vt:lpstr>
      <vt:lpstr>Canva Sans</vt:lpstr>
      <vt:lpstr>Arial</vt:lpstr>
      <vt:lpstr>TT Commons Pro</vt:lpstr>
      <vt:lpstr>Calibri Light</vt:lpstr>
      <vt:lpstr>Calibri</vt:lpstr>
      <vt:lpstr>Canva Sans Light Italics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Proposal Business Presentation in Black Green Simple Corporate Dark Style</dc:title>
  <cp:lastModifiedBy>Dell</cp:lastModifiedBy>
  <cp:revision>11</cp:revision>
  <dcterms:created xsi:type="dcterms:W3CDTF">2006-08-16T00:00:00Z</dcterms:created>
  <dcterms:modified xsi:type="dcterms:W3CDTF">2022-12-14T21:55:52Z</dcterms:modified>
  <dc:identifier>DAFUd0SdQjA</dc:identifier>
</cp:coreProperties>
</file>