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3" r:id="rId4"/>
    <p:sldMasterId id="2147483798" r:id="rId5"/>
  </p:sldMasterIdLst>
  <p:notesMasterIdLst>
    <p:notesMasterId r:id="rId19"/>
  </p:notesMasterIdLst>
  <p:sldIdLst>
    <p:sldId id="440" r:id="rId6"/>
    <p:sldId id="446" r:id="rId7"/>
    <p:sldId id="441" r:id="rId8"/>
    <p:sldId id="404" r:id="rId9"/>
    <p:sldId id="444" r:id="rId10"/>
    <p:sldId id="422" r:id="rId11"/>
    <p:sldId id="430" r:id="rId12"/>
    <p:sldId id="433" r:id="rId13"/>
    <p:sldId id="434" r:id="rId14"/>
    <p:sldId id="398" r:id="rId15"/>
    <p:sldId id="445" r:id="rId16"/>
    <p:sldId id="423" r:id="rId17"/>
    <p:sldId id="447" r:id="rId18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55EAB"/>
    <a:srgbClr val="FFFFFF"/>
    <a:srgbClr val="000000"/>
    <a:srgbClr val="0556CD"/>
    <a:srgbClr val="FEC20D"/>
    <a:srgbClr val="004581"/>
    <a:srgbClr val="1A1718"/>
    <a:srgbClr val="CCCCFF"/>
    <a:srgbClr val="CCFFCC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99" autoAdjust="0"/>
    <p:restoredTop sz="95768"/>
  </p:normalViewPr>
  <p:slideViewPr>
    <p:cSldViewPr snapToGrid="0">
      <p:cViewPr>
        <p:scale>
          <a:sx n="106" d="100"/>
          <a:sy n="106" d="100"/>
        </p:scale>
        <p:origin x="154" y="2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536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4EFDFF-52FB-4AA1-8619-FE2EB8C25240}" type="datetimeFigureOut">
              <a:rPr lang="en-IN" smtClean="0"/>
              <a:pPr/>
              <a:t>21-03-2025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A5A8A1-DC91-404B-B6EF-9243D316941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01142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svg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svg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Picture 121">
            <a:extLst>
              <a:ext uri="{FF2B5EF4-FFF2-40B4-BE49-F238E27FC236}">
                <a16:creationId xmlns:a16="http://schemas.microsoft.com/office/drawing/2014/main" id="{D1FE26EE-E575-4A13-8A3E-13A72648A05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17"/>
          <a:stretch/>
        </p:blipFill>
        <p:spPr>
          <a:xfrm>
            <a:off x="46870" y="39029"/>
            <a:ext cx="9050260" cy="50654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 bwMode="gray">
          <a:xfrm>
            <a:off x="999506" y="755329"/>
            <a:ext cx="4052554" cy="1561151"/>
          </a:xfrm>
          <a:prstGeom prst="rect">
            <a:avLst/>
          </a:prstGeom>
        </p:spPr>
        <p:txBody>
          <a:bodyPr/>
          <a:lstStyle>
            <a:lvl1pPr algn="ctr">
              <a:defRPr sz="3200"/>
            </a:lvl1pPr>
          </a:lstStyle>
          <a:p>
            <a:r>
              <a:rPr lang="en-US" dirty="0"/>
              <a:t>Title Text</a:t>
            </a:r>
            <a:endParaRPr lang="en-IN" dirty="0"/>
          </a:p>
        </p:txBody>
      </p:sp>
      <p:sp>
        <p:nvSpPr>
          <p:cNvPr id="23" name="Text Placeholder 1030"/>
          <p:cNvSpPr>
            <a:spLocks noGrp="1"/>
          </p:cNvSpPr>
          <p:nvPr userDrawn="1">
            <p:ph type="body" sz="quarter" idx="10" hasCustomPrompt="1"/>
          </p:nvPr>
        </p:nvSpPr>
        <p:spPr bwMode="gray">
          <a:xfrm>
            <a:off x="299349" y="3484735"/>
            <a:ext cx="3643967" cy="34768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/>
            </a:lvl1pPr>
            <a:lvl2pPr marL="342891" indent="0">
              <a:buNone/>
              <a:defRPr/>
            </a:lvl2pPr>
            <a:lvl3pPr marL="685782" indent="0">
              <a:buNone/>
              <a:defRPr/>
            </a:lvl3pPr>
            <a:lvl4pPr marL="1028674" indent="0">
              <a:buNone/>
              <a:defRPr/>
            </a:lvl4pPr>
            <a:lvl5pPr marL="1371566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  <a:endParaRPr lang="en-IN" dirty="0"/>
          </a:p>
        </p:txBody>
      </p:sp>
      <p:sp>
        <p:nvSpPr>
          <p:cNvPr id="24" name="Text Placeholder 1030"/>
          <p:cNvSpPr>
            <a:spLocks noGrp="1"/>
          </p:cNvSpPr>
          <p:nvPr userDrawn="1">
            <p:ph type="body" sz="quarter" idx="11" hasCustomPrompt="1"/>
          </p:nvPr>
        </p:nvSpPr>
        <p:spPr bwMode="gray">
          <a:xfrm>
            <a:off x="299349" y="3939689"/>
            <a:ext cx="3643967" cy="34768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342891" indent="0">
              <a:buNone/>
              <a:defRPr/>
            </a:lvl2pPr>
            <a:lvl3pPr marL="685782" indent="0">
              <a:buNone/>
              <a:defRPr/>
            </a:lvl3pPr>
            <a:lvl4pPr marL="1028674" indent="0">
              <a:buNone/>
              <a:defRPr/>
            </a:lvl4pPr>
            <a:lvl5pPr marL="1371566" indent="0">
              <a:buNone/>
              <a:defRPr/>
            </a:lvl5pPr>
          </a:lstStyle>
          <a:p>
            <a:pPr lvl="0"/>
            <a:r>
              <a:rPr lang="en-US" dirty="0"/>
              <a:t>Designation </a:t>
            </a:r>
            <a:endParaRPr lang="en-IN" dirty="0"/>
          </a:p>
        </p:txBody>
      </p:sp>
      <p:sp>
        <p:nvSpPr>
          <p:cNvPr id="123" name="TextBox 122"/>
          <p:cNvSpPr txBox="1"/>
          <p:nvPr userDrawn="1"/>
        </p:nvSpPr>
        <p:spPr bwMode="gray">
          <a:xfrm>
            <a:off x="2990347" y="4936035"/>
            <a:ext cx="3185807" cy="207747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pPr algn="ctr" defTabSz="685783">
              <a:defRPr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Restricted Circulation | L&amp;T Technology Services | www.Ltts.com</a:t>
            </a:r>
          </a:p>
        </p:txBody>
      </p:sp>
      <p:sp>
        <p:nvSpPr>
          <p:cNvPr id="26" name="Parallelogram 25"/>
          <p:cNvSpPr/>
          <p:nvPr userDrawn="1"/>
        </p:nvSpPr>
        <p:spPr bwMode="gray">
          <a:xfrm>
            <a:off x="4182381" y="2638"/>
            <a:ext cx="4961619" cy="4914952"/>
          </a:xfrm>
          <a:custGeom>
            <a:avLst/>
            <a:gdLst/>
            <a:ahLst/>
            <a:cxnLst/>
            <a:rect l="l" t="t" r="r" b="b"/>
            <a:pathLst>
              <a:path w="5048250" h="5140862">
                <a:moveTo>
                  <a:pt x="3013830" y="0"/>
                </a:moveTo>
                <a:lnTo>
                  <a:pt x="5048250" y="0"/>
                </a:lnTo>
                <a:lnTo>
                  <a:pt x="5048250" y="5140862"/>
                </a:lnTo>
                <a:lnTo>
                  <a:pt x="0" y="5140862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8" name="Picture Placeholder 3"/>
          <p:cNvSpPr>
            <a:spLocks noGrp="1"/>
          </p:cNvSpPr>
          <p:nvPr userDrawn="1">
            <p:ph type="pic" sz="quarter" idx="14" hasCustomPrompt="1"/>
          </p:nvPr>
        </p:nvSpPr>
        <p:spPr bwMode="gray">
          <a:xfrm>
            <a:off x="4379513" y="-1"/>
            <a:ext cx="4764488" cy="4917591"/>
          </a:xfrm>
          <a:custGeom>
            <a:avLst/>
            <a:gdLst/>
            <a:ahLst/>
            <a:cxnLst/>
            <a:rect l="l" t="t" r="r" b="b"/>
            <a:pathLst>
              <a:path w="5052943" h="5125139">
                <a:moveTo>
                  <a:pt x="3057525" y="0"/>
                </a:moveTo>
                <a:lnTo>
                  <a:pt x="5048250" y="0"/>
                </a:lnTo>
                <a:lnTo>
                  <a:pt x="5048250" y="1"/>
                </a:lnTo>
                <a:lnTo>
                  <a:pt x="5048250" y="3152775"/>
                </a:lnTo>
                <a:lnTo>
                  <a:pt x="5052943" y="3152775"/>
                </a:lnTo>
                <a:lnTo>
                  <a:pt x="5052943" y="5125138"/>
                </a:lnTo>
                <a:lnTo>
                  <a:pt x="5048250" y="5125138"/>
                </a:lnTo>
                <a:lnTo>
                  <a:pt x="3057525" y="5125138"/>
                </a:lnTo>
                <a:lnTo>
                  <a:pt x="2052619" y="5125138"/>
                </a:lnTo>
                <a:lnTo>
                  <a:pt x="2052618" y="5125139"/>
                </a:lnTo>
                <a:lnTo>
                  <a:pt x="0" y="5125139"/>
                </a:lnTo>
                <a:lnTo>
                  <a:pt x="2995632" y="1"/>
                </a:lnTo>
                <a:lnTo>
                  <a:pt x="3057525" y="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lIns="0" tIns="0" rIns="648000" bIns="0" anchor="ctr">
            <a:noAutofit/>
          </a:bodyPr>
          <a:lstStyle>
            <a:lvl1pPr marL="0" indent="0" algn="r">
              <a:buFont typeface="Arial" panose="020B0604020202020204" pitchFamily="34" charset="0"/>
              <a:buNone/>
              <a:defRPr lang="en-IN" sz="1200" i="1" dirty="0"/>
            </a:lvl1pPr>
          </a:lstStyle>
          <a:p>
            <a:r>
              <a:rPr lang="en-IN" dirty="0"/>
              <a:t>Click icon to add image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28D6D42E-FFBB-46F8-814F-240B0E5616C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2603010"/>
            <a:ext cx="3352800" cy="61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784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Picture 104">
            <a:extLst>
              <a:ext uri="{FF2B5EF4-FFF2-40B4-BE49-F238E27FC236}">
                <a16:creationId xmlns:a16="http://schemas.microsoft.com/office/drawing/2014/main" id="{F711111C-6A48-4D5C-BE30-5435621258F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17"/>
          <a:stretch/>
        </p:blipFill>
        <p:spPr>
          <a:xfrm>
            <a:off x="46870" y="39029"/>
            <a:ext cx="9050260" cy="5065443"/>
          </a:xfrm>
          <a:prstGeom prst="rect">
            <a:avLst/>
          </a:prstGeom>
        </p:spPr>
      </p:pic>
      <p:grpSp>
        <p:nvGrpSpPr>
          <p:cNvPr id="17" name="Group 16"/>
          <p:cNvGrpSpPr/>
          <p:nvPr userDrawn="1"/>
        </p:nvGrpSpPr>
        <p:grpSpPr bwMode="gray">
          <a:xfrm>
            <a:off x="1301946" y="1339943"/>
            <a:ext cx="703306" cy="743349"/>
            <a:chOff x="-3330575" y="3005138"/>
            <a:chExt cx="1533526" cy="1620837"/>
          </a:xfrm>
          <a:solidFill>
            <a:srgbClr val="0556CD"/>
          </a:solidFill>
        </p:grpSpPr>
        <p:sp>
          <p:nvSpPr>
            <p:cNvPr id="18" name="Freeform 6"/>
            <p:cNvSpPr>
              <a:spLocks/>
            </p:cNvSpPr>
            <p:nvPr/>
          </p:nvSpPr>
          <p:spPr bwMode="gray">
            <a:xfrm>
              <a:off x="-3330575" y="3005138"/>
              <a:ext cx="1233488" cy="1620837"/>
            </a:xfrm>
            <a:custGeom>
              <a:avLst/>
              <a:gdLst>
                <a:gd name="T0" fmla="*/ 621 w 777"/>
                <a:gd name="T1" fmla="*/ 0 h 1021"/>
                <a:gd name="T2" fmla="*/ 0 w 777"/>
                <a:gd name="T3" fmla="*/ 1021 h 1021"/>
                <a:gd name="T4" fmla="*/ 621 w 777"/>
                <a:gd name="T5" fmla="*/ 1021 h 1021"/>
                <a:gd name="T6" fmla="*/ 777 w 777"/>
                <a:gd name="T7" fmla="*/ 785 h 1021"/>
                <a:gd name="T8" fmla="*/ 231 w 777"/>
                <a:gd name="T9" fmla="*/ 785 h 1021"/>
                <a:gd name="T10" fmla="*/ 699 w 777"/>
                <a:gd name="T11" fmla="*/ 0 h 1021"/>
                <a:gd name="T12" fmla="*/ 621 w 777"/>
                <a:gd name="T13" fmla="*/ 0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7" h="1021">
                  <a:moveTo>
                    <a:pt x="621" y="0"/>
                  </a:moveTo>
                  <a:lnTo>
                    <a:pt x="0" y="1021"/>
                  </a:lnTo>
                  <a:lnTo>
                    <a:pt x="621" y="1021"/>
                  </a:lnTo>
                  <a:lnTo>
                    <a:pt x="777" y="785"/>
                  </a:lnTo>
                  <a:lnTo>
                    <a:pt x="231" y="785"/>
                  </a:lnTo>
                  <a:lnTo>
                    <a:pt x="699" y="0"/>
                  </a:lnTo>
                  <a:lnTo>
                    <a:pt x="62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 dirty="0">
                <a:solidFill>
                  <a:prstClr val="black"/>
                </a:solidFill>
              </a:endParaRPr>
            </a:p>
          </p:txBody>
        </p:sp>
        <p:sp>
          <p:nvSpPr>
            <p:cNvPr id="19" name="Freeform 7"/>
            <p:cNvSpPr>
              <a:spLocks/>
            </p:cNvSpPr>
            <p:nvPr/>
          </p:nvSpPr>
          <p:spPr bwMode="gray">
            <a:xfrm>
              <a:off x="-2611437" y="3005138"/>
              <a:ext cx="814388" cy="1136650"/>
            </a:xfrm>
            <a:custGeom>
              <a:avLst/>
              <a:gdLst>
                <a:gd name="T0" fmla="*/ 435 w 513"/>
                <a:gd name="T1" fmla="*/ 0 h 716"/>
                <a:gd name="T2" fmla="*/ 513 w 513"/>
                <a:gd name="T3" fmla="*/ 0 h 716"/>
                <a:gd name="T4" fmla="*/ 78 w 513"/>
                <a:gd name="T5" fmla="*/ 716 h 716"/>
                <a:gd name="T6" fmla="*/ 0 w 513"/>
                <a:gd name="T7" fmla="*/ 716 h 716"/>
                <a:gd name="T8" fmla="*/ 435 w 513"/>
                <a:gd name="T9" fmla="*/ 0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716">
                  <a:moveTo>
                    <a:pt x="435" y="0"/>
                  </a:moveTo>
                  <a:lnTo>
                    <a:pt x="513" y="0"/>
                  </a:lnTo>
                  <a:lnTo>
                    <a:pt x="78" y="716"/>
                  </a:lnTo>
                  <a:lnTo>
                    <a:pt x="0" y="716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20" name="Group 19"/>
          <p:cNvGrpSpPr/>
          <p:nvPr userDrawn="1"/>
        </p:nvGrpSpPr>
        <p:grpSpPr bwMode="gray">
          <a:xfrm>
            <a:off x="7156876" y="2460114"/>
            <a:ext cx="688016" cy="744805"/>
            <a:chOff x="2301081" y="6662108"/>
            <a:chExt cx="1500188" cy="1624012"/>
          </a:xfrm>
          <a:solidFill>
            <a:srgbClr val="0556CD"/>
          </a:solidFill>
        </p:grpSpPr>
        <p:sp>
          <p:nvSpPr>
            <p:cNvPr id="21" name="Freeform 8"/>
            <p:cNvSpPr>
              <a:spLocks/>
            </p:cNvSpPr>
            <p:nvPr/>
          </p:nvSpPr>
          <p:spPr bwMode="gray">
            <a:xfrm>
              <a:off x="2551906" y="6662108"/>
              <a:ext cx="1249363" cy="393700"/>
            </a:xfrm>
            <a:custGeom>
              <a:avLst/>
              <a:gdLst>
                <a:gd name="T0" fmla="*/ 402 w 787"/>
                <a:gd name="T1" fmla="*/ 248 h 248"/>
                <a:gd name="T2" fmla="*/ 633 w 787"/>
                <a:gd name="T3" fmla="*/ 248 h 248"/>
                <a:gd name="T4" fmla="*/ 787 w 787"/>
                <a:gd name="T5" fmla="*/ 0 h 248"/>
                <a:gd name="T6" fmla="*/ 151 w 787"/>
                <a:gd name="T7" fmla="*/ 0 h 248"/>
                <a:gd name="T8" fmla="*/ 0 w 787"/>
                <a:gd name="T9" fmla="*/ 246 h 248"/>
                <a:gd name="T10" fmla="*/ 402 w 787"/>
                <a:gd name="T11" fmla="*/ 24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7" h="248">
                  <a:moveTo>
                    <a:pt x="402" y="248"/>
                  </a:moveTo>
                  <a:lnTo>
                    <a:pt x="633" y="248"/>
                  </a:lnTo>
                  <a:lnTo>
                    <a:pt x="787" y="0"/>
                  </a:lnTo>
                  <a:lnTo>
                    <a:pt x="151" y="0"/>
                  </a:lnTo>
                  <a:lnTo>
                    <a:pt x="0" y="246"/>
                  </a:lnTo>
                  <a:lnTo>
                    <a:pt x="402" y="2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 dirty="0">
                <a:solidFill>
                  <a:prstClr val="black"/>
                </a:solidFill>
              </a:endParaRPr>
            </a:p>
          </p:txBody>
        </p:sp>
        <p:sp>
          <p:nvSpPr>
            <p:cNvPr id="22" name="Freeform 9"/>
            <p:cNvSpPr>
              <a:spLocks/>
            </p:cNvSpPr>
            <p:nvPr/>
          </p:nvSpPr>
          <p:spPr bwMode="gray">
            <a:xfrm>
              <a:off x="2683669" y="7162170"/>
              <a:ext cx="809625" cy="1123950"/>
            </a:xfrm>
            <a:custGeom>
              <a:avLst/>
              <a:gdLst>
                <a:gd name="T0" fmla="*/ 435 w 510"/>
                <a:gd name="T1" fmla="*/ 0 h 708"/>
                <a:gd name="T2" fmla="*/ 510 w 510"/>
                <a:gd name="T3" fmla="*/ 0 h 708"/>
                <a:gd name="T4" fmla="*/ 78 w 510"/>
                <a:gd name="T5" fmla="*/ 708 h 708"/>
                <a:gd name="T6" fmla="*/ 0 w 510"/>
                <a:gd name="T7" fmla="*/ 708 h 708"/>
                <a:gd name="T8" fmla="*/ 435 w 510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0" h="708">
                  <a:moveTo>
                    <a:pt x="435" y="0"/>
                  </a:moveTo>
                  <a:lnTo>
                    <a:pt x="510" y="0"/>
                  </a:lnTo>
                  <a:lnTo>
                    <a:pt x="78" y="708"/>
                  </a:lnTo>
                  <a:lnTo>
                    <a:pt x="0" y="708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 dirty="0">
                <a:solidFill>
                  <a:prstClr val="black"/>
                </a:solidFill>
              </a:endParaRPr>
            </a:p>
          </p:txBody>
        </p:sp>
        <p:sp>
          <p:nvSpPr>
            <p:cNvPr id="23" name="Freeform 10"/>
            <p:cNvSpPr>
              <a:spLocks/>
            </p:cNvSpPr>
            <p:nvPr/>
          </p:nvSpPr>
          <p:spPr bwMode="gray">
            <a:xfrm>
              <a:off x="2301081" y="7162170"/>
              <a:ext cx="803275" cy="1123950"/>
            </a:xfrm>
            <a:custGeom>
              <a:avLst/>
              <a:gdLst>
                <a:gd name="T0" fmla="*/ 430 w 506"/>
                <a:gd name="T1" fmla="*/ 0 h 708"/>
                <a:gd name="T2" fmla="*/ 506 w 506"/>
                <a:gd name="T3" fmla="*/ 0 h 708"/>
                <a:gd name="T4" fmla="*/ 76 w 506"/>
                <a:gd name="T5" fmla="*/ 708 h 708"/>
                <a:gd name="T6" fmla="*/ 0 w 506"/>
                <a:gd name="T7" fmla="*/ 708 h 708"/>
                <a:gd name="T8" fmla="*/ 430 w 506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6" h="708">
                  <a:moveTo>
                    <a:pt x="430" y="0"/>
                  </a:moveTo>
                  <a:lnTo>
                    <a:pt x="506" y="0"/>
                  </a:lnTo>
                  <a:lnTo>
                    <a:pt x="76" y="708"/>
                  </a:lnTo>
                  <a:lnTo>
                    <a:pt x="0" y="708"/>
                  </a:lnTo>
                  <a:lnTo>
                    <a:pt x="4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 dirty="0">
                <a:solidFill>
                  <a:prstClr val="black"/>
                </a:solidFill>
              </a:endParaRPr>
            </a:p>
          </p:txBody>
        </p:sp>
      </p:grpSp>
      <p:sp>
        <p:nvSpPr>
          <p:cNvPr id="25" name="Parallelogram 24"/>
          <p:cNvSpPr/>
          <p:nvPr/>
        </p:nvSpPr>
        <p:spPr bwMode="gray">
          <a:xfrm>
            <a:off x="1429268" y="1632830"/>
            <a:ext cx="6332164" cy="1182883"/>
          </a:xfrm>
          <a:prstGeom prst="parallelogram">
            <a:avLst>
              <a:gd name="adj" fmla="val 58625"/>
            </a:avLst>
          </a:prstGeom>
          <a:solidFill>
            <a:srgbClr val="0556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429268" y="1633538"/>
            <a:ext cx="6311200" cy="1182687"/>
          </a:xfrm>
          <a:prstGeom prst="parallelogram">
            <a:avLst>
              <a:gd name="adj" fmla="val 58503"/>
            </a:avLst>
          </a:prstGeom>
        </p:spPr>
        <p:txBody>
          <a:bodyPr lIns="36000" rIns="36000" anchor="ctr">
            <a:noAutofit/>
          </a:bodyPr>
          <a:lstStyle>
            <a:lvl1pPr marL="0" indent="0" algn="ctr">
              <a:buFontTx/>
              <a:buNone/>
              <a:defRPr sz="2400">
                <a:solidFill>
                  <a:schemeClr val="bg1"/>
                </a:solidFill>
              </a:defRPr>
            </a:lvl1pPr>
            <a:lvl2pPr marL="342891" indent="0" algn="ctr">
              <a:buFontTx/>
              <a:buNone/>
              <a:defRPr/>
            </a:lvl2pPr>
            <a:lvl3pPr marL="685782" indent="0" algn="ctr">
              <a:buFontTx/>
              <a:buNone/>
              <a:defRPr/>
            </a:lvl3pPr>
            <a:lvl4pPr marL="1028674" indent="0" algn="ctr">
              <a:buFontTx/>
              <a:buNone/>
              <a:defRPr/>
            </a:lvl4pPr>
            <a:lvl5pPr marL="1371566" indent="0" algn="ctr">
              <a:buFontTx/>
              <a:buNone/>
              <a:defRPr/>
            </a:lvl5pPr>
          </a:lstStyle>
          <a:p>
            <a:pPr lvl="0"/>
            <a:r>
              <a:rPr lang="en-US" dirty="0"/>
              <a:t>Section Breaker</a:t>
            </a:r>
          </a:p>
        </p:txBody>
      </p:sp>
      <p:sp>
        <p:nvSpPr>
          <p:cNvPr id="117" name="TextBox 116"/>
          <p:cNvSpPr txBox="1"/>
          <p:nvPr userDrawn="1"/>
        </p:nvSpPr>
        <p:spPr bwMode="gray">
          <a:xfrm>
            <a:off x="2968706" y="4936035"/>
            <a:ext cx="3229088" cy="207747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pPr algn="ctr" defTabSz="685783">
              <a:defRPr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Restricted Circulation | L&amp;T Technology Services | www.LTTS.com</a:t>
            </a:r>
          </a:p>
        </p:txBody>
      </p:sp>
    </p:spTree>
    <p:extLst>
      <p:ext uri="{BB962C8B-B14F-4D97-AF65-F5344CB8AC3E}">
        <p14:creationId xmlns:p14="http://schemas.microsoft.com/office/powerpoint/2010/main" val="447273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Picture 121">
            <a:extLst>
              <a:ext uri="{FF2B5EF4-FFF2-40B4-BE49-F238E27FC236}">
                <a16:creationId xmlns:a16="http://schemas.microsoft.com/office/drawing/2014/main" id="{51256E02-7AAD-4ABD-8BDC-3F1D71766C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17"/>
          <a:stretch/>
        </p:blipFill>
        <p:spPr>
          <a:xfrm>
            <a:off x="46870" y="39029"/>
            <a:ext cx="9050260" cy="5065443"/>
          </a:xfrm>
          <a:prstGeom prst="rect">
            <a:avLst/>
          </a:prstGeom>
        </p:spPr>
      </p:pic>
      <p:sp>
        <p:nvSpPr>
          <p:cNvPr id="16" name="Trapezoid 15"/>
          <p:cNvSpPr/>
          <p:nvPr userDrawn="1"/>
        </p:nvSpPr>
        <p:spPr bwMode="gray">
          <a:xfrm>
            <a:off x="0" y="806835"/>
            <a:ext cx="3689350" cy="4129200"/>
          </a:xfrm>
          <a:prstGeom prst="trapezoid">
            <a:avLst>
              <a:gd name="adj" fmla="val 1811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IN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0" y="807194"/>
            <a:ext cx="3635375" cy="4128841"/>
          </a:xfrm>
          <a:custGeom>
            <a:avLst/>
            <a:gdLst/>
            <a:ahLst/>
            <a:cxnLst/>
            <a:rect l="l" t="t" r="r" b="b"/>
            <a:pathLst>
              <a:path w="3635375" h="4348163">
                <a:moveTo>
                  <a:pt x="1" y="0"/>
                </a:moveTo>
                <a:lnTo>
                  <a:pt x="626920" y="0"/>
                </a:lnTo>
                <a:lnTo>
                  <a:pt x="2766061" y="0"/>
                </a:lnTo>
                <a:lnTo>
                  <a:pt x="3008455" y="0"/>
                </a:lnTo>
                <a:lnTo>
                  <a:pt x="3635375" y="4348163"/>
                </a:lnTo>
                <a:lnTo>
                  <a:pt x="2766061" y="4348163"/>
                </a:lnTo>
                <a:lnTo>
                  <a:pt x="1" y="4348163"/>
                </a:lnTo>
                <a:lnTo>
                  <a:pt x="0" y="4348163"/>
                </a:lnTo>
                <a:lnTo>
                  <a:pt x="1" y="434815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marL="171446" indent="-171446">
              <a:buFont typeface="Arial" panose="020B0604020202020204" pitchFamily="34" charset="0"/>
              <a:buNone/>
              <a:defRPr lang="en-IN" sz="1400" i="1" noProof="0" dirty="0"/>
            </a:lvl1pPr>
          </a:lstStyle>
          <a:p>
            <a:pPr marL="0" lvl="0" indent="0" algn="ctr"/>
            <a:r>
              <a:rPr lang="en-IN" dirty="0"/>
              <a:t>Click icon to add image</a:t>
            </a:r>
            <a:endParaRPr kumimoji="0" lang="en-IN" sz="2100" b="0" i="0" u="none" strike="noStrike" kern="1200" cap="none" spc="0" normalizeH="0" baseline="0" noProof="0" dirty="0">
              <a:ln>
                <a:noFill/>
              </a:ln>
              <a:solidFill>
                <a:srgbClr val="1F1A17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3635375" y="629285"/>
            <a:ext cx="5281487" cy="23862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200" b="1" i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 dirty="0"/>
              <a:t>THE CHALLENGE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642962" y="937260"/>
            <a:ext cx="5274661" cy="55896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None/>
              <a:defRPr sz="1100"/>
            </a:lvl2pPr>
            <a:lvl3pPr marL="685782" indent="0">
              <a:buNone/>
              <a:defRPr sz="1100"/>
            </a:lvl3pPr>
            <a:lvl4pPr marL="1028674" indent="0">
              <a:buNone/>
              <a:defRPr sz="1100"/>
            </a:lvl4pPr>
            <a:lvl5pPr marL="1371566" indent="0">
              <a:buNone/>
              <a:defRPr sz="1100"/>
            </a:lvl5pPr>
          </a:lstStyle>
          <a:p>
            <a:pPr lvl="0"/>
            <a:r>
              <a:rPr lang="en-US" dirty="0"/>
              <a:t>Enter Text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3635374" y="1754819"/>
            <a:ext cx="5281487" cy="26520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200" b="1" i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 dirty="0"/>
              <a:t>SOLUTION HIGHLIGHTS</a:t>
            </a:r>
          </a:p>
        </p:txBody>
      </p:sp>
      <p:sp>
        <p:nvSpPr>
          <p:cNvPr id="23" name="Text Placeholder 20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3647763" y="2097143"/>
            <a:ext cx="5269097" cy="559177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marR="0" indent="0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None/>
              <a:tabLst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marL="228589" lvl="0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3"/>
              </a:buBlip>
            </a:pPr>
            <a:r>
              <a:rPr lang="en-US" dirty="0"/>
              <a:t>Enter Description</a:t>
            </a:r>
          </a:p>
          <a:p>
            <a:pPr marL="571480" marR="0" lvl="1" indent="-228589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Blip>
                <a:blip r:embed="rId3"/>
              </a:buBlip>
              <a:tabLst/>
              <a:defRPr/>
            </a:pPr>
            <a:r>
              <a:rPr lang="en-US" dirty="0"/>
              <a:t>Description</a:t>
            </a:r>
          </a:p>
          <a:p>
            <a:pPr marL="571480" lvl="1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3"/>
              </a:buBlip>
            </a:pPr>
            <a:endParaRPr lang="en-US" dirty="0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3646448" y="2869387"/>
            <a:ext cx="5247553" cy="211156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200" b="1" i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 dirty="0"/>
              <a:t>BUSINESS VALUE DELIVERED</a:t>
            </a:r>
          </a:p>
        </p:txBody>
      </p:sp>
      <p:sp>
        <p:nvSpPr>
          <p:cNvPr id="25" name="Text Placeholder 20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3652232" y="3216635"/>
            <a:ext cx="5241770" cy="513924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marR="0" indent="0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None/>
              <a:tabLst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marL="228589" lvl="0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3"/>
              </a:buBlip>
            </a:pPr>
            <a:r>
              <a:rPr lang="en-US" dirty="0"/>
              <a:t>Enter Description</a:t>
            </a:r>
          </a:p>
          <a:p>
            <a:pPr marL="571480" marR="0" lvl="1" indent="-228589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Blip>
                <a:blip r:embed="rId3"/>
              </a:buBlip>
              <a:tabLst/>
              <a:defRPr/>
            </a:pPr>
            <a:r>
              <a:rPr lang="en-US" dirty="0"/>
              <a:t>Description</a:t>
            </a:r>
          </a:p>
          <a:p>
            <a:pPr marL="571480" lvl="1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3"/>
              </a:buBlip>
            </a:pPr>
            <a:endParaRPr lang="en-US" dirty="0"/>
          </a:p>
        </p:txBody>
      </p:sp>
      <p:sp>
        <p:nvSpPr>
          <p:cNvPr id="106" name="Freeform 105"/>
          <p:cNvSpPr/>
          <p:nvPr userDrawn="1"/>
        </p:nvSpPr>
        <p:spPr bwMode="gray">
          <a:xfrm>
            <a:off x="3784645" y="4406180"/>
            <a:ext cx="5197003" cy="508174"/>
          </a:xfrm>
          <a:custGeom>
            <a:avLst/>
            <a:gdLst>
              <a:gd name="connsiteX0" fmla="*/ 0 w 8732520"/>
              <a:gd name="connsiteY0" fmla="*/ 0 h 316232"/>
              <a:gd name="connsiteX1" fmla="*/ 564834 w 8732520"/>
              <a:gd name="connsiteY1" fmla="*/ 0 h 316232"/>
              <a:gd name="connsiteX2" fmla="*/ 8404860 w 8732520"/>
              <a:gd name="connsiteY2" fmla="*/ 0 h 316232"/>
              <a:gd name="connsiteX3" fmla="*/ 8732520 w 8732520"/>
              <a:gd name="connsiteY3" fmla="*/ 0 h 316232"/>
              <a:gd name="connsiteX4" fmla="*/ 8495346 w 8732520"/>
              <a:gd name="connsiteY4" fmla="*/ 316232 h 316232"/>
              <a:gd name="connsiteX5" fmla="*/ 8404860 w 8732520"/>
              <a:gd name="connsiteY5" fmla="*/ 316232 h 316232"/>
              <a:gd name="connsiteX6" fmla="*/ 327660 w 8732520"/>
              <a:gd name="connsiteY6" fmla="*/ 316232 h 316232"/>
              <a:gd name="connsiteX7" fmla="*/ 0 w 8732520"/>
              <a:gd name="connsiteY7" fmla="*/ 316232 h 316232"/>
              <a:gd name="connsiteX0" fmla="*/ 0 w 8732520"/>
              <a:gd name="connsiteY0" fmla="*/ 0 h 316232"/>
              <a:gd name="connsiteX1" fmla="*/ 564834 w 8732520"/>
              <a:gd name="connsiteY1" fmla="*/ 0 h 316232"/>
              <a:gd name="connsiteX2" fmla="*/ 8404860 w 8732520"/>
              <a:gd name="connsiteY2" fmla="*/ 0 h 316232"/>
              <a:gd name="connsiteX3" fmla="*/ 8732520 w 8732520"/>
              <a:gd name="connsiteY3" fmla="*/ 0 h 316232"/>
              <a:gd name="connsiteX4" fmla="*/ 8495346 w 8732520"/>
              <a:gd name="connsiteY4" fmla="*/ 316232 h 316232"/>
              <a:gd name="connsiteX5" fmla="*/ 8404860 w 8732520"/>
              <a:gd name="connsiteY5" fmla="*/ 316232 h 316232"/>
              <a:gd name="connsiteX6" fmla="*/ 327660 w 8732520"/>
              <a:gd name="connsiteY6" fmla="*/ 316232 h 316232"/>
              <a:gd name="connsiteX7" fmla="*/ 0 w 8732520"/>
              <a:gd name="connsiteY7" fmla="*/ 316232 h 316232"/>
              <a:gd name="connsiteX8" fmla="*/ 0 w 8732520"/>
              <a:gd name="connsiteY8" fmla="*/ 0 h 316232"/>
              <a:gd name="connsiteX0" fmla="*/ 0 w 8732520"/>
              <a:gd name="connsiteY0" fmla="*/ 0 h 316232"/>
              <a:gd name="connsiteX1" fmla="*/ 564834 w 8732520"/>
              <a:gd name="connsiteY1" fmla="*/ 0 h 316232"/>
              <a:gd name="connsiteX2" fmla="*/ 8404860 w 8732520"/>
              <a:gd name="connsiteY2" fmla="*/ 0 h 316232"/>
              <a:gd name="connsiteX3" fmla="*/ 8732520 w 8732520"/>
              <a:gd name="connsiteY3" fmla="*/ 0 h 316232"/>
              <a:gd name="connsiteX4" fmla="*/ 8495346 w 8732520"/>
              <a:gd name="connsiteY4" fmla="*/ 316232 h 316232"/>
              <a:gd name="connsiteX5" fmla="*/ 8404860 w 8732520"/>
              <a:gd name="connsiteY5" fmla="*/ 316232 h 316232"/>
              <a:gd name="connsiteX6" fmla="*/ 327660 w 8732520"/>
              <a:gd name="connsiteY6" fmla="*/ 316232 h 316232"/>
              <a:gd name="connsiteX7" fmla="*/ 49070 w 8732520"/>
              <a:gd name="connsiteY7" fmla="*/ 316232 h 316232"/>
              <a:gd name="connsiteX8" fmla="*/ 0 w 8732520"/>
              <a:gd name="connsiteY8" fmla="*/ 0 h 316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732520" h="316232">
                <a:moveTo>
                  <a:pt x="0" y="0"/>
                </a:moveTo>
                <a:lnTo>
                  <a:pt x="564834" y="0"/>
                </a:lnTo>
                <a:lnTo>
                  <a:pt x="8404860" y="0"/>
                </a:lnTo>
                <a:lnTo>
                  <a:pt x="8732520" y="0"/>
                </a:lnTo>
                <a:lnTo>
                  <a:pt x="8495346" y="316232"/>
                </a:lnTo>
                <a:lnTo>
                  <a:pt x="8404860" y="316232"/>
                </a:lnTo>
                <a:lnTo>
                  <a:pt x="327660" y="316232"/>
                </a:lnTo>
                <a:lnTo>
                  <a:pt x="49070" y="316232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 dirty="0">
              <a:solidFill>
                <a:prstClr val="black"/>
              </a:solidFill>
            </a:endParaRPr>
          </a:p>
        </p:txBody>
      </p:sp>
      <p:sp>
        <p:nvSpPr>
          <p:cNvPr id="107" name="Rectangle 106"/>
          <p:cNvSpPr/>
          <p:nvPr userDrawn="1"/>
        </p:nvSpPr>
        <p:spPr bwMode="gray">
          <a:xfrm>
            <a:off x="7573875" y="4403350"/>
            <a:ext cx="1204954" cy="220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 dirty="0">
                <a:solidFill>
                  <a:prstClr val="white"/>
                </a:solidFill>
                <a:ea typeface="Calibri" charset="0"/>
                <a:cs typeface="Calibri" charset="0"/>
              </a:rPr>
              <a:t>  </a:t>
            </a:r>
          </a:p>
        </p:txBody>
      </p:sp>
      <p:cxnSp>
        <p:nvCxnSpPr>
          <p:cNvPr id="108" name="Straight Connector 107"/>
          <p:cNvCxnSpPr/>
          <p:nvPr userDrawn="1"/>
        </p:nvCxnSpPr>
        <p:spPr bwMode="gray">
          <a:xfrm>
            <a:off x="5103938" y="4517829"/>
            <a:ext cx="0" cy="26654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 userDrawn="1"/>
        </p:nvCxnSpPr>
        <p:spPr bwMode="gray">
          <a:xfrm>
            <a:off x="6278085" y="4505522"/>
            <a:ext cx="0" cy="26654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 userDrawn="1"/>
        </p:nvCxnSpPr>
        <p:spPr bwMode="gray">
          <a:xfrm>
            <a:off x="7493922" y="4505522"/>
            <a:ext cx="0" cy="26654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 userDrawn="1"/>
        </p:nvSpPr>
        <p:spPr bwMode="gray">
          <a:xfrm>
            <a:off x="4290577" y="4174505"/>
            <a:ext cx="807387" cy="207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ea typeface="Calibri" charset="0"/>
                <a:cs typeface="Calibri" charset="0"/>
              </a:rPr>
              <a:t>ENGAGEMENT</a:t>
            </a:r>
          </a:p>
        </p:txBody>
      </p:sp>
      <p:sp>
        <p:nvSpPr>
          <p:cNvPr id="112" name="TextBox 111"/>
          <p:cNvSpPr txBox="1"/>
          <p:nvPr userDrawn="1"/>
        </p:nvSpPr>
        <p:spPr bwMode="gray">
          <a:xfrm>
            <a:off x="5489401" y="4165178"/>
            <a:ext cx="777240" cy="207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ea typeface="Calibri" charset="0"/>
                <a:cs typeface="Calibri" charset="0"/>
              </a:rPr>
              <a:t>TECHNOLOGY</a:t>
            </a:r>
          </a:p>
        </p:txBody>
      </p:sp>
      <p:sp>
        <p:nvSpPr>
          <p:cNvPr id="113" name="TextBox 112"/>
          <p:cNvSpPr txBox="1"/>
          <p:nvPr userDrawn="1"/>
        </p:nvSpPr>
        <p:spPr bwMode="gray">
          <a:xfrm>
            <a:off x="7978724" y="4161774"/>
            <a:ext cx="631987" cy="207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ea typeface="Calibri" charset="0"/>
                <a:cs typeface="Calibri" charset="0"/>
              </a:rPr>
              <a:t>OUTCOME</a:t>
            </a:r>
          </a:p>
        </p:txBody>
      </p:sp>
      <p:sp>
        <p:nvSpPr>
          <p:cNvPr id="114" name="TextBox 113"/>
          <p:cNvSpPr txBox="1"/>
          <p:nvPr userDrawn="1"/>
        </p:nvSpPr>
        <p:spPr bwMode="gray">
          <a:xfrm>
            <a:off x="6686975" y="4161774"/>
            <a:ext cx="714205" cy="207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ea typeface="Calibri" charset="0"/>
                <a:cs typeface="Calibri" charset="0"/>
              </a:rPr>
              <a:t>OWNERSHIP</a:t>
            </a:r>
          </a:p>
        </p:txBody>
      </p:sp>
      <p:pic>
        <p:nvPicPr>
          <p:cNvPr id="115" name="Picture 114"/>
          <p:cNvPicPr>
            <a:picLocks noChangeAspect="1"/>
          </p:cNvPicPr>
          <p:nvPr userDrawn="1"/>
        </p:nvPicPr>
        <p:blipFill>
          <a:blip r:embed="rId4" cstate="screen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4087507" y="4160864"/>
            <a:ext cx="180000" cy="194562"/>
          </a:xfrm>
          <a:prstGeom prst="rect">
            <a:avLst/>
          </a:prstGeom>
        </p:spPr>
      </p:pic>
      <p:pic>
        <p:nvPicPr>
          <p:cNvPr id="208" name="Picture 207"/>
          <p:cNvPicPr>
            <a:picLocks noChangeAspect="1"/>
          </p:cNvPicPr>
          <p:nvPr userDrawn="1"/>
        </p:nvPicPr>
        <p:blipFill>
          <a:blip r:embed="rId5" cstate="screen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7752644" y="4155035"/>
            <a:ext cx="180000" cy="198316"/>
          </a:xfrm>
          <a:prstGeom prst="rect">
            <a:avLst/>
          </a:prstGeom>
        </p:spPr>
      </p:pic>
      <p:pic>
        <p:nvPicPr>
          <p:cNvPr id="209" name="Picture 208"/>
          <p:cNvPicPr>
            <a:picLocks noChangeAspect="1"/>
          </p:cNvPicPr>
          <p:nvPr userDrawn="1"/>
        </p:nvPicPr>
        <p:blipFill>
          <a:blip r:embed="rId6" cstate="screen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5286438" y="4166199"/>
            <a:ext cx="180000" cy="181986"/>
          </a:xfrm>
          <a:prstGeom prst="rect">
            <a:avLst/>
          </a:prstGeom>
        </p:spPr>
      </p:pic>
      <p:sp>
        <p:nvSpPr>
          <p:cNvPr id="213" name="Chord 212"/>
          <p:cNvSpPr/>
          <p:nvPr userDrawn="1"/>
        </p:nvSpPr>
        <p:spPr bwMode="gray">
          <a:xfrm>
            <a:off x="6437422" y="4155038"/>
            <a:ext cx="200296" cy="201570"/>
          </a:xfrm>
          <a:prstGeom prst="chord">
            <a:avLst>
              <a:gd name="adj1" fmla="val 5350966"/>
              <a:gd name="adj2" fmla="val 1620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4" name="Chord 213"/>
          <p:cNvSpPr/>
          <p:nvPr userDrawn="1"/>
        </p:nvSpPr>
        <p:spPr bwMode="gray">
          <a:xfrm rot="10800000">
            <a:off x="6440599" y="4155034"/>
            <a:ext cx="200296" cy="201570"/>
          </a:xfrm>
          <a:prstGeom prst="chord">
            <a:avLst>
              <a:gd name="adj1" fmla="val 5350966"/>
              <a:gd name="adj2" fmla="val 1620000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8" hasCustomPrompt="1"/>
          </p:nvPr>
        </p:nvSpPr>
        <p:spPr bwMode="gray">
          <a:xfrm>
            <a:off x="4004122" y="4537436"/>
            <a:ext cx="925512" cy="258762"/>
          </a:xfrm>
        </p:spPr>
        <p:txBody>
          <a:bodyPr>
            <a:noAutofit/>
          </a:bodyPr>
          <a:lstStyle>
            <a:lvl1pPr marL="0" indent="0">
              <a:buNone/>
              <a:defRPr sz="9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216" name="Content Placeholder 11"/>
          <p:cNvSpPr>
            <a:spLocks noGrp="1"/>
          </p:cNvSpPr>
          <p:nvPr>
            <p:ph sz="quarter" idx="19" hasCustomPrompt="1"/>
          </p:nvPr>
        </p:nvSpPr>
        <p:spPr bwMode="gray">
          <a:xfrm>
            <a:off x="5249878" y="4531785"/>
            <a:ext cx="925512" cy="258762"/>
          </a:xfrm>
        </p:spPr>
        <p:txBody>
          <a:bodyPr>
            <a:noAutofit/>
          </a:bodyPr>
          <a:lstStyle>
            <a:lvl1pPr marL="0" indent="0">
              <a:buNone/>
              <a:defRPr sz="9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217" name="Content Placeholder 11"/>
          <p:cNvSpPr>
            <a:spLocks noGrp="1"/>
          </p:cNvSpPr>
          <p:nvPr>
            <p:ph sz="quarter" idx="20" hasCustomPrompt="1"/>
          </p:nvPr>
        </p:nvSpPr>
        <p:spPr bwMode="gray">
          <a:xfrm>
            <a:off x="6382146" y="4529630"/>
            <a:ext cx="925512" cy="258762"/>
          </a:xfrm>
        </p:spPr>
        <p:txBody>
          <a:bodyPr>
            <a:noAutofit/>
          </a:bodyPr>
          <a:lstStyle>
            <a:lvl1pPr marL="0" indent="0">
              <a:buNone/>
              <a:defRPr sz="9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218" name="Content Placeholder 11"/>
          <p:cNvSpPr>
            <a:spLocks noGrp="1"/>
          </p:cNvSpPr>
          <p:nvPr>
            <p:ph sz="quarter" idx="21" hasCustomPrompt="1"/>
          </p:nvPr>
        </p:nvSpPr>
        <p:spPr bwMode="gray">
          <a:xfrm>
            <a:off x="7713596" y="4525610"/>
            <a:ext cx="925512" cy="258762"/>
          </a:xfrm>
        </p:spPr>
        <p:txBody>
          <a:bodyPr>
            <a:noAutofit/>
          </a:bodyPr>
          <a:lstStyle>
            <a:lvl1pPr marL="0" indent="0">
              <a:buNone/>
              <a:defRPr sz="9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123" name="Rectangle: Rounded Corners 122">
            <a:extLst>
              <a:ext uri="{FF2B5EF4-FFF2-40B4-BE49-F238E27FC236}">
                <a16:creationId xmlns:a16="http://schemas.microsoft.com/office/drawing/2014/main" id="{07B6B5FC-7411-489E-9683-C4F6F4232B46}"/>
              </a:ext>
            </a:extLst>
          </p:cNvPr>
          <p:cNvSpPr/>
          <p:nvPr userDrawn="1"/>
        </p:nvSpPr>
        <p:spPr>
          <a:xfrm>
            <a:off x="191886" y="637992"/>
            <a:ext cx="1045028" cy="36576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4" name="Rectangle: Rounded Corners 123">
            <a:extLst>
              <a:ext uri="{FF2B5EF4-FFF2-40B4-BE49-F238E27FC236}">
                <a16:creationId xmlns:a16="http://schemas.microsoft.com/office/drawing/2014/main" id="{802279CE-6112-425D-B68A-0BF400D701C9}"/>
              </a:ext>
            </a:extLst>
          </p:cNvPr>
          <p:cNvSpPr/>
          <p:nvPr userDrawn="1"/>
        </p:nvSpPr>
        <p:spPr>
          <a:xfrm>
            <a:off x="191886" y="637992"/>
            <a:ext cx="1045028" cy="36576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5" name="Title 1">
            <a:extLst>
              <a:ext uri="{FF2B5EF4-FFF2-40B4-BE49-F238E27FC236}">
                <a16:creationId xmlns:a16="http://schemas.microsoft.com/office/drawing/2014/main" id="{045BD283-9EAA-4DB7-8189-395F2BAF5E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191885" y="0"/>
            <a:ext cx="8802505" cy="632460"/>
          </a:xfrm>
          <a:prstGeom prst="rect">
            <a:avLst/>
          </a:prstGeom>
        </p:spPr>
        <p:txBody>
          <a:bodyPr lIns="0" rIns="0" anchor="b">
            <a:normAutofit/>
          </a:bodyPr>
          <a:lstStyle>
            <a:lvl1pPr>
              <a:defRPr sz="2400" b="1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Case study</a:t>
            </a:r>
          </a:p>
        </p:txBody>
      </p:sp>
    </p:spTree>
    <p:extLst>
      <p:ext uri="{BB962C8B-B14F-4D97-AF65-F5344CB8AC3E}">
        <p14:creationId xmlns:p14="http://schemas.microsoft.com/office/powerpoint/2010/main" val="13520602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u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Picture 113">
            <a:extLst>
              <a:ext uri="{FF2B5EF4-FFF2-40B4-BE49-F238E27FC236}">
                <a16:creationId xmlns:a16="http://schemas.microsoft.com/office/drawing/2014/main" id="{08D0A968-8CB9-4692-A2E9-8EA361484A7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17"/>
          <a:stretch/>
        </p:blipFill>
        <p:spPr>
          <a:xfrm>
            <a:off x="46870" y="39029"/>
            <a:ext cx="9050260" cy="5065443"/>
          </a:xfrm>
          <a:prstGeom prst="rect">
            <a:avLst/>
          </a:prstGeom>
        </p:spPr>
      </p:pic>
      <p:sp>
        <p:nvSpPr>
          <p:cNvPr id="16" name="Trapezoid 15"/>
          <p:cNvSpPr/>
          <p:nvPr userDrawn="1"/>
        </p:nvSpPr>
        <p:spPr bwMode="gray">
          <a:xfrm flipH="1">
            <a:off x="5448300" y="606444"/>
            <a:ext cx="3695700" cy="4329591"/>
          </a:xfrm>
          <a:prstGeom prst="trapezoid">
            <a:avLst>
              <a:gd name="adj" fmla="val 18643"/>
            </a:avLst>
          </a:prstGeom>
          <a:solidFill>
            <a:srgbClr val="0077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IN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1" hasCustomPrompt="1"/>
          </p:nvPr>
        </p:nvSpPr>
        <p:spPr bwMode="gray">
          <a:xfrm flipH="1">
            <a:off x="5508104" y="601148"/>
            <a:ext cx="3635375" cy="4334887"/>
          </a:xfrm>
          <a:custGeom>
            <a:avLst/>
            <a:gdLst/>
            <a:ahLst/>
            <a:cxnLst/>
            <a:rect l="l" t="t" r="r" b="b"/>
            <a:pathLst>
              <a:path w="3635375" h="4348163">
                <a:moveTo>
                  <a:pt x="1" y="0"/>
                </a:moveTo>
                <a:lnTo>
                  <a:pt x="626920" y="0"/>
                </a:lnTo>
                <a:lnTo>
                  <a:pt x="2766061" y="0"/>
                </a:lnTo>
                <a:lnTo>
                  <a:pt x="3008455" y="0"/>
                </a:lnTo>
                <a:lnTo>
                  <a:pt x="3635375" y="4348163"/>
                </a:lnTo>
                <a:lnTo>
                  <a:pt x="2766061" y="4348163"/>
                </a:lnTo>
                <a:lnTo>
                  <a:pt x="1" y="4348163"/>
                </a:lnTo>
                <a:lnTo>
                  <a:pt x="0" y="4348163"/>
                </a:lnTo>
                <a:lnTo>
                  <a:pt x="1" y="434815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lIns="0" tIns="0" rIns="0" bIns="0" anchor="ctr">
            <a:noAutofit/>
          </a:bodyPr>
          <a:lstStyle>
            <a:lvl1pPr marL="0" marR="0" indent="0" algn="ctr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180975" algn="l"/>
              </a:tabLst>
              <a:defRPr lang="en-IN" sz="1200" i="1" dirty="0" smtClean="0"/>
            </a:lvl1pPr>
          </a:lstStyle>
          <a:p>
            <a:r>
              <a:rPr lang="en-IN" dirty="0"/>
              <a:t>Click icon to add image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Solution Slide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11" name="Text Placeholder 7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203070" y="697998"/>
            <a:ext cx="5198302" cy="2540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200" b="1" i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 dirty="0"/>
              <a:t>SOLUTION DESCRIPTION</a:t>
            </a:r>
          </a:p>
        </p:txBody>
      </p:sp>
      <p:sp>
        <p:nvSpPr>
          <p:cNvPr id="12" name="Text Placeholder 20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202351" y="1055847"/>
            <a:ext cx="5199044" cy="474074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None/>
              <a:defRPr sz="1100"/>
            </a:lvl2pPr>
            <a:lvl3pPr marL="685782" indent="0">
              <a:buNone/>
              <a:defRPr sz="1100"/>
            </a:lvl3pPr>
            <a:lvl4pPr marL="1028674" indent="0">
              <a:buNone/>
              <a:defRPr sz="1100"/>
            </a:lvl4pPr>
            <a:lvl5pPr marL="1371566" indent="0">
              <a:buNone/>
              <a:defRPr sz="1100"/>
            </a:lvl5pPr>
          </a:lstStyle>
          <a:p>
            <a:pPr lvl="0"/>
            <a:r>
              <a:rPr lang="en-US" dirty="0"/>
              <a:t>Enter Description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196405" y="1712149"/>
            <a:ext cx="5217786" cy="22530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200" b="1" i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 dirty="0"/>
              <a:t>CHALLENGES SOLVED</a:t>
            </a:r>
          </a:p>
        </p:txBody>
      </p:sp>
      <p:sp>
        <p:nvSpPr>
          <p:cNvPr id="17" name="Text Placeholder 20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192989" y="2031795"/>
            <a:ext cx="5199044" cy="640644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marR="0" indent="0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None/>
              <a:tabLst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marL="228589" lvl="0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3"/>
              </a:buBlip>
            </a:pPr>
            <a:r>
              <a:rPr lang="en-US" dirty="0"/>
              <a:t>Enter Description</a:t>
            </a:r>
          </a:p>
          <a:p>
            <a:pPr marL="571480" marR="0" lvl="1" indent="-228589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Blip>
                <a:blip r:embed="rId3"/>
              </a:buBlip>
              <a:tabLst/>
              <a:defRPr/>
            </a:pPr>
            <a:r>
              <a:rPr lang="en-US" dirty="0"/>
              <a:t>Description</a:t>
            </a:r>
          </a:p>
          <a:p>
            <a:pPr marL="571480" lvl="1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3"/>
              </a:buBlip>
            </a:pPr>
            <a:endParaRPr lang="en-US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206690" y="2846456"/>
            <a:ext cx="5194681" cy="26840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200" b="1" i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 dirty="0"/>
              <a:t>BUSINESS VALUE DELIVERED</a:t>
            </a:r>
          </a:p>
        </p:txBody>
      </p:sp>
      <p:sp>
        <p:nvSpPr>
          <p:cNvPr id="23" name="Text Placeholder 20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202374" y="3210527"/>
            <a:ext cx="5198997" cy="578890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marR="0" indent="0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None/>
              <a:tabLst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marL="228589" lvl="0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3"/>
              </a:buBlip>
            </a:pPr>
            <a:r>
              <a:rPr lang="en-US" dirty="0"/>
              <a:t>Enter Description</a:t>
            </a:r>
          </a:p>
          <a:p>
            <a:pPr marL="571480" marR="0" lvl="1" indent="-228589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Blip>
                <a:blip r:embed="rId3"/>
              </a:buBlip>
              <a:tabLst/>
              <a:defRPr/>
            </a:pPr>
            <a:r>
              <a:rPr lang="en-US" dirty="0"/>
              <a:t>Description</a:t>
            </a:r>
          </a:p>
          <a:p>
            <a:pPr marL="571480" lvl="1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3"/>
              </a:buBlip>
            </a:pPr>
            <a:endParaRPr lang="en-US" dirty="0"/>
          </a:p>
        </p:txBody>
      </p:sp>
      <p:sp>
        <p:nvSpPr>
          <p:cNvPr id="106" name="Text Placeholder 7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191236" y="3926845"/>
            <a:ext cx="5194681" cy="26840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200" b="1" i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 dirty="0"/>
              <a:t>CASE SCENARIOS</a:t>
            </a:r>
          </a:p>
        </p:txBody>
      </p:sp>
      <p:sp>
        <p:nvSpPr>
          <p:cNvPr id="107" name="Text Placeholder 20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187897" y="4311258"/>
            <a:ext cx="5198997" cy="578890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marR="0" indent="0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None/>
              <a:tabLst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marL="228589" lvl="0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3"/>
              </a:buBlip>
            </a:pPr>
            <a:r>
              <a:rPr lang="en-US" dirty="0"/>
              <a:t>Enter Description</a:t>
            </a:r>
          </a:p>
          <a:p>
            <a:pPr marL="571480" marR="0" lvl="1" indent="-228589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Blip>
                <a:blip r:embed="rId3"/>
              </a:buBlip>
              <a:tabLst/>
              <a:defRPr/>
            </a:pPr>
            <a:r>
              <a:rPr lang="en-US" dirty="0"/>
              <a:t>Description</a:t>
            </a:r>
          </a:p>
          <a:p>
            <a:pPr marL="571480" lvl="1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3"/>
              </a:buBlip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2403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ertical 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Picture 98">
            <a:extLst>
              <a:ext uri="{FF2B5EF4-FFF2-40B4-BE49-F238E27FC236}">
                <a16:creationId xmlns:a16="http://schemas.microsoft.com/office/drawing/2014/main" id="{D3239C3E-0C2C-4598-8D94-5AD0DCC8B6E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17"/>
          <a:stretch/>
        </p:blipFill>
        <p:spPr>
          <a:xfrm>
            <a:off x="46870" y="39029"/>
            <a:ext cx="9050260" cy="5065443"/>
          </a:xfrm>
          <a:prstGeom prst="rect">
            <a:avLst/>
          </a:prstGeom>
        </p:spPr>
      </p:pic>
      <p:sp>
        <p:nvSpPr>
          <p:cNvPr id="16" name="Trapezoid 15"/>
          <p:cNvSpPr/>
          <p:nvPr userDrawn="1"/>
        </p:nvSpPr>
        <p:spPr bwMode="gray">
          <a:xfrm flipH="1">
            <a:off x="5448300" y="606444"/>
            <a:ext cx="3695700" cy="4329591"/>
          </a:xfrm>
          <a:prstGeom prst="trapezoid">
            <a:avLst>
              <a:gd name="adj" fmla="val 18643"/>
            </a:avLst>
          </a:prstGeom>
          <a:solidFill>
            <a:srgbClr val="0077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IN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1" hasCustomPrompt="1"/>
          </p:nvPr>
        </p:nvSpPr>
        <p:spPr bwMode="gray">
          <a:xfrm flipH="1">
            <a:off x="5508104" y="601148"/>
            <a:ext cx="3635375" cy="4334887"/>
          </a:xfrm>
          <a:custGeom>
            <a:avLst/>
            <a:gdLst/>
            <a:ahLst/>
            <a:cxnLst/>
            <a:rect l="l" t="t" r="r" b="b"/>
            <a:pathLst>
              <a:path w="3635375" h="4348163">
                <a:moveTo>
                  <a:pt x="1" y="0"/>
                </a:moveTo>
                <a:lnTo>
                  <a:pt x="626920" y="0"/>
                </a:lnTo>
                <a:lnTo>
                  <a:pt x="2766061" y="0"/>
                </a:lnTo>
                <a:lnTo>
                  <a:pt x="3008455" y="0"/>
                </a:lnTo>
                <a:lnTo>
                  <a:pt x="3635375" y="4348163"/>
                </a:lnTo>
                <a:lnTo>
                  <a:pt x="2766061" y="4348163"/>
                </a:lnTo>
                <a:lnTo>
                  <a:pt x="1" y="4348163"/>
                </a:lnTo>
                <a:lnTo>
                  <a:pt x="0" y="4348163"/>
                </a:lnTo>
                <a:lnTo>
                  <a:pt x="1" y="434815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lIns="0" tIns="0" rIns="0" bIns="0" anchor="ctr">
            <a:noAutofit/>
          </a:bodyPr>
          <a:lstStyle>
            <a:lvl1pPr marL="0" marR="0" indent="0" algn="ctr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180975" algn="l"/>
              </a:tabLst>
              <a:defRPr lang="en-IN" sz="1400" i="1" dirty="0" smtClean="0"/>
            </a:lvl1pPr>
          </a:lstStyle>
          <a:p>
            <a:r>
              <a:rPr lang="en-IN" dirty="0"/>
              <a:t>Click icon to add image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Vertical Picture Slide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 bwMode="gray">
          <a:xfrm>
            <a:off x="249238" y="762000"/>
            <a:ext cx="5154612" cy="4173538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731588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tal 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Picture 98">
            <a:extLst>
              <a:ext uri="{FF2B5EF4-FFF2-40B4-BE49-F238E27FC236}">
                <a16:creationId xmlns:a16="http://schemas.microsoft.com/office/drawing/2014/main" id="{41803123-7187-4C94-AC56-F1EAF05F739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17"/>
          <a:stretch/>
        </p:blipFill>
        <p:spPr>
          <a:xfrm>
            <a:off x="46870" y="39029"/>
            <a:ext cx="9050260" cy="5065443"/>
          </a:xfrm>
          <a:prstGeom prst="rect">
            <a:avLst/>
          </a:prstGeom>
        </p:spPr>
      </p:pic>
      <p:sp>
        <p:nvSpPr>
          <p:cNvPr id="16" name="Parallelogram 15"/>
          <p:cNvSpPr/>
          <p:nvPr userDrawn="1"/>
        </p:nvSpPr>
        <p:spPr bwMode="gray">
          <a:xfrm>
            <a:off x="632460" y="692058"/>
            <a:ext cx="8069580" cy="2822667"/>
          </a:xfrm>
          <a:prstGeom prst="parallelogram">
            <a:avLst/>
          </a:prstGeom>
          <a:solidFill>
            <a:srgbClr val="0077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IN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84836" y="644432"/>
            <a:ext cx="8069580" cy="2822667"/>
          </a:xfrm>
          <a:prstGeom prst="parallelogram">
            <a:avLst/>
          </a:prstGeom>
          <a:solidFill>
            <a:schemeClr val="bg1">
              <a:lumMod val="85000"/>
            </a:schemeClr>
          </a:solidFill>
        </p:spPr>
        <p:txBody>
          <a:bodyPr lIns="0" tIns="0" rIns="0" bIns="0" anchor="ctr">
            <a:noAutofit/>
          </a:bodyPr>
          <a:lstStyle>
            <a:lvl1pPr marL="0" marR="0" indent="0" algn="ctr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lt"/>
              <a:buNone/>
              <a:tabLst>
                <a:tab pos="180975" algn="l"/>
              </a:tabLst>
              <a:defRPr lang="en-IN" sz="1400" i="1" dirty="0"/>
            </a:lvl1pPr>
          </a:lstStyle>
          <a:p>
            <a:r>
              <a:rPr lang="en-IN" dirty="0"/>
              <a:t>Click icon to add image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Horizontal Picture Slide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20" name="Text Placeholder 20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597996" y="3655695"/>
            <a:ext cx="7403004" cy="104965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342891" indent="0">
              <a:buNone/>
              <a:defRPr sz="1100"/>
            </a:lvl2pPr>
            <a:lvl3pPr marL="685782" indent="0">
              <a:buNone/>
              <a:defRPr sz="1100"/>
            </a:lvl3pPr>
            <a:lvl4pPr marL="1028674" indent="0">
              <a:buNone/>
              <a:defRPr sz="1100"/>
            </a:lvl4pPr>
            <a:lvl5pPr marL="1371566" indent="0">
              <a:buNone/>
              <a:defRPr sz="1100"/>
            </a:lvl5pPr>
          </a:lstStyle>
          <a:p>
            <a:pPr lvl="0"/>
            <a:r>
              <a:rPr lang="en-US" dirty="0"/>
              <a:t>Enter Text</a:t>
            </a:r>
          </a:p>
        </p:txBody>
      </p:sp>
    </p:spTree>
    <p:extLst>
      <p:ext uri="{BB962C8B-B14F-4D97-AF65-F5344CB8AC3E}">
        <p14:creationId xmlns:p14="http://schemas.microsoft.com/office/powerpoint/2010/main" val="14118227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with Imag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627535"/>
            <a:ext cx="9144000" cy="4308500"/>
          </a:xfrm>
          <a:solidFill>
            <a:schemeClr val="bg1">
              <a:lumMod val="85000"/>
            </a:schemeClr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en-IN" sz="1400" i="1" dirty="0"/>
            </a:lvl1pPr>
          </a:lstStyle>
          <a:p>
            <a:r>
              <a:rPr lang="en-IN" dirty="0"/>
              <a:t>Click icon to add image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Agenda with Image Background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21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683568" y="915566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83568" y="1409335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83568" y="1903104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683568" y="2396873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5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83568" y="2890642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683568" y="3384411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7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683568" y="3878180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683568" y="4371950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279686" y="915566"/>
            <a:ext cx="40388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1</a:t>
            </a:r>
          </a:p>
        </p:txBody>
      </p:sp>
      <p:sp>
        <p:nvSpPr>
          <p:cNvPr id="30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279686" y="1409335"/>
            <a:ext cx="40388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2</a:t>
            </a:r>
          </a:p>
        </p:txBody>
      </p:sp>
      <p:sp>
        <p:nvSpPr>
          <p:cNvPr id="31" name="Text Placeholder 7"/>
          <p:cNvSpPr>
            <a:spLocks noGrp="1"/>
          </p:cNvSpPr>
          <p:nvPr>
            <p:ph type="body" sz="quarter" idx="22" hasCustomPrompt="1"/>
          </p:nvPr>
        </p:nvSpPr>
        <p:spPr>
          <a:xfrm>
            <a:off x="279686" y="1903104"/>
            <a:ext cx="40388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3</a:t>
            </a:r>
          </a:p>
        </p:txBody>
      </p:sp>
      <p:sp>
        <p:nvSpPr>
          <p:cNvPr id="32" name="Text Placeholder 7"/>
          <p:cNvSpPr>
            <a:spLocks noGrp="1"/>
          </p:cNvSpPr>
          <p:nvPr>
            <p:ph type="body" sz="quarter" idx="23" hasCustomPrompt="1"/>
          </p:nvPr>
        </p:nvSpPr>
        <p:spPr>
          <a:xfrm>
            <a:off x="279686" y="2396873"/>
            <a:ext cx="40388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4</a:t>
            </a:r>
          </a:p>
        </p:txBody>
      </p:sp>
      <p:sp>
        <p:nvSpPr>
          <p:cNvPr id="33" name="Text Placeholder 7"/>
          <p:cNvSpPr>
            <a:spLocks noGrp="1"/>
          </p:cNvSpPr>
          <p:nvPr>
            <p:ph type="body" sz="quarter" idx="24" hasCustomPrompt="1"/>
          </p:nvPr>
        </p:nvSpPr>
        <p:spPr>
          <a:xfrm>
            <a:off x="279686" y="2890642"/>
            <a:ext cx="40388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5</a:t>
            </a:r>
          </a:p>
        </p:txBody>
      </p:sp>
      <p:sp>
        <p:nvSpPr>
          <p:cNvPr id="34" name="Text Placeholder 7"/>
          <p:cNvSpPr>
            <a:spLocks noGrp="1"/>
          </p:cNvSpPr>
          <p:nvPr>
            <p:ph type="body" sz="quarter" idx="25" hasCustomPrompt="1"/>
          </p:nvPr>
        </p:nvSpPr>
        <p:spPr>
          <a:xfrm>
            <a:off x="279686" y="3384411"/>
            <a:ext cx="40388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6</a:t>
            </a:r>
          </a:p>
        </p:txBody>
      </p:sp>
      <p:sp>
        <p:nvSpPr>
          <p:cNvPr id="35" name="Text Placeholder 7"/>
          <p:cNvSpPr>
            <a:spLocks noGrp="1"/>
          </p:cNvSpPr>
          <p:nvPr>
            <p:ph type="body" sz="quarter" idx="26" hasCustomPrompt="1"/>
          </p:nvPr>
        </p:nvSpPr>
        <p:spPr>
          <a:xfrm>
            <a:off x="279686" y="3878180"/>
            <a:ext cx="40388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7</a:t>
            </a:r>
          </a:p>
        </p:txBody>
      </p:sp>
      <p:sp>
        <p:nvSpPr>
          <p:cNvPr id="36" name="Text Placeholder 7"/>
          <p:cNvSpPr>
            <a:spLocks noGrp="1"/>
          </p:cNvSpPr>
          <p:nvPr>
            <p:ph type="body" sz="quarter" idx="27" hasCustomPrompt="1"/>
          </p:nvPr>
        </p:nvSpPr>
        <p:spPr>
          <a:xfrm>
            <a:off x="279686" y="4371950"/>
            <a:ext cx="40388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605563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Without Imag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111">
            <a:extLst>
              <a:ext uri="{FF2B5EF4-FFF2-40B4-BE49-F238E27FC236}">
                <a16:creationId xmlns:a16="http://schemas.microsoft.com/office/drawing/2014/main" id="{367FD9A6-0038-4261-8DF9-2B359B25553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17"/>
          <a:stretch/>
        </p:blipFill>
        <p:spPr>
          <a:xfrm>
            <a:off x="46870" y="39029"/>
            <a:ext cx="9050260" cy="5065443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Agenda Without Image Background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21" name="Text Placeholder 7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683568" y="915566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83568" y="1409335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683568" y="1903104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683568" y="2396873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5" name="Text Placeholder 7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683568" y="2890642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683568" y="3384411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7" name="Text Placeholder 7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683568" y="3878180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683568" y="4371950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279686" y="915566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1</a:t>
            </a:r>
          </a:p>
        </p:txBody>
      </p:sp>
      <p:sp>
        <p:nvSpPr>
          <p:cNvPr id="30" name="Text Placeholder 7"/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279686" y="1409335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2</a:t>
            </a:r>
          </a:p>
        </p:txBody>
      </p:sp>
      <p:sp>
        <p:nvSpPr>
          <p:cNvPr id="31" name="Text Placeholder 7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279686" y="1903104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3</a:t>
            </a:r>
          </a:p>
        </p:txBody>
      </p:sp>
      <p:sp>
        <p:nvSpPr>
          <p:cNvPr id="32" name="Text Placeholder 7"/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279686" y="2396873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4</a:t>
            </a:r>
          </a:p>
        </p:txBody>
      </p:sp>
      <p:sp>
        <p:nvSpPr>
          <p:cNvPr id="33" name="Text Placeholder 7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279686" y="2890642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5</a:t>
            </a:r>
          </a:p>
        </p:txBody>
      </p:sp>
      <p:sp>
        <p:nvSpPr>
          <p:cNvPr id="34" name="Text Placeholder 7"/>
          <p:cNvSpPr>
            <a:spLocks noGrp="1"/>
          </p:cNvSpPr>
          <p:nvPr>
            <p:ph type="body" sz="quarter" idx="25" hasCustomPrompt="1"/>
          </p:nvPr>
        </p:nvSpPr>
        <p:spPr bwMode="gray">
          <a:xfrm>
            <a:off x="279686" y="3384411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6</a:t>
            </a:r>
          </a:p>
        </p:txBody>
      </p:sp>
      <p:sp>
        <p:nvSpPr>
          <p:cNvPr id="35" name="Text Placeholder 7"/>
          <p:cNvSpPr>
            <a:spLocks noGrp="1"/>
          </p:cNvSpPr>
          <p:nvPr>
            <p:ph type="body" sz="quarter" idx="26" hasCustomPrompt="1"/>
          </p:nvPr>
        </p:nvSpPr>
        <p:spPr bwMode="gray">
          <a:xfrm>
            <a:off x="279686" y="3878180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7</a:t>
            </a:r>
          </a:p>
        </p:txBody>
      </p:sp>
      <p:sp>
        <p:nvSpPr>
          <p:cNvPr id="36" name="Text Placeholder 7"/>
          <p:cNvSpPr>
            <a:spLocks noGrp="1"/>
          </p:cNvSpPr>
          <p:nvPr>
            <p:ph type="body" sz="quarter" idx="27" hasCustomPrompt="1"/>
          </p:nvPr>
        </p:nvSpPr>
        <p:spPr bwMode="gray">
          <a:xfrm>
            <a:off x="279686" y="4371950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4506984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Picture 101">
            <a:extLst>
              <a:ext uri="{FF2B5EF4-FFF2-40B4-BE49-F238E27FC236}">
                <a16:creationId xmlns:a16="http://schemas.microsoft.com/office/drawing/2014/main" id="{12245B6A-1831-4D90-B47C-5FA058A2E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17"/>
          <a:stretch/>
        </p:blipFill>
        <p:spPr>
          <a:xfrm>
            <a:off x="46870" y="39029"/>
            <a:ext cx="9050260" cy="5065443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Two Column Slide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21" name="Text Placeholder 7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683568" y="771550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sz="1100" b="0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Column 1 Title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279686" y="771550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1</a:t>
            </a:r>
          </a:p>
        </p:txBody>
      </p:sp>
      <p:sp>
        <p:nvSpPr>
          <p:cNvPr id="38" name="Text Placeholder 7"/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5335922" y="771550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Column 2 Title</a:t>
            </a:r>
          </a:p>
        </p:txBody>
      </p:sp>
      <p:sp>
        <p:nvSpPr>
          <p:cNvPr id="39" name="Text Placeholder 7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4932040" y="771550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2</a:t>
            </a:r>
          </a:p>
        </p:txBody>
      </p:sp>
      <p:sp>
        <p:nvSpPr>
          <p:cNvPr id="40" name="Content Placeholder 2"/>
          <p:cNvSpPr>
            <a:spLocks noGrp="1"/>
          </p:cNvSpPr>
          <p:nvPr>
            <p:ph idx="1"/>
          </p:nvPr>
        </p:nvSpPr>
        <p:spPr bwMode="gray">
          <a:xfrm>
            <a:off x="304800" y="1131590"/>
            <a:ext cx="3835152" cy="372616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1100" smtClean="0"/>
            </a:lvl1pPr>
            <a:lvl2pPr>
              <a:defRPr lang="en-US" sz="1100" smtClean="0"/>
            </a:lvl2pPr>
            <a:lvl3pPr>
              <a:defRPr lang="en-US" sz="1100" smtClean="0"/>
            </a:lvl3pPr>
            <a:lvl4pPr>
              <a:defRPr lang="en-US" sz="1100" smtClean="0"/>
            </a:lvl4pPr>
            <a:lvl5pPr>
              <a:defRPr lang="en-US" sz="1100" dirty="0"/>
            </a:lvl5pPr>
          </a:lstStyle>
          <a:p>
            <a:pPr lvl="0">
              <a:buFontTx/>
              <a:buBlip>
                <a:blip r:embed="rId3"/>
              </a:buBlip>
            </a:pPr>
            <a:r>
              <a:rPr lang="en-US" dirty="0"/>
              <a:t>Click to edit Master text styles</a:t>
            </a:r>
          </a:p>
          <a:p>
            <a:pPr lvl="1">
              <a:buFontTx/>
              <a:buBlip>
                <a:blip r:embed="rId3"/>
              </a:buBlip>
            </a:pPr>
            <a:r>
              <a:rPr lang="en-US" dirty="0"/>
              <a:t>Second level</a:t>
            </a:r>
          </a:p>
          <a:p>
            <a:pPr lvl="2">
              <a:buFontTx/>
              <a:buBlip>
                <a:blip r:embed="rId3"/>
              </a:buBlip>
            </a:pPr>
            <a:r>
              <a:rPr lang="en-US" dirty="0"/>
              <a:t>Third level</a:t>
            </a:r>
          </a:p>
          <a:p>
            <a:pPr lvl="3">
              <a:buFontTx/>
              <a:buBlip>
                <a:blip r:embed="rId3"/>
              </a:buBlip>
            </a:pPr>
            <a:r>
              <a:rPr lang="en-US" dirty="0"/>
              <a:t>Fourth level</a:t>
            </a:r>
          </a:p>
          <a:p>
            <a:pPr lvl="4">
              <a:buFontTx/>
              <a:buBlip>
                <a:blip r:embed="rId3"/>
              </a:buBlip>
            </a:pPr>
            <a:r>
              <a:rPr lang="en-US" dirty="0"/>
              <a:t>Fifth level</a:t>
            </a:r>
          </a:p>
        </p:txBody>
      </p:sp>
      <p:sp>
        <p:nvSpPr>
          <p:cNvPr id="41" name="Content Placeholder 2"/>
          <p:cNvSpPr>
            <a:spLocks noGrp="1"/>
          </p:cNvSpPr>
          <p:nvPr>
            <p:ph idx="23"/>
          </p:nvPr>
        </p:nvSpPr>
        <p:spPr bwMode="gray">
          <a:xfrm>
            <a:off x="4932040" y="1131590"/>
            <a:ext cx="3835152" cy="372616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1100" smtClean="0"/>
            </a:lvl1pPr>
            <a:lvl2pPr>
              <a:defRPr lang="en-US" sz="1100" smtClean="0"/>
            </a:lvl2pPr>
            <a:lvl3pPr>
              <a:defRPr lang="en-US" sz="1100" smtClean="0"/>
            </a:lvl3pPr>
            <a:lvl4pPr>
              <a:defRPr lang="en-US" sz="1100" smtClean="0"/>
            </a:lvl4pPr>
            <a:lvl5pPr>
              <a:defRPr lang="en-US" sz="1100" dirty="0"/>
            </a:lvl5pPr>
          </a:lstStyle>
          <a:p>
            <a:pPr lvl="0">
              <a:buFontTx/>
              <a:buBlip>
                <a:blip r:embed="rId3"/>
              </a:buBlip>
            </a:pPr>
            <a:r>
              <a:rPr lang="en-US" dirty="0"/>
              <a:t>Click to edit Master text styles</a:t>
            </a:r>
          </a:p>
          <a:p>
            <a:pPr lvl="1">
              <a:buFontTx/>
              <a:buBlip>
                <a:blip r:embed="rId3"/>
              </a:buBlip>
            </a:pPr>
            <a:r>
              <a:rPr lang="en-US" dirty="0"/>
              <a:t>Second level</a:t>
            </a:r>
          </a:p>
          <a:p>
            <a:pPr lvl="2">
              <a:buFontTx/>
              <a:buBlip>
                <a:blip r:embed="rId3"/>
              </a:buBlip>
            </a:pPr>
            <a:r>
              <a:rPr lang="en-US" dirty="0"/>
              <a:t>Third level</a:t>
            </a:r>
          </a:p>
          <a:p>
            <a:pPr lvl="3">
              <a:buFontTx/>
              <a:buBlip>
                <a:blip r:embed="rId3"/>
              </a:buBlip>
            </a:pPr>
            <a:r>
              <a:rPr lang="en-US" dirty="0"/>
              <a:t>Fourth level</a:t>
            </a:r>
          </a:p>
          <a:p>
            <a:pPr lvl="4">
              <a:buFontTx/>
              <a:buBlip>
                <a:blip r:embed="rId3"/>
              </a:buBlip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240595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Picture 104">
            <a:extLst>
              <a:ext uri="{FF2B5EF4-FFF2-40B4-BE49-F238E27FC236}">
                <a16:creationId xmlns:a16="http://schemas.microsoft.com/office/drawing/2014/main" id="{B65A0729-5724-4A1A-B001-AD7288FC62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17"/>
          <a:stretch/>
        </p:blipFill>
        <p:spPr>
          <a:xfrm>
            <a:off x="46870" y="39029"/>
            <a:ext cx="9050260" cy="5065443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Three Column Slide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21" name="Text Placeholder 7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683568" y="771550"/>
            <a:ext cx="2160240" cy="288032"/>
          </a:xfrm>
          <a:prstGeom prst="parallelogram">
            <a:avLst/>
          </a:prstGeom>
          <a:solidFill>
            <a:srgbClr val="003F72"/>
          </a:solidFill>
        </p:spPr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sz="1100" b="0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Column 1 Title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279686" y="771550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1</a:t>
            </a:r>
          </a:p>
        </p:txBody>
      </p:sp>
      <p:sp>
        <p:nvSpPr>
          <p:cNvPr id="40" name="Content Placeholder 2"/>
          <p:cNvSpPr>
            <a:spLocks noGrp="1"/>
          </p:cNvSpPr>
          <p:nvPr>
            <p:ph idx="1"/>
          </p:nvPr>
        </p:nvSpPr>
        <p:spPr bwMode="gray">
          <a:xfrm>
            <a:off x="251520" y="1131590"/>
            <a:ext cx="2539008" cy="372616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1100" smtClean="0"/>
            </a:lvl1pPr>
            <a:lvl2pPr>
              <a:defRPr lang="en-US" sz="1100" smtClean="0"/>
            </a:lvl2pPr>
            <a:lvl3pPr>
              <a:defRPr lang="en-US" sz="1100" smtClean="0"/>
            </a:lvl3pPr>
            <a:lvl4pPr>
              <a:defRPr lang="en-US" sz="1100" smtClean="0"/>
            </a:lvl4pPr>
            <a:lvl5pPr>
              <a:defRPr lang="en-US" sz="1100" dirty="0"/>
            </a:lvl5pPr>
          </a:lstStyle>
          <a:p>
            <a:pPr lvl="0">
              <a:buFontTx/>
              <a:buBlip>
                <a:blip r:embed="rId3"/>
              </a:buBlip>
            </a:pPr>
            <a:r>
              <a:rPr lang="en-US" dirty="0"/>
              <a:t>Click to edit Master text styles</a:t>
            </a:r>
          </a:p>
          <a:p>
            <a:pPr lvl="1">
              <a:buFontTx/>
              <a:buBlip>
                <a:blip r:embed="rId3"/>
              </a:buBlip>
            </a:pPr>
            <a:r>
              <a:rPr lang="en-US" dirty="0"/>
              <a:t>Second level</a:t>
            </a:r>
          </a:p>
          <a:p>
            <a:pPr lvl="2">
              <a:buFontTx/>
              <a:buBlip>
                <a:blip r:embed="rId3"/>
              </a:buBlip>
            </a:pPr>
            <a:r>
              <a:rPr lang="en-US" dirty="0"/>
              <a:t>Third level</a:t>
            </a:r>
          </a:p>
          <a:p>
            <a:pPr lvl="3">
              <a:buFontTx/>
              <a:buBlip>
                <a:blip r:embed="rId3"/>
              </a:buBlip>
            </a:pPr>
            <a:r>
              <a:rPr lang="en-US" dirty="0"/>
              <a:t>Fourth level</a:t>
            </a:r>
          </a:p>
          <a:p>
            <a:pPr lvl="4">
              <a:buFontTx/>
              <a:buBlip>
                <a:blip r:embed="rId3"/>
              </a:buBlip>
            </a:pPr>
            <a:r>
              <a:rPr lang="en-US" dirty="0"/>
              <a:t>Fifth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3658603" y="771550"/>
            <a:ext cx="2160240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sz="1100" b="0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Column 2 Title</a:t>
            </a:r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25" hasCustomPrompt="1"/>
          </p:nvPr>
        </p:nvSpPr>
        <p:spPr bwMode="gray">
          <a:xfrm>
            <a:off x="3254721" y="771550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2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26" hasCustomPrompt="1"/>
          </p:nvPr>
        </p:nvSpPr>
        <p:spPr bwMode="gray">
          <a:xfrm>
            <a:off x="6674979" y="771550"/>
            <a:ext cx="2160240" cy="288032"/>
          </a:xfrm>
          <a:prstGeom prst="parallelogram">
            <a:avLst/>
          </a:prstGeom>
          <a:solidFill>
            <a:schemeClr val="accent2"/>
          </a:solidFill>
        </p:spPr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sz="1100" b="0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Column 3 Title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27" hasCustomPrompt="1"/>
          </p:nvPr>
        </p:nvSpPr>
        <p:spPr bwMode="gray">
          <a:xfrm>
            <a:off x="6271097" y="771550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3</a:t>
            </a:r>
          </a:p>
        </p:txBody>
      </p:sp>
      <p:sp>
        <p:nvSpPr>
          <p:cNvPr id="24" name="Content Placeholder 2"/>
          <p:cNvSpPr>
            <a:spLocks noGrp="1"/>
          </p:cNvSpPr>
          <p:nvPr>
            <p:ph idx="28"/>
          </p:nvPr>
        </p:nvSpPr>
        <p:spPr bwMode="gray">
          <a:xfrm>
            <a:off x="3275856" y="1131590"/>
            <a:ext cx="2539008" cy="372616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1100" smtClean="0"/>
            </a:lvl1pPr>
            <a:lvl2pPr>
              <a:defRPr lang="en-US" sz="1100" smtClean="0"/>
            </a:lvl2pPr>
            <a:lvl3pPr>
              <a:defRPr lang="en-US" sz="1100" smtClean="0"/>
            </a:lvl3pPr>
            <a:lvl4pPr>
              <a:defRPr lang="en-US" sz="1100" smtClean="0"/>
            </a:lvl4pPr>
            <a:lvl5pPr>
              <a:defRPr lang="en-US" sz="1100" dirty="0"/>
            </a:lvl5pPr>
          </a:lstStyle>
          <a:p>
            <a:pPr lvl="0">
              <a:buFontTx/>
              <a:buBlip>
                <a:blip r:embed="rId3"/>
              </a:buBlip>
            </a:pPr>
            <a:r>
              <a:rPr lang="en-US"/>
              <a:t>Click to edit Master text styles</a:t>
            </a:r>
          </a:p>
          <a:p>
            <a:pPr lvl="1">
              <a:buFontTx/>
              <a:buBlip>
                <a:blip r:embed="rId3"/>
              </a:buBlip>
            </a:pPr>
            <a:r>
              <a:rPr lang="en-US"/>
              <a:t>Second level</a:t>
            </a:r>
          </a:p>
          <a:p>
            <a:pPr lvl="2">
              <a:buFontTx/>
              <a:buBlip>
                <a:blip r:embed="rId3"/>
              </a:buBlip>
            </a:pPr>
            <a:r>
              <a:rPr lang="en-US"/>
              <a:t>Third level</a:t>
            </a:r>
          </a:p>
          <a:p>
            <a:pPr lvl="3">
              <a:buFontTx/>
              <a:buBlip>
                <a:blip r:embed="rId3"/>
              </a:buBlip>
            </a:pPr>
            <a:r>
              <a:rPr lang="en-US"/>
              <a:t>Fourth level</a:t>
            </a:r>
          </a:p>
          <a:p>
            <a:pPr lvl="4">
              <a:buFontTx/>
              <a:buBlip>
                <a:blip r:embed="rId3"/>
              </a:buBlip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25" name="Content Placeholder 2"/>
          <p:cNvSpPr>
            <a:spLocks noGrp="1"/>
          </p:cNvSpPr>
          <p:nvPr>
            <p:ph idx="29"/>
          </p:nvPr>
        </p:nvSpPr>
        <p:spPr bwMode="gray">
          <a:xfrm>
            <a:off x="6281464" y="1131590"/>
            <a:ext cx="2539008" cy="372616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1100" smtClean="0"/>
            </a:lvl1pPr>
            <a:lvl2pPr>
              <a:defRPr lang="en-US" sz="1100" smtClean="0"/>
            </a:lvl2pPr>
            <a:lvl3pPr>
              <a:defRPr lang="en-US" sz="1100" smtClean="0"/>
            </a:lvl3pPr>
            <a:lvl4pPr>
              <a:defRPr lang="en-US" sz="1100" smtClean="0"/>
            </a:lvl4pPr>
            <a:lvl5pPr>
              <a:defRPr lang="en-US" sz="1100" dirty="0"/>
            </a:lvl5pPr>
          </a:lstStyle>
          <a:p>
            <a:pPr lvl="0">
              <a:buFontTx/>
              <a:buBlip>
                <a:blip r:embed="rId3"/>
              </a:buBlip>
            </a:pPr>
            <a:r>
              <a:rPr lang="en-US"/>
              <a:t>Click to edit Master text styles</a:t>
            </a:r>
          </a:p>
          <a:p>
            <a:pPr lvl="1">
              <a:buFontTx/>
              <a:buBlip>
                <a:blip r:embed="rId3"/>
              </a:buBlip>
            </a:pPr>
            <a:r>
              <a:rPr lang="en-US"/>
              <a:t>Second level</a:t>
            </a:r>
          </a:p>
          <a:p>
            <a:pPr lvl="2">
              <a:buFontTx/>
              <a:buBlip>
                <a:blip r:embed="rId3"/>
              </a:buBlip>
            </a:pPr>
            <a:r>
              <a:rPr lang="en-US"/>
              <a:t>Third level</a:t>
            </a:r>
          </a:p>
          <a:p>
            <a:pPr lvl="3">
              <a:buFontTx/>
              <a:buBlip>
                <a:blip r:embed="rId3"/>
              </a:buBlip>
            </a:pPr>
            <a:r>
              <a:rPr lang="en-US"/>
              <a:t>Fourth level</a:t>
            </a:r>
          </a:p>
          <a:p>
            <a:pPr lvl="4">
              <a:buFontTx/>
              <a:buBlip>
                <a:blip r:embed="rId3"/>
              </a:buBlip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2548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Diagr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Picture 96">
            <a:extLst>
              <a:ext uri="{FF2B5EF4-FFF2-40B4-BE49-F238E27FC236}">
                <a16:creationId xmlns:a16="http://schemas.microsoft.com/office/drawing/2014/main" id="{418DFD3D-8780-4EA0-AAF4-DBC389CE04B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17"/>
          <a:stretch/>
        </p:blipFill>
        <p:spPr>
          <a:xfrm>
            <a:off x="46870" y="39029"/>
            <a:ext cx="9050260" cy="5065443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Chart Diagram Slide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4" name="Chart Placeholder 3"/>
          <p:cNvSpPr>
            <a:spLocks noGrp="1"/>
          </p:cNvSpPr>
          <p:nvPr>
            <p:ph type="chart" sz="quarter" idx="10" hasCustomPrompt="1"/>
          </p:nvPr>
        </p:nvSpPr>
        <p:spPr bwMode="gray">
          <a:xfrm>
            <a:off x="249238" y="582613"/>
            <a:ext cx="8645525" cy="4352925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IN" dirty="0"/>
              <a:t>Click icon to add a chart</a:t>
            </a:r>
          </a:p>
        </p:txBody>
      </p:sp>
    </p:spTree>
    <p:extLst>
      <p:ext uri="{BB962C8B-B14F-4D97-AF65-F5344CB8AC3E}">
        <p14:creationId xmlns:p14="http://schemas.microsoft.com/office/powerpoint/2010/main" val="9595105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Picture 95">
            <a:extLst>
              <a:ext uri="{FF2B5EF4-FFF2-40B4-BE49-F238E27FC236}">
                <a16:creationId xmlns:a16="http://schemas.microsoft.com/office/drawing/2014/main" id="{7EC7C982-758B-4C8F-B107-A32BA85DA61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17"/>
          <a:stretch/>
        </p:blipFill>
        <p:spPr>
          <a:xfrm>
            <a:off x="46870" y="39029"/>
            <a:ext cx="9050260" cy="5065443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 userDrawn="1">
            <p:ph type="title" hasCustomPrompt="1"/>
          </p:nvPr>
        </p:nvSpPr>
        <p:spPr bwMode="gray">
          <a:xfrm>
            <a:off x="348000" y="0"/>
            <a:ext cx="8534400" cy="87840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="1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edit Title Text</a:t>
            </a:r>
          </a:p>
        </p:txBody>
      </p:sp>
      <p:sp>
        <p:nvSpPr>
          <p:cNvPr id="7" name="Content Placeholder 2"/>
          <p:cNvSpPr>
            <a:spLocks noGrp="1"/>
          </p:cNvSpPr>
          <p:nvPr userDrawn="1">
            <p:ph idx="1"/>
          </p:nvPr>
        </p:nvSpPr>
        <p:spPr bwMode="gray">
          <a:xfrm>
            <a:off x="348000" y="1051200"/>
            <a:ext cx="8534400" cy="380655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200" smtClean="0"/>
            </a:lvl4pPr>
            <a:lvl5pPr>
              <a:defRPr lang="en-US" sz="1100" dirty="0"/>
            </a:lvl5pPr>
          </a:lstStyle>
          <a:p>
            <a:pPr lvl="0">
              <a:buFontTx/>
              <a:buBlip>
                <a:blip r:embed="rId3"/>
              </a:buBlip>
            </a:pPr>
            <a:r>
              <a:rPr lang="en-US" dirty="0"/>
              <a:t>Click to edit Master text styles</a:t>
            </a:r>
          </a:p>
          <a:p>
            <a:pPr lvl="1">
              <a:buFontTx/>
              <a:buBlip>
                <a:blip r:embed="rId3"/>
              </a:buBlip>
            </a:pPr>
            <a:r>
              <a:rPr lang="en-US" dirty="0"/>
              <a:t>Second level</a:t>
            </a:r>
          </a:p>
          <a:p>
            <a:pPr lvl="2">
              <a:buFontTx/>
              <a:buBlip>
                <a:blip r:embed="rId3"/>
              </a:buBlip>
            </a:pPr>
            <a:r>
              <a:rPr lang="en-US" dirty="0"/>
              <a:t>Third level</a:t>
            </a:r>
          </a:p>
          <a:p>
            <a:pPr lvl="3">
              <a:buFontTx/>
              <a:buBlip>
                <a:blip r:embed="rId3"/>
              </a:buBlip>
            </a:pPr>
            <a:r>
              <a:rPr lang="en-US" dirty="0"/>
              <a:t>Fourth level</a:t>
            </a:r>
          </a:p>
          <a:p>
            <a:pPr lvl="4">
              <a:buFontTx/>
              <a:buBlip>
                <a:blip r:embed="rId3"/>
              </a:buBlip>
            </a:pPr>
            <a:r>
              <a:rPr lang="en-US" dirty="0"/>
              <a:t>Fifth level</a:t>
            </a:r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9A9DE057-7750-4B1F-AD64-303D665A2CDB}"/>
              </a:ext>
            </a:extLst>
          </p:cNvPr>
          <p:cNvSpPr/>
          <p:nvPr userDrawn="1"/>
        </p:nvSpPr>
        <p:spPr>
          <a:xfrm>
            <a:off x="442971" y="858972"/>
            <a:ext cx="1045028" cy="36576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4026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Diagr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Picture 96">
            <a:extLst>
              <a:ext uri="{FF2B5EF4-FFF2-40B4-BE49-F238E27FC236}">
                <a16:creationId xmlns:a16="http://schemas.microsoft.com/office/drawing/2014/main" id="{9AFE672F-A1BA-4179-8732-1266C924255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17"/>
          <a:stretch/>
        </p:blipFill>
        <p:spPr>
          <a:xfrm>
            <a:off x="46870" y="39029"/>
            <a:ext cx="9050260" cy="5065443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Table Diagram Slide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5" name="Table Placeholder 4"/>
          <p:cNvSpPr>
            <a:spLocks noGrp="1"/>
          </p:cNvSpPr>
          <p:nvPr>
            <p:ph type="tbl" sz="quarter" idx="10" hasCustomPrompt="1"/>
          </p:nvPr>
        </p:nvSpPr>
        <p:spPr bwMode="gray">
          <a:xfrm>
            <a:off x="249238" y="693738"/>
            <a:ext cx="8645525" cy="4137025"/>
          </a:xfrm>
        </p:spPr>
        <p:txBody>
          <a:bodyPr/>
          <a:lstStyle>
            <a:lvl1pPr marL="0" marR="0" indent="0" algn="l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lang="en-IN" dirty="0"/>
              <a:t>Click icon to add a table</a:t>
            </a:r>
          </a:p>
        </p:txBody>
      </p:sp>
    </p:spTree>
    <p:extLst>
      <p:ext uri="{BB962C8B-B14F-4D97-AF65-F5344CB8AC3E}">
        <p14:creationId xmlns:p14="http://schemas.microsoft.com/office/powerpoint/2010/main" val="17550247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ular Dat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Picture 110">
            <a:extLst>
              <a:ext uri="{FF2B5EF4-FFF2-40B4-BE49-F238E27FC236}">
                <a16:creationId xmlns:a16="http://schemas.microsoft.com/office/drawing/2014/main" id="{1E6AC2AE-35A8-480A-B335-C8EAFBA170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17"/>
          <a:stretch/>
        </p:blipFill>
        <p:spPr>
          <a:xfrm>
            <a:off x="46870" y="39029"/>
            <a:ext cx="9050260" cy="5065443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Tabular Data Slide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 bwMode="gray">
          <a:xfrm>
            <a:off x="289325" y="1342417"/>
            <a:ext cx="2016766" cy="979250"/>
          </a:xfrm>
          <a:prstGeom prst="homePlate">
            <a:avLst>
              <a:gd name="adj" fmla="val 25515"/>
            </a:avLst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13" name="Picture Placeholder 7"/>
          <p:cNvSpPr>
            <a:spLocks noGrp="1"/>
          </p:cNvSpPr>
          <p:nvPr>
            <p:ph type="pic" sz="quarter" idx="11"/>
          </p:nvPr>
        </p:nvSpPr>
        <p:spPr bwMode="gray">
          <a:xfrm>
            <a:off x="289325" y="2574588"/>
            <a:ext cx="2016766" cy="979250"/>
          </a:xfrm>
          <a:prstGeom prst="homePlate">
            <a:avLst>
              <a:gd name="adj" fmla="val 25515"/>
            </a:avLst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14" name="Picture Placeholder 7"/>
          <p:cNvSpPr>
            <a:spLocks noGrp="1"/>
          </p:cNvSpPr>
          <p:nvPr>
            <p:ph type="pic" sz="quarter" idx="12"/>
          </p:nvPr>
        </p:nvSpPr>
        <p:spPr bwMode="gray">
          <a:xfrm>
            <a:off x="289325" y="3806759"/>
            <a:ext cx="2016766" cy="979250"/>
          </a:xfrm>
          <a:prstGeom prst="homePlate">
            <a:avLst>
              <a:gd name="adj" fmla="val 25515"/>
            </a:avLst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 bwMode="gray">
          <a:xfrm>
            <a:off x="308781" y="648511"/>
            <a:ext cx="8526440" cy="343677"/>
          </a:xfrm>
          <a:prstGeom prst="parallelogram">
            <a:avLst/>
          </a:prstGeom>
          <a:solidFill>
            <a:srgbClr val="0077BD"/>
          </a:solidFill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endParaRPr lang="en-IN" dirty="0"/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14"/>
          </p:nvPr>
        </p:nvSpPr>
        <p:spPr bwMode="gray">
          <a:xfrm>
            <a:off x="2821631" y="1070010"/>
            <a:ext cx="2742590" cy="214042"/>
          </a:xfrm>
          <a:prstGeom prst="parallelogram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en-IN" dirty="0"/>
          </a:p>
        </p:txBody>
      </p:sp>
      <p:sp>
        <p:nvSpPr>
          <p:cNvPr id="20" name="Text Placeholder 9"/>
          <p:cNvSpPr>
            <a:spLocks noGrp="1"/>
          </p:cNvSpPr>
          <p:nvPr>
            <p:ph type="body" sz="quarter" idx="15"/>
          </p:nvPr>
        </p:nvSpPr>
        <p:spPr bwMode="gray">
          <a:xfrm>
            <a:off x="5986362" y="1070010"/>
            <a:ext cx="2742590" cy="214042"/>
          </a:xfrm>
          <a:prstGeom prst="parallelogram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en-IN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6"/>
          </p:nvPr>
        </p:nvSpPr>
        <p:spPr bwMode="gray">
          <a:xfrm>
            <a:off x="2860675" y="1381395"/>
            <a:ext cx="2657475" cy="920750"/>
          </a:xfrm>
        </p:spPr>
        <p:txBody>
          <a:bodyPr>
            <a:noAutofit/>
          </a:bodyPr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21" name="Text Placeholder 11"/>
          <p:cNvSpPr>
            <a:spLocks noGrp="1"/>
          </p:cNvSpPr>
          <p:nvPr>
            <p:ph type="body" sz="quarter" idx="17"/>
          </p:nvPr>
        </p:nvSpPr>
        <p:spPr bwMode="gray">
          <a:xfrm>
            <a:off x="6012436" y="1381395"/>
            <a:ext cx="2657475" cy="920750"/>
          </a:xfrm>
        </p:spPr>
        <p:txBody>
          <a:bodyPr>
            <a:noAutofit/>
          </a:bodyPr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22" name="Text Placeholder 11"/>
          <p:cNvSpPr>
            <a:spLocks noGrp="1"/>
          </p:cNvSpPr>
          <p:nvPr>
            <p:ph type="body" sz="quarter" idx="18"/>
          </p:nvPr>
        </p:nvSpPr>
        <p:spPr bwMode="gray">
          <a:xfrm>
            <a:off x="2860675" y="2607079"/>
            <a:ext cx="2657475" cy="920750"/>
          </a:xfrm>
        </p:spPr>
        <p:txBody>
          <a:bodyPr>
            <a:noAutofit/>
          </a:bodyPr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23" name="Text Placeholder 11"/>
          <p:cNvSpPr>
            <a:spLocks noGrp="1"/>
          </p:cNvSpPr>
          <p:nvPr>
            <p:ph type="body" sz="quarter" idx="19"/>
          </p:nvPr>
        </p:nvSpPr>
        <p:spPr bwMode="gray">
          <a:xfrm>
            <a:off x="6012436" y="2607079"/>
            <a:ext cx="2657475" cy="920750"/>
          </a:xfrm>
        </p:spPr>
        <p:txBody>
          <a:bodyPr>
            <a:noAutofit/>
          </a:bodyPr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24" name="Text Placeholder 11"/>
          <p:cNvSpPr>
            <a:spLocks noGrp="1"/>
          </p:cNvSpPr>
          <p:nvPr>
            <p:ph type="body" sz="quarter" idx="20"/>
          </p:nvPr>
        </p:nvSpPr>
        <p:spPr bwMode="gray">
          <a:xfrm>
            <a:off x="2860675" y="3839250"/>
            <a:ext cx="2657475" cy="920750"/>
          </a:xfrm>
        </p:spPr>
        <p:txBody>
          <a:bodyPr>
            <a:noAutofit/>
          </a:bodyPr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25" name="Text Placeholder 11"/>
          <p:cNvSpPr>
            <a:spLocks noGrp="1"/>
          </p:cNvSpPr>
          <p:nvPr>
            <p:ph type="body" sz="quarter" idx="21"/>
          </p:nvPr>
        </p:nvSpPr>
        <p:spPr bwMode="gray">
          <a:xfrm>
            <a:off x="6012436" y="3839250"/>
            <a:ext cx="2657475" cy="920750"/>
          </a:xfrm>
        </p:spPr>
        <p:txBody>
          <a:bodyPr>
            <a:noAutofit/>
          </a:bodyPr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27" name="Text Placeholder 11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328134" y="2055779"/>
            <a:ext cx="1614791" cy="246366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bg1"/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28" name="Text Placeholder 11"/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328134" y="3307404"/>
            <a:ext cx="1614791" cy="246366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bg1"/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29" name="Text Placeholder 11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328134" y="4526604"/>
            <a:ext cx="1614791" cy="246366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bg1"/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10906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Point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Picture 105">
            <a:extLst>
              <a:ext uri="{FF2B5EF4-FFF2-40B4-BE49-F238E27FC236}">
                <a16:creationId xmlns:a16="http://schemas.microsoft.com/office/drawing/2014/main" id="{4CF8FBBB-0598-4B2C-8827-CD3312BF916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17"/>
          <a:stretch/>
        </p:blipFill>
        <p:spPr>
          <a:xfrm>
            <a:off x="46870" y="39029"/>
            <a:ext cx="9050260" cy="5065443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Five Points Slide 1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 bwMode="gray">
          <a:xfrm>
            <a:off x="350302" y="1485899"/>
            <a:ext cx="1800000" cy="1800000"/>
          </a:xfrm>
          <a:prstGeom prst="pentag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27" name="Text Placeholder 11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587040" y="3360421"/>
            <a:ext cx="127986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31" name="Picture Placeholder 7"/>
          <p:cNvSpPr>
            <a:spLocks noGrp="1"/>
          </p:cNvSpPr>
          <p:nvPr>
            <p:ph type="pic" sz="quarter" idx="24"/>
          </p:nvPr>
        </p:nvSpPr>
        <p:spPr bwMode="gray">
          <a:xfrm>
            <a:off x="2026704" y="2186944"/>
            <a:ext cx="1799996" cy="1799995"/>
          </a:xfrm>
          <a:custGeom>
            <a:avLst/>
            <a:gdLst/>
            <a:ahLst/>
            <a:cxnLst/>
            <a:rect l="l" t="t" r="r" b="b"/>
            <a:pathLst>
              <a:path w="1799996" h="1799995">
                <a:moveTo>
                  <a:pt x="343769" y="0"/>
                </a:moveTo>
                <a:lnTo>
                  <a:pt x="1456227" y="0"/>
                </a:lnTo>
                <a:lnTo>
                  <a:pt x="1799996" y="1112458"/>
                </a:lnTo>
                <a:lnTo>
                  <a:pt x="899998" y="1799995"/>
                </a:lnTo>
                <a:lnTo>
                  <a:pt x="0" y="1112458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32" name="Picture Placeholder 7"/>
          <p:cNvSpPr>
            <a:spLocks noGrp="1"/>
          </p:cNvSpPr>
          <p:nvPr>
            <p:ph type="pic" sz="quarter" idx="25"/>
          </p:nvPr>
        </p:nvSpPr>
        <p:spPr bwMode="gray">
          <a:xfrm>
            <a:off x="3703102" y="1485899"/>
            <a:ext cx="1800000" cy="1800000"/>
          </a:xfrm>
          <a:prstGeom prst="pentag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33" name="Picture Placeholder 7"/>
          <p:cNvSpPr>
            <a:spLocks noGrp="1"/>
          </p:cNvSpPr>
          <p:nvPr>
            <p:ph type="pic" sz="quarter" idx="26"/>
          </p:nvPr>
        </p:nvSpPr>
        <p:spPr bwMode="gray">
          <a:xfrm>
            <a:off x="5379504" y="2186944"/>
            <a:ext cx="1799996" cy="1799995"/>
          </a:xfrm>
          <a:custGeom>
            <a:avLst/>
            <a:gdLst/>
            <a:ahLst/>
            <a:cxnLst/>
            <a:rect l="l" t="t" r="r" b="b"/>
            <a:pathLst>
              <a:path w="1799996" h="1799995">
                <a:moveTo>
                  <a:pt x="343769" y="0"/>
                </a:moveTo>
                <a:lnTo>
                  <a:pt x="1456227" y="0"/>
                </a:lnTo>
                <a:lnTo>
                  <a:pt x="1799996" y="1112458"/>
                </a:lnTo>
                <a:lnTo>
                  <a:pt x="899998" y="1799995"/>
                </a:lnTo>
                <a:lnTo>
                  <a:pt x="0" y="1112458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34" name="Picture Placeholder 7"/>
          <p:cNvSpPr>
            <a:spLocks noGrp="1"/>
          </p:cNvSpPr>
          <p:nvPr>
            <p:ph type="pic" sz="quarter" idx="27"/>
          </p:nvPr>
        </p:nvSpPr>
        <p:spPr bwMode="gray">
          <a:xfrm>
            <a:off x="7055902" y="1485899"/>
            <a:ext cx="1800000" cy="1800000"/>
          </a:xfrm>
          <a:prstGeom prst="pentag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35" name="Text Placeholder 11"/>
          <p:cNvSpPr>
            <a:spLocks noGrp="1"/>
          </p:cNvSpPr>
          <p:nvPr>
            <p:ph type="body" sz="quarter" idx="28" hasCustomPrompt="1"/>
          </p:nvPr>
        </p:nvSpPr>
        <p:spPr bwMode="gray">
          <a:xfrm>
            <a:off x="2278680" y="1805941"/>
            <a:ext cx="127986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36" name="Text Placeholder 11"/>
          <p:cNvSpPr>
            <a:spLocks noGrp="1"/>
          </p:cNvSpPr>
          <p:nvPr>
            <p:ph type="body" sz="quarter" idx="29" hasCustomPrompt="1"/>
          </p:nvPr>
        </p:nvSpPr>
        <p:spPr bwMode="gray">
          <a:xfrm>
            <a:off x="3961461" y="3360421"/>
            <a:ext cx="127986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37" name="Text Placeholder 11"/>
          <p:cNvSpPr>
            <a:spLocks noGrp="1"/>
          </p:cNvSpPr>
          <p:nvPr>
            <p:ph type="body" sz="quarter" idx="30" hasCustomPrompt="1"/>
          </p:nvPr>
        </p:nvSpPr>
        <p:spPr bwMode="gray">
          <a:xfrm>
            <a:off x="5653101" y="1805941"/>
            <a:ext cx="127986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38" name="Text Placeholder 11"/>
          <p:cNvSpPr>
            <a:spLocks noGrp="1"/>
          </p:cNvSpPr>
          <p:nvPr>
            <p:ph type="body" sz="quarter" idx="31" hasCustomPrompt="1"/>
          </p:nvPr>
        </p:nvSpPr>
        <p:spPr bwMode="gray">
          <a:xfrm>
            <a:off x="7321881" y="3360421"/>
            <a:ext cx="127986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066703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Points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Picture 105">
            <a:extLst>
              <a:ext uri="{FF2B5EF4-FFF2-40B4-BE49-F238E27FC236}">
                <a16:creationId xmlns:a16="http://schemas.microsoft.com/office/drawing/2014/main" id="{6EAEFB9F-1445-4271-AC34-908D2923925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17"/>
          <a:stretch/>
        </p:blipFill>
        <p:spPr>
          <a:xfrm>
            <a:off x="46870" y="39029"/>
            <a:ext cx="9050260" cy="5065443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Five Points Slide 2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 bwMode="gray">
          <a:xfrm>
            <a:off x="2235380" y="2476650"/>
            <a:ext cx="1288870" cy="1288870"/>
          </a:xfrm>
          <a:prstGeom prst="pentag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27" name="Text Placeholder 11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2330853" y="388620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31" name="Picture Placeholder 7"/>
          <p:cNvSpPr>
            <a:spLocks noGrp="1"/>
          </p:cNvSpPr>
          <p:nvPr>
            <p:ph type="pic" sz="quarter" idx="24"/>
          </p:nvPr>
        </p:nvSpPr>
        <p:spPr bwMode="gray">
          <a:xfrm>
            <a:off x="3024051" y="1524155"/>
            <a:ext cx="1288868" cy="1288866"/>
          </a:xfrm>
          <a:custGeom>
            <a:avLst/>
            <a:gdLst/>
            <a:ahLst/>
            <a:cxnLst/>
            <a:rect l="l" t="t" r="r" b="b"/>
            <a:pathLst>
              <a:path w="1799996" h="1799995">
                <a:moveTo>
                  <a:pt x="343769" y="0"/>
                </a:moveTo>
                <a:lnTo>
                  <a:pt x="1456227" y="0"/>
                </a:lnTo>
                <a:lnTo>
                  <a:pt x="1799996" y="1112458"/>
                </a:lnTo>
                <a:lnTo>
                  <a:pt x="899998" y="1799995"/>
                </a:lnTo>
                <a:lnTo>
                  <a:pt x="0" y="1112458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20" name="Picture Placeholder 7"/>
          <p:cNvSpPr>
            <a:spLocks noGrp="1"/>
          </p:cNvSpPr>
          <p:nvPr>
            <p:ph type="pic" sz="quarter" idx="29"/>
          </p:nvPr>
        </p:nvSpPr>
        <p:spPr bwMode="gray">
          <a:xfrm>
            <a:off x="3812720" y="2476650"/>
            <a:ext cx="1288870" cy="1288870"/>
          </a:xfrm>
          <a:prstGeom prst="pentag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21" name="Picture Placeholder 7"/>
          <p:cNvSpPr>
            <a:spLocks noGrp="1"/>
          </p:cNvSpPr>
          <p:nvPr>
            <p:ph type="pic" sz="quarter" idx="30"/>
          </p:nvPr>
        </p:nvSpPr>
        <p:spPr bwMode="gray">
          <a:xfrm>
            <a:off x="4601391" y="1524155"/>
            <a:ext cx="1288868" cy="1288866"/>
          </a:xfrm>
          <a:custGeom>
            <a:avLst/>
            <a:gdLst/>
            <a:ahLst/>
            <a:cxnLst/>
            <a:rect l="l" t="t" r="r" b="b"/>
            <a:pathLst>
              <a:path w="1799996" h="1799995">
                <a:moveTo>
                  <a:pt x="343769" y="0"/>
                </a:moveTo>
                <a:lnTo>
                  <a:pt x="1456227" y="0"/>
                </a:lnTo>
                <a:lnTo>
                  <a:pt x="1799996" y="1112458"/>
                </a:lnTo>
                <a:lnTo>
                  <a:pt x="899998" y="1799995"/>
                </a:lnTo>
                <a:lnTo>
                  <a:pt x="0" y="1112458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22" name="Picture Placeholder 7"/>
          <p:cNvSpPr>
            <a:spLocks noGrp="1"/>
          </p:cNvSpPr>
          <p:nvPr>
            <p:ph type="pic" sz="quarter" idx="31"/>
          </p:nvPr>
        </p:nvSpPr>
        <p:spPr bwMode="gray">
          <a:xfrm>
            <a:off x="5390060" y="2476650"/>
            <a:ext cx="1288870" cy="1288870"/>
          </a:xfrm>
          <a:prstGeom prst="pentag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29" name="Text Placeholder 11"/>
          <p:cNvSpPr>
            <a:spLocks noGrp="1"/>
          </p:cNvSpPr>
          <p:nvPr>
            <p:ph type="body" sz="quarter" idx="36" hasCustomPrompt="1"/>
          </p:nvPr>
        </p:nvSpPr>
        <p:spPr bwMode="gray">
          <a:xfrm>
            <a:off x="3908193" y="388620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30" name="Text Placeholder 11"/>
          <p:cNvSpPr>
            <a:spLocks noGrp="1"/>
          </p:cNvSpPr>
          <p:nvPr>
            <p:ph type="body" sz="quarter" idx="37" hasCustomPrompt="1"/>
          </p:nvPr>
        </p:nvSpPr>
        <p:spPr bwMode="gray">
          <a:xfrm>
            <a:off x="5485533" y="388620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41" name="Text Placeholder 11"/>
          <p:cNvSpPr>
            <a:spLocks noGrp="1"/>
          </p:cNvSpPr>
          <p:nvPr>
            <p:ph type="body" sz="quarter" idx="40" hasCustomPrompt="1"/>
          </p:nvPr>
        </p:nvSpPr>
        <p:spPr bwMode="gray">
          <a:xfrm>
            <a:off x="3123333" y="109728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42" name="Text Placeholder 11"/>
          <p:cNvSpPr>
            <a:spLocks noGrp="1"/>
          </p:cNvSpPr>
          <p:nvPr>
            <p:ph type="body" sz="quarter" idx="41" hasCustomPrompt="1"/>
          </p:nvPr>
        </p:nvSpPr>
        <p:spPr bwMode="gray">
          <a:xfrm>
            <a:off x="4700673" y="109728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94460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ep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Picture 104">
            <a:extLst>
              <a:ext uri="{FF2B5EF4-FFF2-40B4-BE49-F238E27FC236}">
                <a16:creationId xmlns:a16="http://schemas.microsoft.com/office/drawing/2014/main" id="{48F92DC7-A298-4D79-9428-2606BAAEDFD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17"/>
          <a:stretch/>
        </p:blipFill>
        <p:spPr>
          <a:xfrm>
            <a:off x="46870" y="39029"/>
            <a:ext cx="9050260" cy="5065443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Steps Slide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 bwMode="gray">
          <a:xfrm>
            <a:off x="255440" y="1813709"/>
            <a:ext cx="3353390" cy="1546715"/>
          </a:xfrm>
          <a:prstGeom prst="homePlate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31" name="Picture Placeholder 7"/>
          <p:cNvSpPr>
            <a:spLocks noGrp="1"/>
          </p:cNvSpPr>
          <p:nvPr>
            <p:ph type="pic" sz="quarter" idx="24"/>
          </p:nvPr>
        </p:nvSpPr>
        <p:spPr bwMode="gray">
          <a:xfrm>
            <a:off x="2915467" y="1813710"/>
            <a:ext cx="3353386" cy="1546710"/>
          </a:xfrm>
          <a:prstGeom prst="chevron">
            <a:avLst/>
          </a:prstGeom>
          <a:solidFill>
            <a:srgbClr val="0077BD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22" name="Picture Placeholder 7"/>
          <p:cNvSpPr>
            <a:spLocks noGrp="1"/>
          </p:cNvSpPr>
          <p:nvPr>
            <p:ph type="pic" sz="quarter" idx="31"/>
          </p:nvPr>
        </p:nvSpPr>
        <p:spPr bwMode="gray">
          <a:xfrm>
            <a:off x="5575490" y="1813709"/>
            <a:ext cx="3353390" cy="1546715"/>
          </a:xfrm>
          <a:prstGeom prst="chevr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29" name="Text Placeholder 11"/>
          <p:cNvSpPr>
            <a:spLocks noGrp="1"/>
          </p:cNvSpPr>
          <p:nvPr>
            <p:ph type="body" sz="quarter" idx="36" hasCustomPrompt="1"/>
          </p:nvPr>
        </p:nvSpPr>
        <p:spPr bwMode="gray">
          <a:xfrm>
            <a:off x="3940778" y="357378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41" name="Text Placeholder 11"/>
          <p:cNvSpPr>
            <a:spLocks noGrp="1"/>
          </p:cNvSpPr>
          <p:nvPr>
            <p:ph type="body" sz="quarter" idx="40" hasCustomPrompt="1"/>
          </p:nvPr>
        </p:nvSpPr>
        <p:spPr bwMode="gray">
          <a:xfrm>
            <a:off x="1043073" y="132969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42" name="Text Placeholder 11"/>
          <p:cNvSpPr>
            <a:spLocks noGrp="1"/>
          </p:cNvSpPr>
          <p:nvPr>
            <p:ph type="body" sz="quarter" idx="41" hasCustomPrompt="1"/>
          </p:nvPr>
        </p:nvSpPr>
        <p:spPr bwMode="gray">
          <a:xfrm>
            <a:off x="6514233" y="132969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24" name="Text Placeholder 11"/>
          <p:cNvSpPr>
            <a:spLocks noGrp="1"/>
          </p:cNvSpPr>
          <p:nvPr>
            <p:ph type="body" sz="quarter" idx="42" hasCustomPrompt="1"/>
          </p:nvPr>
        </p:nvSpPr>
        <p:spPr bwMode="gray">
          <a:xfrm>
            <a:off x="752346" y="2914651"/>
            <a:ext cx="1678434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400" b="1">
                <a:solidFill>
                  <a:schemeClr val="bg1"/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25" name="Text Placeholder 11"/>
          <p:cNvSpPr>
            <a:spLocks noGrp="1"/>
          </p:cNvSpPr>
          <p:nvPr>
            <p:ph type="body" sz="quarter" idx="43" hasCustomPrompt="1"/>
          </p:nvPr>
        </p:nvSpPr>
        <p:spPr bwMode="gray">
          <a:xfrm>
            <a:off x="3703391" y="2914651"/>
            <a:ext cx="1678434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400" b="1">
                <a:solidFill>
                  <a:schemeClr val="bg1"/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28" name="Text Placeholder 11"/>
          <p:cNvSpPr>
            <a:spLocks noGrp="1"/>
          </p:cNvSpPr>
          <p:nvPr>
            <p:ph type="body" sz="quarter" idx="44" hasCustomPrompt="1"/>
          </p:nvPr>
        </p:nvSpPr>
        <p:spPr bwMode="gray">
          <a:xfrm>
            <a:off x="6355151" y="2914651"/>
            <a:ext cx="1678434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400" b="1">
                <a:solidFill>
                  <a:schemeClr val="bg1"/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268656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Picture 110">
            <a:extLst>
              <a:ext uri="{FF2B5EF4-FFF2-40B4-BE49-F238E27FC236}">
                <a16:creationId xmlns:a16="http://schemas.microsoft.com/office/drawing/2014/main" id="{A4156BA2-8912-4E45-989D-833AED8B691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17"/>
          <a:stretch/>
        </p:blipFill>
        <p:spPr>
          <a:xfrm>
            <a:off x="93740" y="-1"/>
            <a:ext cx="9050260" cy="5065443"/>
          </a:xfrm>
          <a:prstGeom prst="rect">
            <a:avLst/>
          </a:prstGeom>
        </p:spPr>
      </p:pic>
      <p:sp>
        <p:nvSpPr>
          <p:cNvPr id="116" name="Freeform: Shape 115">
            <a:extLst>
              <a:ext uri="{FF2B5EF4-FFF2-40B4-BE49-F238E27FC236}">
                <a16:creationId xmlns:a16="http://schemas.microsoft.com/office/drawing/2014/main" id="{97B0C06D-D763-48B6-A33B-FF4959AB4560}"/>
              </a:ext>
            </a:extLst>
          </p:cNvPr>
          <p:cNvSpPr/>
          <p:nvPr userDrawn="1"/>
        </p:nvSpPr>
        <p:spPr bwMode="gray">
          <a:xfrm>
            <a:off x="4222779" y="-8515"/>
            <a:ext cx="4921220" cy="4921703"/>
          </a:xfrm>
          <a:custGeom>
            <a:avLst/>
            <a:gdLst>
              <a:gd name="connsiteX0" fmla="*/ 2977936 w 4921220"/>
              <a:gd name="connsiteY0" fmla="*/ 0 h 4921703"/>
              <a:gd name="connsiteX1" fmla="*/ 4921220 w 4921220"/>
              <a:gd name="connsiteY1" fmla="*/ 0 h 4921703"/>
              <a:gd name="connsiteX2" fmla="*/ 4921220 w 4921220"/>
              <a:gd name="connsiteY2" fmla="*/ 4921703 h 4921703"/>
              <a:gd name="connsiteX3" fmla="*/ 0 w 4921220"/>
              <a:gd name="connsiteY3" fmla="*/ 4921703 h 4921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21220" h="4921703">
                <a:moveTo>
                  <a:pt x="2977936" y="0"/>
                </a:moveTo>
                <a:lnTo>
                  <a:pt x="4921220" y="0"/>
                </a:lnTo>
                <a:lnTo>
                  <a:pt x="4921220" y="4921703"/>
                </a:lnTo>
                <a:lnTo>
                  <a:pt x="0" y="492170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4375507" y="0"/>
            <a:ext cx="4768493" cy="4917591"/>
          </a:xfrm>
          <a:custGeom>
            <a:avLst/>
            <a:gdLst/>
            <a:ahLst/>
            <a:cxnLst/>
            <a:rect l="l" t="t" r="r" b="b"/>
            <a:pathLst>
              <a:path w="5052943" h="5125139">
                <a:moveTo>
                  <a:pt x="3057525" y="0"/>
                </a:moveTo>
                <a:lnTo>
                  <a:pt x="5048250" y="0"/>
                </a:lnTo>
                <a:lnTo>
                  <a:pt x="5048250" y="1"/>
                </a:lnTo>
                <a:lnTo>
                  <a:pt x="5048250" y="3152775"/>
                </a:lnTo>
                <a:lnTo>
                  <a:pt x="5052943" y="3152775"/>
                </a:lnTo>
                <a:lnTo>
                  <a:pt x="5052943" y="5125138"/>
                </a:lnTo>
                <a:lnTo>
                  <a:pt x="5048250" y="5125138"/>
                </a:lnTo>
                <a:lnTo>
                  <a:pt x="3057525" y="5125138"/>
                </a:lnTo>
                <a:lnTo>
                  <a:pt x="2052619" y="5125138"/>
                </a:lnTo>
                <a:lnTo>
                  <a:pt x="2052618" y="5125139"/>
                </a:lnTo>
                <a:lnTo>
                  <a:pt x="0" y="5125139"/>
                </a:lnTo>
                <a:lnTo>
                  <a:pt x="2995632" y="1"/>
                </a:lnTo>
                <a:lnTo>
                  <a:pt x="3057525" y="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lIns="0" tIns="0" rIns="468000" bIns="0" anchor="ctr">
            <a:noAutofit/>
          </a:bodyPr>
          <a:lstStyle>
            <a:lvl1pPr marL="0" indent="0" algn="r">
              <a:buFont typeface="Arial" panose="020B0604020202020204" pitchFamily="34" charset="0"/>
              <a:buNone/>
              <a:defRPr lang="en-IN" sz="1400" i="1" dirty="0"/>
            </a:lvl1pPr>
          </a:lstStyle>
          <a:p>
            <a:r>
              <a:rPr lang="en-IN" dirty="0"/>
              <a:t>Click icon to add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1476355" y="992954"/>
            <a:ext cx="2646065" cy="994172"/>
          </a:xfrm>
          <a:prstGeom prst="rect">
            <a:avLst/>
          </a:prstGeom>
        </p:spPr>
        <p:txBody>
          <a:bodyPr/>
          <a:lstStyle>
            <a:lvl1pPr algn="ctr">
              <a:defRPr sz="4000" b="1"/>
            </a:lvl1pPr>
          </a:lstStyle>
          <a:p>
            <a:r>
              <a:rPr lang="en-US" dirty="0"/>
              <a:t>Thank you.</a:t>
            </a:r>
            <a:endParaRPr lang="en-IN" dirty="0"/>
          </a:p>
        </p:txBody>
      </p:sp>
      <p:sp>
        <p:nvSpPr>
          <p:cNvPr id="23" name="Text Placeholder 1030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299349" y="3484735"/>
            <a:ext cx="3643967" cy="34768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/>
            </a:lvl1pPr>
            <a:lvl2pPr marL="342891" indent="0">
              <a:buNone/>
              <a:defRPr/>
            </a:lvl2pPr>
            <a:lvl3pPr marL="685782" indent="0">
              <a:buNone/>
              <a:defRPr/>
            </a:lvl3pPr>
            <a:lvl4pPr marL="1028674" indent="0">
              <a:buNone/>
              <a:defRPr/>
            </a:lvl4pPr>
            <a:lvl5pPr marL="1371566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  <a:endParaRPr lang="en-IN" dirty="0"/>
          </a:p>
        </p:txBody>
      </p:sp>
      <p:sp>
        <p:nvSpPr>
          <p:cNvPr id="24" name="Text Placeholder 1030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299349" y="3939689"/>
            <a:ext cx="3643967" cy="34768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342891" indent="0">
              <a:buNone/>
              <a:defRPr/>
            </a:lvl2pPr>
            <a:lvl3pPr marL="685782" indent="0">
              <a:buNone/>
              <a:defRPr/>
            </a:lvl3pPr>
            <a:lvl4pPr marL="1028674" indent="0">
              <a:buNone/>
              <a:defRPr/>
            </a:lvl4pPr>
            <a:lvl5pPr marL="1371566" indent="0">
              <a:buNone/>
              <a:defRPr/>
            </a:lvl5pPr>
          </a:lstStyle>
          <a:p>
            <a:pPr lvl="0"/>
            <a:r>
              <a:rPr lang="en-US" dirty="0"/>
              <a:t>Designation </a:t>
            </a:r>
            <a:endParaRPr lang="en-IN" dirty="0"/>
          </a:p>
        </p:txBody>
      </p:sp>
      <p:grpSp>
        <p:nvGrpSpPr>
          <p:cNvPr id="25" name="Group 24"/>
          <p:cNvGrpSpPr/>
          <p:nvPr userDrawn="1"/>
        </p:nvGrpSpPr>
        <p:grpSpPr bwMode="gray">
          <a:xfrm>
            <a:off x="945883" y="870593"/>
            <a:ext cx="541035" cy="571839"/>
            <a:chOff x="-3330575" y="3005138"/>
            <a:chExt cx="1533526" cy="1620837"/>
          </a:xfrm>
          <a:solidFill>
            <a:schemeClr val="accent3"/>
          </a:solidFill>
        </p:grpSpPr>
        <p:sp>
          <p:nvSpPr>
            <p:cNvPr id="27" name="Freeform 6"/>
            <p:cNvSpPr>
              <a:spLocks/>
            </p:cNvSpPr>
            <p:nvPr/>
          </p:nvSpPr>
          <p:spPr bwMode="gray">
            <a:xfrm>
              <a:off x="-3330575" y="3005138"/>
              <a:ext cx="1233488" cy="1620837"/>
            </a:xfrm>
            <a:custGeom>
              <a:avLst/>
              <a:gdLst>
                <a:gd name="T0" fmla="*/ 621 w 777"/>
                <a:gd name="T1" fmla="*/ 0 h 1021"/>
                <a:gd name="T2" fmla="*/ 0 w 777"/>
                <a:gd name="T3" fmla="*/ 1021 h 1021"/>
                <a:gd name="T4" fmla="*/ 621 w 777"/>
                <a:gd name="T5" fmla="*/ 1021 h 1021"/>
                <a:gd name="T6" fmla="*/ 777 w 777"/>
                <a:gd name="T7" fmla="*/ 785 h 1021"/>
                <a:gd name="T8" fmla="*/ 231 w 777"/>
                <a:gd name="T9" fmla="*/ 785 h 1021"/>
                <a:gd name="T10" fmla="*/ 699 w 777"/>
                <a:gd name="T11" fmla="*/ 0 h 1021"/>
                <a:gd name="T12" fmla="*/ 621 w 777"/>
                <a:gd name="T13" fmla="*/ 0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7" h="1021">
                  <a:moveTo>
                    <a:pt x="621" y="0"/>
                  </a:moveTo>
                  <a:lnTo>
                    <a:pt x="0" y="1021"/>
                  </a:lnTo>
                  <a:lnTo>
                    <a:pt x="621" y="1021"/>
                  </a:lnTo>
                  <a:lnTo>
                    <a:pt x="777" y="785"/>
                  </a:lnTo>
                  <a:lnTo>
                    <a:pt x="231" y="785"/>
                  </a:lnTo>
                  <a:lnTo>
                    <a:pt x="699" y="0"/>
                  </a:lnTo>
                  <a:lnTo>
                    <a:pt x="62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 dirty="0">
                <a:solidFill>
                  <a:prstClr val="black"/>
                </a:solidFill>
              </a:endParaRPr>
            </a:p>
          </p:txBody>
        </p:sp>
        <p:sp>
          <p:nvSpPr>
            <p:cNvPr id="29" name="Freeform 7"/>
            <p:cNvSpPr>
              <a:spLocks/>
            </p:cNvSpPr>
            <p:nvPr/>
          </p:nvSpPr>
          <p:spPr bwMode="gray">
            <a:xfrm>
              <a:off x="-2611437" y="3005138"/>
              <a:ext cx="814388" cy="1136650"/>
            </a:xfrm>
            <a:custGeom>
              <a:avLst/>
              <a:gdLst>
                <a:gd name="T0" fmla="*/ 435 w 513"/>
                <a:gd name="T1" fmla="*/ 0 h 716"/>
                <a:gd name="T2" fmla="*/ 513 w 513"/>
                <a:gd name="T3" fmla="*/ 0 h 716"/>
                <a:gd name="T4" fmla="*/ 78 w 513"/>
                <a:gd name="T5" fmla="*/ 716 h 716"/>
                <a:gd name="T6" fmla="*/ 0 w 513"/>
                <a:gd name="T7" fmla="*/ 716 h 716"/>
                <a:gd name="T8" fmla="*/ 435 w 513"/>
                <a:gd name="T9" fmla="*/ 0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716">
                  <a:moveTo>
                    <a:pt x="435" y="0"/>
                  </a:moveTo>
                  <a:lnTo>
                    <a:pt x="513" y="0"/>
                  </a:lnTo>
                  <a:lnTo>
                    <a:pt x="78" y="716"/>
                  </a:lnTo>
                  <a:lnTo>
                    <a:pt x="0" y="716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30" name="Group 29"/>
          <p:cNvGrpSpPr/>
          <p:nvPr userDrawn="1"/>
        </p:nvGrpSpPr>
        <p:grpSpPr bwMode="gray">
          <a:xfrm>
            <a:off x="4087853" y="1526910"/>
            <a:ext cx="506015" cy="547781"/>
            <a:chOff x="2301081" y="6662108"/>
            <a:chExt cx="1500188" cy="1624012"/>
          </a:xfrm>
          <a:solidFill>
            <a:schemeClr val="accent3"/>
          </a:solidFill>
        </p:grpSpPr>
        <p:sp>
          <p:nvSpPr>
            <p:cNvPr id="31" name="Freeform 8"/>
            <p:cNvSpPr>
              <a:spLocks/>
            </p:cNvSpPr>
            <p:nvPr/>
          </p:nvSpPr>
          <p:spPr bwMode="gray">
            <a:xfrm>
              <a:off x="2551906" y="6662108"/>
              <a:ext cx="1249363" cy="393700"/>
            </a:xfrm>
            <a:custGeom>
              <a:avLst/>
              <a:gdLst>
                <a:gd name="T0" fmla="*/ 402 w 787"/>
                <a:gd name="T1" fmla="*/ 248 h 248"/>
                <a:gd name="T2" fmla="*/ 633 w 787"/>
                <a:gd name="T3" fmla="*/ 248 h 248"/>
                <a:gd name="T4" fmla="*/ 787 w 787"/>
                <a:gd name="T5" fmla="*/ 0 h 248"/>
                <a:gd name="T6" fmla="*/ 151 w 787"/>
                <a:gd name="T7" fmla="*/ 0 h 248"/>
                <a:gd name="T8" fmla="*/ 0 w 787"/>
                <a:gd name="T9" fmla="*/ 246 h 248"/>
                <a:gd name="T10" fmla="*/ 402 w 787"/>
                <a:gd name="T11" fmla="*/ 24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7" h="248">
                  <a:moveTo>
                    <a:pt x="402" y="248"/>
                  </a:moveTo>
                  <a:lnTo>
                    <a:pt x="633" y="248"/>
                  </a:lnTo>
                  <a:lnTo>
                    <a:pt x="787" y="0"/>
                  </a:lnTo>
                  <a:lnTo>
                    <a:pt x="151" y="0"/>
                  </a:lnTo>
                  <a:lnTo>
                    <a:pt x="0" y="246"/>
                  </a:lnTo>
                  <a:lnTo>
                    <a:pt x="402" y="2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 dirty="0">
                <a:solidFill>
                  <a:prstClr val="black"/>
                </a:solidFill>
              </a:endParaRPr>
            </a:p>
          </p:txBody>
        </p:sp>
        <p:sp>
          <p:nvSpPr>
            <p:cNvPr id="32" name="Freeform 9"/>
            <p:cNvSpPr>
              <a:spLocks/>
            </p:cNvSpPr>
            <p:nvPr/>
          </p:nvSpPr>
          <p:spPr bwMode="gray">
            <a:xfrm>
              <a:off x="2683669" y="7162170"/>
              <a:ext cx="809625" cy="1123950"/>
            </a:xfrm>
            <a:custGeom>
              <a:avLst/>
              <a:gdLst>
                <a:gd name="T0" fmla="*/ 435 w 510"/>
                <a:gd name="T1" fmla="*/ 0 h 708"/>
                <a:gd name="T2" fmla="*/ 510 w 510"/>
                <a:gd name="T3" fmla="*/ 0 h 708"/>
                <a:gd name="T4" fmla="*/ 78 w 510"/>
                <a:gd name="T5" fmla="*/ 708 h 708"/>
                <a:gd name="T6" fmla="*/ 0 w 510"/>
                <a:gd name="T7" fmla="*/ 708 h 708"/>
                <a:gd name="T8" fmla="*/ 435 w 510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0" h="708">
                  <a:moveTo>
                    <a:pt x="435" y="0"/>
                  </a:moveTo>
                  <a:lnTo>
                    <a:pt x="510" y="0"/>
                  </a:lnTo>
                  <a:lnTo>
                    <a:pt x="78" y="708"/>
                  </a:lnTo>
                  <a:lnTo>
                    <a:pt x="0" y="708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 dirty="0">
                <a:solidFill>
                  <a:prstClr val="black"/>
                </a:solidFill>
              </a:endParaRPr>
            </a:p>
          </p:txBody>
        </p:sp>
        <p:sp>
          <p:nvSpPr>
            <p:cNvPr id="33" name="Freeform 10"/>
            <p:cNvSpPr>
              <a:spLocks/>
            </p:cNvSpPr>
            <p:nvPr/>
          </p:nvSpPr>
          <p:spPr bwMode="gray">
            <a:xfrm>
              <a:off x="2301081" y="7162170"/>
              <a:ext cx="803275" cy="1123950"/>
            </a:xfrm>
            <a:custGeom>
              <a:avLst/>
              <a:gdLst>
                <a:gd name="T0" fmla="*/ 430 w 506"/>
                <a:gd name="T1" fmla="*/ 0 h 708"/>
                <a:gd name="T2" fmla="*/ 506 w 506"/>
                <a:gd name="T3" fmla="*/ 0 h 708"/>
                <a:gd name="T4" fmla="*/ 76 w 506"/>
                <a:gd name="T5" fmla="*/ 708 h 708"/>
                <a:gd name="T6" fmla="*/ 0 w 506"/>
                <a:gd name="T7" fmla="*/ 708 h 708"/>
                <a:gd name="T8" fmla="*/ 430 w 506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6" h="708">
                  <a:moveTo>
                    <a:pt x="430" y="0"/>
                  </a:moveTo>
                  <a:lnTo>
                    <a:pt x="506" y="0"/>
                  </a:lnTo>
                  <a:lnTo>
                    <a:pt x="76" y="708"/>
                  </a:lnTo>
                  <a:lnTo>
                    <a:pt x="0" y="708"/>
                  </a:lnTo>
                  <a:lnTo>
                    <a:pt x="4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113" name="Group 5"/>
          <p:cNvGrpSpPr>
            <a:grpSpLocks noChangeAspect="1"/>
          </p:cNvGrpSpPr>
          <p:nvPr userDrawn="1"/>
        </p:nvGrpSpPr>
        <p:grpSpPr bwMode="gray">
          <a:xfrm>
            <a:off x="299349" y="2798386"/>
            <a:ext cx="1680364" cy="252286"/>
            <a:chOff x="119" y="2341"/>
            <a:chExt cx="1805" cy="271"/>
          </a:xfrm>
        </p:grpSpPr>
        <p:sp>
          <p:nvSpPr>
            <p:cNvPr id="114" name="Freeform 6"/>
            <p:cNvSpPr>
              <a:spLocks noEditPoints="1"/>
            </p:cNvSpPr>
            <p:nvPr userDrawn="1"/>
          </p:nvSpPr>
          <p:spPr bwMode="gray">
            <a:xfrm>
              <a:off x="119" y="2341"/>
              <a:ext cx="270" cy="271"/>
            </a:xfrm>
            <a:custGeom>
              <a:avLst/>
              <a:gdLst>
                <a:gd name="T0" fmla="*/ 57 w 114"/>
                <a:gd name="T1" fmla="*/ 0 h 115"/>
                <a:gd name="T2" fmla="*/ 114 w 114"/>
                <a:gd name="T3" fmla="*/ 58 h 115"/>
                <a:gd name="T4" fmla="*/ 57 w 114"/>
                <a:gd name="T5" fmla="*/ 115 h 115"/>
                <a:gd name="T6" fmla="*/ 0 w 114"/>
                <a:gd name="T7" fmla="*/ 58 h 115"/>
                <a:gd name="T8" fmla="*/ 57 w 114"/>
                <a:gd name="T9" fmla="*/ 0 h 115"/>
                <a:gd name="T10" fmla="*/ 49 w 114"/>
                <a:gd name="T11" fmla="*/ 107 h 115"/>
                <a:gd name="T12" fmla="*/ 73 w 114"/>
                <a:gd name="T13" fmla="*/ 65 h 115"/>
                <a:gd name="T14" fmla="*/ 57 w 114"/>
                <a:gd name="T15" fmla="*/ 65 h 115"/>
                <a:gd name="T16" fmla="*/ 65 w 114"/>
                <a:gd name="T17" fmla="*/ 51 h 115"/>
                <a:gd name="T18" fmla="*/ 104 w 114"/>
                <a:gd name="T19" fmla="*/ 51 h 115"/>
                <a:gd name="T20" fmla="*/ 96 w 114"/>
                <a:gd name="T21" fmla="*/ 65 h 115"/>
                <a:gd name="T22" fmla="*/ 82 w 114"/>
                <a:gd name="T23" fmla="*/ 65 h 115"/>
                <a:gd name="T24" fmla="*/ 57 w 114"/>
                <a:gd name="T25" fmla="*/ 108 h 115"/>
                <a:gd name="T26" fmla="*/ 107 w 114"/>
                <a:gd name="T27" fmla="*/ 58 h 115"/>
                <a:gd name="T28" fmla="*/ 57 w 114"/>
                <a:gd name="T29" fmla="*/ 8 h 115"/>
                <a:gd name="T30" fmla="*/ 51 w 114"/>
                <a:gd name="T31" fmla="*/ 8 h 115"/>
                <a:gd name="T32" fmla="*/ 26 w 114"/>
                <a:gd name="T33" fmla="*/ 51 h 115"/>
                <a:gd name="T34" fmla="*/ 57 w 114"/>
                <a:gd name="T35" fmla="*/ 51 h 115"/>
                <a:gd name="T36" fmla="*/ 49 w 114"/>
                <a:gd name="T37" fmla="*/ 65 h 115"/>
                <a:gd name="T38" fmla="*/ 10 w 114"/>
                <a:gd name="T39" fmla="*/ 65 h 115"/>
                <a:gd name="T40" fmla="*/ 41 w 114"/>
                <a:gd name="T41" fmla="*/ 10 h 115"/>
                <a:gd name="T42" fmla="*/ 7 w 114"/>
                <a:gd name="T43" fmla="*/ 58 h 115"/>
                <a:gd name="T44" fmla="*/ 49 w 114"/>
                <a:gd name="T45" fmla="*/ 107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4" h="115">
                  <a:moveTo>
                    <a:pt x="57" y="0"/>
                  </a:moveTo>
                  <a:cubicBezTo>
                    <a:pt x="88" y="0"/>
                    <a:pt x="114" y="26"/>
                    <a:pt x="114" y="58"/>
                  </a:cubicBezTo>
                  <a:cubicBezTo>
                    <a:pt x="114" y="89"/>
                    <a:pt x="88" y="115"/>
                    <a:pt x="57" y="115"/>
                  </a:cubicBezTo>
                  <a:cubicBezTo>
                    <a:pt x="25" y="115"/>
                    <a:pt x="0" y="89"/>
                    <a:pt x="0" y="58"/>
                  </a:cubicBezTo>
                  <a:cubicBezTo>
                    <a:pt x="0" y="26"/>
                    <a:pt x="25" y="0"/>
                    <a:pt x="57" y="0"/>
                  </a:cubicBezTo>
                  <a:moveTo>
                    <a:pt x="49" y="107"/>
                  </a:moveTo>
                  <a:cubicBezTo>
                    <a:pt x="73" y="65"/>
                    <a:pt x="73" y="65"/>
                    <a:pt x="73" y="65"/>
                  </a:cubicBezTo>
                  <a:cubicBezTo>
                    <a:pt x="57" y="65"/>
                    <a:pt x="57" y="65"/>
                    <a:pt x="57" y="65"/>
                  </a:cubicBezTo>
                  <a:cubicBezTo>
                    <a:pt x="65" y="51"/>
                    <a:pt x="65" y="51"/>
                    <a:pt x="65" y="51"/>
                  </a:cubicBezTo>
                  <a:cubicBezTo>
                    <a:pt x="104" y="51"/>
                    <a:pt x="104" y="51"/>
                    <a:pt x="104" y="51"/>
                  </a:cubicBezTo>
                  <a:cubicBezTo>
                    <a:pt x="96" y="65"/>
                    <a:pt x="96" y="65"/>
                    <a:pt x="96" y="65"/>
                  </a:cubicBezTo>
                  <a:cubicBezTo>
                    <a:pt x="82" y="65"/>
                    <a:pt x="82" y="65"/>
                    <a:pt x="82" y="65"/>
                  </a:cubicBezTo>
                  <a:cubicBezTo>
                    <a:pt x="57" y="108"/>
                    <a:pt x="57" y="108"/>
                    <a:pt x="57" y="108"/>
                  </a:cubicBezTo>
                  <a:cubicBezTo>
                    <a:pt x="84" y="108"/>
                    <a:pt x="107" y="85"/>
                    <a:pt x="107" y="58"/>
                  </a:cubicBezTo>
                  <a:cubicBezTo>
                    <a:pt x="107" y="30"/>
                    <a:pt x="84" y="8"/>
                    <a:pt x="57" y="8"/>
                  </a:cubicBezTo>
                  <a:cubicBezTo>
                    <a:pt x="55" y="8"/>
                    <a:pt x="53" y="8"/>
                    <a:pt x="51" y="8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57" y="51"/>
                    <a:pt x="57" y="51"/>
                    <a:pt x="57" y="51"/>
                  </a:cubicBezTo>
                  <a:cubicBezTo>
                    <a:pt x="49" y="65"/>
                    <a:pt x="49" y="65"/>
                    <a:pt x="49" y="65"/>
                  </a:cubicBezTo>
                  <a:cubicBezTo>
                    <a:pt x="10" y="65"/>
                    <a:pt x="10" y="65"/>
                    <a:pt x="10" y="65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21" y="17"/>
                    <a:pt x="7" y="36"/>
                    <a:pt x="7" y="58"/>
                  </a:cubicBezTo>
                  <a:cubicBezTo>
                    <a:pt x="7" y="83"/>
                    <a:pt x="25" y="103"/>
                    <a:pt x="49" y="10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15" name="Freeform 7"/>
            <p:cNvSpPr>
              <a:spLocks noEditPoints="1"/>
            </p:cNvSpPr>
            <p:nvPr userDrawn="1"/>
          </p:nvSpPr>
          <p:spPr bwMode="gray">
            <a:xfrm>
              <a:off x="457" y="2426"/>
              <a:ext cx="1467" cy="125"/>
            </a:xfrm>
            <a:custGeom>
              <a:avLst/>
              <a:gdLst>
                <a:gd name="T0" fmla="*/ 55 w 621"/>
                <a:gd name="T1" fmla="*/ 34 h 53"/>
                <a:gd name="T2" fmla="*/ 53 w 621"/>
                <a:gd name="T3" fmla="*/ 18 h 53"/>
                <a:gd name="T4" fmla="*/ 35 w 621"/>
                <a:gd name="T5" fmla="*/ 7 h 53"/>
                <a:gd name="T6" fmla="*/ 29 w 621"/>
                <a:gd name="T7" fmla="*/ 38 h 53"/>
                <a:gd name="T8" fmla="*/ 45 w 621"/>
                <a:gd name="T9" fmla="*/ 35 h 53"/>
                <a:gd name="T10" fmla="*/ 40 w 621"/>
                <a:gd name="T11" fmla="*/ 24 h 53"/>
                <a:gd name="T12" fmla="*/ 42 w 621"/>
                <a:gd name="T13" fmla="*/ 9 h 53"/>
                <a:gd name="T14" fmla="*/ 81 w 621"/>
                <a:gd name="T15" fmla="*/ 9 h 53"/>
                <a:gd name="T16" fmla="*/ 139 w 621"/>
                <a:gd name="T17" fmla="*/ 9 h 53"/>
                <a:gd name="T18" fmla="*/ 144 w 621"/>
                <a:gd name="T19" fmla="*/ 13 h 53"/>
                <a:gd name="T20" fmla="*/ 155 w 621"/>
                <a:gd name="T21" fmla="*/ 40 h 53"/>
                <a:gd name="T22" fmla="*/ 145 w 621"/>
                <a:gd name="T23" fmla="*/ 18 h 53"/>
                <a:gd name="T24" fmla="*/ 174 w 621"/>
                <a:gd name="T25" fmla="*/ 13 h 53"/>
                <a:gd name="T26" fmla="*/ 182 w 621"/>
                <a:gd name="T27" fmla="*/ 35 h 53"/>
                <a:gd name="T28" fmla="*/ 181 w 621"/>
                <a:gd name="T29" fmla="*/ 18 h 53"/>
                <a:gd name="T30" fmla="*/ 205 w 621"/>
                <a:gd name="T31" fmla="*/ 18 h 53"/>
                <a:gd name="T32" fmla="*/ 217 w 621"/>
                <a:gd name="T33" fmla="*/ 21 h 53"/>
                <a:gd name="T34" fmla="*/ 187 w 621"/>
                <a:gd name="T35" fmla="*/ 41 h 53"/>
                <a:gd name="T36" fmla="*/ 243 w 621"/>
                <a:gd name="T37" fmla="*/ 22 h 53"/>
                <a:gd name="T38" fmla="*/ 241 w 621"/>
                <a:gd name="T39" fmla="*/ 12 h 53"/>
                <a:gd name="T40" fmla="*/ 269 w 621"/>
                <a:gd name="T41" fmla="*/ 36 h 53"/>
                <a:gd name="T42" fmla="*/ 276 w 621"/>
                <a:gd name="T43" fmla="*/ 20 h 53"/>
                <a:gd name="T44" fmla="*/ 260 w 621"/>
                <a:gd name="T45" fmla="*/ 17 h 53"/>
                <a:gd name="T46" fmla="*/ 284 w 621"/>
                <a:gd name="T47" fmla="*/ 19 h 53"/>
                <a:gd name="T48" fmla="*/ 314 w 621"/>
                <a:gd name="T49" fmla="*/ 35 h 53"/>
                <a:gd name="T50" fmla="*/ 326 w 621"/>
                <a:gd name="T51" fmla="*/ 22 h 53"/>
                <a:gd name="T52" fmla="*/ 305 w 621"/>
                <a:gd name="T53" fmla="*/ 22 h 53"/>
                <a:gd name="T54" fmla="*/ 330 w 621"/>
                <a:gd name="T55" fmla="*/ 15 h 53"/>
                <a:gd name="T56" fmla="*/ 367 w 621"/>
                <a:gd name="T57" fmla="*/ 17 h 53"/>
                <a:gd name="T58" fmla="*/ 340 w 621"/>
                <a:gd name="T59" fmla="*/ 19 h 53"/>
                <a:gd name="T60" fmla="*/ 357 w 621"/>
                <a:gd name="T61" fmla="*/ 36 h 53"/>
                <a:gd name="T62" fmla="*/ 358 w 621"/>
                <a:gd name="T63" fmla="*/ 24 h 53"/>
                <a:gd name="T64" fmla="*/ 346 w 621"/>
                <a:gd name="T65" fmla="*/ 23 h 53"/>
                <a:gd name="T66" fmla="*/ 373 w 621"/>
                <a:gd name="T67" fmla="*/ 47 h 53"/>
                <a:gd name="T68" fmla="*/ 383 w 621"/>
                <a:gd name="T69" fmla="*/ 45 h 53"/>
                <a:gd name="T70" fmla="*/ 430 w 621"/>
                <a:gd name="T71" fmla="*/ 2 h 53"/>
                <a:gd name="T72" fmla="*/ 433 w 621"/>
                <a:gd name="T73" fmla="*/ 27 h 53"/>
                <a:gd name="T74" fmla="*/ 420 w 621"/>
                <a:gd name="T75" fmla="*/ 41 h 53"/>
                <a:gd name="T76" fmla="*/ 433 w 621"/>
                <a:gd name="T77" fmla="*/ 18 h 53"/>
                <a:gd name="T78" fmla="*/ 443 w 621"/>
                <a:gd name="T79" fmla="*/ 10 h 53"/>
                <a:gd name="T80" fmla="*/ 449 w 621"/>
                <a:gd name="T81" fmla="*/ 19 h 53"/>
                <a:gd name="T82" fmla="*/ 466 w 621"/>
                <a:gd name="T83" fmla="*/ 36 h 53"/>
                <a:gd name="T84" fmla="*/ 466 w 621"/>
                <a:gd name="T85" fmla="*/ 19 h 53"/>
                <a:gd name="T86" fmla="*/ 492 w 621"/>
                <a:gd name="T87" fmla="*/ 20 h 53"/>
                <a:gd name="T88" fmla="*/ 488 w 621"/>
                <a:gd name="T89" fmla="*/ 18 h 53"/>
                <a:gd name="T90" fmla="*/ 511 w 621"/>
                <a:gd name="T91" fmla="*/ 33 h 53"/>
                <a:gd name="T92" fmla="*/ 535 w 621"/>
                <a:gd name="T93" fmla="*/ 8 h 53"/>
                <a:gd name="T94" fmla="*/ 546 w 621"/>
                <a:gd name="T95" fmla="*/ 23 h 53"/>
                <a:gd name="T96" fmla="*/ 558 w 621"/>
                <a:gd name="T97" fmla="*/ 36 h 53"/>
                <a:gd name="T98" fmla="*/ 567 w 621"/>
                <a:gd name="T99" fmla="*/ 19 h 53"/>
                <a:gd name="T100" fmla="*/ 571 w 621"/>
                <a:gd name="T101" fmla="*/ 19 h 53"/>
                <a:gd name="T102" fmla="*/ 588 w 621"/>
                <a:gd name="T103" fmla="*/ 36 h 53"/>
                <a:gd name="T104" fmla="*/ 588 w 621"/>
                <a:gd name="T105" fmla="*/ 19 h 53"/>
                <a:gd name="T106" fmla="*/ 604 w 621"/>
                <a:gd name="T107" fmla="*/ 15 h 53"/>
                <a:gd name="T108" fmla="*/ 609 w 621"/>
                <a:gd name="T109" fmla="*/ 36 h 53"/>
                <a:gd name="T110" fmla="*/ 613 w 621"/>
                <a:gd name="T111" fmla="*/ 40 h 53"/>
                <a:gd name="T112" fmla="*/ 609 w 621"/>
                <a:gd name="T113" fmla="*/ 1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21" h="53">
                  <a:moveTo>
                    <a:pt x="0" y="41"/>
                  </a:moveTo>
                  <a:cubicBezTo>
                    <a:pt x="22" y="41"/>
                    <a:pt x="22" y="41"/>
                    <a:pt x="22" y="41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9" y="35"/>
                    <a:pt x="9" y="35"/>
                    <a:pt x="9" y="35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8" y="3"/>
                    <a:pt x="8" y="3"/>
                    <a:pt x="8" y="3"/>
                  </a:cubicBezTo>
                  <a:lnTo>
                    <a:pt x="0" y="41"/>
                  </a:lnTo>
                  <a:close/>
                  <a:moveTo>
                    <a:pt x="51" y="41"/>
                  </a:moveTo>
                  <a:cubicBezTo>
                    <a:pt x="59" y="41"/>
                    <a:pt x="59" y="41"/>
                    <a:pt x="59" y="41"/>
                  </a:cubicBezTo>
                  <a:cubicBezTo>
                    <a:pt x="55" y="34"/>
                    <a:pt x="55" y="34"/>
                    <a:pt x="55" y="34"/>
                  </a:cubicBezTo>
                  <a:cubicBezTo>
                    <a:pt x="56" y="33"/>
                    <a:pt x="57" y="32"/>
                    <a:pt x="58" y="30"/>
                  </a:cubicBezTo>
                  <a:cubicBezTo>
                    <a:pt x="59" y="29"/>
                    <a:pt x="60" y="27"/>
                    <a:pt x="60" y="25"/>
                  </a:cubicBezTo>
                  <a:cubicBezTo>
                    <a:pt x="61" y="24"/>
                    <a:pt x="61" y="22"/>
                    <a:pt x="61" y="20"/>
                  </a:cubicBezTo>
                  <a:cubicBezTo>
                    <a:pt x="55" y="20"/>
                    <a:pt x="55" y="20"/>
                    <a:pt x="55" y="20"/>
                  </a:cubicBezTo>
                  <a:cubicBezTo>
                    <a:pt x="55" y="21"/>
                    <a:pt x="55" y="22"/>
                    <a:pt x="54" y="23"/>
                  </a:cubicBezTo>
                  <a:cubicBezTo>
                    <a:pt x="54" y="24"/>
                    <a:pt x="54" y="25"/>
                    <a:pt x="53" y="26"/>
                  </a:cubicBezTo>
                  <a:cubicBezTo>
                    <a:pt x="53" y="27"/>
                    <a:pt x="52" y="28"/>
                    <a:pt x="51" y="29"/>
                  </a:cubicBezTo>
                  <a:cubicBezTo>
                    <a:pt x="46" y="21"/>
                    <a:pt x="46" y="21"/>
                    <a:pt x="46" y="21"/>
                  </a:cubicBezTo>
                  <a:cubicBezTo>
                    <a:pt x="47" y="21"/>
                    <a:pt x="48" y="20"/>
                    <a:pt x="50" y="20"/>
                  </a:cubicBezTo>
                  <a:cubicBezTo>
                    <a:pt x="51" y="19"/>
                    <a:pt x="52" y="18"/>
                    <a:pt x="53" y="18"/>
                  </a:cubicBezTo>
                  <a:cubicBezTo>
                    <a:pt x="54" y="17"/>
                    <a:pt x="55" y="16"/>
                    <a:pt x="55" y="15"/>
                  </a:cubicBezTo>
                  <a:cubicBezTo>
                    <a:pt x="56" y="14"/>
                    <a:pt x="56" y="12"/>
                    <a:pt x="56" y="11"/>
                  </a:cubicBezTo>
                  <a:cubicBezTo>
                    <a:pt x="56" y="10"/>
                    <a:pt x="56" y="8"/>
                    <a:pt x="55" y="7"/>
                  </a:cubicBezTo>
                  <a:cubicBezTo>
                    <a:pt x="55" y="7"/>
                    <a:pt x="54" y="6"/>
                    <a:pt x="53" y="5"/>
                  </a:cubicBezTo>
                  <a:cubicBezTo>
                    <a:pt x="53" y="4"/>
                    <a:pt x="52" y="4"/>
                    <a:pt x="51" y="3"/>
                  </a:cubicBezTo>
                  <a:cubicBezTo>
                    <a:pt x="50" y="3"/>
                    <a:pt x="49" y="3"/>
                    <a:pt x="48" y="2"/>
                  </a:cubicBezTo>
                  <a:cubicBezTo>
                    <a:pt x="47" y="2"/>
                    <a:pt x="46" y="2"/>
                    <a:pt x="45" y="2"/>
                  </a:cubicBezTo>
                  <a:cubicBezTo>
                    <a:pt x="44" y="2"/>
                    <a:pt x="42" y="2"/>
                    <a:pt x="41" y="3"/>
                  </a:cubicBezTo>
                  <a:cubicBezTo>
                    <a:pt x="40" y="3"/>
                    <a:pt x="39" y="4"/>
                    <a:pt x="37" y="4"/>
                  </a:cubicBezTo>
                  <a:cubicBezTo>
                    <a:pt x="36" y="5"/>
                    <a:pt x="35" y="6"/>
                    <a:pt x="35" y="7"/>
                  </a:cubicBezTo>
                  <a:cubicBezTo>
                    <a:pt x="34" y="9"/>
                    <a:pt x="34" y="10"/>
                    <a:pt x="34" y="12"/>
                  </a:cubicBezTo>
                  <a:cubicBezTo>
                    <a:pt x="34" y="13"/>
                    <a:pt x="34" y="14"/>
                    <a:pt x="34" y="15"/>
                  </a:cubicBezTo>
                  <a:cubicBezTo>
                    <a:pt x="34" y="15"/>
                    <a:pt x="35" y="16"/>
                    <a:pt x="35" y="17"/>
                  </a:cubicBezTo>
                  <a:cubicBezTo>
                    <a:pt x="36" y="17"/>
                    <a:pt x="36" y="18"/>
                    <a:pt x="37" y="19"/>
                  </a:cubicBezTo>
                  <a:cubicBezTo>
                    <a:pt x="35" y="19"/>
                    <a:pt x="34" y="20"/>
                    <a:pt x="33" y="21"/>
                  </a:cubicBezTo>
                  <a:cubicBezTo>
                    <a:pt x="31" y="21"/>
                    <a:pt x="30" y="22"/>
                    <a:pt x="29" y="23"/>
                  </a:cubicBezTo>
                  <a:cubicBezTo>
                    <a:pt x="28" y="24"/>
                    <a:pt x="27" y="25"/>
                    <a:pt x="27" y="26"/>
                  </a:cubicBezTo>
                  <a:cubicBezTo>
                    <a:pt x="26" y="28"/>
                    <a:pt x="26" y="29"/>
                    <a:pt x="26" y="31"/>
                  </a:cubicBezTo>
                  <a:cubicBezTo>
                    <a:pt x="26" y="32"/>
                    <a:pt x="26" y="34"/>
                    <a:pt x="27" y="35"/>
                  </a:cubicBezTo>
                  <a:cubicBezTo>
                    <a:pt x="27" y="36"/>
                    <a:pt x="28" y="37"/>
                    <a:pt x="29" y="38"/>
                  </a:cubicBezTo>
                  <a:cubicBezTo>
                    <a:pt x="30" y="39"/>
                    <a:pt x="31" y="39"/>
                    <a:pt x="32" y="40"/>
                  </a:cubicBezTo>
                  <a:cubicBezTo>
                    <a:pt x="33" y="41"/>
                    <a:pt x="34" y="41"/>
                    <a:pt x="35" y="41"/>
                  </a:cubicBezTo>
                  <a:cubicBezTo>
                    <a:pt x="37" y="41"/>
                    <a:pt x="38" y="42"/>
                    <a:pt x="39" y="42"/>
                  </a:cubicBezTo>
                  <a:cubicBezTo>
                    <a:pt x="40" y="42"/>
                    <a:pt x="41" y="42"/>
                    <a:pt x="42" y="41"/>
                  </a:cubicBezTo>
                  <a:cubicBezTo>
                    <a:pt x="43" y="41"/>
                    <a:pt x="44" y="41"/>
                    <a:pt x="45" y="41"/>
                  </a:cubicBezTo>
                  <a:cubicBezTo>
                    <a:pt x="46" y="41"/>
                    <a:pt x="47" y="40"/>
                    <a:pt x="48" y="40"/>
                  </a:cubicBezTo>
                  <a:cubicBezTo>
                    <a:pt x="48" y="40"/>
                    <a:pt x="49" y="39"/>
                    <a:pt x="50" y="39"/>
                  </a:cubicBezTo>
                  <a:lnTo>
                    <a:pt x="51" y="41"/>
                  </a:lnTo>
                  <a:close/>
                  <a:moveTo>
                    <a:pt x="47" y="34"/>
                  </a:moveTo>
                  <a:cubicBezTo>
                    <a:pt x="46" y="34"/>
                    <a:pt x="45" y="35"/>
                    <a:pt x="45" y="35"/>
                  </a:cubicBezTo>
                  <a:cubicBezTo>
                    <a:pt x="44" y="35"/>
                    <a:pt x="43" y="36"/>
                    <a:pt x="42" y="36"/>
                  </a:cubicBezTo>
                  <a:cubicBezTo>
                    <a:pt x="42" y="36"/>
                    <a:pt x="41" y="36"/>
                    <a:pt x="40" y="36"/>
                  </a:cubicBezTo>
                  <a:cubicBezTo>
                    <a:pt x="39" y="36"/>
                    <a:pt x="38" y="36"/>
                    <a:pt x="38" y="36"/>
                  </a:cubicBezTo>
                  <a:cubicBezTo>
                    <a:pt x="37" y="35"/>
                    <a:pt x="36" y="35"/>
                    <a:pt x="35" y="35"/>
                  </a:cubicBezTo>
                  <a:cubicBezTo>
                    <a:pt x="35" y="34"/>
                    <a:pt x="34" y="34"/>
                    <a:pt x="34" y="33"/>
                  </a:cubicBezTo>
                  <a:cubicBezTo>
                    <a:pt x="34" y="32"/>
                    <a:pt x="33" y="31"/>
                    <a:pt x="33" y="30"/>
                  </a:cubicBezTo>
                  <a:cubicBezTo>
                    <a:pt x="33" y="29"/>
                    <a:pt x="34" y="29"/>
                    <a:pt x="34" y="28"/>
                  </a:cubicBezTo>
                  <a:cubicBezTo>
                    <a:pt x="34" y="27"/>
                    <a:pt x="35" y="27"/>
                    <a:pt x="35" y="26"/>
                  </a:cubicBezTo>
                  <a:cubicBezTo>
                    <a:pt x="36" y="25"/>
                    <a:pt x="37" y="25"/>
                    <a:pt x="37" y="25"/>
                  </a:cubicBezTo>
                  <a:cubicBezTo>
                    <a:pt x="38" y="24"/>
                    <a:pt x="39" y="24"/>
                    <a:pt x="40" y="24"/>
                  </a:cubicBezTo>
                  <a:lnTo>
                    <a:pt x="47" y="34"/>
                  </a:lnTo>
                  <a:close/>
                  <a:moveTo>
                    <a:pt x="50" y="11"/>
                  </a:moveTo>
                  <a:cubicBezTo>
                    <a:pt x="50" y="12"/>
                    <a:pt x="49" y="12"/>
                    <a:pt x="49" y="13"/>
                  </a:cubicBezTo>
                  <a:cubicBezTo>
                    <a:pt x="48" y="14"/>
                    <a:pt x="48" y="14"/>
                    <a:pt x="47" y="15"/>
                  </a:cubicBezTo>
                  <a:cubicBezTo>
                    <a:pt x="47" y="15"/>
                    <a:pt x="46" y="16"/>
                    <a:pt x="45" y="16"/>
                  </a:cubicBezTo>
                  <a:cubicBezTo>
                    <a:pt x="44" y="16"/>
                    <a:pt x="44" y="17"/>
                    <a:pt x="43" y="17"/>
                  </a:cubicBezTo>
                  <a:cubicBezTo>
                    <a:pt x="43" y="16"/>
                    <a:pt x="42" y="16"/>
                    <a:pt x="42" y="15"/>
                  </a:cubicBezTo>
                  <a:cubicBezTo>
                    <a:pt x="42" y="15"/>
                    <a:pt x="41" y="14"/>
                    <a:pt x="41" y="14"/>
                  </a:cubicBezTo>
                  <a:cubicBezTo>
                    <a:pt x="41" y="13"/>
                    <a:pt x="41" y="12"/>
                    <a:pt x="41" y="12"/>
                  </a:cubicBezTo>
                  <a:cubicBezTo>
                    <a:pt x="41" y="11"/>
                    <a:pt x="41" y="10"/>
                    <a:pt x="42" y="9"/>
                  </a:cubicBezTo>
                  <a:cubicBezTo>
                    <a:pt x="42" y="9"/>
                    <a:pt x="43" y="8"/>
                    <a:pt x="43" y="8"/>
                  </a:cubicBezTo>
                  <a:cubicBezTo>
                    <a:pt x="44" y="8"/>
                    <a:pt x="45" y="7"/>
                    <a:pt x="46" y="7"/>
                  </a:cubicBezTo>
                  <a:cubicBezTo>
                    <a:pt x="46" y="7"/>
                    <a:pt x="47" y="7"/>
                    <a:pt x="48" y="8"/>
                  </a:cubicBezTo>
                  <a:cubicBezTo>
                    <a:pt x="48" y="8"/>
                    <a:pt x="49" y="8"/>
                    <a:pt x="49" y="9"/>
                  </a:cubicBezTo>
                  <a:cubicBezTo>
                    <a:pt x="49" y="9"/>
                    <a:pt x="50" y="10"/>
                    <a:pt x="50" y="11"/>
                  </a:cubicBezTo>
                  <a:moveTo>
                    <a:pt x="62" y="9"/>
                  </a:moveTo>
                  <a:cubicBezTo>
                    <a:pt x="73" y="9"/>
                    <a:pt x="73" y="9"/>
                    <a:pt x="73" y="9"/>
                  </a:cubicBezTo>
                  <a:cubicBezTo>
                    <a:pt x="66" y="41"/>
                    <a:pt x="66" y="41"/>
                    <a:pt x="66" y="41"/>
                  </a:cubicBezTo>
                  <a:cubicBezTo>
                    <a:pt x="74" y="41"/>
                    <a:pt x="74" y="41"/>
                    <a:pt x="74" y="41"/>
                  </a:cubicBezTo>
                  <a:cubicBezTo>
                    <a:pt x="81" y="9"/>
                    <a:pt x="81" y="9"/>
                    <a:pt x="81" y="9"/>
                  </a:cubicBezTo>
                  <a:cubicBezTo>
                    <a:pt x="92" y="9"/>
                    <a:pt x="92" y="9"/>
                    <a:pt x="92" y="9"/>
                  </a:cubicBezTo>
                  <a:cubicBezTo>
                    <a:pt x="93" y="3"/>
                    <a:pt x="93" y="3"/>
                    <a:pt x="93" y="3"/>
                  </a:cubicBezTo>
                  <a:cubicBezTo>
                    <a:pt x="64" y="3"/>
                    <a:pt x="64" y="3"/>
                    <a:pt x="64" y="3"/>
                  </a:cubicBezTo>
                  <a:lnTo>
                    <a:pt x="62" y="9"/>
                  </a:lnTo>
                  <a:close/>
                  <a:moveTo>
                    <a:pt x="109" y="9"/>
                  </a:moveTo>
                  <a:cubicBezTo>
                    <a:pt x="120" y="9"/>
                    <a:pt x="120" y="9"/>
                    <a:pt x="120" y="9"/>
                  </a:cubicBezTo>
                  <a:cubicBezTo>
                    <a:pt x="113" y="41"/>
                    <a:pt x="113" y="41"/>
                    <a:pt x="113" y="41"/>
                  </a:cubicBezTo>
                  <a:cubicBezTo>
                    <a:pt x="121" y="41"/>
                    <a:pt x="121" y="41"/>
                    <a:pt x="121" y="41"/>
                  </a:cubicBezTo>
                  <a:cubicBezTo>
                    <a:pt x="128" y="9"/>
                    <a:pt x="128" y="9"/>
                    <a:pt x="128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40" y="3"/>
                    <a:pt x="140" y="3"/>
                    <a:pt x="140" y="3"/>
                  </a:cubicBezTo>
                  <a:cubicBezTo>
                    <a:pt x="111" y="3"/>
                    <a:pt x="111" y="3"/>
                    <a:pt x="111" y="3"/>
                  </a:cubicBezTo>
                  <a:lnTo>
                    <a:pt x="109" y="9"/>
                  </a:lnTo>
                  <a:close/>
                  <a:moveTo>
                    <a:pt x="160" y="29"/>
                  </a:moveTo>
                  <a:cubicBezTo>
                    <a:pt x="160" y="28"/>
                    <a:pt x="160" y="27"/>
                    <a:pt x="160" y="26"/>
                  </a:cubicBezTo>
                  <a:cubicBezTo>
                    <a:pt x="160" y="25"/>
                    <a:pt x="160" y="24"/>
                    <a:pt x="160" y="23"/>
                  </a:cubicBezTo>
                  <a:cubicBezTo>
                    <a:pt x="160" y="20"/>
                    <a:pt x="160" y="18"/>
                    <a:pt x="159" y="17"/>
                  </a:cubicBezTo>
                  <a:cubicBezTo>
                    <a:pt x="158" y="15"/>
                    <a:pt x="157" y="14"/>
                    <a:pt x="155" y="13"/>
                  </a:cubicBezTo>
                  <a:cubicBezTo>
                    <a:pt x="153" y="12"/>
                    <a:pt x="151" y="12"/>
                    <a:pt x="149" y="12"/>
                  </a:cubicBezTo>
                  <a:cubicBezTo>
                    <a:pt x="147" y="12"/>
                    <a:pt x="145" y="12"/>
                    <a:pt x="144" y="13"/>
                  </a:cubicBezTo>
                  <a:cubicBezTo>
                    <a:pt x="142" y="14"/>
                    <a:pt x="141" y="14"/>
                    <a:pt x="139" y="16"/>
                  </a:cubicBezTo>
                  <a:cubicBezTo>
                    <a:pt x="138" y="17"/>
                    <a:pt x="137" y="18"/>
                    <a:pt x="136" y="19"/>
                  </a:cubicBezTo>
                  <a:cubicBezTo>
                    <a:pt x="135" y="21"/>
                    <a:pt x="134" y="22"/>
                    <a:pt x="134" y="24"/>
                  </a:cubicBezTo>
                  <a:cubicBezTo>
                    <a:pt x="133" y="26"/>
                    <a:pt x="133" y="27"/>
                    <a:pt x="133" y="29"/>
                  </a:cubicBezTo>
                  <a:cubicBezTo>
                    <a:pt x="133" y="31"/>
                    <a:pt x="133" y="33"/>
                    <a:pt x="134" y="35"/>
                  </a:cubicBezTo>
                  <a:cubicBezTo>
                    <a:pt x="134" y="36"/>
                    <a:pt x="135" y="38"/>
                    <a:pt x="137" y="39"/>
                  </a:cubicBezTo>
                  <a:cubicBezTo>
                    <a:pt x="138" y="40"/>
                    <a:pt x="139" y="40"/>
                    <a:pt x="141" y="41"/>
                  </a:cubicBezTo>
                  <a:cubicBezTo>
                    <a:pt x="143" y="41"/>
                    <a:pt x="144" y="42"/>
                    <a:pt x="146" y="42"/>
                  </a:cubicBezTo>
                  <a:cubicBezTo>
                    <a:pt x="148" y="42"/>
                    <a:pt x="149" y="41"/>
                    <a:pt x="151" y="41"/>
                  </a:cubicBezTo>
                  <a:cubicBezTo>
                    <a:pt x="153" y="41"/>
                    <a:pt x="154" y="40"/>
                    <a:pt x="155" y="40"/>
                  </a:cubicBezTo>
                  <a:cubicBezTo>
                    <a:pt x="156" y="34"/>
                    <a:pt x="156" y="34"/>
                    <a:pt x="156" y="34"/>
                  </a:cubicBezTo>
                  <a:cubicBezTo>
                    <a:pt x="155" y="35"/>
                    <a:pt x="154" y="35"/>
                    <a:pt x="152" y="36"/>
                  </a:cubicBezTo>
                  <a:cubicBezTo>
                    <a:pt x="151" y="36"/>
                    <a:pt x="149" y="36"/>
                    <a:pt x="148" y="36"/>
                  </a:cubicBezTo>
                  <a:cubicBezTo>
                    <a:pt x="146" y="36"/>
                    <a:pt x="145" y="36"/>
                    <a:pt x="143" y="36"/>
                  </a:cubicBezTo>
                  <a:cubicBezTo>
                    <a:pt x="142" y="35"/>
                    <a:pt x="141" y="34"/>
                    <a:pt x="141" y="33"/>
                  </a:cubicBezTo>
                  <a:cubicBezTo>
                    <a:pt x="140" y="32"/>
                    <a:pt x="140" y="31"/>
                    <a:pt x="140" y="29"/>
                  </a:cubicBezTo>
                  <a:lnTo>
                    <a:pt x="160" y="29"/>
                  </a:lnTo>
                  <a:close/>
                  <a:moveTo>
                    <a:pt x="141" y="24"/>
                  </a:moveTo>
                  <a:cubicBezTo>
                    <a:pt x="141" y="23"/>
                    <a:pt x="142" y="22"/>
                    <a:pt x="143" y="21"/>
                  </a:cubicBezTo>
                  <a:cubicBezTo>
                    <a:pt x="143" y="20"/>
                    <a:pt x="144" y="19"/>
                    <a:pt x="145" y="18"/>
                  </a:cubicBezTo>
                  <a:cubicBezTo>
                    <a:pt x="146" y="18"/>
                    <a:pt x="147" y="17"/>
                    <a:pt x="149" y="17"/>
                  </a:cubicBezTo>
                  <a:cubicBezTo>
                    <a:pt x="150" y="17"/>
                    <a:pt x="151" y="18"/>
                    <a:pt x="152" y="19"/>
                  </a:cubicBezTo>
                  <a:cubicBezTo>
                    <a:pt x="153" y="19"/>
                    <a:pt x="153" y="21"/>
                    <a:pt x="153" y="22"/>
                  </a:cubicBezTo>
                  <a:cubicBezTo>
                    <a:pt x="153" y="22"/>
                    <a:pt x="153" y="23"/>
                    <a:pt x="153" y="23"/>
                  </a:cubicBezTo>
                  <a:cubicBezTo>
                    <a:pt x="153" y="23"/>
                    <a:pt x="153" y="24"/>
                    <a:pt x="153" y="24"/>
                  </a:cubicBezTo>
                  <a:lnTo>
                    <a:pt x="141" y="24"/>
                  </a:lnTo>
                  <a:close/>
                  <a:moveTo>
                    <a:pt x="188" y="13"/>
                  </a:moveTo>
                  <a:cubicBezTo>
                    <a:pt x="187" y="13"/>
                    <a:pt x="186" y="13"/>
                    <a:pt x="184" y="12"/>
                  </a:cubicBezTo>
                  <a:cubicBezTo>
                    <a:pt x="183" y="12"/>
                    <a:pt x="182" y="12"/>
                    <a:pt x="180" y="12"/>
                  </a:cubicBezTo>
                  <a:cubicBezTo>
                    <a:pt x="178" y="12"/>
                    <a:pt x="176" y="12"/>
                    <a:pt x="174" y="13"/>
                  </a:cubicBezTo>
                  <a:cubicBezTo>
                    <a:pt x="172" y="14"/>
                    <a:pt x="170" y="15"/>
                    <a:pt x="168" y="17"/>
                  </a:cubicBezTo>
                  <a:cubicBezTo>
                    <a:pt x="167" y="19"/>
                    <a:pt x="166" y="20"/>
                    <a:pt x="165" y="23"/>
                  </a:cubicBezTo>
                  <a:cubicBezTo>
                    <a:pt x="164" y="25"/>
                    <a:pt x="164" y="27"/>
                    <a:pt x="164" y="29"/>
                  </a:cubicBezTo>
                  <a:cubicBezTo>
                    <a:pt x="164" y="32"/>
                    <a:pt x="164" y="34"/>
                    <a:pt x="165" y="36"/>
                  </a:cubicBezTo>
                  <a:cubicBezTo>
                    <a:pt x="166" y="38"/>
                    <a:pt x="168" y="39"/>
                    <a:pt x="169" y="40"/>
                  </a:cubicBezTo>
                  <a:cubicBezTo>
                    <a:pt x="171" y="41"/>
                    <a:pt x="173" y="42"/>
                    <a:pt x="176" y="42"/>
                  </a:cubicBezTo>
                  <a:cubicBezTo>
                    <a:pt x="177" y="42"/>
                    <a:pt x="178" y="41"/>
                    <a:pt x="179" y="41"/>
                  </a:cubicBezTo>
                  <a:cubicBezTo>
                    <a:pt x="181" y="41"/>
                    <a:pt x="182" y="41"/>
                    <a:pt x="183" y="40"/>
                  </a:cubicBezTo>
                  <a:cubicBezTo>
                    <a:pt x="184" y="34"/>
                    <a:pt x="184" y="34"/>
                    <a:pt x="184" y="34"/>
                  </a:cubicBezTo>
                  <a:cubicBezTo>
                    <a:pt x="183" y="35"/>
                    <a:pt x="182" y="35"/>
                    <a:pt x="182" y="35"/>
                  </a:cubicBezTo>
                  <a:cubicBezTo>
                    <a:pt x="181" y="35"/>
                    <a:pt x="180" y="36"/>
                    <a:pt x="180" y="36"/>
                  </a:cubicBezTo>
                  <a:cubicBezTo>
                    <a:pt x="179" y="36"/>
                    <a:pt x="178" y="36"/>
                    <a:pt x="178" y="36"/>
                  </a:cubicBezTo>
                  <a:cubicBezTo>
                    <a:pt x="176" y="36"/>
                    <a:pt x="175" y="36"/>
                    <a:pt x="175" y="35"/>
                  </a:cubicBezTo>
                  <a:cubicBezTo>
                    <a:pt x="174" y="35"/>
                    <a:pt x="173" y="34"/>
                    <a:pt x="173" y="34"/>
                  </a:cubicBezTo>
                  <a:cubicBezTo>
                    <a:pt x="172" y="33"/>
                    <a:pt x="172" y="32"/>
                    <a:pt x="172" y="31"/>
                  </a:cubicBezTo>
                  <a:cubicBezTo>
                    <a:pt x="172" y="30"/>
                    <a:pt x="171" y="29"/>
                    <a:pt x="171" y="29"/>
                  </a:cubicBezTo>
                  <a:cubicBezTo>
                    <a:pt x="171" y="27"/>
                    <a:pt x="172" y="26"/>
                    <a:pt x="172" y="25"/>
                  </a:cubicBezTo>
                  <a:cubicBezTo>
                    <a:pt x="172" y="23"/>
                    <a:pt x="173" y="22"/>
                    <a:pt x="174" y="21"/>
                  </a:cubicBezTo>
                  <a:cubicBezTo>
                    <a:pt x="175" y="20"/>
                    <a:pt x="176" y="19"/>
                    <a:pt x="177" y="19"/>
                  </a:cubicBezTo>
                  <a:cubicBezTo>
                    <a:pt x="178" y="18"/>
                    <a:pt x="179" y="18"/>
                    <a:pt x="181" y="18"/>
                  </a:cubicBezTo>
                  <a:cubicBezTo>
                    <a:pt x="182" y="18"/>
                    <a:pt x="183" y="18"/>
                    <a:pt x="184" y="18"/>
                  </a:cubicBezTo>
                  <a:cubicBezTo>
                    <a:pt x="184" y="18"/>
                    <a:pt x="185" y="19"/>
                    <a:pt x="186" y="19"/>
                  </a:cubicBezTo>
                  <a:lnTo>
                    <a:pt x="188" y="13"/>
                  </a:lnTo>
                  <a:close/>
                  <a:moveTo>
                    <a:pt x="187" y="41"/>
                  </a:moveTo>
                  <a:cubicBezTo>
                    <a:pt x="194" y="41"/>
                    <a:pt x="194" y="41"/>
                    <a:pt x="194" y="41"/>
                  </a:cubicBezTo>
                  <a:cubicBezTo>
                    <a:pt x="197" y="27"/>
                    <a:pt x="197" y="27"/>
                    <a:pt x="197" y="27"/>
                  </a:cubicBezTo>
                  <a:cubicBezTo>
                    <a:pt x="198" y="26"/>
                    <a:pt x="198" y="25"/>
                    <a:pt x="198" y="24"/>
                  </a:cubicBezTo>
                  <a:cubicBezTo>
                    <a:pt x="199" y="22"/>
                    <a:pt x="199" y="22"/>
                    <a:pt x="200" y="21"/>
                  </a:cubicBezTo>
                  <a:cubicBezTo>
                    <a:pt x="200" y="20"/>
                    <a:pt x="201" y="19"/>
                    <a:pt x="202" y="19"/>
                  </a:cubicBezTo>
                  <a:cubicBezTo>
                    <a:pt x="203" y="18"/>
                    <a:pt x="204" y="18"/>
                    <a:pt x="205" y="18"/>
                  </a:cubicBezTo>
                  <a:cubicBezTo>
                    <a:pt x="206" y="18"/>
                    <a:pt x="207" y="18"/>
                    <a:pt x="207" y="18"/>
                  </a:cubicBezTo>
                  <a:cubicBezTo>
                    <a:pt x="208" y="19"/>
                    <a:pt x="208" y="19"/>
                    <a:pt x="209" y="20"/>
                  </a:cubicBezTo>
                  <a:cubicBezTo>
                    <a:pt x="209" y="20"/>
                    <a:pt x="209" y="21"/>
                    <a:pt x="209" y="22"/>
                  </a:cubicBezTo>
                  <a:cubicBezTo>
                    <a:pt x="209" y="23"/>
                    <a:pt x="209" y="24"/>
                    <a:pt x="209" y="25"/>
                  </a:cubicBezTo>
                  <a:cubicBezTo>
                    <a:pt x="209" y="26"/>
                    <a:pt x="209" y="27"/>
                    <a:pt x="208" y="28"/>
                  </a:cubicBezTo>
                  <a:cubicBezTo>
                    <a:pt x="206" y="41"/>
                    <a:pt x="206" y="41"/>
                    <a:pt x="206" y="41"/>
                  </a:cubicBezTo>
                  <a:cubicBezTo>
                    <a:pt x="213" y="41"/>
                    <a:pt x="213" y="41"/>
                    <a:pt x="213" y="41"/>
                  </a:cubicBezTo>
                  <a:cubicBezTo>
                    <a:pt x="216" y="27"/>
                    <a:pt x="216" y="27"/>
                    <a:pt x="216" y="27"/>
                  </a:cubicBezTo>
                  <a:cubicBezTo>
                    <a:pt x="216" y="26"/>
                    <a:pt x="216" y="25"/>
                    <a:pt x="217" y="24"/>
                  </a:cubicBezTo>
                  <a:cubicBezTo>
                    <a:pt x="217" y="23"/>
                    <a:pt x="217" y="22"/>
                    <a:pt x="217" y="21"/>
                  </a:cubicBezTo>
                  <a:cubicBezTo>
                    <a:pt x="217" y="19"/>
                    <a:pt x="217" y="18"/>
                    <a:pt x="216" y="16"/>
                  </a:cubicBezTo>
                  <a:cubicBezTo>
                    <a:pt x="215" y="15"/>
                    <a:pt x="214" y="14"/>
                    <a:pt x="213" y="13"/>
                  </a:cubicBezTo>
                  <a:cubicBezTo>
                    <a:pt x="211" y="12"/>
                    <a:pt x="210" y="12"/>
                    <a:pt x="208" y="12"/>
                  </a:cubicBezTo>
                  <a:cubicBezTo>
                    <a:pt x="207" y="12"/>
                    <a:pt x="206" y="12"/>
                    <a:pt x="205" y="13"/>
                  </a:cubicBezTo>
                  <a:cubicBezTo>
                    <a:pt x="204" y="13"/>
                    <a:pt x="203" y="13"/>
                    <a:pt x="202" y="14"/>
                  </a:cubicBezTo>
                  <a:cubicBezTo>
                    <a:pt x="201" y="14"/>
                    <a:pt x="200" y="15"/>
                    <a:pt x="200" y="15"/>
                  </a:cubicBezTo>
                  <a:cubicBezTo>
                    <a:pt x="200" y="15"/>
                    <a:pt x="200" y="15"/>
                    <a:pt x="200" y="15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96" y="0"/>
                    <a:pt x="196" y="0"/>
                    <a:pt x="196" y="0"/>
                  </a:cubicBezTo>
                  <a:lnTo>
                    <a:pt x="187" y="41"/>
                  </a:lnTo>
                  <a:close/>
                  <a:moveTo>
                    <a:pt x="221" y="41"/>
                  </a:moveTo>
                  <a:cubicBezTo>
                    <a:pt x="228" y="41"/>
                    <a:pt x="228" y="41"/>
                    <a:pt x="228" y="41"/>
                  </a:cubicBezTo>
                  <a:cubicBezTo>
                    <a:pt x="231" y="27"/>
                    <a:pt x="231" y="27"/>
                    <a:pt x="231" y="27"/>
                  </a:cubicBezTo>
                  <a:cubicBezTo>
                    <a:pt x="231" y="26"/>
                    <a:pt x="231" y="25"/>
                    <a:pt x="232" y="24"/>
                  </a:cubicBezTo>
                  <a:cubicBezTo>
                    <a:pt x="232" y="22"/>
                    <a:pt x="233" y="22"/>
                    <a:pt x="233" y="21"/>
                  </a:cubicBezTo>
                  <a:cubicBezTo>
                    <a:pt x="234" y="20"/>
                    <a:pt x="235" y="19"/>
                    <a:pt x="236" y="19"/>
                  </a:cubicBezTo>
                  <a:cubicBezTo>
                    <a:pt x="236" y="18"/>
                    <a:pt x="237" y="18"/>
                    <a:pt x="239" y="18"/>
                  </a:cubicBezTo>
                  <a:cubicBezTo>
                    <a:pt x="240" y="18"/>
                    <a:pt x="240" y="18"/>
                    <a:pt x="241" y="18"/>
                  </a:cubicBezTo>
                  <a:cubicBezTo>
                    <a:pt x="241" y="19"/>
                    <a:pt x="242" y="19"/>
                    <a:pt x="242" y="20"/>
                  </a:cubicBezTo>
                  <a:cubicBezTo>
                    <a:pt x="243" y="20"/>
                    <a:pt x="243" y="21"/>
                    <a:pt x="243" y="22"/>
                  </a:cubicBezTo>
                  <a:cubicBezTo>
                    <a:pt x="243" y="23"/>
                    <a:pt x="243" y="24"/>
                    <a:pt x="242" y="25"/>
                  </a:cubicBezTo>
                  <a:cubicBezTo>
                    <a:pt x="242" y="26"/>
                    <a:pt x="242" y="27"/>
                    <a:pt x="242" y="28"/>
                  </a:cubicBezTo>
                  <a:cubicBezTo>
                    <a:pt x="239" y="41"/>
                    <a:pt x="239" y="41"/>
                    <a:pt x="239" y="41"/>
                  </a:cubicBezTo>
                  <a:cubicBezTo>
                    <a:pt x="247" y="41"/>
                    <a:pt x="247" y="41"/>
                    <a:pt x="247" y="41"/>
                  </a:cubicBezTo>
                  <a:cubicBezTo>
                    <a:pt x="249" y="27"/>
                    <a:pt x="249" y="27"/>
                    <a:pt x="249" y="27"/>
                  </a:cubicBezTo>
                  <a:cubicBezTo>
                    <a:pt x="250" y="26"/>
                    <a:pt x="250" y="25"/>
                    <a:pt x="250" y="24"/>
                  </a:cubicBezTo>
                  <a:cubicBezTo>
                    <a:pt x="250" y="23"/>
                    <a:pt x="250" y="22"/>
                    <a:pt x="250" y="21"/>
                  </a:cubicBezTo>
                  <a:cubicBezTo>
                    <a:pt x="250" y="19"/>
                    <a:pt x="250" y="18"/>
                    <a:pt x="249" y="16"/>
                  </a:cubicBezTo>
                  <a:cubicBezTo>
                    <a:pt x="249" y="15"/>
                    <a:pt x="247" y="14"/>
                    <a:pt x="246" y="13"/>
                  </a:cubicBezTo>
                  <a:cubicBezTo>
                    <a:pt x="245" y="12"/>
                    <a:pt x="243" y="12"/>
                    <a:pt x="241" y="12"/>
                  </a:cubicBezTo>
                  <a:cubicBezTo>
                    <a:pt x="240" y="12"/>
                    <a:pt x="239" y="12"/>
                    <a:pt x="238" y="13"/>
                  </a:cubicBezTo>
                  <a:cubicBezTo>
                    <a:pt x="237" y="13"/>
                    <a:pt x="236" y="13"/>
                    <a:pt x="235" y="14"/>
                  </a:cubicBezTo>
                  <a:cubicBezTo>
                    <a:pt x="235" y="14"/>
                    <a:pt x="234" y="15"/>
                    <a:pt x="233" y="15"/>
                  </a:cubicBezTo>
                  <a:cubicBezTo>
                    <a:pt x="233" y="15"/>
                    <a:pt x="233" y="15"/>
                    <a:pt x="233" y="15"/>
                  </a:cubicBezTo>
                  <a:cubicBezTo>
                    <a:pt x="234" y="13"/>
                    <a:pt x="234" y="13"/>
                    <a:pt x="234" y="13"/>
                  </a:cubicBezTo>
                  <a:cubicBezTo>
                    <a:pt x="226" y="13"/>
                    <a:pt x="226" y="13"/>
                    <a:pt x="226" y="13"/>
                  </a:cubicBezTo>
                  <a:cubicBezTo>
                    <a:pt x="226" y="13"/>
                    <a:pt x="226" y="14"/>
                    <a:pt x="226" y="14"/>
                  </a:cubicBezTo>
                  <a:cubicBezTo>
                    <a:pt x="226" y="15"/>
                    <a:pt x="226" y="16"/>
                    <a:pt x="226" y="17"/>
                  </a:cubicBezTo>
                  <a:lnTo>
                    <a:pt x="221" y="41"/>
                  </a:lnTo>
                  <a:close/>
                  <a:moveTo>
                    <a:pt x="269" y="36"/>
                  </a:moveTo>
                  <a:cubicBezTo>
                    <a:pt x="267" y="36"/>
                    <a:pt x="266" y="36"/>
                    <a:pt x="265" y="35"/>
                  </a:cubicBezTo>
                  <a:cubicBezTo>
                    <a:pt x="264" y="34"/>
                    <a:pt x="264" y="34"/>
                    <a:pt x="263" y="33"/>
                  </a:cubicBezTo>
                  <a:cubicBezTo>
                    <a:pt x="263" y="32"/>
                    <a:pt x="263" y="30"/>
                    <a:pt x="263" y="29"/>
                  </a:cubicBezTo>
                  <a:cubicBezTo>
                    <a:pt x="263" y="28"/>
                    <a:pt x="263" y="27"/>
                    <a:pt x="263" y="26"/>
                  </a:cubicBezTo>
                  <a:cubicBezTo>
                    <a:pt x="263" y="25"/>
                    <a:pt x="264" y="24"/>
                    <a:pt x="264" y="23"/>
                  </a:cubicBezTo>
                  <a:cubicBezTo>
                    <a:pt x="265" y="22"/>
                    <a:pt x="265" y="21"/>
                    <a:pt x="266" y="20"/>
                  </a:cubicBezTo>
                  <a:cubicBezTo>
                    <a:pt x="267" y="20"/>
                    <a:pt x="267" y="19"/>
                    <a:pt x="268" y="18"/>
                  </a:cubicBezTo>
                  <a:cubicBezTo>
                    <a:pt x="269" y="18"/>
                    <a:pt x="270" y="18"/>
                    <a:pt x="271" y="18"/>
                  </a:cubicBezTo>
                  <a:cubicBezTo>
                    <a:pt x="273" y="18"/>
                    <a:pt x="273" y="18"/>
                    <a:pt x="274" y="18"/>
                  </a:cubicBezTo>
                  <a:cubicBezTo>
                    <a:pt x="275" y="19"/>
                    <a:pt x="275" y="19"/>
                    <a:pt x="276" y="20"/>
                  </a:cubicBezTo>
                  <a:cubicBezTo>
                    <a:pt x="276" y="20"/>
                    <a:pt x="277" y="21"/>
                    <a:pt x="277" y="22"/>
                  </a:cubicBezTo>
                  <a:cubicBezTo>
                    <a:pt x="277" y="23"/>
                    <a:pt x="277" y="24"/>
                    <a:pt x="277" y="24"/>
                  </a:cubicBezTo>
                  <a:cubicBezTo>
                    <a:pt x="277" y="25"/>
                    <a:pt x="277" y="26"/>
                    <a:pt x="277" y="28"/>
                  </a:cubicBezTo>
                  <a:cubicBezTo>
                    <a:pt x="277" y="29"/>
                    <a:pt x="276" y="30"/>
                    <a:pt x="276" y="31"/>
                  </a:cubicBezTo>
                  <a:cubicBezTo>
                    <a:pt x="275" y="32"/>
                    <a:pt x="275" y="32"/>
                    <a:pt x="274" y="33"/>
                  </a:cubicBezTo>
                  <a:cubicBezTo>
                    <a:pt x="273" y="34"/>
                    <a:pt x="273" y="35"/>
                    <a:pt x="272" y="35"/>
                  </a:cubicBezTo>
                  <a:cubicBezTo>
                    <a:pt x="271" y="36"/>
                    <a:pt x="270" y="36"/>
                    <a:pt x="269" y="36"/>
                  </a:cubicBezTo>
                  <a:moveTo>
                    <a:pt x="272" y="12"/>
                  </a:moveTo>
                  <a:cubicBezTo>
                    <a:pt x="269" y="12"/>
                    <a:pt x="267" y="12"/>
                    <a:pt x="265" y="13"/>
                  </a:cubicBezTo>
                  <a:cubicBezTo>
                    <a:pt x="263" y="14"/>
                    <a:pt x="261" y="15"/>
                    <a:pt x="260" y="17"/>
                  </a:cubicBezTo>
                  <a:cubicBezTo>
                    <a:pt x="258" y="18"/>
                    <a:pt x="257" y="20"/>
                    <a:pt x="256" y="22"/>
                  </a:cubicBezTo>
                  <a:cubicBezTo>
                    <a:pt x="256" y="24"/>
                    <a:pt x="255" y="26"/>
                    <a:pt x="255" y="29"/>
                  </a:cubicBezTo>
                  <a:cubicBezTo>
                    <a:pt x="255" y="31"/>
                    <a:pt x="256" y="34"/>
                    <a:pt x="257" y="36"/>
                  </a:cubicBezTo>
                  <a:cubicBezTo>
                    <a:pt x="258" y="37"/>
                    <a:pt x="259" y="39"/>
                    <a:pt x="261" y="40"/>
                  </a:cubicBezTo>
                  <a:cubicBezTo>
                    <a:pt x="263" y="41"/>
                    <a:pt x="265" y="42"/>
                    <a:pt x="268" y="42"/>
                  </a:cubicBezTo>
                  <a:cubicBezTo>
                    <a:pt x="270" y="42"/>
                    <a:pt x="273" y="41"/>
                    <a:pt x="275" y="40"/>
                  </a:cubicBezTo>
                  <a:cubicBezTo>
                    <a:pt x="277" y="39"/>
                    <a:pt x="279" y="38"/>
                    <a:pt x="280" y="37"/>
                  </a:cubicBezTo>
                  <a:cubicBezTo>
                    <a:pt x="282" y="35"/>
                    <a:pt x="283" y="33"/>
                    <a:pt x="284" y="31"/>
                  </a:cubicBezTo>
                  <a:cubicBezTo>
                    <a:pt x="284" y="29"/>
                    <a:pt x="285" y="27"/>
                    <a:pt x="285" y="24"/>
                  </a:cubicBezTo>
                  <a:cubicBezTo>
                    <a:pt x="285" y="22"/>
                    <a:pt x="284" y="21"/>
                    <a:pt x="284" y="19"/>
                  </a:cubicBezTo>
                  <a:cubicBezTo>
                    <a:pt x="283" y="18"/>
                    <a:pt x="282" y="16"/>
                    <a:pt x="281" y="15"/>
                  </a:cubicBezTo>
                  <a:cubicBezTo>
                    <a:pt x="280" y="14"/>
                    <a:pt x="279" y="13"/>
                    <a:pt x="277" y="13"/>
                  </a:cubicBezTo>
                  <a:cubicBezTo>
                    <a:pt x="275" y="12"/>
                    <a:pt x="274" y="12"/>
                    <a:pt x="272" y="12"/>
                  </a:cubicBezTo>
                  <a:moveTo>
                    <a:pt x="287" y="41"/>
                  </a:moveTo>
                  <a:cubicBezTo>
                    <a:pt x="295" y="41"/>
                    <a:pt x="295" y="41"/>
                    <a:pt x="295" y="41"/>
                  </a:cubicBezTo>
                  <a:cubicBezTo>
                    <a:pt x="304" y="0"/>
                    <a:pt x="304" y="0"/>
                    <a:pt x="304" y="0"/>
                  </a:cubicBezTo>
                  <a:cubicBezTo>
                    <a:pt x="296" y="0"/>
                    <a:pt x="296" y="0"/>
                    <a:pt x="296" y="0"/>
                  </a:cubicBezTo>
                  <a:lnTo>
                    <a:pt x="287" y="41"/>
                  </a:lnTo>
                  <a:close/>
                  <a:moveTo>
                    <a:pt x="317" y="36"/>
                  </a:moveTo>
                  <a:cubicBezTo>
                    <a:pt x="316" y="36"/>
                    <a:pt x="315" y="36"/>
                    <a:pt x="314" y="35"/>
                  </a:cubicBezTo>
                  <a:cubicBezTo>
                    <a:pt x="313" y="34"/>
                    <a:pt x="312" y="34"/>
                    <a:pt x="312" y="33"/>
                  </a:cubicBezTo>
                  <a:cubicBezTo>
                    <a:pt x="312" y="32"/>
                    <a:pt x="311" y="30"/>
                    <a:pt x="311" y="29"/>
                  </a:cubicBezTo>
                  <a:cubicBezTo>
                    <a:pt x="311" y="28"/>
                    <a:pt x="312" y="27"/>
                    <a:pt x="312" y="26"/>
                  </a:cubicBezTo>
                  <a:cubicBezTo>
                    <a:pt x="312" y="25"/>
                    <a:pt x="312" y="24"/>
                    <a:pt x="313" y="23"/>
                  </a:cubicBezTo>
                  <a:cubicBezTo>
                    <a:pt x="313" y="22"/>
                    <a:pt x="314" y="21"/>
                    <a:pt x="315" y="20"/>
                  </a:cubicBezTo>
                  <a:cubicBezTo>
                    <a:pt x="315" y="20"/>
                    <a:pt x="316" y="19"/>
                    <a:pt x="317" y="18"/>
                  </a:cubicBezTo>
                  <a:cubicBezTo>
                    <a:pt x="318" y="18"/>
                    <a:pt x="319" y="18"/>
                    <a:pt x="320" y="18"/>
                  </a:cubicBezTo>
                  <a:cubicBezTo>
                    <a:pt x="321" y="18"/>
                    <a:pt x="322" y="18"/>
                    <a:pt x="323" y="18"/>
                  </a:cubicBezTo>
                  <a:cubicBezTo>
                    <a:pt x="324" y="19"/>
                    <a:pt x="324" y="19"/>
                    <a:pt x="325" y="20"/>
                  </a:cubicBezTo>
                  <a:cubicBezTo>
                    <a:pt x="325" y="20"/>
                    <a:pt x="325" y="21"/>
                    <a:pt x="326" y="22"/>
                  </a:cubicBezTo>
                  <a:cubicBezTo>
                    <a:pt x="326" y="23"/>
                    <a:pt x="326" y="24"/>
                    <a:pt x="326" y="24"/>
                  </a:cubicBezTo>
                  <a:cubicBezTo>
                    <a:pt x="326" y="25"/>
                    <a:pt x="326" y="26"/>
                    <a:pt x="325" y="28"/>
                  </a:cubicBezTo>
                  <a:cubicBezTo>
                    <a:pt x="325" y="29"/>
                    <a:pt x="325" y="30"/>
                    <a:pt x="324" y="31"/>
                  </a:cubicBezTo>
                  <a:cubicBezTo>
                    <a:pt x="324" y="32"/>
                    <a:pt x="323" y="32"/>
                    <a:pt x="323" y="33"/>
                  </a:cubicBezTo>
                  <a:cubicBezTo>
                    <a:pt x="322" y="34"/>
                    <a:pt x="321" y="35"/>
                    <a:pt x="320" y="35"/>
                  </a:cubicBezTo>
                  <a:cubicBezTo>
                    <a:pt x="319" y="36"/>
                    <a:pt x="318" y="36"/>
                    <a:pt x="317" y="36"/>
                  </a:cubicBezTo>
                  <a:moveTo>
                    <a:pt x="321" y="12"/>
                  </a:moveTo>
                  <a:cubicBezTo>
                    <a:pt x="318" y="12"/>
                    <a:pt x="316" y="12"/>
                    <a:pt x="314" y="13"/>
                  </a:cubicBezTo>
                  <a:cubicBezTo>
                    <a:pt x="312" y="14"/>
                    <a:pt x="310" y="15"/>
                    <a:pt x="309" y="17"/>
                  </a:cubicBezTo>
                  <a:cubicBezTo>
                    <a:pt x="307" y="18"/>
                    <a:pt x="306" y="20"/>
                    <a:pt x="305" y="22"/>
                  </a:cubicBezTo>
                  <a:cubicBezTo>
                    <a:pt x="304" y="24"/>
                    <a:pt x="304" y="26"/>
                    <a:pt x="304" y="29"/>
                  </a:cubicBezTo>
                  <a:cubicBezTo>
                    <a:pt x="304" y="31"/>
                    <a:pt x="304" y="34"/>
                    <a:pt x="305" y="36"/>
                  </a:cubicBezTo>
                  <a:cubicBezTo>
                    <a:pt x="306" y="37"/>
                    <a:pt x="308" y="39"/>
                    <a:pt x="310" y="40"/>
                  </a:cubicBezTo>
                  <a:cubicBezTo>
                    <a:pt x="312" y="41"/>
                    <a:pt x="314" y="42"/>
                    <a:pt x="317" y="42"/>
                  </a:cubicBezTo>
                  <a:cubicBezTo>
                    <a:pt x="319" y="42"/>
                    <a:pt x="321" y="41"/>
                    <a:pt x="323" y="40"/>
                  </a:cubicBezTo>
                  <a:cubicBezTo>
                    <a:pt x="326" y="39"/>
                    <a:pt x="327" y="38"/>
                    <a:pt x="329" y="37"/>
                  </a:cubicBezTo>
                  <a:cubicBezTo>
                    <a:pt x="330" y="35"/>
                    <a:pt x="331" y="33"/>
                    <a:pt x="332" y="31"/>
                  </a:cubicBezTo>
                  <a:cubicBezTo>
                    <a:pt x="333" y="29"/>
                    <a:pt x="333" y="27"/>
                    <a:pt x="333" y="24"/>
                  </a:cubicBezTo>
                  <a:cubicBezTo>
                    <a:pt x="333" y="22"/>
                    <a:pt x="333" y="21"/>
                    <a:pt x="332" y="19"/>
                  </a:cubicBezTo>
                  <a:cubicBezTo>
                    <a:pt x="332" y="18"/>
                    <a:pt x="331" y="16"/>
                    <a:pt x="330" y="15"/>
                  </a:cubicBezTo>
                  <a:cubicBezTo>
                    <a:pt x="329" y="14"/>
                    <a:pt x="327" y="13"/>
                    <a:pt x="326" y="13"/>
                  </a:cubicBezTo>
                  <a:cubicBezTo>
                    <a:pt x="324" y="12"/>
                    <a:pt x="322" y="12"/>
                    <a:pt x="321" y="12"/>
                  </a:cubicBezTo>
                  <a:moveTo>
                    <a:pt x="335" y="51"/>
                  </a:moveTo>
                  <a:cubicBezTo>
                    <a:pt x="337" y="52"/>
                    <a:pt x="339" y="52"/>
                    <a:pt x="341" y="53"/>
                  </a:cubicBezTo>
                  <a:cubicBezTo>
                    <a:pt x="343" y="53"/>
                    <a:pt x="345" y="53"/>
                    <a:pt x="347" y="53"/>
                  </a:cubicBezTo>
                  <a:cubicBezTo>
                    <a:pt x="349" y="53"/>
                    <a:pt x="351" y="53"/>
                    <a:pt x="353" y="52"/>
                  </a:cubicBezTo>
                  <a:cubicBezTo>
                    <a:pt x="355" y="51"/>
                    <a:pt x="357" y="50"/>
                    <a:pt x="358" y="49"/>
                  </a:cubicBezTo>
                  <a:cubicBezTo>
                    <a:pt x="359" y="48"/>
                    <a:pt x="360" y="46"/>
                    <a:pt x="361" y="44"/>
                  </a:cubicBezTo>
                  <a:cubicBezTo>
                    <a:pt x="362" y="42"/>
                    <a:pt x="362" y="40"/>
                    <a:pt x="363" y="38"/>
                  </a:cubicBezTo>
                  <a:cubicBezTo>
                    <a:pt x="367" y="17"/>
                    <a:pt x="367" y="17"/>
                    <a:pt x="367" y="17"/>
                  </a:cubicBezTo>
                  <a:cubicBezTo>
                    <a:pt x="367" y="16"/>
                    <a:pt x="368" y="15"/>
                    <a:pt x="368" y="14"/>
                  </a:cubicBezTo>
                  <a:cubicBezTo>
                    <a:pt x="368" y="14"/>
                    <a:pt x="368" y="13"/>
                    <a:pt x="368" y="13"/>
                  </a:cubicBezTo>
                  <a:cubicBezTo>
                    <a:pt x="361" y="13"/>
                    <a:pt x="361" y="13"/>
                    <a:pt x="361" y="13"/>
                  </a:cubicBezTo>
                  <a:cubicBezTo>
                    <a:pt x="360" y="17"/>
                    <a:pt x="360" y="17"/>
                    <a:pt x="360" y="17"/>
                  </a:cubicBezTo>
                  <a:cubicBezTo>
                    <a:pt x="360" y="16"/>
                    <a:pt x="359" y="15"/>
                    <a:pt x="358" y="14"/>
                  </a:cubicBezTo>
                  <a:cubicBezTo>
                    <a:pt x="357" y="14"/>
                    <a:pt x="356" y="13"/>
                    <a:pt x="355" y="13"/>
                  </a:cubicBezTo>
                  <a:cubicBezTo>
                    <a:pt x="354" y="12"/>
                    <a:pt x="353" y="12"/>
                    <a:pt x="352" y="12"/>
                  </a:cubicBezTo>
                  <a:cubicBezTo>
                    <a:pt x="350" y="12"/>
                    <a:pt x="348" y="12"/>
                    <a:pt x="347" y="13"/>
                  </a:cubicBezTo>
                  <a:cubicBezTo>
                    <a:pt x="345" y="14"/>
                    <a:pt x="344" y="14"/>
                    <a:pt x="343" y="16"/>
                  </a:cubicBezTo>
                  <a:cubicBezTo>
                    <a:pt x="341" y="17"/>
                    <a:pt x="341" y="18"/>
                    <a:pt x="340" y="19"/>
                  </a:cubicBezTo>
                  <a:cubicBezTo>
                    <a:pt x="339" y="21"/>
                    <a:pt x="338" y="22"/>
                    <a:pt x="338" y="24"/>
                  </a:cubicBezTo>
                  <a:cubicBezTo>
                    <a:pt x="338" y="26"/>
                    <a:pt x="337" y="27"/>
                    <a:pt x="337" y="29"/>
                  </a:cubicBezTo>
                  <a:cubicBezTo>
                    <a:pt x="337" y="31"/>
                    <a:pt x="338" y="32"/>
                    <a:pt x="338" y="33"/>
                  </a:cubicBezTo>
                  <a:cubicBezTo>
                    <a:pt x="338" y="35"/>
                    <a:pt x="339" y="36"/>
                    <a:pt x="340" y="37"/>
                  </a:cubicBezTo>
                  <a:cubicBezTo>
                    <a:pt x="340" y="38"/>
                    <a:pt x="341" y="39"/>
                    <a:pt x="343" y="40"/>
                  </a:cubicBezTo>
                  <a:cubicBezTo>
                    <a:pt x="344" y="41"/>
                    <a:pt x="345" y="41"/>
                    <a:pt x="347" y="41"/>
                  </a:cubicBezTo>
                  <a:cubicBezTo>
                    <a:pt x="349" y="41"/>
                    <a:pt x="350" y="41"/>
                    <a:pt x="351" y="40"/>
                  </a:cubicBezTo>
                  <a:cubicBezTo>
                    <a:pt x="352" y="40"/>
                    <a:pt x="353" y="39"/>
                    <a:pt x="354" y="38"/>
                  </a:cubicBezTo>
                  <a:cubicBezTo>
                    <a:pt x="355" y="38"/>
                    <a:pt x="356" y="37"/>
                    <a:pt x="357" y="36"/>
                  </a:cubicBezTo>
                  <a:cubicBezTo>
                    <a:pt x="357" y="36"/>
                    <a:pt x="357" y="36"/>
                    <a:pt x="357" y="36"/>
                  </a:cubicBezTo>
                  <a:cubicBezTo>
                    <a:pt x="356" y="37"/>
                    <a:pt x="356" y="38"/>
                    <a:pt x="356" y="39"/>
                  </a:cubicBezTo>
                  <a:cubicBezTo>
                    <a:pt x="355" y="40"/>
                    <a:pt x="355" y="41"/>
                    <a:pt x="354" y="42"/>
                  </a:cubicBezTo>
                  <a:cubicBezTo>
                    <a:pt x="354" y="43"/>
                    <a:pt x="353" y="44"/>
                    <a:pt x="353" y="45"/>
                  </a:cubicBezTo>
                  <a:cubicBezTo>
                    <a:pt x="352" y="46"/>
                    <a:pt x="351" y="46"/>
                    <a:pt x="350" y="47"/>
                  </a:cubicBezTo>
                  <a:cubicBezTo>
                    <a:pt x="349" y="47"/>
                    <a:pt x="348" y="47"/>
                    <a:pt x="346" y="47"/>
                  </a:cubicBezTo>
                  <a:cubicBezTo>
                    <a:pt x="345" y="47"/>
                    <a:pt x="344" y="47"/>
                    <a:pt x="343" y="47"/>
                  </a:cubicBezTo>
                  <a:cubicBezTo>
                    <a:pt x="342" y="47"/>
                    <a:pt x="341" y="47"/>
                    <a:pt x="340" y="46"/>
                  </a:cubicBezTo>
                  <a:cubicBezTo>
                    <a:pt x="339" y="46"/>
                    <a:pt x="338" y="46"/>
                    <a:pt x="337" y="45"/>
                  </a:cubicBezTo>
                  <a:lnTo>
                    <a:pt x="335" y="51"/>
                  </a:lnTo>
                  <a:close/>
                  <a:moveTo>
                    <a:pt x="358" y="24"/>
                  </a:moveTo>
                  <a:cubicBezTo>
                    <a:pt x="358" y="25"/>
                    <a:pt x="358" y="26"/>
                    <a:pt x="358" y="27"/>
                  </a:cubicBezTo>
                  <a:cubicBezTo>
                    <a:pt x="357" y="28"/>
                    <a:pt x="357" y="29"/>
                    <a:pt x="357" y="30"/>
                  </a:cubicBezTo>
                  <a:cubicBezTo>
                    <a:pt x="356" y="31"/>
                    <a:pt x="356" y="32"/>
                    <a:pt x="355" y="33"/>
                  </a:cubicBezTo>
                  <a:cubicBezTo>
                    <a:pt x="354" y="33"/>
                    <a:pt x="354" y="34"/>
                    <a:pt x="353" y="35"/>
                  </a:cubicBezTo>
                  <a:cubicBezTo>
                    <a:pt x="352" y="35"/>
                    <a:pt x="351" y="35"/>
                    <a:pt x="350" y="35"/>
                  </a:cubicBezTo>
                  <a:cubicBezTo>
                    <a:pt x="349" y="35"/>
                    <a:pt x="348" y="35"/>
                    <a:pt x="347" y="34"/>
                  </a:cubicBezTo>
                  <a:cubicBezTo>
                    <a:pt x="346" y="34"/>
                    <a:pt x="346" y="33"/>
                    <a:pt x="345" y="32"/>
                  </a:cubicBezTo>
                  <a:cubicBezTo>
                    <a:pt x="345" y="31"/>
                    <a:pt x="345" y="30"/>
                    <a:pt x="345" y="29"/>
                  </a:cubicBezTo>
                  <a:cubicBezTo>
                    <a:pt x="345" y="28"/>
                    <a:pt x="345" y="27"/>
                    <a:pt x="345" y="26"/>
                  </a:cubicBezTo>
                  <a:cubicBezTo>
                    <a:pt x="345" y="25"/>
                    <a:pt x="346" y="24"/>
                    <a:pt x="346" y="23"/>
                  </a:cubicBezTo>
                  <a:cubicBezTo>
                    <a:pt x="347" y="22"/>
                    <a:pt x="347" y="21"/>
                    <a:pt x="348" y="20"/>
                  </a:cubicBezTo>
                  <a:cubicBezTo>
                    <a:pt x="348" y="20"/>
                    <a:pt x="349" y="19"/>
                    <a:pt x="350" y="18"/>
                  </a:cubicBezTo>
                  <a:cubicBezTo>
                    <a:pt x="351" y="18"/>
                    <a:pt x="352" y="18"/>
                    <a:pt x="353" y="18"/>
                  </a:cubicBezTo>
                  <a:cubicBezTo>
                    <a:pt x="354" y="18"/>
                    <a:pt x="355" y="18"/>
                    <a:pt x="356" y="19"/>
                  </a:cubicBezTo>
                  <a:cubicBezTo>
                    <a:pt x="356" y="19"/>
                    <a:pt x="357" y="20"/>
                    <a:pt x="357" y="21"/>
                  </a:cubicBezTo>
                  <a:cubicBezTo>
                    <a:pt x="358" y="22"/>
                    <a:pt x="358" y="23"/>
                    <a:pt x="358" y="24"/>
                  </a:cubicBezTo>
                  <a:moveTo>
                    <a:pt x="372" y="13"/>
                  </a:moveTo>
                  <a:cubicBezTo>
                    <a:pt x="377" y="42"/>
                    <a:pt x="377" y="42"/>
                    <a:pt x="377" y="42"/>
                  </a:cubicBezTo>
                  <a:cubicBezTo>
                    <a:pt x="376" y="44"/>
                    <a:pt x="375" y="45"/>
                    <a:pt x="375" y="45"/>
                  </a:cubicBezTo>
                  <a:cubicBezTo>
                    <a:pt x="374" y="46"/>
                    <a:pt x="373" y="47"/>
                    <a:pt x="373" y="47"/>
                  </a:cubicBezTo>
                  <a:cubicBezTo>
                    <a:pt x="372" y="47"/>
                    <a:pt x="371" y="47"/>
                    <a:pt x="371" y="47"/>
                  </a:cubicBezTo>
                  <a:cubicBezTo>
                    <a:pt x="370" y="47"/>
                    <a:pt x="369" y="47"/>
                    <a:pt x="369" y="47"/>
                  </a:cubicBezTo>
                  <a:cubicBezTo>
                    <a:pt x="368" y="47"/>
                    <a:pt x="368" y="47"/>
                    <a:pt x="367" y="47"/>
                  </a:cubicBezTo>
                  <a:cubicBezTo>
                    <a:pt x="366" y="52"/>
                    <a:pt x="366" y="52"/>
                    <a:pt x="366" y="52"/>
                  </a:cubicBezTo>
                  <a:cubicBezTo>
                    <a:pt x="367" y="53"/>
                    <a:pt x="368" y="53"/>
                    <a:pt x="369" y="53"/>
                  </a:cubicBezTo>
                  <a:cubicBezTo>
                    <a:pt x="369" y="53"/>
                    <a:pt x="370" y="53"/>
                    <a:pt x="371" y="53"/>
                  </a:cubicBezTo>
                  <a:cubicBezTo>
                    <a:pt x="373" y="53"/>
                    <a:pt x="374" y="53"/>
                    <a:pt x="375" y="52"/>
                  </a:cubicBezTo>
                  <a:cubicBezTo>
                    <a:pt x="377" y="52"/>
                    <a:pt x="378" y="51"/>
                    <a:pt x="378" y="51"/>
                  </a:cubicBezTo>
                  <a:cubicBezTo>
                    <a:pt x="379" y="50"/>
                    <a:pt x="380" y="49"/>
                    <a:pt x="381" y="48"/>
                  </a:cubicBezTo>
                  <a:cubicBezTo>
                    <a:pt x="381" y="47"/>
                    <a:pt x="382" y="46"/>
                    <a:pt x="383" y="45"/>
                  </a:cubicBezTo>
                  <a:cubicBezTo>
                    <a:pt x="402" y="13"/>
                    <a:pt x="402" y="13"/>
                    <a:pt x="402" y="13"/>
                  </a:cubicBezTo>
                  <a:cubicBezTo>
                    <a:pt x="394" y="13"/>
                    <a:pt x="394" y="13"/>
                    <a:pt x="394" y="13"/>
                  </a:cubicBezTo>
                  <a:cubicBezTo>
                    <a:pt x="382" y="34"/>
                    <a:pt x="382" y="34"/>
                    <a:pt x="382" y="34"/>
                  </a:cubicBezTo>
                  <a:cubicBezTo>
                    <a:pt x="382" y="34"/>
                    <a:pt x="382" y="34"/>
                    <a:pt x="382" y="34"/>
                  </a:cubicBezTo>
                  <a:cubicBezTo>
                    <a:pt x="380" y="13"/>
                    <a:pt x="380" y="13"/>
                    <a:pt x="380" y="13"/>
                  </a:cubicBezTo>
                  <a:lnTo>
                    <a:pt x="372" y="13"/>
                  </a:lnTo>
                  <a:close/>
                  <a:moveTo>
                    <a:pt x="445" y="4"/>
                  </a:moveTo>
                  <a:cubicBezTo>
                    <a:pt x="443" y="3"/>
                    <a:pt x="441" y="3"/>
                    <a:pt x="440" y="2"/>
                  </a:cubicBezTo>
                  <a:cubicBezTo>
                    <a:pt x="438" y="2"/>
                    <a:pt x="436" y="2"/>
                    <a:pt x="435" y="2"/>
                  </a:cubicBezTo>
                  <a:cubicBezTo>
                    <a:pt x="433" y="2"/>
                    <a:pt x="432" y="2"/>
                    <a:pt x="430" y="2"/>
                  </a:cubicBezTo>
                  <a:cubicBezTo>
                    <a:pt x="429" y="3"/>
                    <a:pt x="428" y="3"/>
                    <a:pt x="426" y="4"/>
                  </a:cubicBezTo>
                  <a:cubicBezTo>
                    <a:pt x="425" y="4"/>
                    <a:pt x="424" y="5"/>
                    <a:pt x="423" y="6"/>
                  </a:cubicBezTo>
                  <a:cubicBezTo>
                    <a:pt x="422" y="7"/>
                    <a:pt x="422" y="8"/>
                    <a:pt x="421" y="9"/>
                  </a:cubicBezTo>
                  <a:cubicBezTo>
                    <a:pt x="421" y="11"/>
                    <a:pt x="420" y="12"/>
                    <a:pt x="420" y="14"/>
                  </a:cubicBezTo>
                  <a:cubicBezTo>
                    <a:pt x="420" y="15"/>
                    <a:pt x="421" y="16"/>
                    <a:pt x="421" y="17"/>
                  </a:cubicBezTo>
                  <a:cubicBezTo>
                    <a:pt x="422" y="18"/>
                    <a:pt x="422" y="19"/>
                    <a:pt x="423" y="20"/>
                  </a:cubicBezTo>
                  <a:cubicBezTo>
                    <a:pt x="424" y="21"/>
                    <a:pt x="425" y="21"/>
                    <a:pt x="425" y="22"/>
                  </a:cubicBezTo>
                  <a:cubicBezTo>
                    <a:pt x="426" y="23"/>
                    <a:pt x="427" y="23"/>
                    <a:pt x="428" y="24"/>
                  </a:cubicBezTo>
                  <a:cubicBezTo>
                    <a:pt x="429" y="24"/>
                    <a:pt x="430" y="25"/>
                    <a:pt x="431" y="25"/>
                  </a:cubicBezTo>
                  <a:cubicBezTo>
                    <a:pt x="432" y="26"/>
                    <a:pt x="432" y="26"/>
                    <a:pt x="433" y="27"/>
                  </a:cubicBezTo>
                  <a:cubicBezTo>
                    <a:pt x="433" y="28"/>
                    <a:pt x="433" y="29"/>
                    <a:pt x="433" y="30"/>
                  </a:cubicBezTo>
                  <a:cubicBezTo>
                    <a:pt x="433" y="31"/>
                    <a:pt x="433" y="31"/>
                    <a:pt x="433" y="32"/>
                  </a:cubicBezTo>
                  <a:cubicBezTo>
                    <a:pt x="432" y="33"/>
                    <a:pt x="432" y="34"/>
                    <a:pt x="431" y="34"/>
                  </a:cubicBezTo>
                  <a:cubicBezTo>
                    <a:pt x="430" y="35"/>
                    <a:pt x="430" y="35"/>
                    <a:pt x="429" y="35"/>
                  </a:cubicBezTo>
                  <a:cubicBezTo>
                    <a:pt x="428" y="35"/>
                    <a:pt x="427" y="36"/>
                    <a:pt x="426" y="36"/>
                  </a:cubicBezTo>
                  <a:cubicBezTo>
                    <a:pt x="425" y="36"/>
                    <a:pt x="424" y="35"/>
                    <a:pt x="423" y="35"/>
                  </a:cubicBezTo>
                  <a:cubicBezTo>
                    <a:pt x="422" y="35"/>
                    <a:pt x="421" y="35"/>
                    <a:pt x="420" y="34"/>
                  </a:cubicBezTo>
                  <a:cubicBezTo>
                    <a:pt x="419" y="34"/>
                    <a:pt x="418" y="33"/>
                    <a:pt x="417" y="33"/>
                  </a:cubicBezTo>
                  <a:cubicBezTo>
                    <a:pt x="415" y="39"/>
                    <a:pt x="415" y="39"/>
                    <a:pt x="415" y="39"/>
                  </a:cubicBezTo>
                  <a:cubicBezTo>
                    <a:pt x="417" y="40"/>
                    <a:pt x="418" y="41"/>
                    <a:pt x="420" y="41"/>
                  </a:cubicBezTo>
                  <a:cubicBezTo>
                    <a:pt x="422" y="41"/>
                    <a:pt x="424" y="42"/>
                    <a:pt x="426" y="42"/>
                  </a:cubicBezTo>
                  <a:cubicBezTo>
                    <a:pt x="427" y="42"/>
                    <a:pt x="429" y="41"/>
                    <a:pt x="431" y="41"/>
                  </a:cubicBezTo>
                  <a:cubicBezTo>
                    <a:pt x="432" y="41"/>
                    <a:pt x="434" y="40"/>
                    <a:pt x="435" y="40"/>
                  </a:cubicBezTo>
                  <a:cubicBezTo>
                    <a:pt x="436" y="39"/>
                    <a:pt x="437" y="38"/>
                    <a:pt x="438" y="37"/>
                  </a:cubicBezTo>
                  <a:cubicBezTo>
                    <a:pt x="439" y="36"/>
                    <a:pt x="440" y="35"/>
                    <a:pt x="441" y="34"/>
                  </a:cubicBezTo>
                  <a:cubicBezTo>
                    <a:pt x="441" y="32"/>
                    <a:pt x="441" y="31"/>
                    <a:pt x="441" y="29"/>
                  </a:cubicBezTo>
                  <a:cubicBezTo>
                    <a:pt x="441" y="27"/>
                    <a:pt x="441" y="26"/>
                    <a:pt x="441" y="25"/>
                  </a:cubicBezTo>
                  <a:cubicBezTo>
                    <a:pt x="440" y="24"/>
                    <a:pt x="440" y="23"/>
                    <a:pt x="439" y="22"/>
                  </a:cubicBezTo>
                  <a:cubicBezTo>
                    <a:pt x="438" y="21"/>
                    <a:pt x="437" y="20"/>
                    <a:pt x="436" y="20"/>
                  </a:cubicBezTo>
                  <a:cubicBezTo>
                    <a:pt x="435" y="19"/>
                    <a:pt x="434" y="19"/>
                    <a:pt x="433" y="18"/>
                  </a:cubicBezTo>
                  <a:cubicBezTo>
                    <a:pt x="433" y="18"/>
                    <a:pt x="432" y="17"/>
                    <a:pt x="431" y="16"/>
                  </a:cubicBezTo>
                  <a:cubicBezTo>
                    <a:pt x="430" y="16"/>
                    <a:pt x="430" y="15"/>
                    <a:pt x="429" y="15"/>
                  </a:cubicBezTo>
                  <a:cubicBezTo>
                    <a:pt x="429" y="14"/>
                    <a:pt x="428" y="13"/>
                    <a:pt x="428" y="12"/>
                  </a:cubicBezTo>
                  <a:cubicBezTo>
                    <a:pt x="428" y="12"/>
                    <a:pt x="429" y="11"/>
                    <a:pt x="429" y="10"/>
                  </a:cubicBezTo>
                  <a:cubicBezTo>
                    <a:pt x="429" y="10"/>
                    <a:pt x="430" y="9"/>
                    <a:pt x="431" y="9"/>
                  </a:cubicBezTo>
                  <a:cubicBezTo>
                    <a:pt x="431" y="9"/>
                    <a:pt x="432" y="8"/>
                    <a:pt x="433" y="8"/>
                  </a:cubicBezTo>
                  <a:cubicBezTo>
                    <a:pt x="433" y="8"/>
                    <a:pt x="434" y="8"/>
                    <a:pt x="435" y="8"/>
                  </a:cubicBezTo>
                  <a:cubicBezTo>
                    <a:pt x="436" y="8"/>
                    <a:pt x="437" y="8"/>
                    <a:pt x="438" y="8"/>
                  </a:cubicBezTo>
                  <a:cubicBezTo>
                    <a:pt x="439" y="8"/>
                    <a:pt x="439" y="9"/>
                    <a:pt x="440" y="9"/>
                  </a:cubicBezTo>
                  <a:cubicBezTo>
                    <a:pt x="441" y="9"/>
                    <a:pt x="442" y="10"/>
                    <a:pt x="443" y="10"/>
                  </a:cubicBezTo>
                  <a:lnTo>
                    <a:pt x="445" y="4"/>
                  </a:lnTo>
                  <a:close/>
                  <a:moveTo>
                    <a:pt x="473" y="29"/>
                  </a:moveTo>
                  <a:cubicBezTo>
                    <a:pt x="474" y="28"/>
                    <a:pt x="474" y="27"/>
                    <a:pt x="474" y="26"/>
                  </a:cubicBezTo>
                  <a:cubicBezTo>
                    <a:pt x="474" y="25"/>
                    <a:pt x="474" y="24"/>
                    <a:pt x="474" y="23"/>
                  </a:cubicBezTo>
                  <a:cubicBezTo>
                    <a:pt x="474" y="20"/>
                    <a:pt x="474" y="18"/>
                    <a:pt x="473" y="17"/>
                  </a:cubicBezTo>
                  <a:cubicBezTo>
                    <a:pt x="472" y="15"/>
                    <a:pt x="470" y="14"/>
                    <a:pt x="469" y="13"/>
                  </a:cubicBezTo>
                  <a:cubicBezTo>
                    <a:pt x="467" y="12"/>
                    <a:pt x="465" y="12"/>
                    <a:pt x="462" y="12"/>
                  </a:cubicBezTo>
                  <a:cubicBezTo>
                    <a:pt x="461" y="12"/>
                    <a:pt x="459" y="12"/>
                    <a:pt x="457" y="13"/>
                  </a:cubicBezTo>
                  <a:cubicBezTo>
                    <a:pt x="456" y="14"/>
                    <a:pt x="454" y="14"/>
                    <a:pt x="453" y="16"/>
                  </a:cubicBezTo>
                  <a:cubicBezTo>
                    <a:pt x="452" y="17"/>
                    <a:pt x="450" y="18"/>
                    <a:pt x="449" y="19"/>
                  </a:cubicBezTo>
                  <a:cubicBezTo>
                    <a:pt x="448" y="21"/>
                    <a:pt x="448" y="22"/>
                    <a:pt x="447" y="24"/>
                  </a:cubicBezTo>
                  <a:cubicBezTo>
                    <a:pt x="447" y="26"/>
                    <a:pt x="446" y="27"/>
                    <a:pt x="446" y="29"/>
                  </a:cubicBezTo>
                  <a:cubicBezTo>
                    <a:pt x="446" y="31"/>
                    <a:pt x="447" y="33"/>
                    <a:pt x="447" y="35"/>
                  </a:cubicBezTo>
                  <a:cubicBezTo>
                    <a:pt x="448" y="36"/>
                    <a:pt x="449" y="38"/>
                    <a:pt x="450" y="39"/>
                  </a:cubicBezTo>
                  <a:cubicBezTo>
                    <a:pt x="451" y="40"/>
                    <a:pt x="453" y="40"/>
                    <a:pt x="454" y="41"/>
                  </a:cubicBezTo>
                  <a:cubicBezTo>
                    <a:pt x="456" y="41"/>
                    <a:pt x="458" y="42"/>
                    <a:pt x="460" y="42"/>
                  </a:cubicBezTo>
                  <a:cubicBezTo>
                    <a:pt x="462" y="42"/>
                    <a:pt x="463" y="41"/>
                    <a:pt x="465" y="41"/>
                  </a:cubicBezTo>
                  <a:cubicBezTo>
                    <a:pt x="466" y="41"/>
                    <a:pt x="468" y="40"/>
                    <a:pt x="469" y="40"/>
                  </a:cubicBezTo>
                  <a:cubicBezTo>
                    <a:pt x="470" y="34"/>
                    <a:pt x="470" y="34"/>
                    <a:pt x="470" y="34"/>
                  </a:cubicBezTo>
                  <a:cubicBezTo>
                    <a:pt x="469" y="35"/>
                    <a:pt x="467" y="35"/>
                    <a:pt x="466" y="36"/>
                  </a:cubicBezTo>
                  <a:cubicBezTo>
                    <a:pt x="464" y="36"/>
                    <a:pt x="463" y="36"/>
                    <a:pt x="461" y="36"/>
                  </a:cubicBezTo>
                  <a:cubicBezTo>
                    <a:pt x="460" y="36"/>
                    <a:pt x="458" y="36"/>
                    <a:pt x="457" y="36"/>
                  </a:cubicBezTo>
                  <a:cubicBezTo>
                    <a:pt x="456" y="35"/>
                    <a:pt x="455" y="34"/>
                    <a:pt x="454" y="33"/>
                  </a:cubicBezTo>
                  <a:cubicBezTo>
                    <a:pt x="454" y="32"/>
                    <a:pt x="453" y="31"/>
                    <a:pt x="453" y="29"/>
                  </a:cubicBezTo>
                  <a:lnTo>
                    <a:pt x="473" y="29"/>
                  </a:lnTo>
                  <a:close/>
                  <a:moveTo>
                    <a:pt x="454" y="24"/>
                  </a:moveTo>
                  <a:cubicBezTo>
                    <a:pt x="455" y="23"/>
                    <a:pt x="455" y="22"/>
                    <a:pt x="456" y="21"/>
                  </a:cubicBezTo>
                  <a:cubicBezTo>
                    <a:pt x="457" y="20"/>
                    <a:pt x="458" y="19"/>
                    <a:pt x="459" y="18"/>
                  </a:cubicBezTo>
                  <a:cubicBezTo>
                    <a:pt x="460" y="18"/>
                    <a:pt x="461" y="17"/>
                    <a:pt x="462" y="17"/>
                  </a:cubicBezTo>
                  <a:cubicBezTo>
                    <a:pt x="464" y="17"/>
                    <a:pt x="465" y="18"/>
                    <a:pt x="466" y="19"/>
                  </a:cubicBezTo>
                  <a:cubicBezTo>
                    <a:pt x="467" y="19"/>
                    <a:pt x="467" y="21"/>
                    <a:pt x="467" y="22"/>
                  </a:cubicBezTo>
                  <a:cubicBezTo>
                    <a:pt x="467" y="22"/>
                    <a:pt x="467" y="23"/>
                    <a:pt x="467" y="23"/>
                  </a:cubicBezTo>
                  <a:cubicBezTo>
                    <a:pt x="467" y="23"/>
                    <a:pt x="467" y="24"/>
                    <a:pt x="467" y="24"/>
                  </a:cubicBezTo>
                  <a:lnTo>
                    <a:pt x="454" y="24"/>
                  </a:lnTo>
                  <a:close/>
                  <a:moveTo>
                    <a:pt x="476" y="41"/>
                  </a:moveTo>
                  <a:cubicBezTo>
                    <a:pt x="484" y="41"/>
                    <a:pt x="484" y="41"/>
                    <a:pt x="484" y="41"/>
                  </a:cubicBezTo>
                  <a:cubicBezTo>
                    <a:pt x="486" y="28"/>
                    <a:pt x="486" y="28"/>
                    <a:pt x="486" y="28"/>
                  </a:cubicBezTo>
                  <a:cubicBezTo>
                    <a:pt x="487" y="27"/>
                    <a:pt x="487" y="26"/>
                    <a:pt x="487" y="25"/>
                  </a:cubicBezTo>
                  <a:cubicBezTo>
                    <a:pt x="488" y="24"/>
                    <a:pt x="488" y="23"/>
                    <a:pt x="489" y="22"/>
                  </a:cubicBezTo>
                  <a:cubicBezTo>
                    <a:pt x="490" y="21"/>
                    <a:pt x="491" y="20"/>
                    <a:pt x="492" y="20"/>
                  </a:cubicBezTo>
                  <a:cubicBezTo>
                    <a:pt x="492" y="19"/>
                    <a:pt x="494" y="19"/>
                    <a:pt x="495" y="19"/>
                  </a:cubicBezTo>
                  <a:cubicBezTo>
                    <a:pt x="495" y="19"/>
                    <a:pt x="496" y="19"/>
                    <a:pt x="496" y="19"/>
                  </a:cubicBezTo>
                  <a:cubicBezTo>
                    <a:pt x="497" y="19"/>
                    <a:pt x="497" y="19"/>
                    <a:pt x="498" y="19"/>
                  </a:cubicBezTo>
                  <a:cubicBezTo>
                    <a:pt x="499" y="12"/>
                    <a:pt x="499" y="12"/>
                    <a:pt x="499" y="12"/>
                  </a:cubicBezTo>
                  <a:cubicBezTo>
                    <a:pt x="499" y="12"/>
                    <a:pt x="498" y="12"/>
                    <a:pt x="498" y="12"/>
                  </a:cubicBezTo>
                  <a:cubicBezTo>
                    <a:pt x="497" y="12"/>
                    <a:pt x="497" y="12"/>
                    <a:pt x="496" y="12"/>
                  </a:cubicBezTo>
                  <a:cubicBezTo>
                    <a:pt x="496" y="12"/>
                    <a:pt x="495" y="12"/>
                    <a:pt x="494" y="13"/>
                  </a:cubicBezTo>
                  <a:cubicBezTo>
                    <a:pt x="493" y="13"/>
                    <a:pt x="492" y="13"/>
                    <a:pt x="492" y="14"/>
                  </a:cubicBezTo>
                  <a:cubicBezTo>
                    <a:pt x="491" y="14"/>
                    <a:pt x="490" y="15"/>
                    <a:pt x="490" y="16"/>
                  </a:cubicBezTo>
                  <a:cubicBezTo>
                    <a:pt x="489" y="16"/>
                    <a:pt x="488" y="17"/>
                    <a:pt x="488" y="18"/>
                  </a:cubicBezTo>
                  <a:cubicBezTo>
                    <a:pt x="488" y="18"/>
                    <a:pt x="488" y="18"/>
                    <a:pt x="488" y="18"/>
                  </a:cubicBezTo>
                  <a:cubicBezTo>
                    <a:pt x="489" y="13"/>
                    <a:pt x="489" y="13"/>
                    <a:pt x="489" y="13"/>
                  </a:cubicBezTo>
                  <a:cubicBezTo>
                    <a:pt x="482" y="13"/>
                    <a:pt x="482" y="13"/>
                    <a:pt x="482" y="13"/>
                  </a:cubicBezTo>
                  <a:cubicBezTo>
                    <a:pt x="482" y="14"/>
                    <a:pt x="482" y="15"/>
                    <a:pt x="481" y="16"/>
                  </a:cubicBezTo>
                  <a:lnTo>
                    <a:pt x="476" y="41"/>
                  </a:lnTo>
                  <a:close/>
                  <a:moveTo>
                    <a:pt x="505" y="41"/>
                  </a:moveTo>
                  <a:cubicBezTo>
                    <a:pt x="513" y="41"/>
                    <a:pt x="513" y="41"/>
                    <a:pt x="513" y="41"/>
                  </a:cubicBezTo>
                  <a:cubicBezTo>
                    <a:pt x="529" y="13"/>
                    <a:pt x="529" y="13"/>
                    <a:pt x="529" y="13"/>
                  </a:cubicBezTo>
                  <a:cubicBezTo>
                    <a:pt x="522" y="13"/>
                    <a:pt x="522" y="13"/>
                    <a:pt x="522" y="13"/>
                  </a:cubicBezTo>
                  <a:cubicBezTo>
                    <a:pt x="511" y="33"/>
                    <a:pt x="511" y="33"/>
                    <a:pt x="511" y="33"/>
                  </a:cubicBezTo>
                  <a:cubicBezTo>
                    <a:pt x="510" y="33"/>
                    <a:pt x="510" y="33"/>
                    <a:pt x="510" y="33"/>
                  </a:cubicBezTo>
                  <a:cubicBezTo>
                    <a:pt x="508" y="13"/>
                    <a:pt x="508" y="13"/>
                    <a:pt x="508" y="13"/>
                  </a:cubicBezTo>
                  <a:cubicBezTo>
                    <a:pt x="500" y="13"/>
                    <a:pt x="500" y="13"/>
                    <a:pt x="500" y="13"/>
                  </a:cubicBezTo>
                  <a:lnTo>
                    <a:pt x="505" y="41"/>
                  </a:lnTo>
                  <a:close/>
                  <a:moveTo>
                    <a:pt x="528" y="41"/>
                  </a:moveTo>
                  <a:cubicBezTo>
                    <a:pt x="535" y="41"/>
                    <a:pt x="535" y="41"/>
                    <a:pt x="535" y="41"/>
                  </a:cubicBezTo>
                  <a:cubicBezTo>
                    <a:pt x="541" y="13"/>
                    <a:pt x="541" y="13"/>
                    <a:pt x="541" y="13"/>
                  </a:cubicBezTo>
                  <a:cubicBezTo>
                    <a:pt x="534" y="13"/>
                    <a:pt x="534" y="13"/>
                    <a:pt x="534" y="13"/>
                  </a:cubicBezTo>
                  <a:lnTo>
                    <a:pt x="528" y="41"/>
                  </a:lnTo>
                  <a:close/>
                  <a:moveTo>
                    <a:pt x="535" y="8"/>
                  </a:moveTo>
                  <a:cubicBezTo>
                    <a:pt x="543" y="8"/>
                    <a:pt x="543" y="8"/>
                    <a:pt x="543" y="8"/>
                  </a:cubicBezTo>
                  <a:cubicBezTo>
                    <a:pt x="544" y="1"/>
                    <a:pt x="544" y="1"/>
                    <a:pt x="544" y="1"/>
                  </a:cubicBezTo>
                  <a:cubicBezTo>
                    <a:pt x="537" y="1"/>
                    <a:pt x="537" y="1"/>
                    <a:pt x="537" y="1"/>
                  </a:cubicBezTo>
                  <a:lnTo>
                    <a:pt x="535" y="8"/>
                  </a:lnTo>
                  <a:close/>
                  <a:moveTo>
                    <a:pt x="568" y="13"/>
                  </a:moveTo>
                  <a:cubicBezTo>
                    <a:pt x="567" y="13"/>
                    <a:pt x="566" y="13"/>
                    <a:pt x="565" y="12"/>
                  </a:cubicBezTo>
                  <a:cubicBezTo>
                    <a:pt x="564" y="12"/>
                    <a:pt x="562" y="12"/>
                    <a:pt x="561" y="12"/>
                  </a:cubicBezTo>
                  <a:cubicBezTo>
                    <a:pt x="559" y="12"/>
                    <a:pt x="556" y="12"/>
                    <a:pt x="554" y="13"/>
                  </a:cubicBezTo>
                  <a:cubicBezTo>
                    <a:pt x="552" y="14"/>
                    <a:pt x="550" y="15"/>
                    <a:pt x="549" y="17"/>
                  </a:cubicBezTo>
                  <a:cubicBezTo>
                    <a:pt x="547" y="19"/>
                    <a:pt x="546" y="20"/>
                    <a:pt x="546" y="23"/>
                  </a:cubicBezTo>
                  <a:cubicBezTo>
                    <a:pt x="545" y="25"/>
                    <a:pt x="544" y="27"/>
                    <a:pt x="544" y="29"/>
                  </a:cubicBezTo>
                  <a:cubicBezTo>
                    <a:pt x="544" y="32"/>
                    <a:pt x="545" y="34"/>
                    <a:pt x="546" y="36"/>
                  </a:cubicBezTo>
                  <a:cubicBezTo>
                    <a:pt x="547" y="38"/>
                    <a:pt x="548" y="39"/>
                    <a:pt x="550" y="40"/>
                  </a:cubicBezTo>
                  <a:cubicBezTo>
                    <a:pt x="552" y="41"/>
                    <a:pt x="554" y="42"/>
                    <a:pt x="556" y="42"/>
                  </a:cubicBezTo>
                  <a:cubicBezTo>
                    <a:pt x="558" y="42"/>
                    <a:pt x="559" y="41"/>
                    <a:pt x="560" y="41"/>
                  </a:cubicBezTo>
                  <a:cubicBezTo>
                    <a:pt x="561" y="41"/>
                    <a:pt x="562" y="41"/>
                    <a:pt x="563" y="40"/>
                  </a:cubicBezTo>
                  <a:cubicBezTo>
                    <a:pt x="564" y="34"/>
                    <a:pt x="564" y="34"/>
                    <a:pt x="564" y="34"/>
                  </a:cubicBezTo>
                  <a:cubicBezTo>
                    <a:pt x="564" y="35"/>
                    <a:pt x="563" y="35"/>
                    <a:pt x="562" y="35"/>
                  </a:cubicBezTo>
                  <a:cubicBezTo>
                    <a:pt x="562" y="35"/>
                    <a:pt x="561" y="36"/>
                    <a:pt x="560" y="36"/>
                  </a:cubicBezTo>
                  <a:cubicBezTo>
                    <a:pt x="560" y="36"/>
                    <a:pt x="559" y="36"/>
                    <a:pt x="558" y="36"/>
                  </a:cubicBezTo>
                  <a:cubicBezTo>
                    <a:pt x="557" y="36"/>
                    <a:pt x="556" y="36"/>
                    <a:pt x="555" y="35"/>
                  </a:cubicBezTo>
                  <a:cubicBezTo>
                    <a:pt x="554" y="35"/>
                    <a:pt x="554" y="34"/>
                    <a:pt x="553" y="34"/>
                  </a:cubicBezTo>
                  <a:cubicBezTo>
                    <a:pt x="553" y="33"/>
                    <a:pt x="553" y="32"/>
                    <a:pt x="552" y="31"/>
                  </a:cubicBezTo>
                  <a:cubicBezTo>
                    <a:pt x="552" y="30"/>
                    <a:pt x="552" y="29"/>
                    <a:pt x="552" y="29"/>
                  </a:cubicBezTo>
                  <a:cubicBezTo>
                    <a:pt x="552" y="27"/>
                    <a:pt x="552" y="26"/>
                    <a:pt x="553" y="25"/>
                  </a:cubicBezTo>
                  <a:cubicBezTo>
                    <a:pt x="553" y="23"/>
                    <a:pt x="554" y="22"/>
                    <a:pt x="554" y="21"/>
                  </a:cubicBezTo>
                  <a:cubicBezTo>
                    <a:pt x="555" y="20"/>
                    <a:pt x="556" y="19"/>
                    <a:pt x="557" y="19"/>
                  </a:cubicBezTo>
                  <a:cubicBezTo>
                    <a:pt x="558" y="18"/>
                    <a:pt x="560" y="18"/>
                    <a:pt x="561" y="18"/>
                  </a:cubicBezTo>
                  <a:cubicBezTo>
                    <a:pt x="562" y="18"/>
                    <a:pt x="563" y="18"/>
                    <a:pt x="564" y="18"/>
                  </a:cubicBezTo>
                  <a:cubicBezTo>
                    <a:pt x="565" y="18"/>
                    <a:pt x="566" y="19"/>
                    <a:pt x="567" y="19"/>
                  </a:cubicBezTo>
                  <a:lnTo>
                    <a:pt x="568" y="13"/>
                  </a:lnTo>
                  <a:close/>
                  <a:moveTo>
                    <a:pt x="595" y="29"/>
                  </a:moveTo>
                  <a:cubicBezTo>
                    <a:pt x="595" y="28"/>
                    <a:pt x="596" y="27"/>
                    <a:pt x="596" y="26"/>
                  </a:cubicBezTo>
                  <a:cubicBezTo>
                    <a:pt x="596" y="25"/>
                    <a:pt x="596" y="24"/>
                    <a:pt x="596" y="23"/>
                  </a:cubicBezTo>
                  <a:cubicBezTo>
                    <a:pt x="596" y="20"/>
                    <a:pt x="595" y="18"/>
                    <a:pt x="594" y="17"/>
                  </a:cubicBezTo>
                  <a:cubicBezTo>
                    <a:pt x="593" y="15"/>
                    <a:pt x="592" y="14"/>
                    <a:pt x="590" y="13"/>
                  </a:cubicBezTo>
                  <a:cubicBezTo>
                    <a:pt x="589" y="12"/>
                    <a:pt x="587" y="12"/>
                    <a:pt x="584" y="12"/>
                  </a:cubicBezTo>
                  <a:cubicBezTo>
                    <a:pt x="582" y="12"/>
                    <a:pt x="581" y="12"/>
                    <a:pt x="579" y="13"/>
                  </a:cubicBezTo>
                  <a:cubicBezTo>
                    <a:pt x="577" y="14"/>
                    <a:pt x="576" y="14"/>
                    <a:pt x="575" y="16"/>
                  </a:cubicBezTo>
                  <a:cubicBezTo>
                    <a:pt x="573" y="17"/>
                    <a:pt x="572" y="18"/>
                    <a:pt x="571" y="19"/>
                  </a:cubicBezTo>
                  <a:cubicBezTo>
                    <a:pt x="570" y="21"/>
                    <a:pt x="570" y="22"/>
                    <a:pt x="569" y="24"/>
                  </a:cubicBezTo>
                  <a:cubicBezTo>
                    <a:pt x="569" y="26"/>
                    <a:pt x="568" y="27"/>
                    <a:pt x="568" y="29"/>
                  </a:cubicBezTo>
                  <a:cubicBezTo>
                    <a:pt x="568" y="31"/>
                    <a:pt x="569" y="33"/>
                    <a:pt x="569" y="35"/>
                  </a:cubicBezTo>
                  <a:cubicBezTo>
                    <a:pt x="570" y="36"/>
                    <a:pt x="571" y="38"/>
                    <a:pt x="572" y="39"/>
                  </a:cubicBezTo>
                  <a:cubicBezTo>
                    <a:pt x="573" y="40"/>
                    <a:pt x="575" y="40"/>
                    <a:pt x="576" y="41"/>
                  </a:cubicBezTo>
                  <a:cubicBezTo>
                    <a:pt x="578" y="41"/>
                    <a:pt x="580" y="42"/>
                    <a:pt x="582" y="42"/>
                  </a:cubicBezTo>
                  <a:cubicBezTo>
                    <a:pt x="583" y="42"/>
                    <a:pt x="585" y="41"/>
                    <a:pt x="586" y="41"/>
                  </a:cubicBezTo>
                  <a:cubicBezTo>
                    <a:pt x="588" y="41"/>
                    <a:pt x="589" y="40"/>
                    <a:pt x="591" y="40"/>
                  </a:cubicBezTo>
                  <a:cubicBezTo>
                    <a:pt x="592" y="34"/>
                    <a:pt x="592" y="34"/>
                    <a:pt x="592" y="34"/>
                  </a:cubicBezTo>
                  <a:cubicBezTo>
                    <a:pt x="590" y="35"/>
                    <a:pt x="589" y="35"/>
                    <a:pt x="588" y="36"/>
                  </a:cubicBezTo>
                  <a:cubicBezTo>
                    <a:pt x="586" y="36"/>
                    <a:pt x="585" y="36"/>
                    <a:pt x="583" y="36"/>
                  </a:cubicBezTo>
                  <a:cubicBezTo>
                    <a:pt x="581" y="36"/>
                    <a:pt x="580" y="36"/>
                    <a:pt x="579" y="36"/>
                  </a:cubicBezTo>
                  <a:cubicBezTo>
                    <a:pt x="578" y="35"/>
                    <a:pt x="577" y="34"/>
                    <a:pt x="576" y="33"/>
                  </a:cubicBezTo>
                  <a:cubicBezTo>
                    <a:pt x="576" y="32"/>
                    <a:pt x="575" y="31"/>
                    <a:pt x="575" y="29"/>
                  </a:cubicBezTo>
                  <a:lnTo>
                    <a:pt x="595" y="29"/>
                  </a:lnTo>
                  <a:close/>
                  <a:moveTo>
                    <a:pt x="576" y="24"/>
                  </a:moveTo>
                  <a:cubicBezTo>
                    <a:pt x="577" y="23"/>
                    <a:pt x="577" y="22"/>
                    <a:pt x="578" y="21"/>
                  </a:cubicBezTo>
                  <a:cubicBezTo>
                    <a:pt x="579" y="20"/>
                    <a:pt x="579" y="19"/>
                    <a:pt x="580" y="18"/>
                  </a:cubicBezTo>
                  <a:cubicBezTo>
                    <a:pt x="581" y="18"/>
                    <a:pt x="583" y="17"/>
                    <a:pt x="584" y="17"/>
                  </a:cubicBezTo>
                  <a:cubicBezTo>
                    <a:pt x="586" y="17"/>
                    <a:pt x="587" y="18"/>
                    <a:pt x="588" y="19"/>
                  </a:cubicBezTo>
                  <a:cubicBezTo>
                    <a:pt x="588" y="19"/>
                    <a:pt x="589" y="21"/>
                    <a:pt x="589" y="22"/>
                  </a:cubicBezTo>
                  <a:cubicBezTo>
                    <a:pt x="589" y="22"/>
                    <a:pt x="589" y="23"/>
                    <a:pt x="589" y="23"/>
                  </a:cubicBezTo>
                  <a:cubicBezTo>
                    <a:pt x="589" y="23"/>
                    <a:pt x="589" y="24"/>
                    <a:pt x="589" y="24"/>
                  </a:cubicBezTo>
                  <a:lnTo>
                    <a:pt x="576" y="24"/>
                  </a:lnTo>
                  <a:close/>
                  <a:moveTo>
                    <a:pt x="621" y="13"/>
                  </a:moveTo>
                  <a:cubicBezTo>
                    <a:pt x="620" y="13"/>
                    <a:pt x="619" y="13"/>
                    <a:pt x="617" y="12"/>
                  </a:cubicBezTo>
                  <a:cubicBezTo>
                    <a:pt x="616" y="12"/>
                    <a:pt x="615" y="12"/>
                    <a:pt x="613" y="12"/>
                  </a:cubicBezTo>
                  <a:cubicBezTo>
                    <a:pt x="612" y="12"/>
                    <a:pt x="611" y="12"/>
                    <a:pt x="610" y="12"/>
                  </a:cubicBezTo>
                  <a:cubicBezTo>
                    <a:pt x="609" y="13"/>
                    <a:pt x="607" y="13"/>
                    <a:pt x="606" y="13"/>
                  </a:cubicBezTo>
                  <a:cubicBezTo>
                    <a:pt x="605" y="14"/>
                    <a:pt x="604" y="14"/>
                    <a:pt x="604" y="15"/>
                  </a:cubicBezTo>
                  <a:cubicBezTo>
                    <a:pt x="603" y="16"/>
                    <a:pt x="602" y="17"/>
                    <a:pt x="602" y="18"/>
                  </a:cubicBezTo>
                  <a:cubicBezTo>
                    <a:pt x="601" y="19"/>
                    <a:pt x="601" y="20"/>
                    <a:pt x="601" y="21"/>
                  </a:cubicBezTo>
                  <a:cubicBezTo>
                    <a:pt x="601" y="22"/>
                    <a:pt x="601" y="23"/>
                    <a:pt x="602" y="24"/>
                  </a:cubicBezTo>
                  <a:cubicBezTo>
                    <a:pt x="602" y="25"/>
                    <a:pt x="603" y="26"/>
                    <a:pt x="603" y="26"/>
                  </a:cubicBezTo>
                  <a:cubicBezTo>
                    <a:pt x="604" y="27"/>
                    <a:pt x="605" y="27"/>
                    <a:pt x="606" y="28"/>
                  </a:cubicBezTo>
                  <a:cubicBezTo>
                    <a:pt x="607" y="29"/>
                    <a:pt x="607" y="29"/>
                    <a:pt x="608" y="29"/>
                  </a:cubicBezTo>
                  <a:cubicBezTo>
                    <a:pt x="609" y="30"/>
                    <a:pt x="609" y="31"/>
                    <a:pt x="610" y="31"/>
                  </a:cubicBezTo>
                  <a:cubicBezTo>
                    <a:pt x="610" y="32"/>
                    <a:pt x="610" y="32"/>
                    <a:pt x="610" y="33"/>
                  </a:cubicBezTo>
                  <a:cubicBezTo>
                    <a:pt x="610" y="34"/>
                    <a:pt x="610" y="34"/>
                    <a:pt x="610" y="35"/>
                  </a:cubicBezTo>
                  <a:cubicBezTo>
                    <a:pt x="610" y="35"/>
                    <a:pt x="609" y="35"/>
                    <a:pt x="609" y="36"/>
                  </a:cubicBezTo>
                  <a:cubicBezTo>
                    <a:pt x="608" y="36"/>
                    <a:pt x="608" y="36"/>
                    <a:pt x="607" y="36"/>
                  </a:cubicBezTo>
                  <a:cubicBezTo>
                    <a:pt x="607" y="36"/>
                    <a:pt x="606" y="36"/>
                    <a:pt x="605" y="36"/>
                  </a:cubicBezTo>
                  <a:cubicBezTo>
                    <a:pt x="605" y="36"/>
                    <a:pt x="604" y="36"/>
                    <a:pt x="603" y="36"/>
                  </a:cubicBezTo>
                  <a:cubicBezTo>
                    <a:pt x="602" y="36"/>
                    <a:pt x="601" y="35"/>
                    <a:pt x="601" y="35"/>
                  </a:cubicBezTo>
                  <a:cubicBezTo>
                    <a:pt x="600" y="35"/>
                    <a:pt x="599" y="34"/>
                    <a:pt x="598" y="34"/>
                  </a:cubicBezTo>
                  <a:cubicBezTo>
                    <a:pt x="597" y="40"/>
                    <a:pt x="597" y="40"/>
                    <a:pt x="597" y="40"/>
                  </a:cubicBezTo>
                  <a:cubicBezTo>
                    <a:pt x="598" y="40"/>
                    <a:pt x="600" y="41"/>
                    <a:pt x="601" y="41"/>
                  </a:cubicBezTo>
                  <a:cubicBezTo>
                    <a:pt x="603" y="41"/>
                    <a:pt x="604" y="42"/>
                    <a:pt x="605" y="42"/>
                  </a:cubicBezTo>
                  <a:cubicBezTo>
                    <a:pt x="607" y="42"/>
                    <a:pt x="608" y="41"/>
                    <a:pt x="609" y="41"/>
                  </a:cubicBezTo>
                  <a:cubicBezTo>
                    <a:pt x="610" y="41"/>
                    <a:pt x="612" y="41"/>
                    <a:pt x="613" y="40"/>
                  </a:cubicBezTo>
                  <a:cubicBezTo>
                    <a:pt x="614" y="40"/>
                    <a:pt x="615" y="39"/>
                    <a:pt x="616" y="39"/>
                  </a:cubicBezTo>
                  <a:cubicBezTo>
                    <a:pt x="616" y="38"/>
                    <a:pt x="617" y="37"/>
                    <a:pt x="617" y="36"/>
                  </a:cubicBezTo>
                  <a:cubicBezTo>
                    <a:pt x="618" y="35"/>
                    <a:pt x="618" y="33"/>
                    <a:pt x="618" y="32"/>
                  </a:cubicBezTo>
                  <a:cubicBezTo>
                    <a:pt x="618" y="31"/>
                    <a:pt x="618" y="30"/>
                    <a:pt x="617" y="29"/>
                  </a:cubicBezTo>
                  <a:cubicBezTo>
                    <a:pt x="617" y="28"/>
                    <a:pt x="616" y="27"/>
                    <a:pt x="616" y="27"/>
                  </a:cubicBezTo>
                  <a:cubicBezTo>
                    <a:pt x="615" y="26"/>
                    <a:pt x="614" y="25"/>
                    <a:pt x="613" y="25"/>
                  </a:cubicBezTo>
                  <a:cubicBezTo>
                    <a:pt x="613" y="24"/>
                    <a:pt x="612" y="24"/>
                    <a:pt x="611" y="23"/>
                  </a:cubicBezTo>
                  <a:cubicBezTo>
                    <a:pt x="610" y="23"/>
                    <a:pt x="610" y="22"/>
                    <a:pt x="609" y="22"/>
                  </a:cubicBezTo>
                  <a:cubicBezTo>
                    <a:pt x="609" y="21"/>
                    <a:pt x="609" y="21"/>
                    <a:pt x="609" y="20"/>
                  </a:cubicBezTo>
                  <a:cubicBezTo>
                    <a:pt x="609" y="20"/>
                    <a:pt x="609" y="19"/>
                    <a:pt x="609" y="19"/>
                  </a:cubicBezTo>
                  <a:cubicBezTo>
                    <a:pt x="609" y="18"/>
                    <a:pt x="610" y="18"/>
                    <a:pt x="610" y="18"/>
                  </a:cubicBezTo>
                  <a:cubicBezTo>
                    <a:pt x="611" y="18"/>
                    <a:pt x="611" y="18"/>
                    <a:pt x="612" y="18"/>
                  </a:cubicBezTo>
                  <a:cubicBezTo>
                    <a:pt x="612" y="17"/>
                    <a:pt x="613" y="17"/>
                    <a:pt x="614" y="17"/>
                  </a:cubicBezTo>
                  <a:cubicBezTo>
                    <a:pt x="615" y="17"/>
                    <a:pt x="616" y="18"/>
                    <a:pt x="617" y="18"/>
                  </a:cubicBezTo>
                  <a:cubicBezTo>
                    <a:pt x="618" y="18"/>
                    <a:pt x="619" y="18"/>
                    <a:pt x="620" y="19"/>
                  </a:cubicBezTo>
                  <a:lnTo>
                    <a:pt x="621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  <p:pic>
        <p:nvPicPr>
          <p:cNvPr id="19" name="Graphic 18">
            <a:extLst>
              <a:ext uri="{FF2B5EF4-FFF2-40B4-BE49-F238E27FC236}">
                <a16:creationId xmlns:a16="http://schemas.microsoft.com/office/drawing/2014/main" id="{830AC29A-4207-40A4-847F-EA0CD23216F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2600808"/>
            <a:ext cx="3106057" cy="572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86046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ganization Char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Picture 122">
            <a:extLst>
              <a:ext uri="{FF2B5EF4-FFF2-40B4-BE49-F238E27FC236}">
                <a16:creationId xmlns:a16="http://schemas.microsoft.com/office/drawing/2014/main" id="{20279261-6C69-404C-B1ED-0703B180950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17"/>
          <a:stretch/>
        </p:blipFill>
        <p:spPr>
          <a:xfrm>
            <a:off x="46870" y="39029"/>
            <a:ext cx="9050260" cy="5065443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 userDrawn="1">
            <p:ph type="title" hasCustomPrompt="1"/>
          </p:nvPr>
        </p:nvSpPr>
        <p:spPr bwMode="gray">
          <a:xfrm>
            <a:off x="304800" y="1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397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Organization Chart </a:t>
            </a:r>
          </a:p>
        </p:txBody>
      </p:sp>
      <p:grpSp>
        <p:nvGrpSpPr>
          <p:cNvPr id="4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399" dirty="0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399" dirty="0"/>
            </a:p>
          </p:txBody>
        </p:sp>
      </p:grpSp>
      <p:sp>
        <p:nvSpPr>
          <p:cNvPr id="103" name="Picture Placeholder 102"/>
          <p:cNvSpPr>
            <a:spLocks noGrp="1"/>
          </p:cNvSpPr>
          <p:nvPr>
            <p:ph type="pic" sz="quarter" idx="10"/>
          </p:nvPr>
        </p:nvSpPr>
        <p:spPr bwMode="gray">
          <a:xfrm>
            <a:off x="373381" y="2697479"/>
            <a:ext cx="853439" cy="715963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endParaRPr lang="en-IN" dirty="0"/>
          </a:p>
        </p:txBody>
      </p:sp>
      <p:sp>
        <p:nvSpPr>
          <p:cNvPr id="200" name="Text Placeholder 199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152401" y="348265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="1" baseline="0"/>
            </a:lvl1pPr>
          </a:lstStyle>
          <a:p>
            <a:pPr lvl="0"/>
            <a:r>
              <a:rPr lang="en-IN" dirty="0"/>
              <a:t>Add Name</a:t>
            </a:r>
          </a:p>
        </p:txBody>
      </p:sp>
      <p:sp>
        <p:nvSpPr>
          <p:cNvPr id="202" name="Text Placeholder 199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152401" y="377983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 dirty="0"/>
              <a:t>Add Designation</a:t>
            </a:r>
          </a:p>
        </p:txBody>
      </p:sp>
      <p:sp>
        <p:nvSpPr>
          <p:cNvPr id="109" name="Picture Placeholder 102"/>
          <p:cNvSpPr>
            <a:spLocks noGrp="1"/>
          </p:cNvSpPr>
          <p:nvPr>
            <p:ph type="pic" sz="quarter" idx="18"/>
          </p:nvPr>
        </p:nvSpPr>
        <p:spPr bwMode="gray">
          <a:xfrm>
            <a:off x="1891285" y="2697479"/>
            <a:ext cx="853439" cy="715963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endParaRPr lang="en-IN" dirty="0"/>
          </a:p>
        </p:txBody>
      </p:sp>
      <p:sp>
        <p:nvSpPr>
          <p:cNvPr id="110" name="Text Placeholder 199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1670305" y="348265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="1" baseline="0"/>
            </a:lvl1pPr>
          </a:lstStyle>
          <a:p>
            <a:pPr lvl="0"/>
            <a:r>
              <a:rPr lang="en-IN" dirty="0"/>
              <a:t>Add Name</a:t>
            </a:r>
          </a:p>
        </p:txBody>
      </p:sp>
      <p:sp>
        <p:nvSpPr>
          <p:cNvPr id="111" name="Text Placeholder 199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1670305" y="377983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 dirty="0"/>
              <a:t>Add Designation</a:t>
            </a:r>
          </a:p>
        </p:txBody>
      </p:sp>
      <p:sp>
        <p:nvSpPr>
          <p:cNvPr id="201" name="Picture Placeholder 102"/>
          <p:cNvSpPr>
            <a:spLocks noGrp="1"/>
          </p:cNvSpPr>
          <p:nvPr>
            <p:ph type="pic" sz="quarter" idx="21"/>
          </p:nvPr>
        </p:nvSpPr>
        <p:spPr bwMode="gray">
          <a:xfrm>
            <a:off x="3409189" y="2697479"/>
            <a:ext cx="853439" cy="715963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endParaRPr lang="en-IN" dirty="0"/>
          </a:p>
        </p:txBody>
      </p:sp>
      <p:sp>
        <p:nvSpPr>
          <p:cNvPr id="207" name="Text Placeholder 199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3188209" y="348265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="1" baseline="0"/>
            </a:lvl1pPr>
          </a:lstStyle>
          <a:p>
            <a:pPr lvl="0"/>
            <a:r>
              <a:rPr lang="en-IN" dirty="0"/>
              <a:t>Add Name</a:t>
            </a:r>
          </a:p>
        </p:txBody>
      </p:sp>
      <p:sp>
        <p:nvSpPr>
          <p:cNvPr id="208" name="Text Placeholder 199"/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3188209" y="377983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 dirty="0"/>
              <a:t>Add Designation</a:t>
            </a:r>
          </a:p>
        </p:txBody>
      </p:sp>
      <p:sp>
        <p:nvSpPr>
          <p:cNvPr id="209" name="Picture Placeholder 102"/>
          <p:cNvSpPr>
            <a:spLocks noGrp="1"/>
          </p:cNvSpPr>
          <p:nvPr>
            <p:ph type="pic" sz="quarter" idx="24"/>
          </p:nvPr>
        </p:nvSpPr>
        <p:spPr bwMode="gray">
          <a:xfrm>
            <a:off x="4927093" y="2697479"/>
            <a:ext cx="853439" cy="715963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endParaRPr lang="en-IN" dirty="0"/>
          </a:p>
        </p:txBody>
      </p:sp>
      <p:sp>
        <p:nvSpPr>
          <p:cNvPr id="210" name="Text Placeholder 199"/>
          <p:cNvSpPr>
            <a:spLocks noGrp="1"/>
          </p:cNvSpPr>
          <p:nvPr>
            <p:ph type="body" sz="quarter" idx="25" hasCustomPrompt="1"/>
          </p:nvPr>
        </p:nvSpPr>
        <p:spPr bwMode="gray">
          <a:xfrm>
            <a:off x="4706113" y="348265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="1" baseline="0"/>
            </a:lvl1pPr>
          </a:lstStyle>
          <a:p>
            <a:pPr lvl="0"/>
            <a:r>
              <a:rPr lang="en-IN" dirty="0"/>
              <a:t>Add Name</a:t>
            </a:r>
          </a:p>
        </p:txBody>
      </p:sp>
      <p:sp>
        <p:nvSpPr>
          <p:cNvPr id="211" name="Text Placeholder 199"/>
          <p:cNvSpPr>
            <a:spLocks noGrp="1"/>
          </p:cNvSpPr>
          <p:nvPr>
            <p:ph type="body" sz="quarter" idx="26" hasCustomPrompt="1"/>
          </p:nvPr>
        </p:nvSpPr>
        <p:spPr bwMode="gray">
          <a:xfrm>
            <a:off x="4706113" y="377983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 dirty="0"/>
              <a:t>Add Designation</a:t>
            </a:r>
          </a:p>
        </p:txBody>
      </p:sp>
      <p:sp>
        <p:nvSpPr>
          <p:cNvPr id="212" name="Picture Placeholder 102"/>
          <p:cNvSpPr>
            <a:spLocks noGrp="1"/>
          </p:cNvSpPr>
          <p:nvPr>
            <p:ph type="pic" sz="quarter" idx="27"/>
          </p:nvPr>
        </p:nvSpPr>
        <p:spPr bwMode="gray">
          <a:xfrm>
            <a:off x="6444997" y="2697479"/>
            <a:ext cx="853439" cy="715963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endParaRPr lang="en-IN" dirty="0"/>
          </a:p>
        </p:txBody>
      </p:sp>
      <p:sp>
        <p:nvSpPr>
          <p:cNvPr id="213" name="Text Placeholder 199"/>
          <p:cNvSpPr>
            <a:spLocks noGrp="1"/>
          </p:cNvSpPr>
          <p:nvPr>
            <p:ph type="body" sz="quarter" idx="28" hasCustomPrompt="1"/>
          </p:nvPr>
        </p:nvSpPr>
        <p:spPr bwMode="gray">
          <a:xfrm>
            <a:off x="6224017" y="348265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="1" baseline="0"/>
            </a:lvl1pPr>
          </a:lstStyle>
          <a:p>
            <a:pPr lvl="0"/>
            <a:r>
              <a:rPr lang="en-IN" dirty="0"/>
              <a:t>Add Name</a:t>
            </a:r>
          </a:p>
        </p:txBody>
      </p:sp>
      <p:sp>
        <p:nvSpPr>
          <p:cNvPr id="214" name="Text Placeholder 199"/>
          <p:cNvSpPr>
            <a:spLocks noGrp="1"/>
          </p:cNvSpPr>
          <p:nvPr>
            <p:ph type="body" sz="quarter" idx="29" hasCustomPrompt="1"/>
          </p:nvPr>
        </p:nvSpPr>
        <p:spPr bwMode="gray">
          <a:xfrm>
            <a:off x="6224017" y="377983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 dirty="0"/>
              <a:t>Add Designation</a:t>
            </a:r>
          </a:p>
        </p:txBody>
      </p:sp>
      <p:sp>
        <p:nvSpPr>
          <p:cNvPr id="215" name="Picture Placeholder 102"/>
          <p:cNvSpPr>
            <a:spLocks noGrp="1"/>
          </p:cNvSpPr>
          <p:nvPr>
            <p:ph type="pic" sz="quarter" idx="30"/>
          </p:nvPr>
        </p:nvSpPr>
        <p:spPr bwMode="gray">
          <a:xfrm>
            <a:off x="7962901" y="2697479"/>
            <a:ext cx="853439" cy="715963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endParaRPr lang="en-IN" dirty="0"/>
          </a:p>
        </p:txBody>
      </p:sp>
      <p:sp>
        <p:nvSpPr>
          <p:cNvPr id="216" name="Text Placeholder 199"/>
          <p:cNvSpPr>
            <a:spLocks noGrp="1"/>
          </p:cNvSpPr>
          <p:nvPr>
            <p:ph type="body" sz="quarter" idx="31" hasCustomPrompt="1"/>
          </p:nvPr>
        </p:nvSpPr>
        <p:spPr bwMode="gray">
          <a:xfrm>
            <a:off x="7741921" y="348265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="1" baseline="0"/>
            </a:lvl1pPr>
          </a:lstStyle>
          <a:p>
            <a:pPr lvl="0"/>
            <a:r>
              <a:rPr lang="en-IN" dirty="0"/>
              <a:t>Add Name</a:t>
            </a:r>
          </a:p>
        </p:txBody>
      </p:sp>
      <p:sp>
        <p:nvSpPr>
          <p:cNvPr id="217" name="Text Placeholder 199"/>
          <p:cNvSpPr>
            <a:spLocks noGrp="1"/>
          </p:cNvSpPr>
          <p:nvPr>
            <p:ph type="body" sz="quarter" idx="32" hasCustomPrompt="1"/>
          </p:nvPr>
        </p:nvSpPr>
        <p:spPr bwMode="gray">
          <a:xfrm>
            <a:off x="7741921" y="377983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 dirty="0"/>
              <a:t>Add Designation</a:t>
            </a:r>
          </a:p>
        </p:txBody>
      </p:sp>
      <p:sp>
        <p:nvSpPr>
          <p:cNvPr id="218" name="Picture Placeholder 102"/>
          <p:cNvSpPr>
            <a:spLocks noGrp="1"/>
          </p:cNvSpPr>
          <p:nvPr>
            <p:ph type="pic" sz="quarter" idx="33"/>
          </p:nvPr>
        </p:nvSpPr>
        <p:spPr bwMode="gray">
          <a:xfrm>
            <a:off x="4247389" y="739139"/>
            <a:ext cx="853439" cy="715963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endParaRPr lang="en-IN" dirty="0"/>
          </a:p>
        </p:txBody>
      </p:sp>
      <p:sp>
        <p:nvSpPr>
          <p:cNvPr id="219" name="Text Placeholder 199"/>
          <p:cNvSpPr>
            <a:spLocks noGrp="1"/>
          </p:cNvSpPr>
          <p:nvPr>
            <p:ph type="body" sz="quarter" idx="34" hasCustomPrompt="1"/>
          </p:nvPr>
        </p:nvSpPr>
        <p:spPr bwMode="gray">
          <a:xfrm>
            <a:off x="4026409" y="152431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="1" baseline="0"/>
            </a:lvl1pPr>
          </a:lstStyle>
          <a:p>
            <a:pPr lvl="0"/>
            <a:r>
              <a:rPr lang="en-IN" dirty="0"/>
              <a:t>Add Name</a:t>
            </a:r>
          </a:p>
        </p:txBody>
      </p:sp>
      <p:sp>
        <p:nvSpPr>
          <p:cNvPr id="220" name="Text Placeholder 199"/>
          <p:cNvSpPr>
            <a:spLocks noGrp="1"/>
          </p:cNvSpPr>
          <p:nvPr>
            <p:ph type="body" sz="quarter" idx="35" hasCustomPrompt="1"/>
          </p:nvPr>
        </p:nvSpPr>
        <p:spPr bwMode="gray">
          <a:xfrm>
            <a:off x="4026409" y="182149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 dirty="0"/>
              <a:t>Add Designation</a:t>
            </a:r>
          </a:p>
        </p:txBody>
      </p:sp>
      <p:cxnSp>
        <p:nvCxnSpPr>
          <p:cNvPr id="222" name="Elbow Connector 221"/>
          <p:cNvCxnSpPr>
            <a:stCxn id="220" idx="2"/>
            <a:endCxn id="103" idx="0"/>
          </p:cNvCxnSpPr>
          <p:nvPr userDrawn="1"/>
        </p:nvCxnSpPr>
        <p:spPr bwMode="gray">
          <a:xfrm rot="5400000">
            <a:off x="2401826" y="448056"/>
            <a:ext cx="647698" cy="385114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Elbow Connector 223"/>
          <p:cNvCxnSpPr>
            <a:stCxn id="220" idx="2"/>
            <a:endCxn id="215" idx="1"/>
          </p:cNvCxnSpPr>
          <p:nvPr userDrawn="1"/>
        </p:nvCxnSpPr>
        <p:spPr bwMode="gray">
          <a:xfrm rot="16200000" flipH="1">
            <a:off x="6225748" y="475281"/>
            <a:ext cx="647698" cy="379669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Elbow Connector 225"/>
          <p:cNvCxnSpPr>
            <a:stCxn id="220" idx="2"/>
            <a:endCxn id="109" idx="1"/>
          </p:cNvCxnSpPr>
          <p:nvPr userDrawn="1"/>
        </p:nvCxnSpPr>
        <p:spPr bwMode="gray">
          <a:xfrm rot="5400000">
            <a:off x="3189941" y="1236171"/>
            <a:ext cx="647698" cy="227491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Elbow Connector 227"/>
          <p:cNvCxnSpPr>
            <a:stCxn id="220" idx="2"/>
            <a:endCxn id="212" idx="1"/>
          </p:cNvCxnSpPr>
          <p:nvPr userDrawn="1"/>
        </p:nvCxnSpPr>
        <p:spPr bwMode="gray">
          <a:xfrm rot="16200000" flipH="1">
            <a:off x="5466796" y="1234233"/>
            <a:ext cx="647698" cy="227879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Elbow Connector 229"/>
          <p:cNvCxnSpPr>
            <a:stCxn id="220" idx="2"/>
            <a:endCxn id="201" idx="1"/>
          </p:cNvCxnSpPr>
          <p:nvPr userDrawn="1"/>
        </p:nvCxnSpPr>
        <p:spPr bwMode="gray">
          <a:xfrm rot="5400000">
            <a:off x="3948893" y="1995123"/>
            <a:ext cx="647698" cy="75701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Elbow Connector 231"/>
          <p:cNvCxnSpPr>
            <a:stCxn id="220" idx="2"/>
            <a:endCxn id="209" idx="1"/>
          </p:cNvCxnSpPr>
          <p:nvPr userDrawn="1"/>
        </p:nvCxnSpPr>
        <p:spPr bwMode="gray">
          <a:xfrm rot="16200000" flipH="1">
            <a:off x="4707844" y="1993185"/>
            <a:ext cx="647698" cy="76088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7521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&amp;T Technology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Picture 107">
            <a:extLst>
              <a:ext uri="{FF2B5EF4-FFF2-40B4-BE49-F238E27FC236}">
                <a16:creationId xmlns:a16="http://schemas.microsoft.com/office/drawing/2014/main" id="{1B0E5F27-B36C-4B8F-A521-188B5004A2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17"/>
          <a:stretch/>
        </p:blipFill>
        <p:spPr>
          <a:xfrm>
            <a:off x="46870" y="39029"/>
            <a:ext cx="9050260" cy="5065443"/>
          </a:xfrm>
          <a:prstGeom prst="rect">
            <a:avLst/>
          </a:prstGeom>
        </p:spPr>
      </p:pic>
      <p:sp>
        <p:nvSpPr>
          <p:cNvPr id="203" name="Picture Placeholder 102"/>
          <p:cNvSpPr>
            <a:spLocks noGrp="1"/>
          </p:cNvSpPr>
          <p:nvPr>
            <p:ph type="pic" sz="quarter" idx="24"/>
          </p:nvPr>
        </p:nvSpPr>
        <p:spPr bwMode="gray">
          <a:xfrm>
            <a:off x="1638301" y="2385060"/>
            <a:ext cx="731519" cy="289242"/>
          </a:xfrm>
          <a:prstGeom prst="parallelogram">
            <a:avLst>
              <a:gd name="adj" fmla="val 50161"/>
            </a:avLst>
          </a:prstGeom>
          <a:solidFill>
            <a:srgbClr val="0077BD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endParaRPr lang="en-IN" dirty="0"/>
          </a:p>
        </p:txBody>
      </p:sp>
      <p:sp>
        <p:nvSpPr>
          <p:cNvPr id="6" name="Title 1"/>
          <p:cNvSpPr>
            <a:spLocks noGrp="1"/>
          </p:cNvSpPr>
          <p:nvPr userDrawn="1">
            <p:ph type="title" hasCustomPrompt="1"/>
          </p:nvPr>
        </p:nvSpPr>
        <p:spPr bwMode="gray">
          <a:xfrm>
            <a:off x="304800" y="1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397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L&amp;T Technology Team</a:t>
            </a:r>
          </a:p>
        </p:txBody>
      </p:sp>
      <p:grpSp>
        <p:nvGrpSpPr>
          <p:cNvPr id="4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399" dirty="0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399" dirty="0"/>
            </a:p>
          </p:txBody>
        </p:sp>
      </p:grpSp>
      <p:sp>
        <p:nvSpPr>
          <p:cNvPr id="103" name="Picture Placeholder 102"/>
          <p:cNvSpPr>
            <a:spLocks noGrp="1"/>
          </p:cNvSpPr>
          <p:nvPr>
            <p:ph type="pic" sz="quarter" idx="10"/>
          </p:nvPr>
        </p:nvSpPr>
        <p:spPr bwMode="gray">
          <a:xfrm>
            <a:off x="1493521" y="1813561"/>
            <a:ext cx="853439" cy="860742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endParaRPr lang="en-IN" dirty="0"/>
          </a:p>
        </p:txBody>
      </p:sp>
      <p:sp>
        <p:nvSpPr>
          <p:cNvPr id="200" name="Text Placeholder 199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1272541" y="2796859"/>
            <a:ext cx="1249680" cy="228282"/>
          </a:xfrm>
          <a:solidFill>
            <a:srgbClr val="0077BD"/>
          </a:solidFill>
        </p:spPr>
        <p:txBody>
          <a:bodyPr anchor="ctr">
            <a:noAutofit/>
          </a:bodyPr>
          <a:lstStyle>
            <a:lvl1pPr algn="ctr">
              <a:buFont typeface="Arial" pitchFamily="34" charset="0"/>
              <a:buNone/>
              <a:defRPr sz="105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Add Name</a:t>
            </a:r>
          </a:p>
        </p:txBody>
      </p:sp>
      <p:sp>
        <p:nvSpPr>
          <p:cNvPr id="202" name="Text Placeholder 199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1272541" y="316261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 dirty="0"/>
              <a:t>Add Designation</a:t>
            </a:r>
          </a:p>
        </p:txBody>
      </p:sp>
      <p:sp>
        <p:nvSpPr>
          <p:cNvPr id="206" name="Picture Placeholder 102"/>
          <p:cNvSpPr>
            <a:spLocks noGrp="1"/>
          </p:cNvSpPr>
          <p:nvPr>
            <p:ph type="pic" sz="quarter" idx="25"/>
          </p:nvPr>
        </p:nvSpPr>
        <p:spPr bwMode="gray">
          <a:xfrm>
            <a:off x="4274821" y="2385060"/>
            <a:ext cx="731519" cy="289242"/>
          </a:xfrm>
          <a:prstGeom prst="parallelogram">
            <a:avLst>
              <a:gd name="adj" fmla="val 50161"/>
            </a:avLst>
          </a:prstGeom>
          <a:solidFill>
            <a:srgbClr val="0077BD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endParaRPr lang="en-IN" dirty="0"/>
          </a:p>
        </p:txBody>
      </p:sp>
      <p:sp>
        <p:nvSpPr>
          <p:cNvPr id="221" name="Picture Placeholder 102"/>
          <p:cNvSpPr>
            <a:spLocks noGrp="1"/>
          </p:cNvSpPr>
          <p:nvPr>
            <p:ph type="pic" sz="quarter" idx="26"/>
          </p:nvPr>
        </p:nvSpPr>
        <p:spPr bwMode="gray">
          <a:xfrm>
            <a:off x="4130041" y="1813561"/>
            <a:ext cx="853439" cy="860742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endParaRPr lang="en-IN" dirty="0"/>
          </a:p>
        </p:txBody>
      </p:sp>
      <p:sp>
        <p:nvSpPr>
          <p:cNvPr id="223" name="Text Placeholder 199"/>
          <p:cNvSpPr>
            <a:spLocks noGrp="1"/>
          </p:cNvSpPr>
          <p:nvPr>
            <p:ph type="body" sz="quarter" idx="27" hasCustomPrompt="1"/>
          </p:nvPr>
        </p:nvSpPr>
        <p:spPr bwMode="gray">
          <a:xfrm>
            <a:off x="3909061" y="2796859"/>
            <a:ext cx="1249680" cy="228282"/>
          </a:xfrm>
          <a:solidFill>
            <a:srgbClr val="0077BD"/>
          </a:solidFill>
        </p:spPr>
        <p:txBody>
          <a:bodyPr anchor="ctr">
            <a:noAutofit/>
          </a:bodyPr>
          <a:lstStyle>
            <a:lvl1pPr algn="ctr">
              <a:buFont typeface="Arial" pitchFamily="34" charset="0"/>
              <a:buNone/>
              <a:defRPr sz="105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Add Name</a:t>
            </a:r>
          </a:p>
        </p:txBody>
      </p:sp>
      <p:sp>
        <p:nvSpPr>
          <p:cNvPr id="225" name="Text Placeholder 199"/>
          <p:cNvSpPr>
            <a:spLocks noGrp="1"/>
          </p:cNvSpPr>
          <p:nvPr>
            <p:ph type="body" sz="quarter" idx="28" hasCustomPrompt="1"/>
          </p:nvPr>
        </p:nvSpPr>
        <p:spPr bwMode="gray">
          <a:xfrm>
            <a:off x="3909061" y="316261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 dirty="0"/>
              <a:t>Add Designation</a:t>
            </a:r>
          </a:p>
        </p:txBody>
      </p:sp>
      <p:sp>
        <p:nvSpPr>
          <p:cNvPr id="227" name="Picture Placeholder 102"/>
          <p:cNvSpPr>
            <a:spLocks noGrp="1"/>
          </p:cNvSpPr>
          <p:nvPr>
            <p:ph type="pic" sz="quarter" idx="29"/>
          </p:nvPr>
        </p:nvSpPr>
        <p:spPr bwMode="gray">
          <a:xfrm>
            <a:off x="7056121" y="2385060"/>
            <a:ext cx="731519" cy="289242"/>
          </a:xfrm>
          <a:prstGeom prst="parallelogram">
            <a:avLst>
              <a:gd name="adj" fmla="val 50161"/>
            </a:avLst>
          </a:prstGeom>
          <a:solidFill>
            <a:srgbClr val="0077BD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endParaRPr lang="en-IN" dirty="0"/>
          </a:p>
        </p:txBody>
      </p:sp>
      <p:sp>
        <p:nvSpPr>
          <p:cNvPr id="229" name="Picture Placeholder 102"/>
          <p:cNvSpPr>
            <a:spLocks noGrp="1"/>
          </p:cNvSpPr>
          <p:nvPr>
            <p:ph type="pic" sz="quarter" idx="30"/>
          </p:nvPr>
        </p:nvSpPr>
        <p:spPr bwMode="gray">
          <a:xfrm>
            <a:off x="6911341" y="1813561"/>
            <a:ext cx="853439" cy="860742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endParaRPr lang="en-IN" dirty="0"/>
          </a:p>
        </p:txBody>
      </p:sp>
      <p:sp>
        <p:nvSpPr>
          <p:cNvPr id="231" name="Text Placeholder 199"/>
          <p:cNvSpPr>
            <a:spLocks noGrp="1"/>
          </p:cNvSpPr>
          <p:nvPr>
            <p:ph type="body" sz="quarter" idx="31" hasCustomPrompt="1"/>
          </p:nvPr>
        </p:nvSpPr>
        <p:spPr bwMode="gray">
          <a:xfrm>
            <a:off x="6690361" y="2796859"/>
            <a:ext cx="1249680" cy="228282"/>
          </a:xfrm>
          <a:solidFill>
            <a:srgbClr val="0077BD"/>
          </a:solidFill>
        </p:spPr>
        <p:txBody>
          <a:bodyPr anchor="ctr">
            <a:noAutofit/>
          </a:bodyPr>
          <a:lstStyle>
            <a:lvl1pPr algn="ctr">
              <a:buFont typeface="Arial" pitchFamily="34" charset="0"/>
              <a:buNone/>
              <a:defRPr sz="105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Add Name</a:t>
            </a:r>
          </a:p>
        </p:txBody>
      </p:sp>
      <p:sp>
        <p:nvSpPr>
          <p:cNvPr id="233" name="Text Placeholder 199"/>
          <p:cNvSpPr>
            <a:spLocks noGrp="1"/>
          </p:cNvSpPr>
          <p:nvPr>
            <p:ph type="body" sz="quarter" idx="32" hasCustomPrompt="1"/>
          </p:nvPr>
        </p:nvSpPr>
        <p:spPr bwMode="gray">
          <a:xfrm>
            <a:off x="6690361" y="316261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 dirty="0"/>
              <a:t>Add Designation</a:t>
            </a:r>
          </a:p>
        </p:txBody>
      </p:sp>
    </p:spTree>
    <p:extLst>
      <p:ext uri="{BB962C8B-B14F-4D97-AF65-F5344CB8AC3E}">
        <p14:creationId xmlns:p14="http://schemas.microsoft.com/office/powerpoint/2010/main" val="23056756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Picture 110">
            <a:extLst>
              <a:ext uri="{FF2B5EF4-FFF2-40B4-BE49-F238E27FC236}">
                <a16:creationId xmlns:a16="http://schemas.microsoft.com/office/drawing/2014/main" id="{A4156BA2-8912-4E45-989D-833AED8B691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17"/>
          <a:stretch/>
        </p:blipFill>
        <p:spPr>
          <a:xfrm>
            <a:off x="93740" y="-1"/>
            <a:ext cx="9050260" cy="5065443"/>
          </a:xfrm>
          <a:prstGeom prst="rect">
            <a:avLst/>
          </a:prstGeom>
        </p:spPr>
      </p:pic>
      <p:sp>
        <p:nvSpPr>
          <p:cNvPr id="116" name="Freeform: Shape 115">
            <a:extLst>
              <a:ext uri="{FF2B5EF4-FFF2-40B4-BE49-F238E27FC236}">
                <a16:creationId xmlns:a16="http://schemas.microsoft.com/office/drawing/2014/main" id="{97B0C06D-D763-48B6-A33B-FF4959AB4560}"/>
              </a:ext>
            </a:extLst>
          </p:cNvPr>
          <p:cNvSpPr/>
          <p:nvPr userDrawn="1"/>
        </p:nvSpPr>
        <p:spPr bwMode="gray">
          <a:xfrm>
            <a:off x="4222779" y="-8515"/>
            <a:ext cx="4921220" cy="4921703"/>
          </a:xfrm>
          <a:custGeom>
            <a:avLst/>
            <a:gdLst>
              <a:gd name="connsiteX0" fmla="*/ 2977936 w 4921220"/>
              <a:gd name="connsiteY0" fmla="*/ 0 h 4921703"/>
              <a:gd name="connsiteX1" fmla="*/ 4921220 w 4921220"/>
              <a:gd name="connsiteY1" fmla="*/ 0 h 4921703"/>
              <a:gd name="connsiteX2" fmla="*/ 4921220 w 4921220"/>
              <a:gd name="connsiteY2" fmla="*/ 4921703 h 4921703"/>
              <a:gd name="connsiteX3" fmla="*/ 0 w 4921220"/>
              <a:gd name="connsiteY3" fmla="*/ 4921703 h 4921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21220" h="4921703">
                <a:moveTo>
                  <a:pt x="2977936" y="0"/>
                </a:moveTo>
                <a:lnTo>
                  <a:pt x="4921220" y="0"/>
                </a:lnTo>
                <a:lnTo>
                  <a:pt x="4921220" y="4921703"/>
                </a:lnTo>
                <a:lnTo>
                  <a:pt x="0" y="492170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4375507" y="1"/>
            <a:ext cx="4768493" cy="4913188"/>
          </a:xfrm>
          <a:custGeom>
            <a:avLst/>
            <a:gdLst/>
            <a:ahLst/>
            <a:cxnLst/>
            <a:rect l="l" t="t" r="r" b="b"/>
            <a:pathLst>
              <a:path w="5052943" h="5125139">
                <a:moveTo>
                  <a:pt x="3057525" y="0"/>
                </a:moveTo>
                <a:lnTo>
                  <a:pt x="5048250" y="0"/>
                </a:lnTo>
                <a:lnTo>
                  <a:pt x="5048250" y="1"/>
                </a:lnTo>
                <a:lnTo>
                  <a:pt x="5048250" y="3152775"/>
                </a:lnTo>
                <a:lnTo>
                  <a:pt x="5052943" y="3152775"/>
                </a:lnTo>
                <a:lnTo>
                  <a:pt x="5052943" y="5125138"/>
                </a:lnTo>
                <a:lnTo>
                  <a:pt x="5048250" y="5125138"/>
                </a:lnTo>
                <a:lnTo>
                  <a:pt x="3057525" y="5125138"/>
                </a:lnTo>
                <a:lnTo>
                  <a:pt x="2052619" y="5125138"/>
                </a:lnTo>
                <a:lnTo>
                  <a:pt x="2052618" y="5125139"/>
                </a:lnTo>
                <a:lnTo>
                  <a:pt x="0" y="5125139"/>
                </a:lnTo>
                <a:lnTo>
                  <a:pt x="2995632" y="1"/>
                </a:lnTo>
                <a:lnTo>
                  <a:pt x="3057525" y="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lIns="0" tIns="0" rIns="468000" bIns="0" anchor="ctr">
            <a:noAutofit/>
          </a:bodyPr>
          <a:lstStyle>
            <a:lvl1pPr marL="0" indent="0" algn="r">
              <a:buFont typeface="Arial" panose="020B0604020202020204" pitchFamily="34" charset="0"/>
              <a:buNone/>
              <a:defRPr lang="en-IN" sz="1400" i="1" dirty="0"/>
            </a:lvl1pPr>
          </a:lstStyle>
          <a:p>
            <a:r>
              <a:rPr lang="en-IN" dirty="0"/>
              <a:t>Click icon to add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1476355" y="992954"/>
            <a:ext cx="2646065" cy="994172"/>
          </a:xfrm>
          <a:prstGeom prst="rect">
            <a:avLst/>
          </a:prstGeom>
        </p:spPr>
        <p:txBody>
          <a:bodyPr/>
          <a:lstStyle>
            <a:lvl1pPr algn="ctr">
              <a:defRPr sz="4000" b="1"/>
            </a:lvl1pPr>
          </a:lstStyle>
          <a:p>
            <a:r>
              <a:rPr lang="en-US" dirty="0"/>
              <a:t>Thank you.</a:t>
            </a:r>
            <a:endParaRPr lang="en-IN" dirty="0"/>
          </a:p>
        </p:txBody>
      </p:sp>
      <p:sp>
        <p:nvSpPr>
          <p:cNvPr id="23" name="Text Placeholder 1030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299349" y="3484735"/>
            <a:ext cx="3643967" cy="34768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/>
            </a:lvl1pPr>
            <a:lvl2pPr marL="342891" indent="0">
              <a:buNone/>
              <a:defRPr/>
            </a:lvl2pPr>
            <a:lvl3pPr marL="685782" indent="0">
              <a:buNone/>
              <a:defRPr/>
            </a:lvl3pPr>
            <a:lvl4pPr marL="1028674" indent="0">
              <a:buNone/>
              <a:defRPr/>
            </a:lvl4pPr>
            <a:lvl5pPr marL="1371566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  <a:endParaRPr lang="en-IN" dirty="0"/>
          </a:p>
        </p:txBody>
      </p:sp>
      <p:sp>
        <p:nvSpPr>
          <p:cNvPr id="24" name="Text Placeholder 1030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299349" y="3939689"/>
            <a:ext cx="3643967" cy="34768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342891" indent="0">
              <a:buNone/>
              <a:defRPr/>
            </a:lvl2pPr>
            <a:lvl3pPr marL="685782" indent="0">
              <a:buNone/>
              <a:defRPr/>
            </a:lvl3pPr>
            <a:lvl4pPr marL="1028674" indent="0">
              <a:buNone/>
              <a:defRPr/>
            </a:lvl4pPr>
            <a:lvl5pPr marL="1371566" indent="0">
              <a:buNone/>
              <a:defRPr/>
            </a:lvl5pPr>
          </a:lstStyle>
          <a:p>
            <a:pPr lvl="0"/>
            <a:r>
              <a:rPr lang="en-US" dirty="0"/>
              <a:t>Designation </a:t>
            </a:r>
            <a:endParaRPr lang="en-IN" dirty="0"/>
          </a:p>
        </p:txBody>
      </p:sp>
      <p:grpSp>
        <p:nvGrpSpPr>
          <p:cNvPr id="113" name="Group 5"/>
          <p:cNvGrpSpPr>
            <a:grpSpLocks noChangeAspect="1"/>
          </p:cNvGrpSpPr>
          <p:nvPr userDrawn="1"/>
        </p:nvGrpSpPr>
        <p:grpSpPr bwMode="gray">
          <a:xfrm>
            <a:off x="299349" y="2798386"/>
            <a:ext cx="1680364" cy="252286"/>
            <a:chOff x="119" y="2341"/>
            <a:chExt cx="1805" cy="271"/>
          </a:xfrm>
        </p:grpSpPr>
        <p:sp>
          <p:nvSpPr>
            <p:cNvPr id="114" name="Freeform 6"/>
            <p:cNvSpPr>
              <a:spLocks noEditPoints="1"/>
            </p:cNvSpPr>
            <p:nvPr userDrawn="1"/>
          </p:nvSpPr>
          <p:spPr bwMode="gray">
            <a:xfrm>
              <a:off x="119" y="2341"/>
              <a:ext cx="270" cy="271"/>
            </a:xfrm>
            <a:custGeom>
              <a:avLst/>
              <a:gdLst>
                <a:gd name="T0" fmla="*/ 57 w 114"/>
                <a:gd name="T1" fmla="*/ 0 h 115"/>
                <a:gd name="T2" fmla="*/ 114 w 114"/>
                <a:gd name="T3" fmla="*/ 58 h 115"/>
                <a:gd name="T4" fmla="*/ 57 w 114"/>
                <a:gd name="T5" fmla="*/ 115 h 115"/>
                <a:gd name="T6" fmla="*/ 0 w 114"/>
                <a:gd name="T7" fmla="*/ 58 h 115"/>
                <a:gd name="T8" fmla="*/ 57 w 114"/>
                <a:gd name="T9" fmla="*/ 0 h 115"/>
                <a:gd name="T10" fmla="*/ 49 w 114"/>
                <a:gd name="T11" fmla="*/ 107 h 115"/>
                <a:gd name="T12" fmla="*/ 73 w 114"/>
                <a:gd name="T13" fmla="*/ 65 h 115"/>
                <a:gd name="T14" fmla="*/ 57 w 114"/>
                <a:gd name="T15" fmla="*/ 65 h 115"/>
                <a:gd name="T16" fmla="*/ 65 w 114"/>
                <a:gd name="T17" fmla="*/ 51 h 115"/>
                <a:gd name="T18" fmla="*/ 104 w 114"/>
                <a:gd name="T19" fmla="*/ 51 h 115"/>
                <a:gd name="T20" fmla="*/ 96 w 114"/>
                <a:gd name="T21" fmla="*/ 65 h 115"/>
                <a:gd name="T22" fmla="*/ 82 w 114"/>
                <a:gd name="T23" fmla="*/ 65 h 115"/>
                <a:gd name="T24" fmla="*/ 57 w 114"/>
                <a:gd name="T25" fmla="*/ 108 h 115"/>
                <a:gd name="T26" fmla="*/ 107 w 114"/>
                <a:gd name="T27" fmla="*/ 58 h 115"/>
                <a:gd name="T28" fmla="*/ 57 w 114"/>
                <a:gd name="T29" fmla="*/ 8 h 115"/>
                <a:gd name="T30" fmla="*/ 51 w 114"/>
                <a:gd name="T31" fmla="*/ 8 h 115"/>
                <a:gd name="T32" fmla="*/ 26 w 114"/>
                <a:gd name="T33" fmla="*/ 51 h 115"/>
                <a:gd name="T34" fmla="*/ 57 w 114"/>
                <a:gd name="T35" fmla="*/ 51 h 115"/>
                <a:gd name="T36" fmla="*/ 49 w 114"/>
                <a:gd name="T37" fmla="*/ 65 h 115"/>
                <a:gd name="T38" fmla="*/ 10 w 114"/>
                <a:gd name="T39" fmla="*/ 65 h 115"/>
                <a:gd name="T40" fmla="*/ 41 w 114"/>
                <a:gd name="T41" fmla="*/ 10 h 115"/>
                <a:gd name="T42" fmla="*/ 7 w 114"/>
                <a:gd name="T43" fmla="*/ 58 h 115"/>
                <a:gd name="T44" fmla="*/ 49 w 114"/>
                <a:gd name="T45" fmla="*/ 107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4" h="115">
                  <a:moveTo>
                    <a:pt x="57" y="0"/>
                  </a:moveTo>
                  <a:cubicBezTo>
                    <a:pt x="88" y="0"/>
                    <a:pt x="114" y="26"/>
                    <a:pt x="114" y="58"/>
                  </a:cubicBezTo>
                  <a:cubicBezTo>
                    <a:pt x="114" y="89"/>
                    <a:pt x="88" y="115"/>
                    <a:pt x="57" y="115"/>
                  </a:cubicBezTo>
                  <a:cubicBezTo>
                    <a:pt x="25" y="115"/>
                    <a:pt x="0" y="89"/>
                    <a:pt x="0" y="58"/>
                  </a:cubicBezTo>
                  <a:cubicBezTo>
                    <a:pt x="0" y="26"/>
                    <a:pt x="25" y="0"/>
                    <a:pt x="57" y="0"/>
                  </a:cubicBezTo>
                  <a:moveTo>
                    <a:pt x="49" y="107"/>
                  </a:moveTo>
                  <a:cubicBezTo>
                    <a:pt x="73" y="65"/>
                    <a:pt x="73" y="65"/>
                    <a:pt x="73" y="65"/>
                  </a:cubicBezTo>
                  <a:cubicBezTo>
                    <a:pt x="57" y="65"/>
                    <a:pt x="57" y="65"/>
                    <a:pt x="57" y="65"/>
                  </a:cubicBezTo>
                  <a:cubicBezTo>
                    <a:pt x="65" y="51"/>
                    <a:pt x="65" y="51"/>
                    <a:pt x="65" y="51"/>
                  </a:cubicBezTo>
                  <a:cubicBezTo>
                    <a:pt x="104" y="51"/>
                    <a:pt x="104" y="51"/>
                    <a:pt x="104" y="51"/>
                  </a:cubicBezTo>
                  <a:cubicBezTo>
                    <a:pt x="96" y="65"/>
                    <a:pt x="96" y="65"/>
                    <a:pt x="96" y="65"/>
                  </a:cubicBezTo>
                  <a:cubicBezTo>
                    <a:pt x="82" y="65"/>
                    <a:pt x="82" y="65"/>
                    <a:pt x="82" y="65"/>
                  </a:cubicBezTo>
                  <a:cubicBezTo>
                    <a:pt x="57" y="108"/>
                    <a:pt x="57" y="108"/>
                    <a:pt x="57" y="108"/>
                  </a:cubicBezTo>
                  <a:cubicBezTo>
                    <a:pt x="84" y="108"/>
                    <a:pt x="107" y="85"/>
                    <a:pt x="107" y="58"/>
                  </a:cubicBezTo>
                  <a:cubicBezTo>
                    <a:pt x="107" y="30"/>
                    <a:pt x="84" y="8"/>
                    <a:pt x="57" y="8"/>
                  </a:cubicBezTo>
                  <a:cubicBezTo>
                    <a:pt x="55" y="8"/>
                    <a:pt x="53" y="8"/>
                    <a:pt x="51" y="8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57" y="51"/>
                    <a:pt x="57" y="51"/>
                    <a:pt x="57" y="51"/>
                  </a:cubicBezTo>
                  <a:cubicBezTo>
                    <a:pt x="49" y="65"/>
                    <a:pt x="49" y="65"/>
                    <a:pt x="49" y="65"/>
                  </a:cubicBezTo>
                  <a:cubicBezTo>
                    <a:pt x="10" y="65"/>
                    <a:pt x="10" y="65"/>
                    <a:pt x="10" y="65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21" y="17"/>
                    <a:pt x="7" y="36"/>
                    <a:pt x="7" y="58"/>
                  </a:cubicBezTo>
                  <a:cubicBezTo>
                    <a:pt x="7" y="83"/>
                    <a:pt x="25" y="103"/>
                    <a:pt x="49" y="10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15" name="Freeform 7"/>
            <p:cNvSpPr>
              <a:spLocks noEditPoints="1"/>
            </p:cNvSpPr>
            <p:nvPr userDrawn="1"/>
          </p:nvSpPr>
          <p:spPr bwMode="gray">
            <a:xfrm>
              <a:off x="457" y="2426"/>
              <a:ext cx="1467" cy="125"/>
            </a:xfrm>
            <a:custGeom>
              <a:avLst/>
              <a:gdLst>
                <a:gd name="T0" fmla="*/ 55 w 621"/>
                <a:gd name="T1" fmla="*/ 34 h 53"/>
                <a:gd name="T2" fmla="*/ 53 w 621"/>
                <a:gd name="T3" fmla="*/ 18 h 53"/>
                <a:gd name="T4" fmla="*/ 35 w 621"/>
                <a:gd name="T5" fmla="*/ 7 h 53"/>
                <a:gd name="T6" fmla="*/ 29 w 621"/>
                <a:gd name="T7" fmla="*/ 38 h 53"/>
                <a:gd name="T8" fmla="*/ 45 w 621"/>
                <a:gd name="T9" fmla="*/ 35 h 53"/>
                <a:gd name="T10" fmla="*/ 40 w 621"/>
                <a:gd name="T11" fmla="*/ 24 h 53"/>
                <a:gd name="T12" fmla="*/ 42 w 621"/>
                <a:gd name="T13" fmla="*/ 9 h 53"/>
                <a:gd name="T14" fmla="*/ 81 w 621"/>
                <a:gd name="T15" fmla="*/ 9 h 53"/>
                <a:gd name="T16" fmla="*/ 139 w 621"/>
                <a:gd name="T17" fmla="*/ 9 h 53"/>
                <a:gd name="T18" fmla="*/ 144 w 621"/>
                <a:gd name="T19" fmla="*/ 13 h 53"/>
                <a:gd name="T20" fmla="*/ 155 w 621"/>
                <a:gd name="T21" fmla="*/ 40 h 53"/>
                <a:gd name="T22" fmla="*/ 145 w 621"/>
                <a:gd name="T23" fmla="*/ 18 h 53"/>
                <a:gd name="T24" fmla="*/ 174 w 621"/>
                <a:gd name="T25" fmla="*/ 13 h 53"/>
                <a:gd name="T26" fmla="*/ 182 w 621"/>
                <a:gd name="T27" fmla="*/ 35 h 53"/>
                <a:gd name="T28" fmla="*/ 181 w 621"/>
                <a:gd name="T29" fmla="*/ 18 h 53"/>
                <a:gd name="T30" fmla="*/ 205 w 621"/>
                <a:gd name="T31" fmla="*/ 18 h 53"/>
                <a:gd name="T32" fmla="*/ 217 w 621"/>
                <a:gd name="T33" fmla="*/ 21 h 53"/>
                <a:gd name="T34" fmla="*/ 187 w 621"/>
                <a:gd name="T35" fmla="*/ 41 h 53"/>
                <a:gd name="T36" fmla="*/ 243 w 621"/>
                <a:gd name="T37" fmla="*/ 22 h 53"/>
                <a:gd name="T38" fmla="*/ 241 w 621"/>
                <a:gd name="T39" fmla="*/ 12 h 53"/>
                <a:gd name="T40" fmla="*/ 269 w 621"/>
                <a:gd name="T41" fmla="*/ 36 h 53"/>
                <a:gd name="T42" fmla="*/ 276 w 621"/>
                <a:gd name="T43" fmla="*/ 20 h 53"/>
                <a:gd name="T44" fmla="*/ 260 w 621"/>
                <a:gd name="T45" fmla="*/ 17 h 53"/>
                <a:gd name="T46" fmla="*/ 284 w 621"/>
                <a:gd name="T47" fmla="*/ 19 h 53"/>
                <a:gd name="T48" fmla="*/ 314 w 621"/>
                <a:gd name="T49" fmla="*/ 35 h 53"/>
                <a:gd name="T50" fmla="*/ 326 w 621"/>
                <a:gd name="T51" fmla="*/ 22 h 53"/>
                <a:gd name="T52" fmla="*/ 305 w 621"/>
                <a:gd name="T53" fmla="*/ 22 h 53"/>
                <a:gd name="T54" fmla="*/ 330 w 621"/>
                <a:gd name="T55" fmla="*/ 15 h 53"/>
                <a:gd name="T56" fmla="*/ 367 w 621"/>
                <a:gd name="T57" fmla="*/ 17 h 53"/>
                <a:gd name="T58" fmla="*/ 340 w 621"/>
                <a:gd name="T59" fmla="*/ 19 h 53"/>
                <a:gd name="T60" fmla="*/ 357 w 621"/>
                <a:gd name="T61" fmla="*/ 36 h 53"/>
                <a:gd name="T62" fmla="*/ 358 w 621"/>
                <a:gd name="T63" fmla="*/ 24 h 53"/>
                <a:gd name="T64" fmla="*/ 346 w 621"/>
                <a:gd name="T65" fmla="*/ 23 h 53"/>
                <a:gd name="T66" fmla="*/ 373 w 621"/>
                <a:gd name="T67" fmla="*/ 47 h 53"/>
                <a:gd name="T68" fmla="*/ 383 w 621"/>
                <a:gd name="T69" fmla="*/ 45 h 53"/>
                <a:gd name="T70" fmla="*/ 430 w 621"/>
                <a:gd name="T71" fmla="*/ 2 h 53"/>
                <a:gd name="T72" fmla="*/ 433 w 621"/>
                <a:gd name="T73" fmla="*/ 27 h 53"/>
                <a:gd name="T74" fmla="*/ 420 w 621"/>
                <a:gd name="T75" fmla="*/ 41 h 53"/>
                <a:gd name="T76" fmla="*/ 433 w 621"/>
                <a:gd name="T77" fmla="*/ 18 h 53"/>
                <a:gd name="T78" fmla="*/ 443 w 621"/>
                <a:gd name="T79" fmla="*/ 10 h 53"/>
                <a:gd name="T80" fmla="*/ 449 w 621"/>
                <a:gd name="T81" fmla="*/ 19 h 53"/>
                <a:gd name="T82" fmla="*/ 466 w 621"/>
                <a:gd name="T83" fmla="*/ 36 h 53"/>
                <a:gd name="T84" fmla="*/ 466 w 621"/>
                <a:gd name="T85" fmla="*/ 19 h 53"/>
                <a:gd name="T86" fmla="*/ 492 w 621"/>
                <a:gd name="T87" fmla="*/ 20 h 53"/>
                <a:gd name="T88" fmla="*/ 488 w 621"/>
                <a:gd name="T89" fmla="*/ 18 h 53"/>
                <a:gd name="T90" fmla="*/ 511 w 621"/>
                <a:gd name="T91" fmla="*/ 33 h 53"/>
                <a:gd name="T92" fmla="*/ 535 w 621"/>
                <a:gd name="T93" fmla="*/ 8 h 53"/>
                <a:gd name="T94" fmla="*/ 546 w 621"/>
                <a:gd name="T95" fmla="*/ 23 h 53"/>
                <a:gd name="T96" fmla="*/ 558 w 621"/>
                <a:gd name="T97" fmla="*/ 36 h 53"/>
                <a:gd name="T98" fmla="*/ 567 w 621"/>
                <a:gd name="T99" fmla="*/ 19 h 53"/>
                <a:gd name="T100" fmla="*/ 571 w 621"/>
                <a:gd name="T101" fmla="*/ 19 h 53"/>
                <a:gd name="T102" fmla="*/ 588 w 621"/>
                <a:gd name="T103" fmla="*/ 36 h 53"/>
                <a:gd name="T104" fmla="*/ 588 w 621"/>
                <a:gd name="T105" fmla="*/ 19 h 53"/>
                <a:gd name="T106" fmla="*/ 604 w 621"/>
                <a:gd name="T107" fmla="*/ 15 h 53"/>
                <a:gd name="T108" fmla="*/ 609 w 621"/>
                <a:gd name="T109" fmla="*/ 36 h 53"/>
                <a:gd name="T110" fmla="*/ 613 w 621"/>
                <a:gd name="T111" fmla="*/ 40 h 53"/>
                <a:gd name="T112" fmla="*/ 609 w 621"/>
                <a:gd name="T113" fmla="*/ 1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21" h="53">
                  <a:moveTo>
                    <a:pt x="0" y="41"/>
                  </a:moveTo>
                  <a:cubicBezTo>
                    <a:pt x="22" y="41"/>
                    <a:pt x="22" y="41"/>
                    <a:pt x="22" y="41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9" y="35"/>
                    <a:pt x="9" y="35"/>
                    <a:pt x="9" y="35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8" y="3"/>
                    <a:pt x="8" y="3"/>
                    <a:pt x="8" y="3"/>
                  </a:cubicBezTo>
                  <a:lnTo>
                    <a:pt x="0" y="41"/>
                  </a:lnTo>
                  <a:close/>
                  <a:moveTo>
                    <a:pt x="51" y="41"/>
                  </a:moveTo>
                  <a:cubicBezTo>
                    <a:pt x="59" y="41"/>
                    <a:pt x="59" y="41"/>
                    <a:pt x="59" y="41"/>
                  </a:cubicBezTo>
                  <a:cubicBezTo>
                    <a:pt x="55" y="34"/>
                    <a:pt x="55" y="34"/>
                    <a:pt x="55" y="34"/>
                  </a:cubicBezTo>
                  <a:cubicBezTo>
                    <a:pt x="56" y="33"/>
                    <a:pt x="57" y="32"/>
                    <a:pt x="58" y="30"/>
                  </a:cubicBezTo>
                  <a:cubicBezTo>
                    <a:pt x="59" y="29"/>
                    <a:pt x="60" y="27"/>
                    <a:pt x="60" y="25"/>
                  </a:cubicBezTo>
                  <a:cubicBezTo>
                    <a:pt x="61" y="24"/>
                    <a:pt x="61" y="22"/>
                    <a:pt x="61" y="20"/>
                  </a:cubicBezTo>
                  <a:cubicBezTo>
                    <a:pt x="55" y="20"/>
                    <a:pt x="55" y="20"/>
                    <a:pt x="55" y="20"/>
                  </a:cubicBezTo>
                  <a:cubicBezTo>
                    <a:pt x="55" y="21"/>
                    <a:pt x="55" y="22"/>
                    <a:pt x="54" y="23"/>
                  </a:cubicBezTo>
                  <a:cubicBezTo>
                    <a:pt x="54" y="24"/>
                    <a:pt x="54" y="25"/>
                    <a:pt x="53" y="26"/>
                  </a:cubicBezTo>
                  <a:cubicBezTo>
                    <a:pt x="53" y="27"/>
                    <a:pt x="52" y="28"/>
                    <a:pt x="51" y="29"/>
                  </a:cubicBezTo>
                  <a:cubicBezTo>
                    <a:pt x="46" y="21"/>
                    <a:pt x="46" y="21"/>
                    <a:pt x="46" y="21"/>
                  </a:cubicBezTo>
                  <a:cubicBezTo>
                    <a:pt x="47" y="21"/>
                    <a:pt x="48" y="20"/>
                    <a:pt x="50" y="20"/>
                  </a:cubicBezTo>
                  <a:cubicBezTo>
                    <a:pt x="51" y="19"/>
                    <a:pt x="52" y="18"/>
                    <a:pt x="53" y="18"/>
                  </a:cubicBezTo>
                  <a:cubicBezTo>
                    <a:pt x="54" y="17"/>
                    <a:pt x="55" y="16"/>
                    <a:pt x="55" y="15"/>
                  </a:cubicBezTo>
                  <a:cubicBezTo>
                    <a:pt x="56" y="14"/>
                    <a:pt x="56" y="12"/>
                    <a:pt x="56" y="11"/>
                  </a:cubicBezTo>
                  <a:cubicBezTo>
                    <a:pt x="56" y="10"/>
                    <a:pt x="56" y="8"/>
                    <a:pt x="55" y="7"/>
                  </a:cubicBezTo>
                  <a:cubicBezTo>
                    <a:pt x="55" y="7"/>
                    <a:pt x="54" y="6"/>
                    <a:pt x="53" y="5"/>
                  </a:cubicBezTo>
                  <a:cubicBezTo>
                    <a:pt x="53" y="4"/>
                    <a:pt x="52" y="4"/>
                    <a:pt x="51" y="3"/>
                  </a:cubicBezTo>
                  <a:cubicBezTo>
                    <a:pt x="50" y="3"/>
                    <a:pt x="49" y="3"/>
                    <a:pt x="48" y="2"/>
                  </a:cubicBezTo>
                  <a:cubicBezTo>
                    <a:pt x="47" y="2"/>
                    <a:pt x="46" y="2"/>
                    <a:pt x="45" y="2"/>
                  </a:cubicBezTo>
                  <a:cubicBezTo>
                    <a:pt x="44" y="2"/>
                    <a:pt x="42" y="2"/>
                    <a:pt x="41" y="3"/>
                  </a:cubicBezTo>
                  <a:cubicBezTo>
                    <a:pt x="40" y="3"/>
                    <a:pt x="39" y="4"/>
                    <a:pt x="37" y="4"/>
                  </a:cubicBezTo>
                  <a:cubicBezTo>
                    <a:pt x="36" y="5"/>
                    <a:pt x="35" y="6"/>
                    <a:pt x="35" y="7"/>
                  </a:cubicBezTo>
                  <a:cubicBezTo>
                    <a:pt x="34" y="9"/>
                    <a:pt x="34" y="10"/>
                    <a:pt x="34" y="12"/>
                  </a:cubicBezTo>
                  <a:cubicBezTo>
                    <a:pt x="34" y="13"/>
                    <a:pt x="34" y="14"/>
                    <a:pt x="34" y="15"/>
                  </a:cubicBezTo>
                  <a:cubicBezTo>
                    <a:pt x="34" y="15"/>
                    <a:pt x="35" y="16"/>
                    <a:pt x="35" y="17"/>
                  </a:cubicBezTo>
                  <a:cubicBezTo>
                    <a:pt x="36" y="17"/>
                    <a:pt x="36" y="18"/>
                    <a:pt x="37" y="19"/>
                  </a:cubicBezTo>
                  <a:cubicBezTo>
                    <a:pt x="35" y="19"/>
                    <a:pt x="34" y="20"/>
                    <a:pt x="33" y="21"/>
                  </a:cubicBezTo>
                  <a:cubicBezTo>
                    <a:pt x="31" y="21"/>
                    <a:pt x="30" y="22"/>
                    <a:pt x="29" y="23"/>
                  </a:cubicBezTo>
                  <a:cubicBezTo>
                    <a:pt x="28" y="24"/>
                    <a:pt x="27" y="25"/>
                    <a:pt x="27" y="26"/>
                  </a:cubicBezTo>
                  <a:cubicBezTo>
                    <a:pt x="26" y="28"/>
                    <a:pt x="26" y="29"/>
                    <a:pt x="26" y="31"/>
                  </a:cubicBezTo>
                  <a:cubicBezTo>
                    <a:pt x="26" y="32"/>
                    <a:pt x="26" y="34"/>
                    <a:pt x="27" y="35"/>
                  </a:cubicBezTo>
                  <a:cubicBezTo>
                    <a:pt x="27" y="36"/>
                    <a:pt x="28" y="37"/>
                    <a:pt x="29" y="38"/>
                  </a:cubicBezTo>
                  <a:cubicBezTo>
                    <a:pt x="30" y="39"/>
                    <a:pt x="31" y="39"/>
                    <a:pt x="32" y="40"/>
                  </a:cubicBezTo>
                  <a:cubicBezTo>
                    <a:pt x="33" y="41"/>
                    <a:pt x="34" y="41"/>
                    <a:pt x="35" y="41"/>
                  </a:cubicBezTo>
                  <a:cubicBezTo>
                    <a:pt x="37" y="41"/>
                    <a:pt x="38" y="42"/>
                    <a:pt x="39" y="42"/>
                  </a:cubicBezTo>
                  <a:cubicBezTo>
                    <a:pt x="40" y="42"/>
                    <a:pt x="41" y="42"/>
                    <a:pt x="42" y="41"/>
                  </a:cubicBezTo>
                  <a:cubicBezTo>
                    <a:pt x="43" y="41"/>
                    <a:pt x="44" y="41"/>
                    <a:pt x="45" y="41"/>
                  </a:cubicBezTo>
                  <a:cubicBezTo>
                    <a:pt x="46" y="41"/>
                    <a:pt x="47" y="40"/>
                    <a:pt x="48" y="40"/>
                  </a:cubicBezTo>
                  <a:cubicBezTo>
                    <a:pt x="48" y="40"/>
                    <a:pt x="49" y="39"/>
                    <a:pt x="50" y="39"/>
                  </a:cubicBezTo>
                  <a:lnTo>
                    <a:pt x="51" y="41"/>
                  </a:lnTo>
                  <a:close/>
                  <a:moveTo>
                    <a:pt x="47" y="34"/>
                  </a:moveTo>
                  <a:cubicBezTo>
                    <a:pt x="46" y="34"/>
                    <a:pt x="45" y="35"/>
                    <a:pt x="45" y="35"/>
                  </a:cubicBezTo>
                  <a:cubicBezTo>
                    <a:pt x="44" y="35"/>
                    <a:pt x="43" y="36"/>
                    <a:pt x="42" y="36"/>
                  </a:cubicBezTo>
                  <a:cubicBezTo>
                    <a:pt x="42" y="36"/>
                    <a:pt x="41" y="36"/>
                    <a:pt x="40" y="36"/>
                  </a:cubicBezTo>
                  <a:cubicBezTo>
                    <a:pt x="39" y="36"/>
                    <a:pt x="38" y="36"/>
                    <a:pt x="38" y="36"/>
                  </a:cubicBezTo>
                  <a:cubicBezTo>
                    <a:pt x="37" y="35"/>
                    <a:pt x="36" y="35"/>
                    <a:pt x="35" y="35"/>
                  </a:cubicBezTo>
                  <a:cubicBezTo>
                    <a:pt x="35" y="34"/>
                    <a:pt x="34" y="34"/>
                    <a:pt x="34" y="33"/>
                  </a:cubicBezTo>
                  <a:cubicBezTo>
                    <a:pt x="34" y="32"/>
                    <a:pt x="33" y="31"/>
                    <a:pt x="33" y="30"/>
                  </a:cubicBezTo>
                  <a:cubicBezTo>
                    <a:pt x="33" y="29"/>
                    <a:pt x="34" y="29"/>
                    <a:pt x="34" y="28"/>
                  </a:cubicBezTo>
                  <a:cubicBezTo>
                    <a:pt x="34" y="27"/>
                    <a:pt x="35" y="27"/>
                    <a:pt x="35" y="26"/>
                  </a:cubicBezTo>
                  <a:cubicBezTo>
                    <a:pt x="36" y="25"/>
                    <a:pt x="37" y="25"/>
                    <a:pt x="37" y="25"/>
                  </a:cubicBezTo>
                  <a:cubicBezTo>
                    <a:pt x="38" y="24"/>
                    <a:pt x="39" y="24"/>
                    <a:pt x="40" y="24"/>
                  </a:cubicBezTo>
                  <a:lnTo>
                    <a:pt x="47" y="34"/>
                  </a:lnTo>
                  <a:close/>
                  <a:moveTo>
                    <a:pt x="50" y="11"/>
                  </a:moveTo>
                  <a:cubicBezTo>
                    <a:pt x="50" y="12"/>
                    <a:pt x="49" y="12"/>
                    <a:pt x="49" y="13"/>
                  </a:cubicBezTo>
                  <a:cubicBezTo>
                    <a:pt x="48" y="14"/>
                    <a:pt x="48" y="14"/>
                    <a:pt x="47" y="15"/>
                  </a:cubicBezTo>
                  <a:cubicBezTo>
                    <a:pt x="47" y="15"/>
                    <a:pt x="46" y="16"/>
                    <a:pt x="45" y="16"/>
                  </a:cubicBezTo>
                  <a:cubicBezTo>
                    <a:pt x="44" y="16"/>
                    <a:pt x="44" y="17"/>
                    <a:pt x="43" y="17"/>
                  </a:cubicBezTo>
                  <a:cubicBezTo>
                    <a:pt x="43" y="16"/>
                    <a:pt x="42" y="16"/>
                    <a:pt x="42" y="15"/>
                  </a:cubicBezTo>
                  <a:cubicBezTo>
                    <a:pt x="42" y="15"/>
                    <a:pt x="41" y="14"/>
                    <a:pt x="41" y="14"/>
                  </a:cubicBezTo>
                  <a:cubicBezTo>
                    <a:pt x="41" y="13"/>
                    <a:pt x="41" y="12"/>
                    <a:pt x="41" y="12"/>
                  </a:cubicBezTo>
                  <a:cubicBezTo>
                    <a:pt x="41" y="11"/>
                    <a:pt x="41" y="10"/>
                    <a:pt x="42" y="9"/>
                  </a:cubicBezTo>
                  <a:cubicBezTo>
                    <a:pt x="42" y="9"/>
                    <a:pt x="43" y="8"/>
                    <a:pt x="43" y="8"/>
                  </a:cubicBezTo>
                  <a:cubicBezTo>
                    <a:pt x="44" y="8"/>
                    <a:pt x="45" y="7"/>
                    <a:pt x="46" y="7"/>
                  </a:cubicBezTo>
                  <a:cubicBezTo>
                    <a:pt x="46" y="7"/>
                    <a:pt x="47" y="7"/>
                    <a:pt x="48" y="8"/>
                  </a:cubicBezTo>
                  <a:cubicBezTo>
                    <a:pt x="48" y="8"/>
                    <a:pt x="49" y="8"/>
                    <a:pt x="49" y="9"/>
                  </a:cubicBezTo>
                  <a:cubicBezTo>
                    <a:pt x="49" y="9"/>
                    <a:pt x="50" y="10"/>
                    <a:pt x="50" y="11"/>
                  </a:cubicBezTo>
                  <a:moveTo>
                    <a:pt x="62" y="9"/>
                  </a:moveTo>
                  <a:cubicBezTo>
                    <a:pt x="73" y="9"/>
                    <a:pt x="73" y="9"/>
                    <a:pt x="73" y="9"/>
                  </a:cubicBezTo>
                  <a:cubicBezTo>
                    <a:pt x="66" y="41"/>
                    <a:pt x="66" y="41"/>
                    <a:pt x="66" y="41"/>
                  </a:cubicBezTo>
                  <a:cubicBezTo>
                    <a:pt x="74" y="41"/>
                    <a:pt x="74" y="41"/>
                    <a:pt x="74" y="41"/>
                  </a:cubicBezTo>
                  <a:cubicBezTo>
                    <a:pt x="81" y="9"/>
                    <a:pt x="81" y="9"/>
                    <a:pt x="81" y="9"/>
                  </a:cubicBezTo>
                  <a:cubicBezTo>
                    <a:pt x="92" y="9"/>
                    <a:pt x="92" y="9"/>
                    <a:pt x="92" y="9"/>
                  </a:cubicBezTo>
                  <a:cubicBezTo>
                    <a:pt x="93" y="3"/>
                    <a:pt x="93" y="3"/>
                    <a:pt x="93" y="3"/>
                  </a:cubicBezTo>
                  <a:cubicBezTo>
                    <a:pt x="64" y="3"/>
                    <a:pt x="64" y="3"/>
                    <a:pt x="64" y="3"/>
                  </a:cubicBezTo>
                  <a:lnTo>
                    <a:pt x="62" y="9"/>
                  </a:lnTo>
                  <a:close/>
                  <a:moveTo>
                    <a:pt x="109" y="9"/>
                  </a:moveTo>
                  <a:cubicBezTo>
                    <a:pt x="120" y="9"/>
                    <a:pt x="120" y="9"/>
                    <a:pt x="120" y="9"/>
                  </a:cubicBezTo>
                  <a:cubicBezTo>
                    <a:pt x="113" y="41"/>
                    <a:pt x="113" y="41"/>
                    <a:pt x="113" y="41"/>
                  </a:cubicBezTo>
                  <a:cubicBezTo>
                    <a:pt x="121" y="41"/>
                    <a:pt x="121" y="41"/>
                    <a:pt x="121" y="41"/>
                  </a:cubicBezTo>
                  <a:cubicBezTo>
                    <a:pt x="128" y="9"/>
                    <a:pt x="128" y="9"/>
                    <a:pt x="128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40" y="3"/>
                    <a:pt x="140" y="3"/>
                    <a:pt x="140" y="3"/>
                  </a:cubicBezTo>
                  <a:cubicBezTo>
                    <a:pt x="111" y="3"/>
                    <a:pt x="111" y="3"/>
                    <a:pt x="111" y="3"/>
                  </a:cubicBezTo>
                  <a:lnTo>
                    <a:pt x="109" y="9"/>
                  </a:lnTo>
                  <a:close/>
                  <a:moveTo>
                    <a:pt x="160" y="29"/>
                  </a:moveTo>
                  <a:cubicBezTo>
                    <a:pt x="160" y="28"/>
                    <a:pt x="160" y="27"/>
                    <a:pt x="160" y="26"/>
                  </a:cubicBezTo>
                  <a:cubicBezTo>
                    <a:pt x="160" y="25"/>
                    <a:pt x="160" y="24"/>
                    <a:pt x="160" y="23"/>
                  </a:cubicBezTo>
                  <a:cubicBezTo>
                    <a:pt x="160" y="20"/>
                    <a:pt x="160" y="18"/>
                    <a:pt x="159" y="17"/>
                  </a:cubicBezTo>
                  <a:cubicBezTo>
                    <a:pt x="158" y="15"/>
                    <a:pt x="157" y="14"/>
                    <a:pt x="155" y="13"/>
                  </a:cubicBezTo>
                  <a:cubicBezTo>
                    <a:pt x="153" y="12"/>
                    <a:pt x="151" y="12"/>
                    <a:pt x="149" y="12"/>
                  </a:cubicBezTo>
                  <a:cubicBezTo>
                    <a:pt x="147" y="12"/>
                    <a:pt x="145" y="12"/>
                    <a:pt x="144" y="13"/>
                  </a:cubicBezTo>
                  <a:cubicBezTo>
                    <a:pt x="142" y="14"/>
                    <a:pt x="141" y="14"/>
                    <a:pt x="139" y="16"/>
                  </a:cubicBezTo>
                  <a:cubicBezTo>
                    <a:pt x="138" y="17"/>
                    <a:pt x="137" y="18"/>
                    <a:pt x="136" y="19"/>
                  </a:cubicBezTo>
                  <a:cubicBezTo>
                    <a:pt x="135" y="21"/>
                    <a:pt x="134" y="22"/>
                    <a:pt x="134" y="24"/>
                  </a:cubicBezTo>
                  <a:cubicBezTo>
                    <a:pt x="133" y="26"/>
                    <a:pt x="133" y="27"/>
                    <a:pt x="133" y="29"/>
                  </a:cubicBezTo>
                  <a:cubicBezTo>
                    <a:pt x="133" y="31"/>
                    <a:pt x="133" y="33"/>
                    <a:pt x="134" y="35"/>
                  </a:cubicBezTo>
                  <a:cubicBezTo>
                    <a:pt x="134" y="36"/>
                    <a:pt x="135" y="38"/>
                    <a:pt x="137" y="39"/>
                  </a:cubicBezTo>
                  <a:cubicBezTo>
                    <a:pt x="138" y="40"/>
                    <a:pt x="139" y="40"/>
                    <a:pt x="141" y="41"/>
                  </a:cubicBezTo>
                  <a:cubicBezTo>
                    <a:pt x="143" y="41"/>
                    <a:pt x="144" y="42"/>
                    <a:pt x="146" y="42"/>
                  </a:cubicBezTo>
                  <a:cubicBezTo>
                    <a:pt x="148" y="42"/>
                    <a:pt x="149" y="41"/>
                    <a:pt x="151" y="41"/>
                  </a:cubicBezTo>
                  <a:cubicBezTo>
                    <a:pt x="153" y="41"/>
                    <a:pt x="154" y="40"/>
                    <a:pt x="155" y="40"/>
                  </a:cubicBezTo>
                  <a:cubicBezTo>
                    <a:pt x="156" y="34"/>
                    <a:pt x="156" y="34"/>
                    <a:pt x="156" y="34"/>
                  </a:cubicBezTo>
                  <a:cubicBezTo>
                    <a:pt x="155" y="35"/>
                    <a:pt x="154" y="35"/>
                    <a:pt x="152" y="36"/>
                  </a:cubicBezTo>
                  <a:cubicBezTo>
                    <a:pt x="151" y="36"/>
                    <a:pt x="149" y="36"/>
                    <a:pt x="148" y="36"/>
                  </a:cubicBezTo>
                  <a:cubicBezTo>
                    <a:pt x="146" y="36"/>
                    <a:pt x="145" y="36"/>
                    <a:pt x="143" y="36"/>
                  </a:cubicBezTo>
                  <a:cubicBezTo>
                    <a:pt x="142" y="35"/>
                    <a:pt x="141" y="34"/>
                    <a:pt x="141" y="33"/>
                  </a:cubicBezTo>
                  <a:cubicBezTo>
                    <a:pt x="140" y="32"/>
                    <a:pt x="140" y="31"/>
                    <a:pt x="140" y="29"/>
                  </a:cubicBezTo>
                  <a:lnTo>
                    <a:pt x="160" y="29"/>
                  </a:lnTo>
                  <a:close/>
                  <a:moveTo>
                    <a:pt x="141" y="24"/>
                  </a:moveTo>
                  <a:cubicBezTo>
                    <a:pt x="141" y="23"/>
                    <a:pt x="142" y="22"/>
                    <a:pt x="143" y="21"/>
                  </a:cubicBezTo>
                  <a:cubicBezTo>
                    <a:pt x="143" y="20"/>
                    <a:pt x="144" y="19"/>
                    <a:pt x="145" y="18"/>
                  </a:cubicBezTo>
                  <a:cubicBezTo>
                    <a:pt x="146" y="18"/>
                    <a:pt x="147" y="17"/>
                    <a:pt x="149" y="17"/>
                  </a:cubicBezTo>
                  <a:cubicBezTo>
                    <a:pt x="150" y="17"/>
                    <a:pt x="151" y="18"/>
                    <a:pt x="152" y="19"/>
                  </a:cubicBezTo>
                  <a:cubicBezTo>
                    <a:pt x="153" y="19"/>
                    <a:pt x="153" y="21"/>
                    <a:pt x="153" y="22"/>
                  </a:cubicBezTo>
                  <a:cubicBezTo>
                    <a:pt x="153" y="22"/>
                    <a:pt x="153" y="23"/>
                    <a:pt x="153" y="23"/>
                  </a:cubicBezTo>
                  <a:cubicBezTo>
                    <a:pt x="153" y="23"/>
                    <a:pt x="153" y="24"/>
                    <a:pt x="153" y="24"/>
                  </a:cubicBezTo>
                  <a:lnTo>
                    <a:pt x="141" y="24"/>
                  </a:lnTo>
                  <a:close/>
                  <a:moveTo>
                    <a:pt x="188" y="13"/>
                  </a:moveTo>
                  <a:cubicBezTo>
                    <a:pt x="187" y="13"/>
                    <a:pt x="186" y="13"/>
                    <a:pt x="184" y="12"/>
                  </a:cubicBezTo>
                  <a:cubicBezTo>
                    <a:pt x="183" y="12"/>
                    <a:pt x="182" y="12"/>
                    <a:pt x="180" y="12"/>
                  </a:cubicBezTo>
                  <a:cubicBezTo>
                    <a:pt x="178" y="12"/>
                    <a:pt x="176" y="12"/>
                    <a:pt x="174" y="13"/>
                  </a:cubicBezTo>
                  <a:cubicBezTo>
                    <a:pt x="172" y="14"/>
                    <a:pt x="170" y="15"/>
                    <a:pt x="168" y="17"/>
                  </a:cubicBezTo>
                  <a:cubicBezTo>
                    <a:pt x="167" y="19"/>
                    <a:pt x="166" y="20"/>
                    <a:pt x="165" y="23"/>
                  </a:cubicBezTo>
                  <a:cubicBezTo>
                    <a:pt x="164" y="25"/>
                    <a:pt x="164" y="27"/>
                    <a:pt x="164" y="29"/>
                  </a:cubicBezTo>
                  <a:cubicBezTo>
                    <a:pt x="164" y="32"/>
                    <a:pt x="164" y="34"/>
                    <a:pt x="165" y="36"/>
                  </a:cubicBezTo>
                  <a:cubicBezTo>
                    <a:pt x="166" y="38"/>
                    <a:pt x="168" y="39"/>
                    <a:pt x="169" y="40"/>
                  </a:cubicBezTo>
                  <a:cubicBezTo>
                    <a:pt x="171" y="41"/>
                    <a:pt x="173" y="42"/>
                    <a:pt x="176" y="42"/>
                  </a:cubicBezTo>
                  <a:cubicBezTo>
                    <a:pt x="177" y="42"/>
                    <a:pt x="178" y="41"/>
                    <a:pt x="179" y="41"/>
                  </a:cubicBezTo>
                  <a:cubicBezTo>
                    <a:pt x="181" y="41"/>
                    <a:pt x="182" y="41"/>
                    <a:pt x="183" y="40"/>
                  </a:cubicBezTo>
                  <a:cubicBezTo>
                    <a:pt x="184" y="34"/>
                    <a:pt x="184" y="34"/>
                    <a:pt x="184" y="34"/>
                  </a:cubicBezTo>
                  <a:cubicBezTo>
                    <a:pt x="183" y="35"/>
                    <a:pt x="182" y="35"/>
                    <a:pt x="182" y="35"/>
                  </a:cubicBezTo>
                  <a:cubicBezTo>
                    <a:pt x="181" y="35"/>
                    <a:pt x="180" y="36"/>
                    <a:pt x="180" y="36"/>
                  </a:cubicBezTo>
                  <a:cubicBezTo>
                    <a:pt x="179" y="36"/>
                    <a:pt x="178" y="36"/>
                    <a:pt x="178" y="36"/>
                  </a:cubicBezTo>
                  <a:cubicBezTo>
                    <a:pt x="176" y="36"/>
                    <a:pt x="175" y="36"/>
                    <a:pt x="175" y="35"/>
                  </a:cubicBezTo>
                  <a:cubicBezTo>
                    <a:pt x="174" y="35"/>
                    <a:pt x="173" y="34"/>
                    <a:pt x="173" y="34"/>
                  </a:cubicBezTo>
                  <a:cubicBezTo>
                    <a:pt x="172" y="33"/>
                    <a:pt x="172" y="32"/>
                    <a:pt x="172" y="31"/>
                  </a:cubicBezTo>
                  <a:cubicBezTo>
                    <a:pt x="172" y="30"/>
                    <a:pt x="171" y="29"/>
                    <a:pt x="171" y="29"/>
                  </a:cubicBezTo>
                  <a:cubicBezTo>
                    <a:pt x="171" y="27"/>
                    <a:pt x="172" y="26"/>
                    <a:pt x="172" y="25"/>
                  </a:cubicBezTo>
                  <a:cubicBezTo>
                    <a:pt x="172" y="23"/>
                    <a:pt x="173" y="22"/>
                    <a:pt x="174" y="21"/>
                  </a:cubicBezTo>
                  <a:cubicBezTo>
                    <a:pt x="175" y="20"/>
                    <a:pt x="176" y="19"/>
                    <a:pt x="177" y="19"/>
                  </a:cubicBezTo>
                  <a:cubicBezTo>
                    <a:pt x="178" y="18"/>
                    <a:pt x="179" y="18"/>
                    <a:pt x="181" y="18"/>
                  </a:cubicBezTo>
                  <a:cubicBezTo>
                    <a:pt x="182" y="18"/>
                    <a:pt x="183" y="18"/>
                    <a:pt x="184" y="18"/>
                  </a:cubicBezTo>
                  <a:cubicBezTo>
                    <a:pt x="184" y="18"/>
                    <a:pt x="185" y="19"/>
                    <a:pt x="186" y="19"/>
                  </a:cubicBezTo>
                  <a:lnTo>
                    <a:pt x="188" y="13"/>
                  </a:lnTo>
                  <a:close/>
                  <a:moveTo>
                    <a:pt x="187" y="41"/>
                  </a:moveTo>
                  <a:cubicBezTo>
                    <a:pt x="194" y="41"/>
                    <a:pt x="194" y="41"/>
                    <a:pt x="194" y="41"/>
                  </a:cubicBezTo>
                  <a:cubicBezTo>
                    <a:pt x="197" y="27"/>
                    <a:pt x="197" y="27"/>
                    <a:pt x="197" y="27"/>
                  </a:cubicBezTo>
                  <a:cubicBezTo>
                    <a:pt x="198" y="26"/>
                    <a:pt x="198" y="25"/>
                    <a:pt x="198" y="24"/>
                  </a:cubicBezTo>
                  <a:cubicBezTo>
                    <a:pt x="199" y="22"/>
                    <a:pt x="199" y="22"/>
                    <a:pt x="200" y="21"/>
                  </a:cubicBezTo>
                  <a:cubicBezTo>
                    <a:pt x="200" y="20"/>
                    <a:pt x="201" y="19"/>
                    <a:pt x="202" y="19"/>
                  </a:cubicBezTo>
                  <a:cubicBezTo>
                    <a:pt x="203" y="18"/>
                    <a:pt x="204" y="18"/>
                    <a:pt x="205" y="18"/>
                  </a:cubicBezTo>
                  <a:cubicBezTo>
                    <a:pt x="206" y="18"/>
                    <a:pt x="207" y="18"/>
                    <a:pt x="207" y="18"/>
                  </a:cubicBezTo>
                  <a:cubicBezTo>
                    <a:pt x="208" y="19"/>
                    <a:pt x="208" y="19"/>
                    <a:pt x="209" y="20"/>
                  </a:cubicBezTo>
                  <a:cubicBezTo>
                    <a:pt x="209" y="20"/>
                    <a:pt x="209" y="21"/>
                    <a:pt x="209" y="22"/>
                  </a:cubicBezTo>
                  <a:cubicBezTo>
                    <a:pt x="209" y="23"/>
                    <a:pt x="209" y="24"/>
                    <a:pt x="209" y="25"/>
                  </a:cubicBezTo>
                  <a:cubicBezTo>
                    <a:pt x="209" y="26"/>
                    <a:pt x="209" y="27"/>
                    <a:pt x="208" y="28"/>
                  </a:cubicBezTo>
                  <a:cubicBezTo>
                    <a:pt x="206" y="41"/>
                    <a:pt x="206" y="41"/>
                    <a:pt x="206" y="41"/>
                  </a:cubicBezTo>
                  <a:cubicBezTo>
                    <a:pt x="213" y="41"/>
                    <a:pt x="213" y="41"/>
                    <a:pt x="213" y="41"/>
                  </a:cubicBezTo>
                  <a:cubicBezTo>
                    <a:pt x="216" y="27"/>
                    <a:pt x="216" y="27"/>
                    <a:pt x="216" y="27"/>
                  </a:cubicBezTo>
                  <a:cubicBezTo>
                    <a:pt x="216" y="26"/>
                    <a:pt x="216" y="25"/>
                    <a:pt x="217" y="24"/>
                  </a:cubicBezTo>
                  <a:cubicBezTo>
                    <a:pt x="217" y="23"/>
                    <a:pt x="217" y="22"/>
                    <a:pt x="217" y="21"/>
                  </a:cubicBezTo>
                  <a:cubicBezTo>
                    <a:pt x="217" y="19"/>
                    <a:pt x="217" y="18"/>
                    <a:pt x="216" y="16"/>
                  </a:cubicBezTo>
                  <a:cubicBezTo>
                    <a:pt x="215" y="15"/>
                    <a:pt x="214" y="14"/>
                    <a:pt x="213" y="13"/>
                  </a:cubicBezTo>
                  <a:cubicBezTo>
                    <a:pt x="211" y="12"/>
                    <a:pt x="210" y="12"/>
                    <a:pt x="208" y="12"/>
                  </a:cubicBezTo>
                  <a:cubicBezTo>
                    <a:pt x="207" y="12"/>
                    <a:pt x="206" y="12"/>
                    <a:pt x="205" y="13"/>
                  </a:cubicBezTo>
                  <a:cubicBezTo>
                    <a:pt x="204" y="13"/>
                    <a:pt x="203" y="13"/>
                    <a:pt x="202" y="14"/>
                  </a:cubicBezTo>
                  <a:cubicBezTo>
                    <a:pt x="201" y="14"/>
                    <a:pt x="200" y="15"/>
                    <a:pt x="200" y="15"/>
                  </a:cubicBezTo>
                  <a:cubicBezTo>
                    <a:pt x="200" y="15"/>
                    <a:pt x="200" y="15"/>
                    <a:pt x="200" y="15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96" y="0"/>
                    <a:pt x="196" y="0"/>
                    <a:pt x="196" y="0"/>
                  </a:cubicBezTo>
                  <a:lnTo>
                    <a:pt x="187" y="41"/>
                  </a:lnTo>
                  <a:close/>
                  <a:moveTo>
                    <a:pt x="221" y="41"/>
                  </a:moveTo>
                  <a:cubicBezTo>
                    <a:pt x="228" y="41"/>
                    <a:pt x="228" y="41"/>
                    <a:pt x="228" y="41"/>
                  </a:cubicBezTo>
                  <a:cubicBezTo>
                    <a:pt x="231" y="27"/>
                    <a:pt x="231" y="27"/>
                    <a:pt x="231" y="27"/>
                  </a:cubicBezTo>
                  <a:cubicBezTo>
                    <a:pt x="231" y="26"/>
                    <a:pt x="231" y="25"/>
                    <a:pt x="232" y="24"/>
                  </a:cubicBezTo>
                  <a:cubicBezTo>
                    <a:pt x="232" y="22"/>
                    <a:pt x="233" y="22"/>
                    <a:pt x="233" y="21"/>
                  </a:cubicBezTo>
                  <a:cubicBezTo>
                    <a:pt x="234" y="20"/>
                    <a:pt x="235" y="19"/>
                    <a:pt x="236" y="19"/>
                  </a:cubicBezTo>
                  <a:cubicBezTo>
                    <a:pt x="236" y="18"/>
                    <a:pt x="237" y="18"/>
                    <a:pt x="239" y="18"/>
                  </a:cubicBezTo>
                  <a:cubicBezTo>
                    <a:pt x="240" y="18"/>
                    <a:pt x="240" y="18"/>
                    <a:pt x="241" y="18"/>
                  </a:cubicBezTo>
                  <a:cubicBezTo>
                    <a:pt x="241" y="19"/>
                    <a:pt x="242" y="19"/>
                    <a:pt x="242" y="20"/>
                  </a:cubicBezTo>
                  <a:cubicBezTo>
                    <a:pt x="243" y="20"/>
                    <a:pt x="243" y="21"/>
                    <a:pt x="243" y="22"/>
                  </a:cubicBezTo>
                  <a:cubicBezTo>
                    <a:pt x="243" y="23"/>
                    <a:pt x="243" y="24"/>
                    <a:pt x="242" y="25"/>
                  </a:cubicBezTo>
                  <a:cubicBezTo>
                    <a:pt x="242" y="26"/>
                    <a:pt x="242" y="27"/>
                    <a:pt x="242" y="28"/>
                  </a:cubicBezTo>
                  <a:cubicBezTo>
                    <a:pt x="239" y="41"/>
                    <a:pt x="239" y="41"/>
                    <a:pt x="239" y="41"/>
                  </a:cubicBezTo>
                  <a:cubicBezTo>
                    <a:pt x="247" y="41"/>
                    <a:pt x="247" y="41"/>
                    <a:pt x="247" y="41"/>
                  </a:cubicBezTo>
                  <a:cubicBezTo>
                    <a:pt x="249" y="27"/>
                    <a:pt x="249" y="27"/>
                    <a:pt x="249" y="27"/>
                  </a:cubicBezTo>
                  <a:cubicBezTo>
                    <a:pt x="250" y="26"/>
                    <a:pt x="250" y="25"/>
                    <a:pt x="250" y="24"/>
                  </a:cubicBezTo>
                  <a:cubicBezTo>
                    <a:pt x="250" y="23"/>
                    <a:pt x="250" y="22"/>
                    <a:pt x="250" y="21"/>
                  </a:cubicBezTo>
                  <a:cubicBezTo>
                    <a:pt x="250" y="19"/>
                    <a:pt x="250" y="18"/>
                    <a:pt x="249" y="16"/>
                  </a:cubicBezTo>
                  <a:cubicBezTo>
                    <a:pt x="249" y="15"/>
                    <a:pt x="247" y="14"/>
                    <a:pt x="246" y="13"/>
                  </a:cubicBezTo>
                  <a:cubicBezTo>
                    <a:pt x="245" y="12"/>
                    <a:pt x="243" y="12"/>
                    <a:pt x="241" y="12"/>
                  </a:cubicBezTo>
                  <a:cubicBezTo>
                    <a:pt x="240" y="12"/>
                    <a:pt x="239" y="12"/>
                    <a:pt x="238" y="13"/>
                  </a:cubicBezTo>
                  <a:cubicBezTo>
                    <a:pt x="237" y="13"/>
                    <a:pt x="236" y="13"/>
                    <a:pt x="235" y="14"/>
                  </a:cubicBezTo>
                  <a:cubicBezTo>
                    <a:pt x="235" y="14"/>
                    <a:pt x="234" y="15"/>
                    <a:pt x="233" y="15"/>
                  </a:cubicBezTo>
                  <a:cubicBezTo>
                    <a:pt x="233" y="15"/>
                    <a:pt x="233" y="15"/>
                    <a:pt x="233" y="15"/>
                  </a:cubicBezTo>
                  <a:cubicBezTo>
                    <a:pt x="234" y="13"/>
                    <a:pt x="234" y="13"/>
                    <a:pt x="234" y="13"/>
                  </a:cubicBezTo>
                  <a:cubicBezTo>
                    <a:pt x="226" y="13"/>
                    <a:pt x="226" y="13"/>
                    <a:pt x="226" y="13"/>
                  </a:cubicBezTo>
                  <a:cubicBezTo>
                    <a:pt x="226" y="13"/>
                    <a:pt x="226" y="14"/>
                    <a:pt x="226" y="14"/>
                  </a:cubicBezTo>
                  <a:cubicBezTo>
                    <a:pt x="226" y="15"/>
                    <a:pt x="226" y="16"/>
                    <a:pt x="226" y="17"/>
                  </a:cubicBezTo>
                  <a:lnTo>
                    <a:pt x="221" y="41"/>
                  </a:lnTo>
                  <a:close/>
                  <a:moveTo>
                    <a:pt x="269" y="36"/>
                  </a:moveTo>
                  <a:cubicBezTo>
                    <a:pt x="267" y="36"/>
                    <a:pt x="266" y="36"/>
                    <a:pt x="265" y="35"/>
                  </a:cubicBezTo>
                  <a:cubicBezTo>
                    <a:pt x="264" y="34"/>
                    <a:pt x="264" y="34"/>
                    <a:pt x="263" y="33"/>
                  </a:cubicBezTo>
                  <a:cubicBezTo>
                    <a:pt x="263" y="32"/>
                    <a:pt x="263" y="30"/>
                    <a:pt x="263" y="29"/>
                  </a:cubicBezTo>
                  <a:cubicBezTo>
                    <a:pt x="263" y="28"/>
                    <a:pt x="263" y="27"/>
                    <a:pt x="263" y="26"/>
                  </a:cubicBezTo>
                  <a:cubicBezTo>
                    <a:pt x="263" y="25"/>
                    <a:pt x="264" y="24"/>
                    <a:pt x="264" y="23"/>
                  </a:cubicBezTo>
                  <a:cubicBezTo>
                    <a:pt x="265" y="22"/>
                    <a:pt x="265" y="21"/>
                    <a:pt x="266" y="20"/>
                  </a:cubicBezTo>
                  <a:cubicBezTo>
                    <a:pt x="267" y="20"/>
                    <a:pt x="267" y="19"/>
                    <a:pt x="268" y="18"/>
                  </a:cubicBezTo>
                  <a:cubicBezTo>
                    <a:pt x="269" y="18"/>
                    <a:pt x="270" y="18"/>
                    <a:pt x="271" y="18"/>
                  </a:cubicBezTo>
                  <a:cubicBezTo>
                    <a:pt x="273" y="18"/>
                    <a:pt x="273" y="18"/>
                    <a:pt x="274" y="18"/>
                  </a:cubicBezTo>
                  <a:cubicBezTo>
                    <a:pt x="275" y="19"/>
                    <a:pt x="275" y="19"/>
                    <a:pt x="276" y="20"/>
                  </a:cubicBezTo>
                  <a:cubicBezTo>
                    <a:pt x="276" y="20"/>
                    <a:pt x="277" y="21"/>
                    <a:pt x="277" y="22"/>
                  </a:cubicBezTo>
                  <a:cubicBezTo>
                    <a:pt x="277" y="23"/>
                    <a:pt x="277" y="24"/>
                    <a:pt x="277" y="24"/>
                  </a:cubicBezTo>
                  <a:cubicBezTo>
                    <a:pt x="277" y="25"/>
                    <a:pt x="277" y="26"/>
                    <a:pt x="277" y="28"/>
                  </a:cubicBezTo>
                  <a:cubicBezTo>
                    <a:pt x="277" y="29"/>
                    <a:pt x="276" y="30"/>
                    <a:pt x="276" y="31"/>
                  </a:cubicBezTo>
                  <a:cubicBezTo>
                    <a:pt x="275" y="32"/>
                    <a:pt x="275" y="32"/>
                    <a:pt x="274" y="33"/>
                  </a:cubicBezTo>
                  <a:cubicBezTo>
                    <a:pt x="273" y="34"/>
                    <a:pt x="273" y="35"/>
                    <a:pt x="272" y="35"/>
                  </a:cubicBezTo>
                  <a:cubicBezTo>
                    <a:pt x="271" y="36"/>
                    <a:pt x="270" y="36"/>
                    <a:pt x="269" y="36"/>
                  </a:cubicBezTo>
                  <a:moveTo>
                    <a:pt x="272" y="12"/>
                  </a:moveTo>
                  <a:cubicBezTo>
                    <a:pt x="269" y="12"/>
                    <a:pt x="267" y="12"/>
                    <a:pt x="265" y="13"/>
                  </a:cubicBezTo>
                  <a:cubicBezTo>
                    <a:pt x="263" y="14"/>
                    <a:pt x="261" y="15"/>
                    <a:pt x="260" y="17"/>
                  </a:cubicBezTo>
                  <a:cubicBezTo>
                    <a:pt x="258" y="18"/>
                    <a:pt x="257" y="20"/>
                    <a:pt x="256" y="22"/>
                  </a:cubicBezTo>
                  <a:cubicBezTo>
                    <a:pt x="256" y="24"/>
                    <a:pt x="255" y="26"/>
                    <a:pt x="255" y="29"/>
                  </a:cubicBezTo>
                  <a:cubicBezTo>
                    <a:pt x="255" y="31"/>
                    <a:pt x="256" y="34"/>
                    <a:pt x="257" y="36"/>
                  </a:cubicBezTo>
                  <a:cubicBezTo>
                    <a:pt x="258" y="37"/>
                    <a:pt x="259" y="39"/>
                    <a:pt x="261" y="40"/>
                  </a:cubicBezTo>
                  <a:cubicBezTo>
                    <a:pt x="263" y="41"/>
                    <a:pt x="265" y="42"/>
                    <a:pt x="268" y="42"/>
                  </a:cubicBezTo>
                  <a:cubicBezTo>
                    <a:pt x="270" y="42"/>
                    <a:pt x="273" y="41"/>
                    <a:pt x="275" y="40"/>
                  </a:cubicBezTo>
                  <a:cubicBezTo>
                    <a:pt x="277" y="39"/>
                    <a:pt x="279" y="38"/>
                    <a:pt x="280" y="37"/>
                  </a:cubicBezTo>
                  <a:cubicBezTo>
                    <a:pt x="282" y="35"/>
                    <a:pt x="283" y="33"/>
                    <a:pt x="284" y="31"/>
                  </a:cubicBezTo>
                  <a:cubicBezTo>
                    <a:pt x="284" y="29"/>
                    <a:pt x="285" y="27"/>
                    <a:pt x="285" y="24"/>
                  </a:cubicBezTo>
                  <a:cubicBezTo>
                    <a:pt x="285" y="22"/>
                    <a:pt x="284" y="21"/>
                    <a:pt x="284" y="19"/>
                  </a:cubicBezTo>
                  <a:cubicBezTo>
                    <a:pt x="283" y="18"/>
                    <a:pt x="282" y="16"/>
                    <a:pt x="281" y="15"/>
                  </a:cubicBezTo>
                  <a:cubicBezTo>
                    <a:pt x="280" y="14"/>
                    <a:pt x="279" y="13"/>
                    <a:pt x="277" y="13"/>
                  </a:cubicBezTo>
                  <a:cubicBezTo>
                    <a:pt x="275" y="12"/>
                    <a:pt x="274" y="12"/>
                    <a:pt x="272" y="12"/>
                  </a:cubicBezTo>
                  <a:moveTo>
                    <a:pt x="287" y="41"/>
                  </a:moveTo>
                  <a:cubicBezTo>
                    <a:pt x="295" y="41"/>
                    <a:pt x="295" y="41"/>
                    <a:pt x="295" y="41"/>
                  </a:cubicBezTo>
                  <a:cubicBezTo>
                    <a:pt x="304" y="0"/>
                    <a:pt x="304" y="0"/>
                    <a:pt x="304" y="0"/>
                  </a:cubicBezTo>
                  <a:cubicBezTo>
                    <a:pt x="296" y="0"/>
                    <a:pt x="296" y="0"/>
                    <a:pt x="296" y="0"/>
                  </a:cubicBezTo>
                  <a:lnTo>
                    <a:pt x="287" y="41"/>
                  </a:lnTo>
                  <a:close/>
                  <a:moveTo>
                    <a:pt x="317" y="36"/>
                  </a:moveTo>
                  <a:cubicBezTo>
                    <a:pt x="316" y="36"/>
                    <a:pt x="315" y="36"/>
                    <a:pt x="314" y="35"/>
                  </a:cubicBezTo>
                  <a:cubicBezTo>
                    <a:pt x="313" y="34"/>
                    <a:pt x="312" y="34"/>
                    <a:pt x="312" y="33"/>
                  </a:cubicBezTo>
                  <a:cubicBezTo>
                    <a:pt x="312" y="32"/>
                    <a:pt x="311" y="30"/>
                    <a:pt x="311" y="29"/>
                  </a:cubicBezTo>
                  <a:cubicBezTo>
                    <a:pt x="311" y="28"/>
                    <a:pt x="312" y="27"/>
                    <a:pt x="312" y="26"/>
                  </a:cubicBezTo>
                  <a:cubicBezTo>
                    <a:pt x="312" y="25"/>
                    <a:pt x="312" y="24"/>
                    <a:pt x="313" y="23"/>
                  </a:cubicBezTo>
                  <a:cubicBezTo>
                    <a:pt x="313" y="22"/>
                    <a:pt x="314" y="21"/>
                    <a:pt x="315" y="20"/>
                  </a:cubicBezTo>
                  <a:cubicBezTo>
                    <a:pt x="315" y="20"/>
                    <a:pt x="316" y="19"/>
                    <a:pt x="317" y="18"/>
                  </a:cubicBezTo>
                  <a:cubicBezTo>
                    <a:pt x="318" y="18"/>
                    <a:pt x="319" y="18"/>
                    <a:pt x="320" y="18"/>
                  </a:cubicBezTo>
                  <a:cubicBezTo>
                    <a:pt x="321" y="18"/>
                    <a:pt x="322" y="18"/>
                    <a:pt x="323" y="18"/>
                  </a:cubicBezTo>
                  <a:cubicBezTo>
                    <a:pt x="324" y="19"/>
                    <a:pt x="324" y="19"/>
                    <a:pt x="325" y="20"/>
                  </a:cubicBezTo>
                  <a:cubicBezTo>
                    <a:pt x="325" y="20"/>
                    <a:pt x="325" y="21"/>
                    <a:pt x="326" y="22"/>
                  </a:cubicBezTo>
                  <a:cubicBezTo>
                    <a:pt x="326" y="23"/>
                    <a:pt x="326" y="24"/>
                    <a:pt x="326" y="24"/>
                  </a:cubicBezTo>
                  <a:cubicBezTo>
                    <a:pt x="326" y="25"/>
                    <a:pt x="326" y="26"/>
                    <a:pt x="325" y="28"/>
                  </a:cubicBezTo>
                  <a:cubicBezTo>
                    <a:pt x="325" y="29"/>
                    <a:pt x="325" y="30"/>
                    <a:pt x="324" y="31"/>
                  </a:cubicBezTo>
                  <a:cubicBezTo>
                    <a:pt x="324" y="32"/>
                    <a:pt x="323" y="32"/>
                    <a:pt x="323" y="33"/>
                  </a:cubicBezTo>
                  <a:cubicBezTo>
                    <a:pt x="322" y="34"/>
                    <a:pt x="321" y="35"/>
                    <a:pt x="320" y="35"/>
                  </a:cubicBezTo>
                  <a:cubicBezTo>
                    <a:pt x="319" y="36"/>
                    <a:pt x="318" y="36"/>
                    <a:pt x="317" y="36"/>
                  </a:cubicBezTo>
                  <a:moveTo>
                    <a:pt x="321" y="12"/>
                  </a:moveTo>
                  <a:cubicBezTo>
                    <a:pt x="318" y="12"/>
                    <a:pt x="316" y="12"/>
                    <a:pt x="314" y="13"/>
                  </a:cubicBezTo>
                  <a:cubicBezTo>
                    <a:pt x="312" y="14"/>
                    <a:pt x="310" y="15"/>
                    <a:pt x="309" y="17"/>
                  </a:cubicBezTo>
                  <a:cubicBezTo>
                    <a:pt x="307" y="18"/>
                    <a:pt x="306" y="20"/>
                    <a:pt x="305" y="22"/>
                  </a:cubicBezTo>
                  <a:cubicBezTo>
                    <a:pt x="304" y="24"/>
                    <a:pt x="304" y="26"/>
                    <a:pt x="304" y="29"/>
                  </a:cubicBezTo>
                  <a:cubicBezTo>
                    <a:pt x="304" y="31"/>
                    <a:pt x="304" y="34"/>
                    <a:pt x="305" y="36"/>
                  </a:cubicBezTo>
                  <a:cubicBezTo>
                    <a:pt x="306" y="37"/>
                    <a:pt x="308" y="39"/>
                    <a:pt x="310" y="40"/>
                  </a:cubicBezTo>
                  <a:cubicBezTo>
                    <a:pt x="312" y="41"/>
                    <a:pt x="314" y="42"/>
                    <a:pt x="317" y="42"/>
                  </a:cubicBezTo>
                  <a:cubicBezTo>
                    <a:pt x="319" y="42"/>
                    <a:pt x="321" y="41"/>
                    <a:pt x="323" y="40"/>
                  </a:cubicBezTo>
                  <a:cubicBezTo>
                    <a:pt x="326" y="39"/>
                    <a:pt x="327" y="38"/>
                    <a:pt x="329" y="37"/>
                  </a:cubicBezTo>
                  <a:cubicBezTo>
                    <a:pt x="330" y="35"/>
                    <a:pt x="331" y="33"/>
                    <a:pt x="332" y="31"/>
                  </a:cubicBezTo>
                  <a:cubicBezTo>
                    <a:pt x="333" y="29"/>
                    <a:pt x="333" y="27"/>
                    <a:pt x="333" y="24"/>
                  </a:cubicBezTo>
                  <a:cubicBezTo>
                    <a:pt x="333" y="22"/>
                    <a:pt x="333" y="21"/>
                    <a:pt x="332" y="19"/>
                  </a:cubicBezTo>
                  <a:cubicBezTo>
                    <a:pt x="332" y="18"/>
                    <a:pt x="331" y="16"/>
                    <a:pt x="330" y="15"/>
                  </a:cubicBezTo>
                  <a:cubicBezTo>
                    <a:pt x="329" y="14"/>
                    <a:pt x="327" y="13"/>
                    <a:pt x="326" y="13"/>
                  </a:cubicBezTo>
                  <a:cubicBezTo>
                    <a:pt x="324" y="12"/>
                    <a:pt x="322" y="12"/>
                    <a:pt x="321" y="12"/>
                  </a:cubicBezTo>
                  <a:moveTo>
                    <a:pt x="335" y="51"/>
                  </a:moveTo>
                  <a:cubicBezTo>
                    <a:pt x="337" y="52"/>
                    <a:pt x="339" y="52"/>
                    <a:pt x="341" y="53"/>
                  </a:cubicBezTo>
                  <a:cubicBezTo>
                    <a:pt x="343" y="53"/>
                    <a:pt x="345" y="53"/>
                    <a:pt x="347" y="53"/>
                  </a:cubicBezTo>
                  <a:cubicBezTo>
                    <a:pt x="349" y="53"/>
                    <a:pt x="351" y="53"/>
                    <a:pt x="353" y="52"/>
                  </a:cubicBezTo>
                  <a:cubicBezTo>
                    <a:pt x="355" y="51"/>
                    <a:pt x="357" y="50"/>
                    <a:pt x="358" y="49"/>
                  </a:cubicBezTo>
                  <a:cubicBezTo>
                    <a:pt x="359" y="48"/>
                    <a:pt x="360" y="46"/>
                    <a:pt x="361" y="44"/>
                  </a:cubicBezTo>
                  <a:cubicBezTo>
                    <a:pt x="362" y="42"/>
                    <a:pt x="362" y="40"/>
                    <a:pt x="363" y="38"/>
                  </a:cubicBezTo>
                  <a:cubicBezTo>
                    <a:pt x="367" y="17"/>
                    <a:pt x="367" y="17"/>
                    <a:pt x="367" y="17"/>
                  </a:cubicBezTo>
                  <a:cubicBezTo>
                    <a:pt x="367" y="16"/>
                    <a:pt x="368" y="15"/>
                    <a:pt x="368" y="14"/>
                  </a:cubicBezTo>
                  <a:cubicBezTo>
                    <a:pt x="368" y="14"/>
                    <a:pt x="368" y="13"/>
                    <a:pt x="368" y="13"/>
                  </a:cubicBezTo>
                  <a:cubicBezTo>
                    <a:pt x="361" y="13"/>
                    <a:pt x="361" y="13"/>
                    <a:pt x="361" y="13"/>
                  </a:cubicBezTo>
                  <a:cubicBezTo>
                    <a:pt x="360" y="17"/>
                    <a:pt x="360" y="17"/>
                    <a:pt x="360" y="17"/>
                  </a:cubicBezTo>
                  <a:cubicBezTo>
                    <a:pt x="360" y="16"/>
                    <a:pt x="359" y="15"/>
                    <a:pt x="358" y="14"/>
                  </a:cubicBezTo>
                  <a:cubicBezTo>
                    <a:pt x="357" y="14"/>
                    <a:pt x="356" y="13"/>
                    <a:pt x="355" y="13"/>
                  </a:cubicBezTo>
                  <a:cubicBezTo>
                    <a:pt x="354" y="12"/>
                    <a:pt x="353" y="12"/>
                    <a:pt x="352" y="12"/>
                  </a:cubicBezTo>
                  <a:cubicBezTo>
                    <a:pt x="350" y="12"/>
                    <a:pt x="348" y="12"/>
                    <a:pt x="347" y="13"/>
                  </a:cubicBezTo>
                  <a:cubicBezTo>
                    <a:pt x="345" y="14"/>
                    <a:pt x="344" y="14"/>
                    <a:pt x="343" y="16"/>
                  </a:cubicBezTo>
                  <a:cubicBezTo>
                    <a:pt x="341" y="17"/>
                    <a:pt x="341" y="18"/>
                    <a:pt x="340" y="19"/>
                  </a:cubicBezTo>
                  <a:cubicBezTo>
                    <a:pt x="339" y="21"/>
                    <a:pt x="338" y="22"/>
                    <a:pt x="338" y="24"/>
                  </a:cubicBezTo>
                  <a:cubicBezTo>
                    <a:pt x="338" y="26"/>
                    <a:pt x="337" y="27"/>
                    <a:pt x="337" y="29"/>
                  </a:cubicBezTo>
                  <a:cubicBezTo>
                    <a:pt x="337" y="31"/>
                    <a:pt x="338" y="32"/>
                    <a:pt x="338" y="33"/>
                  </a:cubicBezTo>
                  <a:cubicBezTo>
                    <a:pt x="338" y="35"/>
                    <a:pt x="339" y="36"/>
                    <a:pt x="340" y="37"/>
                  </a:cubicBezTo>
                  <a:cubicBezTo>
                    <a:pt x="340" y="38"/>
                    <a:pt x="341" y="39"/>
                    <a:pt x="343" y="40"/>
                  </a:cubicBezTo>
                  <a:cubicBezTo>
                    <a:pt x="344" y="41"/>
                    <a:pt x="345" y="41"/>
                    <a:pt x="347" y="41"/>
                  </a:cubicBezTo>
                  <a:cubicBezTo>
                    <a:pt x="349" y="41"/>
                    <a:pt x="350" y="41"/>
                    <a:pt x="351" y="40"/>
                  </a:cubicBezTo>
                  <a:cubicBezTo>
                    <a:pt x="352" y="40"/>
                    <a:pt x="353" y="39"/>
                    <a:pt x="354" y="38"/>
                  </a:cubicBezTo>
                  <a:cubicBezTo>
                    <a:pt x="355" y="38"/>
                    <a:pt x="356" y="37"/>
                    <a:pt x="357" y="36"/>
                  </a:cubicBezTo>
                  <a:cubicBezTo>
                    <a:pt x="357" y="36"/>
                    <a:pt x="357" y="36"/>
                    <a:pt x="357" y="36"/>
                  </a:cubicBezTo>
                  <a:cubicBezTo>
                    <a:pt x="356" y="37"/>
                    <a:pt x="356" y="38"/>
                    <a:pt x="356" y="39"/>
                  </a:cubicBezTo>
                  <a:cubicBezTo>
                    <a:pt x="355" y="40"/>
                    <a:pt x="355" y="41"/>
                    <a:pt x="354" y="42"/>
                  </a:cubicBezTo>
                  <a:cubicBezTo>
                    <a:pt x="354" y="43"/>
                    <a:pt x="353" y="44"/>
                    <a:pt x="353" y="45"/>
                  </a:cubicBezTo>
                  <a:cubicBezTo>
                    <a:pt x="352" y="46"/>
                    <a:pt x="351" y="46"/>
                    <a:pt x="350" y="47"/>
                  </a:cubicBezTo>
                  <a:cubicBezTo>
                    <a:pt x="349" y="47"/>
                    <a:pt x="348" y="47"/>
                    <a:pt x="346" y="47"/>
                  </a:cubicBezTo>
                  <a:cubicBezTo>
                    <a:pt x="345" y="47"/>
                    <a:pt x="344" y="47"/>
                    <a:pt x="343" y="47"/>
                  </a:cubicBezTo>
                  <a:cubicBezTo>
                    <a:pt x="342" y="47"/>
                    <a:pt x="341" y="47"/>
                    <a:pt x="340" y="46"/>
                  </a:cubicBezTo>
                  <a:cubicBezTo>
                    <a:pt x="339" y="46"/>
                    <a:pt x="338" y="46"/>
                    <a:pt x="337" y="45"/>
                  </a:cubicBezTo>
                  <a:lnTo>
                    <a:pt x="335" y="51"/>
                  </a:lnTo>
                  <a:close/>
                  <a:moveTo>
                    <a:pt x="358" y="24"/>
                  </a:moveTo>
                  <a:cubicBezTo>
                    <a:pt x="358" y="25"/>
                    <a:pt x="358" y="26"/>
                    <a:pt x="358" y="27"/>
                  </a:cubicBezTo>
                  <a:cubicBezTo>
                    <a:pt x="357" y="28"/>
                    <a:pt x="357" y="29"/>
                    <a:pt x="357" y="30"/>
                  </a:cubicBezTo>
                  <a:cubicBezTo>
                    <a:pt x="356" y="31"/>
                    <a:pt x="356" y="32"/>
                    <a:pt x="355" y="33"/>
                  </a:cubicBezTo>
                  <a:cubicBezTo>
                    <a:pt x="354" y="33"/>
                    <a:pt x="354" y="34"/>
                    <a:pt x="353" y="35"/>
                  </a:cubicBezTo>
                  <a:cubicBezTo>
                    <a:pt x="352" y="35"/>
                    <a:pt x="351" y="35"/>
                    <a:pt x="350" y="35"/>
                  </a:cubicBezTo>
                  <a:cubicBezTo>
                    <a:pt x="349" y="35"/>
                    <a:pt x="348" y="35"/>
                    <a:pt x="347" y="34"/>
                  </a:cubicBezTo>
                  <a:cubicBezTo>
                    <a:pt x="346" y="34"/>
                    <a:pt x="346" y="33"/>
                    <a:pt x="345" y="32"/>
                  </a:cubicBezTo>
                  <a:cubicBezTo>
                    <a:pt x="345" y="31"/>
                    <a:pt x="345" y="30"/>
                    <a:pt x="345" y="29"/>
                  </a:cubicBezTo>
                  <a:cubicBezTo>
                    <a:pt x="345" y="28"/>
                    <a:pt x="345" y="27"/>
                    <a:pt x="345" y="26"/>
                  </a:cubicBezTo>
                  <a:cubicBezTo>
                    <a:pt x="345" y="25"/>
                    <a:pt x="346" y="24"/>
                    <a:pt x="346" y="23"/>
                  </a:cubicBezTo>
                  <a:cubicBezTo>
                    <a:pt x="347" y="22"/>
                    <a:pt x="347" y="21"/>
                    <a:pt x="348" y="20"/>
                  </a:cubicBezTo>
                  <a:cubicBezTo>
                    <a:pt x="348" y="20"/>
                    <a:pt x="349" y="19"/>
                    <a:pt x="350" y="18"/>
                  </a:cubicBezTo>
                  <a:cubicBezTo>
                    <a:pt x="351" y="18"/>
                    <a:pt x="352" y="18"/>
                    <a:pt x="353" y="18"/>
                  </a:cubicBezTo>
                  <a:cubicBezTo>
                    <a:pt x="354" y="18"/>
                    <a:pt x="355" y="18"/>
                    <a:pt x="356" y="19"/>
                  </a:cubicBezTo>
                  <a:cubicBezTo>
                    <a:pt x="356" y="19"/>
                    <a:pt x="357" y="20"/>
                    <a:pt x="357" y="21"/>
                  </a:cubicBezTo>
                  <a:cubicBezTo>
                    <a:pt x="358" y="22"/>
                    <a:pt x="358" y="23"/>
                    <a:pt x="358" y="24"/>
                  </a:cubicBezTo>
                  <a:moveTo>
                    <a:pt x="372" y="13"/>
                  </a:moveTo>
                  <a:cubicBezTo>
                    <a:pt x="377" y="42"/>
                    <a:pt x="377" y="42"/>
                    <a:pt x="377" y="42"/>
                  </a:cubicBezTo>
                  <a:cubicBezTo>
                    <a:pt x="376" y="44"/>
                    <a:pt x="375" y="45"/>
                    <a:pt x="375" y="45"/>
                  </a:cubicBezTo>
                  <a:cubicBezTo>
                    <a:pt x="374" y="46"/>
                    <a:pt x="373" y="47"/>
                    <a:pt x="373" y="47"/>
                  </a:cubicBezTo>
                  <a:cubicBezTo>
                    <a:pt x="372" y="47"/>
                    <a:pt x="371" y="47"/>
                    <a:pt x="371" y="47"/>
                  </a:cubicBezTo>
                  <a:cubicBezTo>
                    <a:pt x="370" y="47"/>
                    <a:pt x="369" y="47"/>
                    <a:pt x="369" y="47"/>
                  </a:cubicBezTo>
                  <a:cubicBezTo>
                    <a:pt x="368" y="47"/>
                    <a:pt x="368" y="47"/>
                    <a:pt x="367" y="47"/>
                  </a:cubicBezTo>
                  <a:cubicBezTo>
                    <a:pt x="366" y="52"/>
                    <a:pt x="366" y="52"/>
                    <a:pt x="366" y="52"/>
                  </a:cubicBezTo>
                  <a:cubicBezTo>
                    <a:pt x="367" y="53"/>
                    <a:pt x="368" y="53"/>
                    <a:pt x="369" y="53"/>
                  </a:cubicBezTo>
                  <a:cubicBezTo>
                    <a:pt x="369" y="53"/>
                    <a:pt x="370" y="53"/>
                    <a:pt x="371" y="53"/>
                  </a:cubicBezTo>
                  <a:cubicBezTo>
                    <a:pt x="373" y="53"/>
                    <a:pt x="374" y="53"/>
                    <a:pt x="375" y="52"/>
                  </a:cubicBezTo>
                  <a:cubicBezTo>
                    <a:pt x="377" y="52"/>
                    <a:pt x="378" y="51"/>
                    <a:pt x="378" y="51"/>
                  </a:cubicBezTo>
                  <a:cubicBezTo>
                    <a:pt x="379" y="50"/>
                    <a:pt x="380" y="49"/>
                    <a:pt x="381" y="48"/>
                  </a:cubicBezTo>
                  <a:cubicBezTo>
                    <a:pt x="381" y="47"/>
                    <a:pt x="382" y="46"/>
                    <a:pt x="383" y="45"/>
                  </a:cubicBezTo>
                  <a:cubicBezTo>
                    <a:pt x="402" y="13"/>
                    <a:pt x="402" y="13"/>
                    <a:pt x="402" y="13"/>
                  </a:cubicBezTo>
                  <a:cubicBezTo>
                    <a:pt x="394" y="13"/>
                    <a:pt x="394" y="13"/>
                    <a:pt x="394" y="13"/>
                  </a:cubicBezTo>
                  <a:cubicBezTo>
                    <a:pt x="382" y="34"/>
                    <a:pt x="382" y="34"/>
                    <a:pt x="382" y="34"/>
                  </a:cubicBezTo>
                  <a:cubicBezTo>
                    <a:pt x="382" y="34"/>
                    <a:pt x="382" y="34"/>
                    <a:pt x="382" y="34"/>
                  </a:cubicBezTo>
                  <a:cubicBezTo>
                    <a:pt x="380" y="13"/>
                    <a:pt x="380" y="13"/>
                    <a:pt x="380" y="13"/>
                  </a:cubicBezTo>
                  <a:lnTo>
                    <a:pt x="372" y="13"/>
                  </a:lnTo>
                  <a:close/>
                  <a:moveTo>
                    <a:pt x="445" y="4"/>
                  </a:moveTo>
                  <a:cubicBezTo>
                    <a:pt x="443" y="3"/>
                    <a:pt x="441" y="3"/>
                    <a:pt x="440" y="2"/>
                  </a:cubicBezTo>
                  <a:cubicBezTo>
                    <a:pt x="438" y="2"/>
                    <a:pt x="436" y="2"/>
                    <a:pt x="435" y="2"/>
                  </a:cubicBezTo>
                  <a:cubicBezTo>
                    <a:pt x="433" y="2"/>
                    <a:pt x="432" y="2"/>
                    <a:pt x="430" y="2"/>
                  </a:cubicBezTo>
                  <a:cubicBezTo>
                    <a:pt x="429" y="3"/>
                    <a:pt x="428" y="3"/>
                    <a:pt x="426" y="4"/>
                  </a:cubicBezTo>
                  <a:cubicBezTo>
                    <a:pt x="425" y="4"/>
                    <a:pt x="424" y="5"/>
                    <a:pt x="423" y="6"/>
                  </a:cubicBezTo>
                  <a:cubicBezTo>
                    <a:pt x="422" y="7"/>
                    <a:pt x="422" y="8"/>
                    <a:pt x="421" y="9"/>
                  </a:cubicBezTo>
                  <a:cubicBezTo>
                    <a:pt x="421" y="11"/>
                    <a:pt x="420" y="12"/>
                    <a:pt x="420" y="14"/>
                  </a:cubicBezTo>
                  <a:cubicBezTo>
                    <a:pt x="420" y="15"/>
                    <a:pt x="421" y="16"/>
                    <a:pt x="421" y="17"/>
                  </a:cubicBezTo>
                  <a:cubicBezTo>
                    <a:pt x="422" y="18"/>
                    <a:pt x="422" y="19"/>
                    <a:pt x="423" y="20"/>
                  </a:cubicBezTo>
                  <a:cubicBezTo>
                    <a:pt x="424" y="21"/>
                    <a:pt x="425" y="21"/>
                    <a:pt x="425" y="22"/>
                  </a:cubicBezTo>
                  <a:cubicBezTo>
                    <a:pt x="426" y="23"/>
                    <a:pt x="427" y="23"/>
                    <a:pt x="428" y="24"/>
                  </a:cubicBezTo>
                  <a:cubicBezTo>
                    <a:pt x="429" y="24"/>
                    <a:pt x="430" y="25"/>
                    <a:pt x="431" y="25"/>
                  </a:cubicBezTo>
                  <a:cubicBezTo>
                    <a:pt x="432" y="26"/>
                    <a:pt x="432" y="26"/>
                    <a:pt x="433" y="27"/>
                  </a:cubicBezTo>
                  <a:cubicBezTo>
                    <a:pt x="433" y="28"/>
                    <a:pt x="433" y="29"/>
                    <a:pt x="433" y="30"/>
                  </a:cubicBezTo>
                  <a:cubicBezTo>
                    <a:pt x="433" y="31"/>
                    <a:pt x="433" y="31"/>
                    <a:pt x="433" y="32"/>
                  </a:cubicBezTo>
                  <a:cubicBezTo>
                    <a:pt x="432" y="33"/>
                    <a:pt x="432" y="34"/>
                    <a:pt x="431" y="34"/>
                  </a:cubicBezTo>
                  <a:cubicBezTo>
                    <a:pt x="430" y="35"/>
                    <a:pt x="430" y="35"/>
                    <a:pt x="429" y="35"/>
                  </a:cubicBezTo>
                  <a:cubicBezTo>
                    <a:pt x="428" y="35"/>
                    <a:pt x="427" y="36"/>
                    <a:pt x="426" y="36"/>
                  </a:cubicBezTo>
                  <a:cubicBezTo>
                    <a:pt x="425" y="36"/>
                    <a:pt x="424" y="35"/>
                    <a:pt x="423" y="35"/>
                  </a:cubicBezTo>
                  <a:cubicBezTo>
                    <a:pt x="422" y="35"/>
                    <a:pt x="421" y="35"/>
                    <a:pt x="420" y="34"/>
                  </a:cubicBezTo>
                  <a:cubicBezTo>
                    <a:pt x="419" y="34"/>
                    <a:pt x="418" y="33"/>
                    <a:pt x="417" y="33"/>
                  </a:cubicBezTo>
                  <a:cubicBezTo>
                    <a:pt x="415" y="39"/>
                    <a:pt x="415" y="39"/>
                    <a:pt x="415" y="39"/>
                  </a:cubicBezTo>
                  <a:cubicBezTo>
                    <a:pt x="417" y="40"/>
                    <a:pt x="418" y="41"/>
                    <a:pt x="420" y="41"/>
                  </a:cubicBezTo>
                  <a:cubicBezTo>
                    <a:pt x="422" y="41"/>
                    <a:pt x="424" y="42"/>
                    <a:pt x="426" y="42"/>
                  </a:cubicBezTo>
                  <a:cubicBezTo>
                    <a:pt x="427" y="42"/>
                    <a:pt x="429" y="41"/>
                    <a:pt x="431" y="41"/>
                  </a:cubicBezTo>
                  <a:cubicBezTo>
                    <a:pt x="432" y="41"/>
                    <a:pt x="434" y="40"/>
                    <a:pt x="435" y="40"/>
                  </a:cubicBezTo>
                  <a:cubicBezTo>
                    <a:pt x="436" y="39"/>
                    <a:pt x="437" y="38"/>
                    <a:pt x="438" y="37"/>
                  </a:cubicBezTo>
                  <a:cubicBezTo>
                    <a:pt x="439" y="36"/>
                    <a:pt x="440" y="35"/>
                    <a:pt x="441" y="34"/>
                  </a:cubicBezTo>
                  <a:cubicBezTo>
                    <a:pt x="441" y="32"/>
                    <a:pt x="441" y="31"/>
                    <a:pt x="441" y="29"/>
                  </a:cubicBezTo>
                  <a:cubicBezTo>
                    <a:pt x="441" y="27"/>
                    <a:pt x="441" y="26"/>
                    <a:pt x="441" y="25"/>
                  </a:cubicBezTo>
                  <a:cubicBezTo>
                    <a:pt x="440" y="24"/>
                    <a:pt x="440" y="23"/>
                    <a:pt x="439" y="22"/>
                  </a:cubicBezTo>
                  <a:cubicBezTo>
                    <a:pt x="438" y="21"/>
                    <a:pt x="437" y="20"/>
                    <a:pt x="436" y="20"/>
                  </a:cubicBezTo>
                  <a:cubicBezTo>
                    <a:pt x="435" y="19"/>
                    <a:pt x="434" y="19"/>
                    <a:pt x="433" y="18"/>
                  </a:cubicBezTo>
                  <a:cubicBezTo>
                    <a:pt x="433" y="18"/>
                    <a:pt x="432" y="17"/>
                    <a:pt x="431" y="16"/>
                  </a:cubicBezTo>
                  <a:cubicBezTo>
                    <a:pt x="430" y="16"/>
                    <a:pt x="430" y="15"/>
                    <a:pt x="429" y="15"/>
                  </a:cubicBezTo>
                  <a:cubicBezTo>
                    <a:pt x="429" y="14"/>
                    <a:pt x="428" y="13"/>
                    <a:pt x="428" y="12"/>
                  </a:cubicBezTo>
                  <a:cubicBezTo>
                    <a:pt x="428" y="12"/>
                    <a:pt x="429" y="11"/>
                    <a:pt x="429" y="10"/>
                  </a:cubicBezTo>
                  <a:cubicBezTo>
                    <a:pt x="429" y="10"/>
                    <a:pt x="430" y="9"/>
                    <a:pt x="431" y="9"/>
                  </a:cubicBezTo>
                  <a:cubicBezTo>
                    <a:pt x="431" y="9"/>
                    <a:pt x="432" y="8"/>
                    <a:pt x="433" y="8"/>
                  </a:cubicBezTo>
                  <a:cubicBezTo>
                    <a:pt x="433" y="8"/>
                    <a:pt x="434" y="8"/>
                    <a:pt x="435" y="8"/>
                  </a:cubicBezTo>
                  <a:cubicBezTo>
                    <a:pt x="436" y="8"/>
                    <a:pt x="437" y="8"/>
                    <a:pt x="438" y="8"/>
                  </a:cubicBezTo>
                  <a:cubicBezTo>
                    <a:pt x="439" y="8"/>
                    <a:pt x="439" y="9"/>
                    <a:pt x="440" y="9"/>
                  </a:cubicBezTo>
                  <a:cubicBezTo>
                    <a:pt x="441" y="9"/>
                    <a:pt x="442" y="10"/>
                    <a:pt x="443" y="10"/>
                  </a:cubicBezTo>
                  <a:lnTo>
                    <a:pt x="445" y="4"/>
                  </a:lnTo>
                  <a:close/>
                  <a:moveTo>
                    <a:pt x="473" y="29"/>
                  </a:moveTo>
                  <a:cubicBezTo>
                    <a:pt x="474" y="28"/>
                    <a:pt x="474" y="27"/>
                    <a:pt x="474" y="26"/>
                  </a:cubicBezTo>
                  <a:cubicBezTo>
                    <a:pt x="474" y="25"/>
                    <a:pt x="474" y="24"/>
                    <a:pt x="474" y="23"/>
                  </a:cubicBezTo>
                  <a:cubicBezTo>
                    <a:pt x="474" y="20"/>
                    <a:pt x="474" y="18"/>
                    <a:pt x="473" y="17"/>
                  </a:cubicBezTo>
                  <a:cubicBezTo>
                    <a:pt x="472" y="15"/>
                    <a:pt x="470" y="14"/>
                    <a:pt x="469" y="13"/>
                  </a:cubicBezTo>
                  <a:cubicBezTo>
                    <a:pt x="467" y="12"/>
                    <a:pt x="465" y="12"/>
                    <a:pt x="462" y="12"/>
                  </a:cubicBezTo>
                  <a:cubicBezTo>
                    <a:pt x="461" y="12"/>
                    <a:pt x="459" y="12"/>
                    <a:pt x="457" y="13"/>
                  </a:cubicBezTo>
                  <a:cubicBezTo>
                    <a:pt x="456" y="14"/>
                    <a:pt x="454" y="14"/>
                    <a:pt x="453" y="16"/>
                  </a:cubicBezTo>
                  <a:cubicBezTo>
                    <a:pt x="452" y="17"/>
                    <a:pt x="450" y="18"/>
                    <a:pt x="449" y="19"/>
                  </a:cubicBezTo>
                  <a:cubicBezTo>
                    <a:pt x="448" y="21"/>
                    <a:pt x="448" y="22"/>
                    <a:pt x="447" y="24"/>
                  </a:cubicBezTo>
                  <a:cubicBezTo>
                    <a:pt x="447" y="26"/>
                    <a:pt x="446" y="27"/>
                    <a:pt x="446" y="29"/>
                  </a:cubicBezTo>
                  <a:cubicBezTo>
                    <a:pt x="446" y="31"/>
                    <a:pt x="447" y="33"/>
                    <a:pt x="447" y="35"/>
                  </a:cubicBezTo>
                  <a:cubicBezTo>
                    <a:pt x="448" y="36"/>
                    <a:pt x="449" y="38"/>
                    <a:pt x="450" y="39"/>
                  </a:cubicBezTo>
                  <a:cubicBezTo>
                    <a:pt x="451" y="40"/>
                    <a:pt x="453" y="40"/>
                    <a:pt x="454" y="41"/>
                  </a:cubicBezTo>
                  <a:cubicBezTo>
                    <a:pt x="456" y="41"/>
                    <a:pt x="458" y="42"/>
                    <a:pt x="460" y="42"/>
                  </a:cubicBezTo>
                  <a:cubicBezTo>
                    <a:pt x="462" y="42"/>
                    <a:pt x="463" y="41"/>
                    <a:pt x="465" y="41"/>
                  </a:cubicBezTo>
                  <a:cubicBezTo>
                    <a:pt x="466" y="41"/>
                    <a:pt x="468" y="40"/>
                    <a:pt x="469" y="40"/>
                  </a:cubicBezTo>
                  <a:cubicBezTo>
                    <a:pt x="470" y="34"/>
                    <a:pt x="470" y="34"/>
                    <a:pt x="470" y="34"/>
                  </a:cubicBezTo>
                  <a:cubicBezTo>
                    <a:pt x="469" y="35"/>
                    <a:pt x="467" y="35"/>
                    <a:pt x="466" y="36"/>
                  </a:cubicBezTo>
                  <a:cubicBezTo>
                    <a:pt x="464" y="36"/>
                    <a:pt x="463" y="36"/>
                    <a:pt x="461" y="36"/>
                  </a:cubicBezTo>
                  <a:cubicBezTo>
                    <a:pt x="460" y="36"/>
                    <a:pt x="458" y="36"/>
                    <a:pt x="457" y="36"/>
                  </a:cubicBezTo>
                  <a:cubicBezTo>
                    <a:pt x="456" y="35"/>
                    <a:pt x="455" y="34"/>
                    <a:pt x="454" y="33"/>
                  </a:cubicBezTo>
                  <a:cubicBezTo>
                    <a:pt x="454" y="32"/>
                    <a:pt x="453" y="31"/>
                    <a:pt x="453" y="29"/>
                  </a:cubicBezTo>
                  <a:lnTo>
                    <a:pt x="473" y="29"/>
                  </a:lnTo>
                  <a:close/>
                  <a:moveTo>
                    <a:pt x="454" y="24"/>
                  </a:moveTo>
                  <a:cubicBezTo>
                    <a:pt x="455" y="23"/>
                    <a:pt x="455" y="22"/>
                    <a:pt x="456" y="21"/>
                  </a:cubicBezTo>
                  <a:cubicBezTo>
                    <a:pt x="457" y="20"/>
                    <a:pt x="458" y="19"/>
                    <a:pt x="459" y="18"/>
                  </a:cubicBezTo>
                  <a:cubicBezTo>
                    <a:pt x="460" y="18"/>
                    <a:pt x="461" y="17"/>
                    <a:pt x="462" y="17"/>
                  </a:cubicBezTo>
                  <a:cubicBezTo>
                    <a:pt x="464" y="17"/>
                    <a:pt x="465" y="18"/>
                    <a:pt x="466" y="19"/>
                  </a:cubicBezTo>
                  <a:cubicBezTo>
                    <a:pt x="467" y="19"/>
                    <a:pt x="467" y="21"/>
                    <a:pt x="467" y="22"/>
                  </a:cubicBezTo>
                  <a:cubicBezTo>
                    <a:pt x="467" y="22"/>
                    <a:pt x="467" y="23"/>
                    <a:pt x="467" y="23"/>
                  </a:cubicBezTo>
                  <a:cubicBezTo>
                    <a:pt x="467" y="23"/>
                    <a:pt x="467" y="24"/>
                    <a:pt x="467" y="24"/>
                  </a:cubicBezTo>
                  <a:lnTo>
                    <a:pt x="454" y="24"/>
                  </a:lnTo>
                  <a:close/>
                  <a:moveTo>
                    <a:pt x="476" y="41"/>
                  </a:moveTo>
                  <a:cubicBezTo>
                    <a:pt x="484" y="41"/>
                    <a:pt x="484" y="41"/>
                    <a:pt x="484" y="41"/>
                  </a:cubicBezTo>
                  <a:cubicBezTo>
                    <a:pt x="486" y="28"/>
                    <a:pt x="486" y="28"/>
                    <a:pt x="486" y="28"/>
                  </a:cubicBezTo>
                  <a:cubicBezTo>
                    <a:pt x="487" y="27"/>
                    <a:pt x="487" y="26"/>
                    <a:pt x="487" y="25"/>
                  </a:cubicBezTo>
                  <a:cubicBezTo>
                    <a:pt x="488" y="24"/>
                    <a:pt x="488" y="23"/>
                    <a:pt x="489" y="22"/>
                  </a:cubicBezTo>
                  <a:cubicBezTo>
                    <a:pt x="490" y="21"/>
                    <a:pt x="491" y="20"/>
                    <a:pt x="492" y="20"/>
                  </a:cubicBezTo>
                  <a:cubicBezTo>
                    <a:pt x="492" y="19"/>
                    <a:pt x="494" y="19"/>
                    <a:pt x="495" y="19"/>
                  </a:cubicBezTo>
                  <a:cubicBezTo>
                    <a:pt x="495" y="19"/>
                    <a:pt x="496" y="19"/>
                    <a:pt x="496" y="19"/>
                  </a:cubicBezTo>
                  <a:cubicBezTo>
                    <a:pt x="497" y="19"/>
                    <a:pt x="497" y="19"/>
                    <a:pt x="498" y="19"/>
                  </a:cubicBezTo>
                  <a:cubicBezTo>
                    <a:pt x="499" y="12"/>
                    <a:pt x="499" y="12"/>
                    <a:pt x="499" y="12"/>
                  </a:cubicBezTo>
                  <a:cubicBezTo>
                    <a:pt x="499" y="12"/>
                    <a:pt x="498" y="12"/>
                    <a:pt x="498" y="12"/>
                  </a:cubicBezTo>
                  <a:cubicBezTo>
                    <a:pt x="497" y="12"/>
                    <a:pt x="497" y="12"/>
                    <a:pt x="496" y="12"/>
                  </a:cubicBezTo>
                  <a:cubicBezTo>
                    <a:pt x="496" y="12"/>
                    <a:pt x="495" y="12"/>
                    <a:pt x="494" y="13"/>
                  </a:cubicBezTo>
                  <a:cubicBezTo>
                    <a:pt x="493" y="13"/>
                    <a:pt x="492" y="13"/>
                    <a:pt x="492" y="14"/>
                  </a:cubicBezTo>
                  <a:cubicBezTo>
                    <a:pt x="491" y="14"/>
                    <a:pt x="490" y="15"/>
                    <a:pt x="490" y="16"/>
                  </a:cubicBezTo>
                  <a:cubicBezTo>
                    <a:pt x="489" y="16"/>
                    <a:pt x="488" y="17"/>
                    <a:pt x="488" y="18"/>
                  </a:cubicBezTo>
                  <a:cubicBezTo>
                    <a:pt x="488" y="18"/>
                    <a:pt x="488" y="18"/>
                    <a:pt x="488" y="18"/>
                  </a:cubicBezTo>
                  <a:cubicBezTo>
                    <a:pt x="489" y="13"/>
                    <a:pt x="489" y="13"/>
                    <a:pt x="489" y="13"/>
                  </a:cubicBezTo>
                  <a:cubicBezTo>
                    <a:pt x="482" y="13"/>
                    <a:pt x="482" y="13"/>
                    <a:pt x="482" y="13"/>
                  </a:cubicBezTo>
                  <a:cubicBezTo>
                    <a:pt x="482" y="14"/>
                    <a:pt x="482" y="15"/>
                    <a:pt x="481" y="16"/>
                  </a:cubicBezTo>
                  <a:lnTo>
                    <a:pt x="476" y="41"/>
                  </a:lnTo>
                  <a:close/>
                  <a:moveTo>
                    <a:pt x="505" y="41"/>
                  </a:moveTo>
                  <a:cubicBezTo>
                    <a:pt x="513" y="41"/>
                    <a:pt x="513" y="41"/>
                    <a:pt x="513" y="41"/>
                  </a:cubicBezTo>
                  <a:cubicBezTo>
                    <a:pt x="529" y="13"/>
                    <a:pt x="529" y="13"/>
                    <a:pt x="529" y="13"/>
                  </a:cubicBezTo>
                  <a:cubicBezTo>
                    <a:pt x="522" y="13"/>
                    <a:pt x="522" y="13"/>
                    <a:pt x="522" y="13"/>
                  </a:cubicBezTo>
                  <a:cubicBezTo>
                    <a:pt x="511" y="33"/>
                    <a:pt x="511" y="33"/>
                    <a:pt x="511" y="33"/>
                  </a:cubicBezTo>
                  <a:cubicBezTo>
                    <a:pt x="510" y="33"/>
                    <a:pt x="510" y="33"/>
                    <a:pt x="510" y="33"/>
                  </a:cubicBezTo>
                  <a:cubicBezTo>
                    <a:pt x="508" y="13"/>
                    <a:pt x="508" y="13"/>
                    <a:pt x="508" y="13"/>
                  </a:cubicBezTo>
                  <a:cubicBezTo>
                    <a:pt x="500" y="13"/>
                    <a:pt x="500" y="13"/>
                    <a:pt x="500" y="13"/>
                  </a:cubicBezTo>
                  <a:lnTo>
                    <a:pt x="505" y="41"/>
                  </a:lnTo>
                  <a:close/>
                  <a:moveTo>
                    <a:pt x="528" y="41"/>
                  </a:moveTo>
                  <a:cubicBezTo>
                    <a:pt x="535" y="41"/>
                    <a:pt x="535" y="41"/>
                    <a:pt x="535" y="41"/>
                  </a:cubicBezTo>
                  <a:cubicBezTo>
                    <a:pt x="541" y="13"/>
                    <a:pt x="541" y="13"/>
                    <a:pt x="541" y="13"/>
                  </a:cubicBezTo>
                  <a:cubicBezTo>
                    <a:pt x="534" y="13"/>
                    <a:pt x="534" y="13"/>
                    <a:pt x="534" y="13"/>
                  </a:cubicBezTo>
                  <a:lnTo>
                    <a:pt x="528" y="41"/>
                  </a:lnTo>
                  <a:close/>
                  <a:moveTo>
                    <a:pt x="535" y="8"/>
                  </a:moveTo>
                  <a:cubicBezTo>
                    <a:pt x="543" y="8"/>
                    <a:pt x="543" y="8"/>
                    <a:pt x="543" y="8"/>
                  </a:cubicBezTo>
                  <a:cubicBezTo>
                    <a:pt x="544" y="1"/>
                    <a:pt x="544" y="1"/>
                    <a:pt x="544" y="1"/>
                  </a:cubicBezTo>
                  <a:cubicBezTo>
                    <a:pt x="537" y="1"/>
                    <a:pt x="537" y="1"/>
                    <a:pt x="537" y="1"/>
                  </a:cubicBezTo>
                  <a:lnTo>
                    <a:pt x="535" y="8"/>
                  </a:lnTo>
                  <a:close/>
                  <a:moveTo>
                    <a:pt x="568" y="13"/>
                  </a:moveTo>
                  <a:cubicBezTo>
                    <a:pt x="567" y="13"/>
                    <a:pt x="566" y="13"/>
                    <a:pt x="565" y="12"/>
                  </a:cubicBezTo>
                  <a:cubicBezTo>
                    <a:pt x="564" y="12"/>
                    <a:pt x="562" y="12"/>
                    <a:pt x="561" y="12"/>
                  </a:cubicBezTo>
                  <a:cubicBezTo>
                    <a:pt x="559" y="12"/>
                    <a:pt x="556" y="12"/>
                    <a:pt x="554" y="13"/>
                  </a:cubicBezTo>
                  <a:cubicBezTo>
                    <a:pt x="552" y="14"/>
                    <a:pt x="550" y="15"/>
                    <a:pt x="549" y="17"/>
                  </a:cubicBezTo>
                  <a:cubicBezTo>
                    <a:pt x="547" y="19"/>
                    <a:pt x="546" y="20"/>
                    <a:pt x="546" y="23"/>
                  </a:cubicBezTo>
                  <a:cubicBezTo>
                    <a:pt x="545" y="25"/>
                    <a:pt x="544" y="27"/>
                    <a:pt x="544" y="29"/>
                  </a:cubicBezTo>
                  <a:cubicBezTo>
                    <a:pt x="544" y="32"/>
                    <a:pt x="545" y="34"/>
                    <a:pt x="546" y="36"/>
                  </a:cubicBezTo>
                  <a:cubicBezTo>
                    <a:pt x="547" y="38"/>
                    <a:pt x="548" y="39"/>
                    <a:pt x="550" y="40"/>
                  </a:cubicBezTo>
                  <a:cubicBezTo>
                    <a:pt x="552" y="41"/>
                    <a:pt x="554" y="42"/>
                    <a:pt x="556" y="42"/>
                  </a:cubicBezTo>
                  <a:cubicBezTo>
                    <a:pt x="558" y="42"/>
                    <a:pt x="559" y="41"/>
                    <a:pt x="560" y="41"/>
                  </a:cubicBezTo>
                  <a:cubicBezTo>
                    <a:pt x="561" y="41"/>
                    <a:pt x="562" y="41"/>
                    <a:pt x="563" y="40"/>
                  </a:cubicBezTo>
                  <a:cubicBezTo>
                    <a:pt x="564" y="34"/>
                    <a:pt x="564" y="34"/>
                    <a:pt x="564" y="34"/>
                  </a:cubicBezTo>
                  <a:cubicBezTo>
                    <a:pt x="564" y="35"/>
                    <a:pt x="563" y="35"/>
                    <a:pt x="562" y="35"/>
                  </a:cubicBezTo>
                  <a:cubicBezTo>
                    <a:pt x="562" y="35"/>
                    <a:pt x="561" y="36"/>
                    <a:pt x="560" y="36"/>
                  </a:cubicBezTo>
                  <a:cubicBezTo>
                    <a:pt x="560" y="36"/>
                    <a:pt x="559" y="36"/>
                    <a:pt x="558" y="36"/>
                  </a:cubicBezTo>
                  <a:cubicBezTo>
                    <a:pt x="557" y="36"/>
                    <a:pt x="556" y="36"/>
                    <a:pt x="555" y="35"/>
                  </a:cubicBezTo>
                  <a:cubicBezTo>
                    <a:pt x="554" y="35"/>
                    <a:pt x="554" y="34"/>
                    <a:pt x="553" y="34"/>
                  </a:cubicBezTo>
                  <a:cubicBezTo>
                    <a:pt x="553" y="33"/>
                    <a:pt x="553" y="32"/>
                    <a:pt x="552" y="31"/>
                  </a:cubicBezTo>
                  <a:cubicBezTo>
                    <a:pt x="552" y="30"/>
                    <a:pt x="552" y="29"/>
                    <a:pt x="552" y="29"/>
                  </a:cubicBezTo>
                  <a:cubicBezTo>
                    <a:pt x="552" y="27"/>
                    <a:pt x="552" y="26"/>
                    <a:pt x="553" y="25"/>
                  </a:cubicBezTo>
                  <a:cubicBezTo>
                    <a:pt x="553" y="23"/>
                    <a:pt x="554" y="22"/>
                    <a:pt x="554" y="21"/>
                  </a:cubicBezTo>
                  <a:cubicBezTo>
                    <a:pt x="555" y="20"/>
                    <a:pt x="556" y="19"/>
                    <a:pt x="557" y="19"/>
                  </a:cubicBezTo>
                  <a:cubicBezTo>
                    <a:pt x="558" y="18"/>
                    <a:pt x="560" y="18"/>
                    <a:pt x="561" y="18"/>
                  </a:cubicBezTo>
                  <a:cubicBezTo>
                    <a:pt x="562" y="18"/>
                    <a:pt x="563" y="18"/>
                    <a:pt x="564" y="18"/>
                  </a:cubicBezTo>
                  <a:cubicBezTo>
                    <a:pt x="565" y="18"/>
                    <a:pt x="566" y="19"/>
                    <a:pt x="567" y="19"/>
                  </a:cubicBezTo>
                  <a:lnTo>
                    <a:pt x="568" y="13"/>
                  </a:lnTo>
                  <a:close/>
                  <a:moveTo>
                    <a:pt x="595" y="29"/>
                  </a:moveTo>
                  <a:cubicBezTo>
                    <a:pt x="595" y="28"/>
                    <a:pt x="596" y="27"/>
                    <a:pt x="596" y="26"/>
                  </a:cubicBezTo>
                  <a:cubicBezTo>
                    <a:pt x="596" y="25"/>
                    <a:pt x="596" y="24"/>
                    <a:pt x="596" y="23"/>
                  </a:cubicBezTo>
                  <a:cubicBezTo>
                    <a:pt x="596" y="20"/>
                    <a:pt x="595" y="18"/>
                    <a:pt x="594" y="17"/>
                  </a:cubicBezTo>
                  <a:cubicBezTo>
                    <a:pt x="593" y="15"/>
                    <a:pt x="592" y="14"/>
                    <a:pt x="590" y="13"/>
                  </a:cubicBezTo>
                  <a:cubicBezTo>
                    <a:pt x="589" y="12"/>
                    <a:pt x="587" y="12"/>
                    <a:pt x="584" y="12"/>
                  </a:cubicBezTo>
                  <a:cubicBezTo>
                    <a:pt x="582" y="12"/>
                    <a:pt x="581" y="12"/>
                    <a:pt x="579" y="13"/>
                  </a:cubicBezTo>
                  <a:cubicBezTo>
                    <a:pt x="577" y="14"/>
                    <a:pt x="576" y="14"/>
                    <a:pt x="575" y="16"/>
                  </a:cubicBezTo>
                  <a:cubicBezTo>
                    <a:pt x="573" y="17"/>
                    <a:pt x="572" y="18"/>
                    <a:pt x="571" y="19"/>
                  </a:cubicBezTo>
                  <a:cubicBezTo>
                    <a:pt x="570" y="21"/>
                    <a:pt x="570" y="22"/>
                    <a:pt x="569" y="24"/>
                  </a:cubicBezTo>
                  <a:cubicBezTo>
                    <a:pt x="569" y="26"/>
                    <a:pt x="568" y="27"/>
                    <a:pt x="568" y="29"/>
                  </a:cubicBezTo>
                  <a:cubicBezTo>
                    <a:pt x="568" y="31"/>
                    <a:pt x="569" y="33"/>
                    <a:pt x="569" y="35"/>
                  </a:cubicBezTo>
                  <a:cubicBezTo>
                    <a:pt x="570" y="36"/>
                    <a:pt x="571" y="38"/>
                    <a:pt x="572" y="39"/>
                  </a:cubicBezTo>
                  <a:cubicBezTo>
                    <a:pt x="573" y="40"/>
                    <a:pt x="575" y="40"/>
                    <a:pt x="576" y="41"/>
                  </a:cubicBezTo>
                  <a:cubicBezTo>
                    <a:pt x="578" y="41"/>
                    <a:pt x="580" y="42"/>
                    <a:pt x="582" y="42"/>
                  </a:cubicBezTo>
                  <a:cubicBezTo>
                    <a:pt x="583" y="42"/>
                    <a:pt x="585" y="41"/>
                    <a:pt x="586" y="41"/>
                  </a:cubicBezTo>
                  <a:cubicBezTo>
                    <a:pt x="588" y="41"/>
                    <a:pt x="589" y="40"/>
                    <a:pt x="591" y="40"/>
                  </a:cubicBezTo>
                  <a:cubicBezTo>
                    <a:pt x="592" y="34"/>
                    <a:pt x="592" y="34"/>
                    <a:pt x="592" y="34"/>
                  </a:cubicBezTo>
                  <a:cubicBezTo>
                    <a:pt x="590" y="35"/>
                    <a:pt x="589" y="35"/>
                    <a:pt x="588" y="36"/>
                  </a:cubicBezTo>
                  <a:cubicBezTo>
                    <a:pt x="586" y="36"/>
                    <a:pt x="585" y="36"/>
                    <a:pt x="583" y="36"/>
                  </a:cubicBezTo>
                  <a:cubicBezTo>
                    <a:pt x="581" y="36"/>
                    <a:pt x="580" y="36"/>
                    <a:pt x="579" y="36"/>
                  </a:cubicBezTo>
                  <a:cubicBezTo>
                    <a:pt x="578" y="35"/>
                    <a:pt x="577" y="34"/>
                    <a:pt x="576" y="33"/>
                  </a:cubicBezTo>
                  <a:cubicBezTo>
                    <a:pt x="576" y="32"/>
                    <a:pt x="575" y="31"/>
                    <a:pt x="575" y="29"/>
                  </a:cubicBezTo>
                  <a:lnTo>
                    <a:pt x="595" y="29"/>
                  </a:lnTo>
                  <a:close/>
                  <a:moveTo>
                    <a:pt x="576" y="24"/>
                  </a:moveTo>
                  <a:cubicBezTo>
                    <a:pt x="577" y="23"/>
                    <a:pt x="577" y="22"/>
                    <a:pt x="578" y="21"/>
                  </a:cubicBezTo>
                  <a:cubicBezTo>
                    <a:pt x="579" y="20"/>
                    <a:pt x="579" y="19"/>
                    <a:pt x="580" y="18"/>
                  </a:cubicBezTo>
                  <a:cubicBezTo>
                    <a:pt x="581" y="18"/>
                    <a:pt x="583" y="17"/>
                    <a:pt x="584" y="17"/>
                  </a:cubicBezTo>
                  <a:cubicBezTo>
                    <a:pt x="586" y="17"/>
                    <a:pt x="587" y="18"/>
                    <a:pt x="588" y="19"/>
                  </a:cubicBezTo>
                  <a:cubicBezTo>
                    <a:pt x="588" y="19"/>
                    <a:pt x="589" y="21"/>
                    <a:pt x="589" y="22"/>
                  </a:cubicBezTo>
                  <a:cubicBezTo>
                    <a:pt x="589" y="22"/>
                    <a:pt x="589" y="23"/>
                    <a:pt x="589" y="23"/>
                  </a:cubicBezTo>
                  <a:cubicBezTo>
                    <a:pt x="589" y="23"/>
                    <a:pt x="589" y="24"/>
                    <a:pt x="589" y="24"/>
                  </a:cubicBezTo>
                  <a:lnTo>
                    <a:pt x="576" y="24"/>
                  </a:lnTo>
                  <a:close/>
                  <a:moveTo>
                    <a:pt x="621" y="13"/>
                  </a:moveTo>
                  <a:cubicBezTo>
                    <a:pt x="620" y="13"/>
                    <a:pt x="619" y="13"/>
                    <a:pt x="617" y="12"/>
                  </a:cubicBezTo>
                  <a:cubicBezTo>
                    <a:pt x="616" y="12"/>
                    <a:pt x="615" y="12"/>
                    <a:pt x="613" y="12"/>
                  </a:cubicBezTo>
                  <a:cubicBezTo>
                    <a:pt x="612" y="12"/>
                    <a:pt x="611" y="12"/>
                    <a:pt x="610" y="12"/>
                  </a:cubicBezTo>
                  <a:cubicBezTo>
                    <a:pt x="609" y="13"/>
                    <a:pt x="607" y="13"/>
                    <a:pt x="606" y="13"/>
                  </a:cubicBezTo>
                  <a:cubicBezTo>
                    <a:pt x="605" y="14"/>
                    <a:pt x="604" y="14"/>
                    <a:pt x="604" y="15"/>
                  </a:cubicBezTo>
                  <a:cubicBezTo>
                    <a:pt x="603" y="16"/>
                    <a:pt x="602" y="17"/>
                    <a:pt x="602" y="18"/>
                  </a:cubicBezTo>
                  <a:cubicBezTo>
                    <a:pt x="601" y="19"/>
                    <a:pt x="601" y="20"/>
                    <a:pt x="601" y="21"/>
                  </a:cubicBezTo>
                  <a:cubicBezTo>
                    <a:pt x="601" y="22"/>
                    <a:pt x="601" y="23"/>
                    <a:pt x="602" y="24"/>
                  </a:cubicBezTo>
                  <a:cubicBezTo>
                    <a:pt x="602" y="25"/>
                    <a:pt x="603" y="26"/>
                    <a:pt x="603" y="26"/>
                  </a:cubicBezTo>
                  <a:cubicBezTo>
                    <a:pt x="604" y="27"/>
                    <a:pt x="605" y="27"/>
                    <a:pt x="606" y="28"/>
                  </a:cubicBezTo>
                  <a:cubicBezTo>
                    <a:pt x="607" y="29"/>
                    <a:pt x="607" y="29"/>
                    <a:pt x="608" y="29"/>
                  </a:cubicBezTo>
                  <a:cubicBezTo>
                    <a:pt x="609" y="30"/>
                    <a:pt x="609" y="31"/>
                    <a:pt x="610" y="31"/>
                  </a:cubicBezTo>
                  <a:cubicBezTo>
                    <a:pt x="610" y="32"/>
                    <a:pt x="610" y="32"/>
                    <a:pt x="610" y="33"/>
                  </a:cubicBezTo>
                  <a:cubicBezTo>
                    <a:pt x="610" y="34"/>
                    <a:pt x="610" y="34"/>
                    <a:pt x="610" y="35"/>
                  </a:cubicBezTo>
                  <a:cubicBezTo>
                    <a:pt x="610" y="35"/>
                    <a:pt x="609" y="35"/>
                    <a:pt x="609" y="36"/>
                  </a:cubicBezTo>
                  <a:cubicBezTo>
                    <a:pt x="608" y="36"/>
                    <a:pt x="608" y="36"/>
                    <a:pt x="607" y="36"/>
                  </a:cubicBezTo>
                  <a:cubicBezTo>
                    <a:pt x="607" y="36"/>
                    <a:pt x="606" y="36"/>
                    <a:pt x="605" y="36"/>
                  </a:cubicBezTo>
                  <a:cubicBezTo>
                    <a:pt x="605" y="36"/>
                    <a:pt x="604" y="36"/>
                    <a:pt x="603" y="36"/>
                  </a:cubicBezTo>
                  <a:cubicBezTo>
                    <a:pt x="602" y="36"/>
                    <a:pt x="601" y="35"/>
                    <a:pt x="601" y="35"/>
                  </a:cubicBezTo>
                  <a:cubicBezTo>
                    <a:pt x="600" y="35"/>
                    <a:pt x="599" y="34"/>
                    <a:pt x="598" y="34"/>
                  </a:cubicBezTo>
                  <a:cubicBezTo>
                    <a:pt x="597" y="40"/>
                    <a:pt x="597" y="40"/>
                    <a:pt x="597" y="40"/>
                  </a:cubicBezTo>
                  <a:cubicBezTo>
                    <a:pt x="598" y="40"/>
                    <a:pt x="600" y="41"/>
                    <a:pt x="601" y="41"/>
                  </a:cubicBezTo>
                  <a:cubicBezTo>
                    <a:pt x="603" y="41"/>
                    <a:pt x="604" y="42"/>
                    <a:pt x="605" y="42"/>
                  </a:cubicBezTo>
                  <a:cubicBezTo>
                    <a:pt x="607" y="42"/>
                    <a:pt x="608" y="41"/>
                    <a:pt x="609" y="41"/>
                  </a:cubicBezTo>
                  <a:cubicBezTo>
                    <a:pt x="610" y="41"/>
                    <a:pt x="612" y="41"/>
                    <a:pt x="613" y="40"/>
                  </a:cubicBezTo>
                  <a:cubicBezTo>
                    <a:pt x="614" y="40"/>
                    <a:pt x="615" y="39"/>
                    <a:pt x="616" y="39"/>
                  </a:cubicBezTo>
                  <a:cubicBezTo>
                    <a:pt x="616" y="38"/>
                    <a:pt x="617" y="37"/>
                    <a:pt x="617" y="36"/>
                  </a:cubicBezTo>
                  <a:cubicBezTo>
                    <a:pt x="618" y="35"/>
                    <a:pt x="618" y="33"/>
                    <a:pt x="618" y="32"/>
                  </a:cubicBezTo>
                  <a:cubicBezTo>
                    <a:pt x="618" y="31"/>
                    <a:pt x="618" y="30"/>
                    <a:pt x="617" y="29"/>
                  </a:cubicBezTo>
                  <a:cubicBezTo>
                    <a:pt x="617" y="28"/>
                    <a:pt x="616" y="27"/>
                    <a:pt x="616" y="27"/>
                  </a:cubicBezTo>
                  <a:cubicBezTo>
                    <a:pt x="615" y="26"/>
                    <a:pt x="614" y="25"/>
                    <a:pt x="613" y="25"/>
                  </a:cubicBezTo>
                  <a:cubicBezTo>
                    <a:pt x="613" y="24"/>
                    <a:pt x="612" y="24"/>
                    <a:pt x="611" y="23"/>
                  </a:cubicBezTo>
                  <a:cubicBezTo>
                    <a:pt x="610" y="23"/>
                    <a:pt x="610" y="22"/>
                    <a:pt x="609" y="22"/>
                  </a:cubicBezTo>
                  <a:cubicBezTo>
                    <a:pt x="609" y="21"/>
                    <a:pt x="609" y="21"/>
                    <a:pt x="609" y="20"/>
                  </a:cubicBezTo>
                  <a:cubicBezTo>
                    <a:pt x="609" y="20"/>
                    <a:pt x="609" y="19"/>
                    <a:pt x="609" y="19"/>
                  </a:cubicBezTo>
                  <a:cubicBezTo>
                    <a:pt x="609" y="18"/>
                    <a:pt x="610" y="18"/>
                    <a:pt x="610" y="18"/>
                  </a:cubicBezTo>
                  <a:cubicBezTo>
                    <a:pt x="611" y="18"/>
                    <a:pt x="611" y="18"/>
                    <a:pt x="612" y="18"/>
                  </a:cubicBezTo>
                  <a:cubicBezTo>
                    <a:pt x="612" y="17"/>
                    <a:pt x="613" y="17"/>
                    <a:pt x="614" y="17"/>
                  </a:cubicBezTo>
                  <a:cubicBezTo>
                    <a:pt x="615" y="17"/>
                    <a:pt x="616" y="18"/>
                    <a:pt x="617" y="18"/>
                  </a:cubicBezTo>
                  <a:cubicBezTo>
                    <a:pt x="618" y="18"/>
                    <a:pt x="619" y="18"/>
                    <a:pt x="620" y="19"/>
                  </a:cubicBezTo>
                  <a:lnTo>
                    <a:pt x="621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  <p:pic>
        <p:nvPicPr>
          <p:cNvPr id="12" name="Graphic 11">
            <a:extLst>
              <a:ext uri="{FF2B5EF4-FFF2-40B4-BE49-F238E27FC236}">
                <a16:creationId xmlns:a16="http://schemas.microsoft.com/office/drawing/2014/main" id="{803B7DE8-B5A1-491A-8957-324CAC7D09A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2600808"/>
            <a:ext cx="3106057" cy="572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08505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1577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Picture 97">
            <a:extLst>
              <a:ext uri="{FF2B5EF4-FFF2-40B4-BE49-F238E27FC236}">
                <a16:creationId xmlns:a16="http://schemas.microsoft.com/office/drawing/2014/main" id="{CF0AB879-1D1A-4424-86B6-CA7EC8EDBAF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17"/>
          <a:stretch/>
        </p:blipFill>
        <p:spPr>
          <a:xfrm>
            <a:off x="46870" y="39029"/>
            <a:ext cx="9050260" cy="5065443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 userDrawn="1">
            <p:ph idx="1" hasCustomPrompt="1"/>
          </p:nvPr>
        </p:nvSpPr>
        <p:spPr bwMode="gray">
          <a:xfrm>
            <a:off x="191885" y="853440"/>
            <a:ext cx="8808998" cy="4004310"/>
          </a:xfrm>
          <a:prstGeom prst="rect">
            <a:avLst/>
          </a:prstGeom>
        </p:spPr>
        <p:txBody>
          <a:bodyPr vert="horz" lIns="0" tIns="34289" rIns="0" bIns="34289" rtlCol="0">
            <a:normAutofit/>
          </a:bodyPr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200" smtClean="0"/>
            </a:lvl4pPr>
            <a:lvl5pPr>
              <a:defRPr lang="en-US" sz="1100" dirty="0"/>
            </a:lvl5pPr>
          </a:lstStyle>
          <a:p>
            <a:pPr lvl="0">
              <a:buFontTx/>
              <a:buBlip>
                <a:blip r:embed="rId3"/>
              </a:buBlip>
            </a:pPr>
            <a:r>
              <a:rPr lang="en-US" dirty="0"/>
              <a:t>Click to edit Master text styles</a:t>
            </a:r>
          </a:p>
          <a:p>
            <a:pPr lvl="1">
              <a:buFontTx/>
              <a:buBlip>
                <a:blip r:embed="rId3"/>
              </a:buBlip>
            </a:pPr>
            <a:r>
              <a:rPr lang="en-US" dirty="0"/>
              <a:t>Second level</a:t>
            </a:r>
          </a:p>
          <a:p>
            <a:pPr lvl="2">
              <a:buFontTx/>
              <a:buBlip>
                <a:blip r:embed="rId3"/>
              </a:buBlip>
            </a:pPr>
            <a:r>
              <a:rPr lang="en-US" dirty="0"/>
              <a:t>Third level</a:t>
            </a:r>
          </a:p>
          <a:p>
            <a:pPr lvl="3">
              <a:buFontTx/>
              <a:buBlip>
                <a:blip r:embed="rId3"/>
              </a:buBlip>
            </a:pPr>
            <a:r>
              <a:rPr lang="en-US" dirty="0"/>
              <a:t>Fourth level</a:t>
            </a:r>
          </a:p>
          <a:p>
            <a:pPr lvl="4">
              <a:buFontTx/>
              <a:buBlip>
                <a:blip r:embed="rId3"/>
              </a:buBlip>
            </a:pPr>
            <a:r>
              <a:rPr lang="en-US" dirty="0"/>
              <a:t>Fifth level</a:t>
            </a:r>
          </a:p>
        </p:txBody>
      </p:sp>
      <p:sp>
        <p:nvSpPr>
          <p:cNvPr id="96" name="Title 1">
            <a:extLst>
              <a:ext uri="{FF2B5EF4-FFF2-40B4-BE49-F238E27FC236}">
                <a16:creationId xmlns:a16="http://schemas.microsoft.com/office/drawing/2014/main" id="{20F6CAE2-BF9C-4EC7-91F6-C88D777F8F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191885" y="0"/>
            <a:ext cx="8802505" cy="632460"/>
          </a:xfrm>
          <a:prstGeom prst="rect">
            <a:avLst/>
          </a:prstGeom>
        </p:spPr>
        <p:txBody>
          <a:bodyPr lIns="0" rIns="0" anchor="b">
            <a:normAutofit/>
          </a:bodyPr>
          <a:lstStyle>
            <a:lvl1pPr>
              <a:defRPr sz="2400" b="1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edit Title Text</a:t>
            </a:r>
          </a:p>
        </p:txBody>
      </p: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1051213D-5E6E-45AD-B56D-E8057EFA14AB}"/>
              </a:ext>
            </a:extLst>
          </p:cNvPr>
          <p:cNvSpPr/>
          <p:nvPr userDrawn="1"/>
        </p:nvSpPr>
        <p:spPr>
          <a:xfrm>
            <a:off x="191886" y="637992"/>
            <a:ext cx="1045028" cy="36576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9344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 userDrawn="1"/>
        </p:nvGrpSpPr>
        <p:grpSpPr>
          <a:xfrm>
            <a:off x="-1" y="0"/>
            <a:ext cx="9137515" cy="4914900"/>
            <a:chOff x="-1" y="0"/>
            <a:chExt cx="9137515" cy="4914900"/>
          </a:xfrm>
        </p:grpSpPr>
        <p:grpSp>
          <p:nvGrpSpPr>
            <p:cNvPr id="27" name="Group 87"/>
            <p:cNvGrpSpPr/>
            <p:nvPr userDrawn="1"/>
          </p:nvGrpSpPr>
          <p:grpSpPr>
            <a:xfrm>
              <a:off x="142570" y="6214"/>
              <a:ext cx="8858313" cy="4908686"/>
              <a:chOff x="142672" y="603115"/>
              <a:chExt cx="8864600" cy="4338536"/>
            </a:xfrm>
          </p:grpSpPr>
          <p:cxnSp>
            <p:nvCxnSpPr>
              <p:cNvPr id="63" name="Straight Connector 62"/>
              <p:cNvCxnSpPr/>
              <p:nvPr userDrawn="1"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 userDrawn="1"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 userDrawn="1"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 userDrawn="1"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 userDrawn="1"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 userDrawn="1"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 userDrawn="1"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 userDrawn="1"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 userDrawn="1"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 userDrawn="1"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 userDrawn="1"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 userDrawn="1"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 userDrawn="1"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 userDrawn="1"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 userDrawn="1"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 userDrawn="1"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 userDrawn="1"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 userDrawn="1"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 userDrawn="1"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 userDrawn="1"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 userDrawn="1"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 userDrawn="1"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 userDrawn="1"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 userDrawn="1"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 userDrawn="1"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 userDrawn="1"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 userDrawn="1"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 userDrawn="1"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 userDrawn="1"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 userDrawn="1"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 userDrawn="1"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 userDrawn="1"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 userDrawn="1"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 userDrawn="1"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 userDrawn="1"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 userDrawn="1"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 userDrawn="1"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 userDrawn="1"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 userDrawn="1"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 userDrawn="1"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 userDrawn="1"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 userDrawn="1"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/>
              <p:nvPr userDrawn="1"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 userDrawn="1"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 userDrawn="1"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 userDrawn="1"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 userDrawn="1"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 userDrawn="1"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 userDrawn="1"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 userDrawn="1"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 userDrawn="1"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 userDrawn="1"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 userDrawn="1"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 userDrawn="1"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 userDrawn="1"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 userDrawn="1"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 userDrawn="1"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/>
              <p:cNvCxnSpPr/>
              <p:nvPr userDrawn="1"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/>
              <p:cNvCxnSpPr/>
              <p:nvPr userDrawn="1"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/>
            <p:cNvGrpSpPr/>
            <p:nvPr userDrawn="1"/>
          </p:nvGrpSpPr>
          <p:grpSpPr>
            <a:xfrm>
              <a:off x="-1" y="0"/>
              <a:ext cx="9137515" cy="4896684"/>
              <a:chOff x="-4568761" y="0"/>
              <a:chExt cx="13706276" cy="4896684"/>
            </a:xfrm>
          </p:grpSpPr>
          <p:cxnSp>
            <p:nvCxnSpPr>
              <p:cNvPr id="30" name="Straight Connector 29"/>
              <p:cNvCxnSpPr/>
              <p:nvPr userDrawn="1"/>
            </p:nvCxnSpPr>
            <p:spPr>
              <a:xfrm flipH="1">
                <a:off x="-4568761" y="0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 userDrawn="1"/>
            </p:nvCxnSpPr>
            <p:spPr>
              <a:xfrm flipH="1">
                <a:off x="-4568761" y="152838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 userDrawn="1"/>
            </p:nvCxnSpPr>
            <p:spPr>
              <a:xfrm flipH="1">
                <a:off x="-4568761" y="305676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 userDrawn="1"/>
            </p:nvCxnSpPr>
            <p:spPr>
              <a:xfrm flipH="1">
                <a:off x="-4568761" y="45851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 userDrawn="1"/>
            </p:nvCxnSpPr>
            <p:spPr>
              <a:xfrm flipH="1">
                <a:off x="-4568761" y="611352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 userDrawn="1"/>
            </p:nvCxnSpPr>
            <p:spPr>
              <a:xfrm flipH="1">
                <a:off x="-4568761" y="764190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 userDrawn="1"/>
            </p:nvCxnSpPr>
            <p:spPr>
              <a:xfrm flipH="1">
                <a:off x="-4568761" y="917028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 userDrawn="1"/>
            </p:nvCxnSpPr>
            <p:spPr>
              <a:xfrm flipH="1">
                <a:off x="-4568761" y="1069866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 userDrawn="1"/>
            </p:nvCxnSpPr>
            <p:spPr>
              <a:xfrm flipH="1">
                <a:off x="-4568761" y="122270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 userDrawn="1"/>
            </p:nvCxnSpPr>
            <p:spPr>
              <a:xfrm flipH="1">
                <a:off x="-4568761" y="1375542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 userDrawn="1"/>
            </p:nvCxnSpPr>
            <p:spPr>
              <a:xfrm flipH="1">
                <a:off x="-4568761" y="1528380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 userDrawn="1"/>
            </p:nvCxnSpPr>
            <p:spPr>
              <a:xfrm flipH="1">
                <a:off x="-4568761" y="1681218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 userDrawn="1"/>
            </p:nvCxnSpPr>
            <p:spPr>
              <a:xfrm flipH="1">
                <a:off x="-4568761" y="1834056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 userDrawn="1"/>
            </p:nvCxnSpPr>
            <p:spPr>
              <a:xfrm flipH="1">
                <a:off x="-4568761" y="198689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 userDrawn="1"/>
            </p:nvCxnSpPr>
            <p:spPr>
              <a:xfrm flipH="1">
                <a:off x="-4568761" y="2139732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 userDrawn="1"/>
            </p:nvCxnSpPr>
            <p:spPr>
              <a:xfrm flipH="1">
                <a:off x="-4568761" y="2292570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 userDrawn="1"/>
            </p:nvCxnSpPr>
            <p:spPr>
              <a:xfrm flipH="1">
                <a:off x="-4568761" y="2445408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 userDrawn="1"/>
            </p:nvCxnSpPr>
            <p:spPr>
              <a:xfrm flipH="1">
                <a:off x="-4568761" y="2598246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 userDrawn="1"/>
            </p:nvCxnSpPr>
            <p:spPr>
              <a:xfrm flipH="1">
                <a:off x="-4568761" y="2751084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 userDrawn="1"/>
            </p:nvCxnSpPr>
            <p:spPr>
              <a:xfrm flipH="1">
                <a:off x="-4568761" y="2903922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 userDrawn="1"/>
            </p:nvCxnSpPr>
            <p:spPr>
              <a:xfrm flipH="1">
                <a:off x="-4568761" y="3056760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 userDrawn="1"/>
            </p:nvCxnSpPr>
            <p:spPr>
              <a:xfrm flipH="1">
                <a:off x="-4568761" y="3209598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 userDrawn="1"/>
            </p:nvCxnSpPr>
            <p:spPr>
              <a:xfrm flipH="1">
                <a:off x="-4568761" y="3362436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 userDrawn="1"/>
            </p:nvCxnSpPr>
            <p:spPr>
              <a:xfrm flipH="1">
                <a:off x="-4568761" y="3515274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 userDrawn="1"/>
            </p:nvCxnSpPr>
            <p:spPr>
              <a:xfrm flipH="1">
                <a:off x="-4568761" y="3668112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 userDrawn="1"/>
            </p:nvCxnSpPr>
            <p:spPr>
              <a:xfrm flipH="1">
                <a:off x="-4568761" y="3820950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 userDrawn="1"/>
            </p:nvCxnSpPr>
            <p:spPr>
              <a:xfrm flipH="1">
                <a:off x="-4568761" y="3973788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 userDrawn="1"/>
            </p:nvCxnSpPr>
            <p:spPr>
              <a:xfrm flipH="1">
                <a:off x="-4568761" y="4126626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 userDrawn="1"/>
            </p:nvCxnSpPr>
            <p:spPr>
              <a:xfrm flipH="1">
                <a:off x="-4568761" y="427946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 userDrawn="1"/>
            </p:nvCxnSpPr>
            <p:spPr>
              <a:xfrm flipH="1">
                <a:off x="-4568761" y="4438170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 userDrawn="1"/>
            </p:nvCxnSpPr>
            <p:spPr>
              <a:xfrm flipH="1">
                <a:off x="-4568761" y="4591008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 userDrawn="1"/>
            </p:nvCxnSpPr>
            <p:spPr>
              <a:xfrm flipH="1">
                <a:off x="-4568761" y="4743846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 userDrawn="1"/>
            </p:nvCxnSpPr>
            <p:spPr>
              <a:xfrm flipH="1">
                <a:off x="-4568761" y="489668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" name="Group 7"/>
          <p:cNvGrpSpPr/>
          <p:nvPr userDrawn="1"/>
        </p:nvGrpSpPr>
        <p:grpSpPr>
          <a:xfrm>
            <a:off x="200226" y="755329"/>
            <a:ext cx="799280" cy="844787"/>
            <a:chOff x="-3330575" y="3005138"/>
            <a:chExt cx="1533526" cy="1620837"/>
          </a:xfrm>
          <a:solidFill>
            <a:schemeClr val="accent1"/>
          </a:solidFill>
        </p:grpSpPr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-3330575" y="3005138"/>
              <a:ext cx="1233488" cy="1620837"/>
            </a:xfrm>
            <a:custGeom>
              <a:avLst/>
              <a:gdLst>
                <a:gd name="T0" fmla="*/ 621 w 777"/>
                <a:gd name="T1" fmla="*/ 0 h 1021"/>
                <a:gd name="T2" fmla="*/ 0 w 777"/>
                <a:gd name="T3" fmla="*/ 1021 h 1021"/>
                <a:gd name="T4" fmla="*/ 621 w 777"/>
                <a:gd name="T5" fmla="*/ 1021 h 1021"/>
                <a:gd name="T6" fmla="*/ 777 w 777"/>
                <a:gd name="T7" fmla="*/ 785 h 1021"/>
                <a:gd name="T8" fmla="*/ 231 w 777"/>
                <a:gd name="T9" fmla="*/ 785 h 1021"/>
                <a:gd name="T10" fmla="*/ 699 w 777"/>
                <a:gd name="T11" fmla="*/ 0 h 1021"/>
                <a:gd name="T12" fmla="*/ 621 w 777"/>
                <a:gd name="T13" fmla="*/ 0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7" h="1021">
                  <a:moveTo>
                    <a:pt x="621" y="0"/>
                  </a:moveTo>
                  <a:lnTo>
                    <a:pt x="0" y="1021"/>
                  </a:lnTo>
                  <a:lnTo>
                    <a:pt x="621" y="1021"/>
                  </a:lnTo>
                  <a:lnTo>
                    <a:pt x="777" y="785"/>
                  </a:lnTo>
                  <a:lnTo>
                    <a:pt x="231" y="785"/>
                  </a:lnTo>
                  <a:lnTo>
                    <a:pt x="699" y="0"/>
                  </a:lnTo>
                  <a:lnTo>
                    <a:pt x="62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-2611437" y="3005138"/>
              <a:ext cx="814388" cy="1136650"/>
            </a:xfrm>
            <a:custGeom>
              <a:avLst/>
              <a:gdLst>
                <a:gd name="T0" fmla="*/ 435 w 513"/>
                <a:gd name="T1" fmla="*/ 0 h 716"/>
                <a:gd name="T2" fmla="*/ 513 w 513"/>
                <a:gd name="T3" fmla="*/ 0 h 716"/>
                <a:gd name="T4" fmla="*/ 78 w 513"/>
                <a:gd name="T5" fmla="*/ 716 h 716"/>
                <a:gd name="T6" fmla="*/ 0 w 513"/>
                <a:gd name="T7" fmla="*/ 716 h 716"/>
                <a:gd name="T8" fmla="*/ 435 w 513"/>
                <a:gd name="T9" fmla="*/ 0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716">
                  <a:moveTo>
                    <a:pt x="435" y="0"/>
                  </a:moveTo>
                  <a:lnTo>
                    <a:pt x="513" y="0"/>
                  </a:lnTo>
                  <a:lnTo>
                    <a:pt x="78" y="716"/>
                  </a:lnTo>
                  <a:lnTo>
                    <a:pt x="0" y="716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4981240" y="1861069"/>
            <a:ext cx="747544" cy="809246"/>
            <a:chOff x="2301081" y="6662108"/>
            <a:chExt cx="1500188" cy="1624012"/>
          </a:xfrm>
          <a:solidFill>
            <a:schemeClr val="accent1"/>
          </a:solidFill>
        </p:grpSpPr>
        <p:sp>
          <p:nvSpPr>
            <p:cNvPr id="12" name="Freeform 8"/>
            <p:cNvSpPr>
              <a:spLocks/>
            </p:cNvSpPr>
            <p:nvPr/>
          </p:nvSpPr>
          <p:spPr bwMode="auto">
            <a:xfrm>
              <a:off x="2551906" y="6662108"/>
              <a:ext cx="1249363" cy="393700"/>
            </a:xfrm>
            <a:custGeom>
              <a:avLst/>
              <a:gdLst>
                <a:gd name="T0" fmla="*/ 402 w 787"/>
                <a:gd name="T1" fmla="*/ 248 h 248"/>
                <a:gd name="T2" fmla="*/ 633 w 787"/>
                <a:gd name="T3" fmla="*/ 248 h 248"/>
                <a:gd name="T4" fmla="*/ 787 w 787"/>
                <a:gd name="T5" fmla="*/ 0 h 248"/>
                <a:gd name="T6" fmla="*/ 151 w 787"/>
                <a:gd name="T7" fmla="*/ 0 h 248"/>
                <a:gd name="T8" fmla="*/ 0 w 787"/>
                <a:gd name="T9" fmla="*/ 246 h 248"/>
                <a:gd name="T10" fmla="*/ 402 w 787"/>
                <a:gd name="T11" fmla="*/ 24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7" h="248">
                  <a:moveTo>
                    <a:pt x="402" y="248"/>
                  </a:moveTo>
                  <a:lnTo>
                    <a:pt x="633" y="248"/>
                  </a:lnTo>
                  <a:lnTo>
                    <a:pt x="787" y="0"/>
                  </a:lnTo>
                  <a:lnTo>
                    <a:pt x="151" y="0"/>
                  </a:lnTo>
                  <a:lnTo>
                    <a:pt x="0" y="246"/>
                  </a:lnTo>
                  <a:lnTo>
                    <a:pt x="402" y="2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  <p:sp>
          <p:nvSpPr>
            <p:cNvPr id="13" name="Freeform 9"/>
            <p:cNvSpPr>
              <a:spLocks/>
            </p:cNvSpPr>
            <p:nvPr/>
          </p:nvSpPr>
          <p:spPr bwMode="auto">
            <a:xfrm>
              <a:off x="2683669" y="7162170"/>
              <a:ext cx="809625" cy="1123950"/>
            </a:xfrm>
            <a:custGeom>
              <a:avLst/>
              <a:gdLst>
                <a:gd name="T0" fmla="*/ 435 w 510"/>
                <a:gd name="T1" fmla="*/ 0 h 708"/>
                <a:gd name="T2" fmla="*/ 510 w 510"/>
                <a:gd name="T3" fmla="*/ 0 h 708"/>
                <a:gd name="T4" fmla="*/ 78 w 510"/>
                <a:gd name="T5" fmla="*/ 708 h 708"/>
                <a:gd name="T6" fmla="*/ 0 w 510"/>
                <a:gd name="T7" fmla="*/ 708 h 708"/>
                <a:gd name="T8" fmla="*/ 435 w 510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0" h="708">
                  <a:moveTo>
                    <a:pt x="435" y="0"/>
                  </a:moveTo>
                  <a:lnTo>
                    <a:pt x="510" y="0"/>
                  </a:lnTo>
                  <a:lnTo>
                    <a:pt x="78" y="708"/>
                  </a:lnTo>
                  <a:lnTo>
                    <a:pt x="0" y="708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  <p:sp>
          <p:nvSpPr>
            <p:cNvPr id="14" name="Freeform 10"/>
            <p:cNvSpPr>
              <a:spLocks/>
            </p:cNvSpPr>
            <p:nvPr/>
          </p:nvSpPr>
          <p:spPr bwMode="auto">
            <a:xfrm>
              <a:off x="2301081" y="7162170"/>
              <a:ext cx="803275" cy="1123950"/>
            </a:xfrm>
            <a:custGeom>
              <a:avLst/>
              <a:gdLst>
                <a:gd name="T0" fmla="*/ 430 w 506"/>
                <a:gd name="T1" fmla="*/ 0 h 708"/>
                <a:gd name="T2" fmla="*/ 506 w 506"/>
                <a:gd name="T3" fmla="*/ 0 h 708"/>
                <a:gd name="T4" fmla="*/ 76 w 506"/>
                <a:gd name="T5" fmla="*/ 708 h 708"/>
                <a:gd name="T6" fmla="*/ 0 w 506"/>
                <a:gd name="T7" fmla="*/ 708 h 708"/>
                <a:gd name="T8" fmla="*/ 430 w 506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6" h="708">
                  <a:moveTo>
                    <a:pt x="430" y="0"/>
                  </a:moveTo>
                  <a:lnTo>
                    <a:pt x="506" y="0"/>
                  </a:lnTo>
                  <a:lnTo>
                    <a:pt x="76" y="708"/>
                  </a:lnTo>
                  <a:lnTo>
                    <a:pt x="0" y="708"/>
                  </a:lnTo>
                  <a:lnTo>
                    <a:pt x="4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99506" y="755329"/>
            <a:ext cx="4052554" cy="1561151"/>
          </a:xfrm>
          <a:prstGeom prst="rect">
            <a:avLst/>
          </a:prstGeom>
        </p:spPr>
        <p:txBody>
          <a:bodyPr/>
          <a:lstStyle>
            <a:lvl1pPr algn="ctr">
              <a:defRPr sz="3200"/>
            </a:lvl1pPr>
          </a:lstStyle>
          <a:p>
            <a:r>
              <a:rPr lang="en-US" dirty="0"/>
              <a:t>Title Text</a:t>
            </a:r>
            <a:endParaRPr lang="en-IN" dirty="0"/>
          </a:p>
        </p:txBody>
      </p:sp>
      <p:sp>
        <p:nvSpPr>
          <p:cNvPr id="17" name="Freeform 17"/>
          <p:cNvSpPr>
            <a:spLocks/>
          </p:cNvSpPr>
          <p:nvPr userDrawn="1"/>
        </p:nvSpPr>
        <p:spPr bwMode="auto">
          <a:xfrm>
            <a:off x="0" y="2647838"/>
            <a:ext cx="2407675" cy="575724"/>
          </a:xfrm>
          <a:custGeom>
            <a:avLst/>
            <a:gdLst/>
            <a:ahLst/>
            <a:cxnLst/>
            <a:rect l="l" t="t" r="r" b="b"/>
            <a:pathLst>
              <a:path w="2402984" h="575724">
                <a:moveTo>
                  <a:pt x="0" y="0"/>
                </a:moveTo>
                <a:lnTo>
                  <a:pt x="2402984" y="0"/>
                </a:lnTo>
                <a:lnTo>
                  <a:pt x="2052676" y="575724"/>
                </a:lnTo>
                <a:lnTo>
                  <a:pt x="0" y="57572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solidFill>
                <a:srgbClr val="000000"/>
              </a:solidFill>
            </a:endParaRPr>
          </a:p>
        </p:txBody>
      </p:sp>
      <p:grpSp>
        <p:nvGrpSpPr>
          <p:cNvPr id="18" name="Group 5"/>
          <p:cNvGrpSpPr>
            <a:grpSpLocks noChangeAspect="1"/>
          </p:cNvGrpSpPr>
          <p:nvPr userDrawn="1"/>
        </p:nvGrpSpPr>
        <p:grpSpPr bwMode="auto">
          <a:xfrm>
            <a:off x="299349" y="2798386"/>
            <a:ext cx="1680364" cy="252286"/>
            <a:chOff x="119" y="2341"/>
            <a:chExt cx="1805" cy="271"/>
          </a:xfrm>
        </p:grpSpPr>
        <p:sp>
          <p:nvSpPr>
            <p:cNvPr id="19" name="Freeform 6"/>
            <p:cNvSpPr>
              <a:spLocks noEditPoints="1"/>
            </p:cNvSpPr>
            <p:nvPr userDrawn="1"/>
          </p:nvSpPr>
          <p:spPr bwMode="auto">
            <a:xfrm>
              <a:off x="119" y="2341"/>
              <a:ext cx="270" cy="271"/>
            </a:xfrm>
            <a:custGeom>
              <a:avLst/>
              <a:gdLst>
                <a:gd name="T0" fmla="*/ 57 w 114"/>
                <a:gd name="T1" fmla="*/ 0 h 115"/>
                <a:gd name="T2" fmla="*/ 114 w 114"/>
                <a:gd name="T3" fmla="*/ 58 h 115"/>
                <a:gd name="T4" fmla="*/ 57 w 114"/>
                <a:gd name="T5" fmla="*/ 115 h 115"/>
                <a:gd name="T6" fmla="*/ 0 w 114"/>
                <a:gd name="T7" fmla="*/ 58 h 115"/>
                <a:gd name="T8" fmla="*/ 57 w 114"/>
                <a:gd name="T9" fmla="*/ 0 h 115"/>
                <a:gd name="T10" fmla="*/ 49 w 114"/>
                <a:gd name="T11" fmla="*/ 107 h 115"/>
                <a:gd name="T12" fmla="*/ 73 w 114"/>
                <a:gd name="T13" fmla="*/ 65 h 115"/>
                <a:gd name="T14" fmla="*/ 57 w 114"/>
                <a:gd name="T15" fmla="*/ 65 h 115"/>
                <a:gd name="T16" fmla="*/ 65 w 114"/>
                <a:gd name="T17" fmla="*/ 51 h 115"/>
                <a:gd name="T18" fmla="*/ 104 w 114"/>
                <a:gd name="T19" fmla="*/ 51 h 115"/>
                <a:gd name="T20" fmla="*/ 96 w 114"/>
                <a:gd name="T21" fmla="*/ 65 h 115"/>
                <a:gd name="T22" fmla="*/ 82 w 114"/>
                <a:gd name="T23" fmla="*/ 65 h 115"/>
                <a:gd name="T24" fmla="*/ 57 w 114"/>
                <a:gd name="T25" fmla="*/ 108 h 115"/>
                <a:gd name="T26" fmla="*/ 107 w 114"/>
                <a:gd name="T27" fmla="*/ 58 h 115"/>
                <a:gd name="T28" fmla="*/ 57 w 114"/>
                <a:gd name="T29" fmla="*/ 8 h 115"/>
                <a:gd name="T30" fmla="*/ 51 w 114"/>
                <a:gd name="T31" fmla="*/ 8 h 115"/>
                <a:gd name="T32" fmla="*/ 26 w 114"/>
                <a:gd name="T33" fmla="*/ 51 h 115"/>
                <a:gd name="T34" fmla="*/ 57 w 114"/>
                <a:gd name="T35" fmla="*/ 51 h 115"/>
                <a:gd name="T36" fmla="*/ 49 w 114"/>
                <a:gd name="T37" fmla="*/ 65 h 115"/>
                <a:gd name="T38" fmla="*/ 10 w 114"/>
                <a:gd name="T39" fmla="*/ 65 h 115"/>
                <a:gd name="T40" fmla="*/ 41 w 114"/>
                <a:gd name="T41" fmla="*/ 10 h 115"/>
                <a:gd name="T42" fmla="*/ 7 w 114"/>
                <a:gd name="T43" fmla="*/ 58 h 115"/>
                <a:gd name="T44" fmla="*/ 49 w 114"/>
                <a:gd name="T45" fmla="*/ 107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4" h="115">
                  <a:moveTo>
                    <a:pt x="57" y="0"/>
                  </a:moveTo>
                  <a:cubicBezTo>
                    <a:pt x="88" y="0"/>
                    <a:pt x="114" y="26"/>
                    <a:pt x="114" y="58"/>
                  </a:cubicBezTo>
                  <a:cubicBezTo>
                    <a:pt x="114" y="89"/>
                    <a:pt x="88" y="115"/>
                    <a:pt x="57" y="115"/>
                  </a:cubicBezTo>
                  <a:cubicBezTo>
                    <a:pt x="25" y="115"/>
                    <a:pt x="0" y="89"/>
                    <a:pt x="0" y="58"/>
                  </a:cubicBezTo>
                  <a:cubicBezTo>
                    <a:pt x="0" y="26"/>
                    <a:pt x="25" y="0"/>
                    <a:pt x="57" y="0"/>
                  </a:cubicBezTo>
                  <a:moveTo>
                    <a:pt x="49" y="107"/>
                  </a:moveTo>
                  <a:cubicBezTo>
                    <a:pt x="73" y="65"/>
                    <a:pt x="73" y="65"/>
                    <a:pt x="73" y="65"/>
                  </a:cubicBezTo>
                  <a:cubicBezTo>
                    <a:pt x="57" y="65"/>
                    <a:pt x="57" y="65"/>
                    <a:pt x="57" y="65"/>
                  </a:cubicBezTo>
                  <a:cubicBezTo>
                    <a:pt x="65" y="51"/>
                    <a:pt x="65" y="51"/>
                    <a:pt x="65" y="51"/>
                  </a:cubicBezTo>
                  <a:cubicBezTo>
                    <a:pt x="104" y="51"/>
                    <a:pt x="104" y="51"/>
                    <a:pt x="104" y="51"/>
                  </a:cubicBezTo>
                  <a:cubicBezTo>
                    <a:pt x="96" y="65"/>
                    <a:pt x="96" y="65"/>
                    <a:pt x="96" y="65"/>
                  </a:cubicBezTo>
                  <a:cubicBezTo>
                    <a:pt x="82" y="65"/>
                    <a:pt x="82" y="65"/>
                    <a:pt x="82" y="65"/>
                  </a:cubicBezTo>
                  <a:cubicBezTo>
                    <a:pt x="57" y="108"/>
                    <a:pt x="57" y="108"/>
                    <a:pt x="57" y="108"/>
                  </a:cubicBezTo>
                  <a:cubicBezTo>
                    <a:pt x="84" y="108"/>
                    <a:pt x="107" y="85"/>
                    <a:pt x="107" y="58"/>
                  </a:cubicBezTo>
                  <a:cubicBezTo>
                    <a:pt x="107" y="30"/>
                    <a:pt x="84" y="8"/>
                    <a:pt x="57" y="8"/>
                  </a:cubicBezTo>
                  <a:cubicBezTo>
                    <a:pt x="55" y="8"/>
                    <a:pt x="53" y="8"/>
                    <a:pt x="51" y="8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57" y="51"/>
                    <a:pt x="57" y="51"/>
                    <a:pt x="57" y="51"/>
                  </a:cubicBezTo>
                  <a:cubicBezTo>
                    <a:pt x="49" y="65"/>
                    <a:pt x="49" y="65"/>
                    <a:pt x="49" y="65"/>
                  </a:cubicBezTo>
                  <a:cubicBezTo>
                    <a:pt x="10" y="65"/>
                    <a:pt x="10" y="65"/>
                    <a:pt x="10" y="65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21" y="17"/>
                    <a:pt x="7" y="36"/>
                    <a:pt x="7" y="58"/>
                  </a:cubicBezTo>
                  <a:cubicBezTo>
                    <a:pt x="7" y="83"/>
                    <a:pt x="25" y="103"/>
                    <a:pt x="49" y="10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rgbClr val="000000"/>
                </a:solidFill>
              </a:endParaRPr>
            </a:p>
          </p:txBody>
        </p:sp>
        <p:sp>
          <p:nvSpPr>
            <p:cNvPr id="20" name="Freeform 7"/>
            <p:cNvSpPr>
              <a:spLocks noEditPoints="1"/>
            </p:cNvSpPr>
            <p:nvPr userDrawn="1"/>
          </p:nvSpPr>
          <p:spPr bwMode="auto">
            <a:xfrm>
              <a:off x="457" y="2426"/>
              <a:ext cx="1467" cy="125"/>
            </a:xfrm>
            <a:custGeom>
              <a:avLst/>
              <a:gdLst>
                <a:gd name="T0" fmla="*/ 55 w 621"/>
                <a:gd name="T1" fmla="*/ 34 h 53"/>
                <a:gd name="T2" fmla="*/ 53 w 621"/>
                <a:gd name="T3" fmla="*/ 18 h 53"/>
                <a:gd name="T4" fmla="*/ 35 w 621"/>
                <a:gd name="T5" fmla="*/ 7 h 53"/>
                <a:gd name="T6" fmla="*/ 29 w 621"/>
                <a:gd name="T7" fmla="*/ 38 h 53"/>
                <a:gd name="T8" fmla="*/ 45 w 621"/>
                <a:gd name="T9" fmla="*/ 35 h 53"/>
                <a:gd name="T10" fmla="*/ 40 w 621"/>
                <a:gd name="T11" fmla="*/ 24 h 53"/>
                <a:gd name="T12" fmla="*/ 42 w 621"/>
                <a:gd name="T13" fmla="*/ 9 h 53"/>
                <a:gd name="T14" fmla="*/ 81 w 621"/>
                <a:gd name="T15" fmla="*/ 9 h 53"/>
                <a:gd name="T16" fmla="*/ 139 w 621"/>
                <a:gd name="T17" fmla="*/ 9 h 53"/>
                <a:gd name="T18" fmla="*/ 144 w 621"/>
                <a:gd name="T19" fmla="*/ 13 h 53"/>
                <a:gd name="T20" fmla="*/ 155 w 621"/>
                <a:gd name="T21" fmla="*/ 40 h 53"/>
                <a:gd name="T22" fmla="*/ 145 w 621"/>
                <a:gd name="T23" fmla="*/ 18 h 53"/>
                <a:gd name="T24" fmla="*/ 174 w 621"/>
                <a:gd name="T25" fmla="*/ 13 h 53"/>
                <a:gd name="T26" fmla="*/ 182 w 621"/>
                <a:gd name="T27" fmla="*/ 35 h 53"/>
                <a:gd name="T28" fmla="*/ 181 w 621"/>
                <a:gd name="T29" fmla="*/ 18 h 53"/>
                <a:gd name="T30" fmla="*/ 205 w 621"/>
                <a:gd name="T31" fmla="*/ 18 h 53"/>
                <a:gd name="T32" fmla="*/ 217 w 621"/>
                <a:gd name="T33" fmla="*/ 21 h 53"/>
                <a:gd name="T34" fmla="*/ 187 w 621"/>
                <a:gd name="T35" fmla="*/ 41 h 53"/>
                <a:gd name="T36" fmla="*/ 243 w 621"/>
                <a:gd name="T37" fmla="*/ 22 h 53"/>
                <a:gd name="T38" fmla="*/ 241 w 621"/>
                <a:gd name="T39" fmla="*/ 12 h 53"/>
                <a:gd name="T40" fmla="*/ 269 w 621"/>
                <a:gd name="T41" fmla="*/ 36 h 53"/>
                <a:gd name="T42" fmla="*/ 276 w 621"/>
                <a:gd name="T43" fmla="*/ 20 h 53"/>
                <a:gd name="T44" fmla="*/ 260 w 621"/>
                <a:gd name="T45" fmla="*/ 17 h 53"/>
                <a:gd name="T46" fmla="*/ 284 w 621"/>
                <a:gd name="T47" fmla="*/ 19 h 53"/>
                <a:gd name="T48" fmla="*/ 314 w 621"/>
                <a:gd name="T49" fmla="*/ 35 h 53"/>
                <a:gd name="T50" fmla="*/ 326 w 621"/>
                <a:gd name="T51" fmla="*/ 22 h 53"/>
                <a:gd name="T52" fmla="*/ 305 w 621"/>
                <a:gd name="T53" fmla="*/ 22 h 53"/>
                <a:gd name="T54" fmla="*/ 330 w 621"/>
                <a:gd name="T55" fmla="*/ 15 h 53"/>
                <a:gd name="T56" fmla="*/ 367 w 621"/>
                <a:gd name="T57" fmla="*/ 17 h 53"/>
                <a:gd name="T58" fmla="*/ 340 w 621"/>
                <a:gd name="T59" fmla="*/ 19 h 53"/>
                <a:gd name="T60" fmla="*/ 357 w 621"/>
                <a:gd name="T61" fmla="*/ 36 h 53"/>
                <a:gd name="T62" fmla="*/ 358 w 621"/>
                <a:gd name="T63" fmla="*/ 24 h 53"/>
                <a:gd name="T64" fmla="*/ 346 w 621"/>
                <a:gd name="T65" fmla="*/ 23 h 53"/>
                <a:gd name="T66" fmla="*/ 373 w 621"/>
                <a:gd name="T67" fmla="*/ 47 h 53"/>
                <a:gd name="T68" fmla="*/ 383 w 621"/>
                <a:gd name="T69" fmla="*/ 45 h 53"/>
                <a:gd name="T70" fmla="*/ 430 w 621"/>
                <a:gd name="T71" fmla="*/ 2 h 53"/>
                <a:gd name="T72" fmla="*/ 433 w 621"/>
                <a:gd name="T73" fmla="*/ 27 h 53"/>
                <a:gd name="T74" fmla="*/ 420 w 621"/>
                <a:gd name="T75" fmla="*/ 41 h 53"/>
                <a:gd name="T76" fmla="*/ 433 w 621"/>
                <a:gd name="T77" fmla="*/ 18 h 53"/>
                <a:gd name="T78" fmla="*/ 443 w 621"/>
                <a:gd name="T79" fmla="*/ 10 h 53"/>
                <a:gd name="T80" fmla="*/ 449 w 621"/>
                <a:gd name="T81" fmla="*/ 19 h 53"/>
                <a:gd name="T82" fmla="*/ 466 w 621"/>
                <a:gd name="T83" fmla="*/ 36 h 53"/>
                <a:gd name="T84" fmla="*/ 466 w 621"/>
                <a:gd name="T85" fmla="*/ 19 h 53"/>
                <a:gd name="T86" fmla="*/ 492 w 621"/>
                <a:gd name="T87" fmla="*/ 20 h 53"/>
                <a:gd name="T88" fmla="*/ 488 w 621"/>
                <a:gd name="T89" fmla="*/ 18 h 53"/>
                <a:gd name="T90" fmla="*/ 511 w 621"/>
                <a:gd name="T91" fmla="*/ 33 h 53"/>
                <a:gd name="T92" fmla="*/ 535 w 621"/>
                <a:gd name="T93" fmla="*/ 8 h 53"/>
                <a:gd name="T94" fmla="*/ 546 w 621"/>
                <a:gd name="T95" fmla="*/ 23 h 53"/>
                <a:gd name="T96" fmla="*/ 558 w 621"/>
                <a:gd name="T97" fmla="*/ 36 h 53"/>
                <a:gd name="T98" fmla="*/ 567 w 621"/>
                <a:gd name="T99" fmla="*/ 19 h 53"/>
                <a:gd name="T100" fmla="*/ 571 w 621"/>
                <a:gd name="T101" fmla="*/ 19 h 53"/>
                <a:gd name="T102" fmla="*/ 588 w 621"/>
                <a:gd name="T103" fmla="*/ 36 h 53"/>
                <a:gd name="T104" fmla="*/ 588 w 621"/>
                <a:gd name="T105" fmla="*/ 19 h 53"/>
                <a:gd name="T106" fmla="*/ 604 w 621"/>
                <a:gd name="T107" fmla="*/ 15 h 53"/>
                <a:gd name="T108" fmla="*/ 609 w 621"/>
                <a:gd name="T109" fmla="*/ 36 h 53"/>
                <a:gd name="T110" fmla="*/ 613 w 621"/>
                <a:gd name="T111" fmla="*/ 40 h 53"/>
                <a:gd name="T112" fmla="*/ 609 w 621"/>
                <a:gd name="T113" fmla="*/ 1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21" h="53">
                  <a:moveTo>
                    <a:pt x="0" y="41"/>
                  </a:moveTo>
                  <a:cubicBezTo>
                    <a:pt x="22" y="41"/>
                    <a:pt x="22" y="41"/>
                    <a:pt x="22" y="41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9" y="35"/>
                    <a:pt x="9" y="35"/>
                    <a:pt x="9" y="35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8" y="3"/>
                    <a:pt x="8" y="3"/>
                    <a:pt x="8" y="3"/>
                  </a:cubicBezTo>
                  <a:lnTo>
                    <a:pt x="0" y="41"/>
                  </a:lnTo>
                  <a:close/>
                  <a:moveTo>
                    <a:pt x="51" y="41"/>
                  </a:moveTo>
                  <a:cubicBezTo>
                    <a:pt x="59" y="41"/>
                    <a:pt x="59" y="41"/>
                    <a:pt x="59" y="41"/>
                  </a:cubicBezTo>
                  <a:cubicBezTo>
                    <a:pt x="55" y="34"/>
                    <a:pt x="55" y="34"/>
                    <a:pt x="55" y="34"/>
                  </a:cubicBezTo>
                  <a:cubicBezTo>
                    <a:pt x="56" y="33"/>
                    <a:pt x="57" y="32"/>
                    <a:pt x="58" y="30"/>
                  </a:cubicBezTo>
                  <a:cubicBezTo>
                    <a:pt x="59" y="29"/>
                    <a:pt x="60" y="27"/>
                    <a:pt x="60" y="25"/>
                  </a:cubicBezTo>
                  <a:cubicBezTo>
                    <a:pt x="61" y="24"/>
                    <a:pt x="61" y="22"/>
                    <a:pt x="61" y="20"/>
                  </a:cubicBezTo>
                  <a:cubicBezTo>
                    <a:pt x="55" y="20"/>
                    <a:pt x="55" y="20"/>
                    <a:pt x="55" y="20"/>
                  </a:cubicBezTo>
                  <a:cubicBezTo>
                    <a:pt x="55" y="21"/>
                    <a:pt x="55" y="22"/>
                    <a:pt x="54" y="23"/>
                  </a:cubicBezTo>
                  <a:cubicBezTo>
                    <a:pt x="54" y="24"/>
                    <a:pt x="54" y="25"/>
                    <a:pt x="53" y="26"/>
                  </a:cubicBezTo>
                  <a:cubicBezTo>
                    <a:pt x="53" y="27"/>
                    <a:pt x="52" y="28"/>
                    <a:pt x="51" y="29"/>
                  </a:cubicBezTo>
                  <a:cubicBezTo>
                    <a:pt x="46" y="21"/>
                    <a:pt x="46" y="21"/>
                    <a:pt x="46" y="21"/>
                  </a:cubicBezTo>
                  <a:cubicBezTo>
                    <a:pt x="47" y="21"/>
                    <a:pt x="48" y="20"/>
                    <a:pt x="50" y="20"/>
                  </a:cubicBezTo>
                  <a:cubicBezTo>
                    <a:pt x="51" y="19"/>
                    <a:pt x="52" y="18"/>
                    <a:pt x="53" y="18"/>
                  </a:cubicBezTo>
                  <a:cubicBezTo>
                    <a:pt x="54" y="17"/>
                    <a:pt x="55" y="16"/>
                    <a:pt x="55" y="15"/>
                  </a:cubicBezTo>
                  <a:cubicBezTo>
                    <a:pt x="56" y="14"/>
                    <a:pt x="56" y="12"/>
                    <a:pt x="56" y="11"/>
                  </a:cubicBezTo>
                  <a:cubicBezTo>
                    <a:pt x="56" y="10"/>
                    <a:pt x="56" y="8"/>
                    <a:pt x="55" y="7"/>
                  </a:cubicBezTo>
                  <a:cubicBezTo>
                    <a:pt x="55" y="7"/>
                    <a:pt x="54" y="6"/>
                    <a:pt x="53" y="5"/>
                  </a:cubicBezTo>
                  <a:cubicBezTo>
                    <a:pt x="53" y="4"/>
                    <a:pt x="52" y="4"/>
                    <a:pt x="51" y="3"/>
                  </a:cubicBezTo>
                  <a:cubicBezTo>
                    <a:pt x="50" y="3"/>
                    <a:pt x="49" y="3"/>
                    <a:pt x="48" y="2"/>
                  </a:cubicBezTo>
                  <a:cubicBezTo>
                    <a:pt x="47" y="2"/>
                    <a:pt x="46" y="2"/>
                    <a:pt x="45" y="2"/>
                  </a:cubicBezTo>
                  <a:cubicBezTo>
                    <a:pt x="44" y="2"/>
                    <a:pt x="42" y="2"/>
                    <a:pt x="41" y="3"/>
                  </a:cubicBezTo>
                  <a:cubicBezTo>
                    <a:pt x="40" y="3"/>
                    <a:pt x="39" y="4"/>
                    <a:pt x="37" y="4"/>
                  </a:cubicBezTo>
                  <a:cubicBezTo>
                    <a:pt x="36" y="5"/>
                    <a:pt x="35" y="6"/>
                    <a:pt x="35" y="7"/>
                  </a:cubicBezTo>
                  <a:cubicBezTo>
                    <a:pt x="34" y="9"/>
                    <a:pt x="34" y="10"/>
                    <a:pt x="34" y="12"/>
                  </a:cubicBezTo>
                  <a:cubicBezTo>
                    <a:pt x="34" y="13"/>
                    <a:pt x="34" y="14"/>
                    <a:pt x="34" y="15"/>
                  </a:cubicBezTo>
                  <a:cubicBezTo>
                    <a:pt x="34" y="15"/>
                    <a:pt x="35" y="16"/>
                    <a:pt x="35" y="17"/>
                  </a:cubicBezTo>
                  <a:cubicBezTo>
                    <a:pt x="36" y="17"/>
                    <a:pt x="36" y="18"/>
                    <a:pt x="37" y="19"/>
                  </a:cubicBezTo>
                  <a:cubicBezTo>
                    <a:pt x="35" y="19"/>
                    <a:pt x="34" y="20"/>
                    <a:pt x="33" y="21"/>
                  </a:cubicBezTo>
                  <a:cubicBezTo>
                    <a:pt x="31" y="21"/>
                    <a:pt x="30" y="22"/>
                    <a:pt x="29" y="23"/>
                  </a:cubicBezTo>
                  <a:cubicBezTo>
                    <a:pt x="28" y="24"/>
                    <a:pt x="27" y="25"/>
                    <a:pt x="27" y="26"/>
                  </a:cubicBezTo>
                  <a:cubicBezTo>
                    <a:pt x="26" y="28"/>
                    <a:pt x="26" y="29"/>
                    <a:pt x="26" y="31"/>
                  </a:cubicBezTo>
                  <a:cubicBezTo>
                    <a:pt x="26" y="32"/>
                    <a:pt x="26" y="34"/>
                    <a:pt x="27" y="35"/>
                  </a:cubicBezTo>
                  <a:cubicBezTo>
                    <a:pt x="27" y="36"/>
                    <a:pt x="28" y="37"/>
                    <a:pt x="29" y="38"/>
                  </a:cubicBezTo>
                  <a:cubicBezTo>
                    <a:pt x="30" y="39"/>
                    <a:pt x="31" y="39"/>
                    <a:pt x="32" y="40"/>
                  </a:cubicBezTo>
                  <a:cubicBezTo>
                    <a:pt x="33" y="41"/>
                    <a:pt x="34" y="41"/>
                    <a:pt x="35" y="41"/>
                  </a:cubicBezTo>
                  <a:cubicBezTo>
                    <a:pt x="37" y="41"/>
                    <a:pt x="38" y="42"/>
                    <a:pt x="39" y="42"/>
                  </a:cubicBezTo>
                  <a:cubicBezTo>
                    <a:pt x="40" y="42"/>
                    <a:pt x="41" y="42"/>
                    <a:pt x="42" y="41"/>
                  </a:cubicBezTo>
                  <a:cubicBezTo>
                    <a:pt x="43" y="41"/>
                    <a:pt x="44" y="41"/>
                    <a:pt x="45" y="41"/>
                  </a:cubicBezTo>
                  <a:cubicBezTo>
                    <a:pt x="46" y="41"/>
                    <a:pt x="47" y="40"/>
                    <a:pt x="48" y="40"/>
                  </a:cubicBezTo>
                  <a:cubicBezTo>
                    <a:pt x="48" y="40"/>
                    <a:pt x="49" y="39"/>
                    <a:pt x="50" y="39"/>
                  </a:cubicBezTo>
                  <a:lnTo>
                    <a:pt x="51" y="41"/>
                  </a:lnTo>
                  <a:close/>
                  <a:moveTo>
                    <a:pt x="47" y="34"/>
                  </a:moveTo>
                  <a:cubicBezTo>
                    <a:pt x="46" y="34"/>
                    <a:pt x="45" y="35"/>
                    <a:pt x="45" y="35"/>
                  </a:cubicBezTo>
                  <a:cubicBezTo>
                    <a:pt x="44" y="35"/>
                    <a:pt x="43" y="36"/>
                    <a:pt x="42" y="36"/>
                  </a:cubicBezTo>
                  <a:cubicBezTo>
                    <a:pt x="42" y="36"/>
                    <a:pt x="41" y="36"/>
                    <a:pt x="40" y="36"/>
                  </a:cubicBezTo>
                  <a:cubicBezTo>
                    <a:pt x="39" y="36"/>
                    <a:pt x="38" y="36"/>
                    <a:pt x="38" y="36"/>
                  </a:cubicBezTo>
                  <a:cubicBezTo>
                    <a:pt x="37" y="35"/>
                    <a:pt x="36" y="35"/>
                    <a:pt x="35" y="35"/>
                  </a:cubicBezTo>
                  <a:cubicBezTo>
                    <a:pt x="35" y="34"/>
                    <a:pt x="34" y="34"/>
                    <a:pt x="34" y="33"/>
                  </a:cubicBezTo>
                  <a:cubicBezTo>
                    <a:pt x="34" y="32"/>
                    <a:pt x="33" y="31"/>
                    <a:pt x="33" y="30"/>
                  </a:cubicBezTo>
                  <a:cubicBezTo>
                    <a:pt x="33" y="29"/>
                    <a:pt x="34" y="29"/>
                    <a:pt x="34" y="28"/>
                  </a:cubicBezTo>
                  <a:cubicBezTo>
                    <a:pt x="34" y="27"/>
                    <a:pt x="35" y="27"/>
                    <a:pt x="35" y="26"/>
                  </a:cubicBezTo>
                  <a:cubicBezTo>
                    <a:pt x="36" y="25"/>
                    <a:pt x="37" y="25"/>
                    <a:pt x="37" y="25"/>
                  </a:cubicBezTo>
                  <a:cubicBezTo>
                    <a:pt x="38" y="24"/>
                    <a:pt x="39" y="24"/>
                    <a:pt x="40" y="24"/>
                  </a:cubicBezTo>
                  <a:lnTo>
                    <a:pt x="47" y="34"/>
                  </a:lnTo>
                  <a:close/>
                  <a:moveTo>
                    <a:pt x="50" y="11"/>
                  </a:moveTo>
                  <a:cubicBezTo>
                    <a:pt x="50" y="12"/>
                    <a:pt x="49" y="12"/>
                    <a:pt x="49" y="13"/>
                  </a:cubicBezTo>
                  <a:cubicBezTo>
                    <a:pt x="48" y="14"/>
                    <a:pt x="48" y="14"/>
                    <a:pt x="47" y="15"/>
                  </a:cubicBezTo>
                  <a:cubicBezTo>
                    <a:pt x="47" y="15"/>
                    <a:pt x="46" y="16"/>
                    <a:pt x="45" y="16"/>
                  </a:cubicBezTo>
                  <a:cubicBezTo>
                    <a:pt x="44" y="16"/>
                    <a:pt x="44" y="17"/>
                    <a:pt x="43" y="17"/>
                  </a:cubicBezTo>
                  <a:cubicBezTo>
                    <a:pt x="43" y="16"/>
                    <a:pt x="42" y="16"/>
                    <a:pt x="42" y="15"/>
                  </a:cubicBezTo>
                  <a:cubicBezTo>
                    <a:pt x="42" y="15"/>
                    <a:pt x="41" y="14"/>
                    <a:pt x="41" y="14"/>
                  </a:cubicBezTo>
                  <a:cubicBezTo>
                    <a:pt x="41" y="13"/>
                    <a:pt x="41" y="12"/>
                    <a:pt x="41" y="12"/>
                  </a:cubicBezTo>
                  <a:cubicBezTo>
                    <a:pt x="41" y="11"/>
                    <a:pt x="41" y="10"/>
                    <a:pt x="42" y="9"/>
                  </a:cubicBezTo>
                  <a:cubicBezTo>
                    <a:pt x="42" y="9"/>
                    <a:pt x="43" y="8"/>
                    <a:pt x="43" y="8"/>
                  </a:cubicBezTo>
                  <a:cubicBezTo>
                    <a:pt x="44" y="8"/>
                    <a:pt x="45" y="7"/>
                    <a:pt x="46" y="7"/>
                  </a:cubicBezTo>
                  <a:cubicBezTo>
                    <a:pt x="46" y="7"/>
                    <a:pt x="47" y="7"/>
                    <a:pt x="48" y="8"/>
                  </a:cubicBezTo>
                  <a:cubicBezTo>
                    <a:pt x="48" y="8"/>
                    <a:pt x="49" y="8"/>
                    <a:pt x="49" y="9"/>
                  </a:cubicBezTo>
                  <a:cubicBezTo>
                    <a:pt x="49" y="9"/>
                    <a:pt x="50" y="10"/>
                    <a:pt x="50" y="11"/>
                  </a:cubicBezTo>
                  <a:moveTo>
                    <a:pt x="62" y="9"/>
                  </a:moveTo>
                  <a:cubicBezTo>
                    <a:pt x="73" y="9"/>
                    <a:pt x="73" y="9"/>
                    <a:pt x="73" y="9"/>
                  </a:cubicBezTo>
                  <a:cubicBezTo>
                    <a:pt x="66" y="41"/>
                    <a:pt x="66" y="41"/>
                    <a:pt x="66" y="41"/>
                  </a:cubicBezTo>
                  <a:cubicBezTo>
                    <a:pt x="74" y="41"/>
                    <a:pt x="74" y="41"/>
                    <a:pt x="74" y="41"/>
                  </a:cubicBezTo>
                  <a:cubicBezTo>
                    <a:pt x="81" y="9"/>
                    <a:pt x="81" y="9"/>
                    <a:pt x="81" y="9"/>
                  </a:cubicBezTo>
                  <a:cubicBezTo>
                    <a:pt x="92" y="9"/>
                    <a:pt x="92" y="9"/>
                    <a:pt x="92" y="9"/>
                  </a:cubicBezTo>
                  <a:cubicBezTo>
                    <a:pt x="93" y="3"/>
                    <a:pt x="93" y="3"/>
                    <a:pt x="93" y="3"/>
                  </a:cubicBezTo>
                  <a:cubicBezTo>
                    <a:pt x="64" y="3"/>
                    <a:pt x="64" y="3"/>
                    <a:pt x="64" y="3"/>
                  </a:cubicBezTo>
                  <a:lnTo>
                    <a:pt x="62" y="9"/>
                  </a:lnTo>
                  <a:close/>
                  <a:moveTo>
                    <a:pt x="109" y="9"/>
                  </a:moveTo>
                  <a:cubicBezTo>
                    <a:pt x="120" y="9"/>
                    <a:pt x="120" y="9"/>
                    <a:pt x="120" y="9"/>
                  </a:cubicBezTo>
                  <a:cubicBezTo>
                    <a:pt x="113" y="41"/>
                    <a:pt x="113" y="41"/>
                    <a:pt x="113" y="41"/>
                  </a:cubicBezTo>
                  <a:cubicBezTo>
                    <a:pt x="121" y="41"/>
                    <a:pt x="121" y="41"/>
                    <a:pt x="121" y="41"/>
                  </a:cubicBezTo>
                  <a:cubicBezTo>
                    <a:pt x="128" y="9"/>
                    <a:pt x="128" y="9"/>
                    <a:pt x="128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40" y="3"/>
                    <a:pt x="140" y="3"/>
                    <a:pt x="140" y="3"/>
                  </a:cubicBezTo>
                  <a:cubicBezTo>
                    <a:pt x="111" y="3"/>
                    <a:pt x="111" y="3"/>
                    <a:pt x="111" y="3"/>
                  </a:cubicBezTo>
                  <a:lnTo>
                    <a:pt x="109" y="9"/>
                  </a:lnTo>
                  <a:close/>
                  <a:moveTo>
                    <a:pt x="160" y="29"/>
                  </a:moveTo>
                  <a:cubicBezTo>
                    <a:pt x="160" y="28"/>
                    <a:pt x="160" y="27"/>
                    <a:pt x="160" y="26"/>
                  </a:cubicBezTo>
                  <a:cubicBezTo>
                    <a:pt x="160" y="25"/>
                    <a:pt x="160" y="24"/>
                    <a:pt x="160" y="23"/>
                  </a:cubicBezTo>
                  <a:cubicBezTo>
                    <a:pt x="160" y="20"/>
                    <a:pt x="160" y="18"/>
                    <a:pt x="159" y="17"/>
                  </a:cubicBezTo>
                  <a:cubicBezTo>
                    <a:pt x="158" y="15"/>
                    <a:pt x="157" y="14"/>
                    <a:pt x="155" y="13"/>
                  </a:cubicBezTo>
                  <a:cubicBezTo>
                    <a:pt x="153" y="12"/>
                    <a:pt x="151" y="12"/>
                    <a:pt x="149" y="12"/>
                  </a:cubicBezTo>
                  <a:cubicBezTo>
                    <a:pt x="147" y="12"/>
                    <a:pt x="145" y="12"/>
                    <a:pt x="144" y="13"/>
                  </a:cubicBezTo>
                  <a:cubicBezTo>
                    <a:pt x="142" y="14"/>
                    <a:pt x="141" y="14"/>
                    <a:pt x="139" y="16"/>
                  </a:cubicBezTo>
                  <a:cubicBezTo>
                    <a:pt x="138" y="17"/>
                    <a:pt x="137" y="18"/>
                    <a:pt x="136" y="19"/>
                  </a:cubicBezTo>
                  <a:cubicBezTo>
                    <a:pt x="135" y="21"/>
                    <a:pt x="134" y="22"/>
                    <a:pt x="134" y="24"/>
                  </a:cubicBezTo>
                  <a:cubicBezTo>
                    <a:pt x="133" y="26"/>
                    <a:pt x="133" y="27"/>
                    <a:pt x="133" y="29"/>
                  </a:cubicBezTo>
                  <a:cubicBezTo>
                    <a:pt x="133" y="31"/>
                    <a:pt x="133" y="33"/>
                    <a:pt x="134" y="35"/>
                  </a:cubicBezTo>
                  <a:cubicBezTo>
                    <a:pt x="134" y="36"/>
                    <a:pt x="135" y="38"/>
                    <a:pt x="137" y="39"/>
                  </a:cubicBezTo>
                  <a:cubicBezTo>
                    <a:pt x="138" y="40"/>
                    <a:pt x="139" y="40"/>
                    <a:pt x="141" y="41"/>
                  </a:cubicBezTo>
                  <a:cubicBezTo>
                    <a:pt x="143" y="41"/>
                    <a:pt x="144" y="42"/>
                    <a:pt x="146" y="42"/>
                  </a:cubicBezTo>
                  <a:cubicBezTo>
                    <a:pt x="148" y="42"/>
                    <a:pt x="149" y="41"/>
                    <a:pt x="151" y="41"/>
                  </a:cubicBezTo>
                  <a:cubicBezTo>
                    <a:pt x="153" y="41"/>
                    <a:pt x="154" y="40"/>
                    <a:pt x="155" y="40"/>
                  </a:cubicBezTo>
                  <a:cubicBezTo>
                    <a:pt x="156" y="34"/>
                    <a:pt x="156" y="34"/>
                    <a:pt x="156" y="34"/>
                  </a:cubicBezTo>
                  <a:cubicBezTo>
                    <a:pt x="155" y="35"/>
                    <a:pt x="154" y="35"/>
                    <a:pt x="152" y="36"/>
                  </a:cubicBezTo>
                  <a:cubicBezTo>
                    <a:pt x="151" y="36"/>
                    <a:pt x="149" y="36"/>
                    <a:pt x="148" y="36"/>
                  </a:cubicBezTo>
                  <a:cubicBezTo>
                    <a:pt x="146" y="36"/>
                    <a:pt x="145" y="36"/>
                    <a:pt x="143" y="36"/>
                  </a:cubicBezTo>
                  <a:cubicBezTo>
                    <a:pt x="142" y="35"/>
                    <a:pt x="141" y="34"/>
                    <a:pt x="141" y="33"/>
                  </a:cubicBezTo>
                  <a:cubicBezTo>
                    <a:pt x="140" y="32"/>
                    <a:pt x="140" y="31"/>
                    <a:pt x="140" y="29"/>
                  </a:cubicBezTo>
                  <a:lnTo>
                    <a:pt x="160" y="29"/>
                  </a:lnTo>
                  <a:close/>
                  <a:moveTo>
                    <a:pt x="141" y="24"/>
                  </a:moveTo>
                  <a:cubicBezTo>
                    <a:pt x="141" y="23"/>
                    <a:pt x="142" y="22"/>
                    <a:pt x="143" y="21"/>
                  </a:cubicBezTo>
                  <a:cubicBezTo>
                    <a:pt x="143" y="20"/>
                    <a:pt x="144" y="19"/>
                    <a:pt x="145" y="18"/>
                  </a:cubicBezTo>
                  <a:cubicBezTo>
                    <a:pt x="146" y="18"/>
                    <a:pt x="147" y="17"/>
                    <a:pt x="149" y="17"/>
                  </a:cubicBezTo>
                  <a:cubicBezTo>
                    <a:pt x="150" y="17"/>
                    <a:pt x="151" y="18"/>
                    <a:pt x="152" y="19"/>
                  </a:cubicBezTo>
                  <a:cubicBezTo>
                    <a:pt x="153" y="19"/>
                    <a:pt x="153" y="21"/>
                    <a:pt x="153" y="22"/>
                  </a:cubicBezTo>
                  <a:cubicBezTo>
                    <a:pt x="153" y="22"/>
                    <a:pt x="153" y="23"/>
                    <a:pt x="153" y="23"/>
                  </a:cubicBezTo>
                  <a:cubicBezTo>
                    <a:pt x="153" y="23"/>
                    <a:pt x="153" y="24"/>
                    <a:pt x="153" y="24"/>
                  </a:cubicBezTo>
                  <a:lnTo>
                    <a:pt x="141" y="24"/>
                  </a:lnTo>
                  <a:close/>
                  <a:moveTo>
                    <a:pt x="188" y="13"/>
                  </a:moveTo>
                  <a:cubicBezTo>
                    <a:pt x="187" y="13"/>
                    <a:pt x="186" y="13"/>
                    <a:pt x="184" y="12"/>
                  </a:cubicBezTo>
                  <a:cubicBezTo>
                    <a:pt x="183" y="12"/>
                    <a:pt x="182" y="12"/>
                    <a:pt x="180" y="12"/>
                  </a:cubicBezTo>
                  <a:cubicBezTo>
                    <a:pt x="178" y="12"/>
                    <a:pt x="176" y="12"/>
                    <a:pt x="174" y="13"/>
                  </a:cubicBezTo>
                  <a:cubicBezTo>
                    <a:pt x="172" y="14"/>
                    <a:pt x="170" y="15"/>
                    <a:pt x="168" y="17"/>
                  </a:cubicBezTo>
                  <a:cubicBezTo>
                    <a:pt x="167" y="19"/>
                    <a:pt x="166" y="20"/>
                    <a:pt x="165" y="23"/>
                  </a:cubicBezTo>
                  <a:cubicBezTo>
                    <a:pt x="164" y="25"/>
                    <a:pt x="164" y="27"/>
                    <a:pt x="164" y="29"/>
                  </a:cubicBezTo>
                  <a:cubicBezTo>
                    <a:pt x="164" y="32"/>
                    <a:pt x="164" y="34"/>
                    <a:pt x="165" y="36"/>
                  </a:cubicBezTo>
                  <a:cubicBezTo>
                    <a:pt x="166" y="38"/>
                    <a:pt x="168" y="39"/>
                    <a:pt x="169" y="40"/>
                  </a:cubicBezTo>
                  <a:cubicBezTo>
                    <a:pt x="171" y="41"/>
                    <a:pt x="173" y="42"/>
                    <a:pt x="176" y="42"/>
                  </a:cubicBezTo>
                  <a:cubicBezTo>
                    <a:pt x="177" y="42"/>
                    <a:pt x="178" y="41"/>
                    <a:pt x="179" y="41"/>
                  </a:cubicBezTo>
                  <a:cubicBezTo>
                    <a:pt x="181" y="41"/>
                    <a:pt x="182" y="41"/>
                    <a:pt x="183" y="40"/>
                  </a:cubicBezTo>
                  <a:cubicBezTo>
                    <a:pt x="184" y="34"/>
                    <a:pt x="184" y="34"/>
                    <a:pt x="184" y="34"/>
                  </a:cubicBezTo>
                  <a:cubicBezTo>
                    <a:pt x="183" y="35"/>
                    <a:pt x="182" y="35"/>
                    <a:pt x="182" y="35"/>
                  </a:cubicBezTo>
                  <a:cubicBezTo>
                    <a:pt x="181" y="35"/>
                    <a:pt x="180" y="36"/>
                    <a:pt x="180" y="36"/>
                  </a:cubicBezTo>
                  <a:cubicBezTo>
                    <a:pt x="179" y="36"/>
                    <a:pt x="178" y="36"/>
                    <a:pt x="178" y="36"/>
                  </a:cubicBezTo>
                  <a:cubicBezTo>
                    <a:pt x="176" y="36"/>
                    <a:pt x="175" y="36"/>
                    <a:pt x="175" y="35"/>
                  </a:cubicBezTo>
                  <a:cubicBezTo>
                    <a:pt x="174" y="35"/>
                    <a:pt x="173" y="34"/>
                    <a:pt x="173" y="34"/>
                  </a:cubicBezTo>
                  <a:cubicBezTo>
                    <a:pt x="172" y="33"/>
                    <a:pt x="172" y="32"/>
                    <a:pt x="172" y="31"/>
                  </a:cubicBezTo>
                  <a:cubicBezTo>
                    <a:pt x="172" y="30"/>
                    <a:pt x="171" y="29"/>
                    <a:pt x="171" y="29"/>
                  </a:cubicBezTo>
                  <a:cubicBezTo>
                    <a:pt x="171" y="27"/>
                    <a:pt x="172" y="26"/>
                    <a:pt x="172" y="25"/>
                  </a:cubicBezTo>
                  <a:cubicBezTo>
                    <a:pt x="172" y="23"/>
                    <a:pt x="173" y="22"/>
                    <a:pt x="174" y="21"/>
                  </a:cubicBezTo>
                  <a:cubicBezTo>
                    <a:pt x="175" y="20"/>
                    <a:pt x="176" y="19"/>
                    <a:pt x="177" y="19"/>
                  </a:cubicBezTo>
                  <a:cubicBezTo>
                    <a:pt x="178" y="18"/>
                    <a:pt x="179" y="18"/>
                    <a:pt x="181" y="18"/>
                  </a:cubicBezTo>
                  <a:cubicBezTo>
                    <a:pt x="182" y="18"/>
                    <a:pt x="183" y="18"/>
                    <a:pt x="184" y="18"/>
                  </a:cubicBezTo>
                  <a:cubicBezTo>
                    <a:pt x="184" y="18"/>
                    <a:pt x="185" y="19"/>
                    <a:pt x="186" y="19"/>
                  </a:cubicBezTo>
                  <a:lnTo>
                    <a:pt x="188" y="13"/>
                  </a:lnTo>
                  <a:close/>
                  <a:moveTo>
                    <a:pt x="187" y="41"/>
                  </a:moveTo>
                  <a:cubicBezTo>
                    <a:pt x="194" y="41"/>
                    <a:pt x="194" y="41"/>
                    <a:pt x="194" y="41"/>
                  </a:cubicBezTo>
                  <a:cubicBezTo>
                    <a:pt x="197" y="27"/>
                    <a:pt x="197" y="27"/>
                    <a:pt x="197" y="27"/>
                  </a:cubicBezTo>
                  <a:cubicBezTo>
                    <a:pt x="198" y="26"/>
                    <a:pt x="198" y="25"/>
                    <a:pt x="198" y="24"/>
                  </a:cubicBezTo>
                  <a:cubicBezTo>
                    <a:pt x="199" y="22"/>
                    <a:pt x="199" y="22"/>
                    <a:pt x="200" y="21"/>
                  </a:cubicBezTo>
                  <a:cubicBezTo>
                    <a:pt x="200" y="20"/>
                    <a:pt x="201" y="19"/>
                    <a:pt x="202" y="19"/>
                  </a:cubicBezTo>
                  <a:cubicBezTo>
                    <a:pt x="203" y="18"/>
                    <a:pt x="204" y="18"/>
                    <a:pt x="205" y="18"/>
                  </a:cubicBezTo>
                  <a:cubicBezTo>
                    <a:pt x="206" y="18"/>
                    <a:pt x="207" y="18"/>
                    <a:pt x="207" y="18"/>
                  </a:cubicBezTo>
                  <a:cubicBezTo>
                    <a:pt x="208" y="19"/>
                    <a:pt x="208" y="19"/>
                    <a:pt x="209" y="20"/>
                  </a:cubicBezTo>
                  <a:cubicBezTo>
                    <a:pt x="209" y="20"/>
                    <a:pt x="209" y="21"/>
                    <a:pt x="209" y="22"/>
                  </a:cubicBezTo>
                  <a:cubicBezTo>
                    <a:pt x="209" y="23"/>
                    <a:pt x="209" y="24"/>
                    <a:pt x="209" y="25"/>
                  </a:cubicBezTo>
                  <a:cubicBezTo>
                    <a:pt x="209" y="26"/>
                    <a:pt x="209" y="27"/>
                    <a:pt x="208" y="28"/>
                  </a:cubicBezTo>
                  <a:cubicBezTo>
                    <a:pt x="206" y="41"/>
                    <a:pt x="206" y="41"/>
                    <a:pt x="206" y="41"/>
                  </a:cubicBezTo>
                  <a:cubicBezTo>
                    <a:pt x="213" y="41"/>
                    <a:pt x="213" y="41"/>
                    <a:pt x="213" y="41"/>
                  </a:cubicBezTo>
                  <a:cubicBezTo>
                    <a:pt x="216" y="27"/>
                    <a:pt x="216" y="27"/>
                    <a:pt x="216" y="27"/>
                  </a:cubicBezTo>
                  <a:cubicBezTo>
                    <a:pt x="216" y="26"/>
                    <a:pt x="216" y="25"/>
                    <a:pt x="217" y="24"/>
                  </a:cubicBezTo>
                  <a:cubicBezTo>
                    <a:pt x="217" y="23"/>
                    <a:pt x="217" y="22"/>
                    <a:pt x="217" y="21"/>
                  </a:cubicBezTo>
                  <a:cubicBezTo>
                    <a:pt x="217" y="19"/>
                    <a:pt x="217" y="18"/>
                    <a:pt x="216" y="16"/>
                  </a:cubicBezTo>
                  <a:cubicBezTo>
                    <a:pt x="215" y="15"/>
                    <a:pt x="214" y="14"/>
                    <a:pt x="213" y="13"/>
                  </a:cubicBezTo>
                  <a:cubicBezTo>
                    <a:pt x="211" y="12"/>
                    <a:pt x="210" y="12"/>
                    <a:pt x="208" y="12"/>
                  </a:cubicBezTo>
                  <a:cubicBezTo>
                    <a:pt x="207" y="12"/>
                    <a:pt x="206" y="12"/>
                    <a:pt x="205" y="13"/>
                  </a:cubicBezTo>
                  <a:cubicBezTo>
                    <a:pt x="204" y="13"/>
                    <a:pt x="203" y="13"/>
                    <a:pt x="202" y="14"/>
                  </a:cubicBezTo>
                  <a:cubicBezTo>
                    <a:pt x="201" y="14"/>
                    <a:pt x="200" y="15"/>
                    <a:pt x="200" y="15"/>
                  </a:cubicBezTo>
                  <a:cubicBezTo>
                    <a:pt x="200" y="15"/>
                    <a:pt x="200" y="15"/>
                    <a:pt x="200" y="15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96" y="0"/>
                    <a:pt x="196" y="0"/>
                    <a:pt x="196" y="0"/>
                  </a:cubicBezTo>
                  <a:lnTo>
                    <a:pt x="187" y="41"/>
                  </a:lnTo>
                  <a:close/>
                  <a:moveTo>
                    <a:pt x="221" y="41"/>
                  </a:moveTo>
                  <a:cubicBezTo>
                    <a:pt x="228" y="41"/>
                    <a:pt x="228" y="41"/>
                    <a:pt x="228" y="41"/>
                  </a:cubicBezTo>
                  <a:cubicBezTo>
                    <a:pt x="231" y="27"/>
                    <a:pt x="231" y="27"/>
                    <a:pt x="231" y="27"/>
                  </a:cubicBezTo>
                  <a:cubicBezTo>
                    <a:pt x="231" y="26"/>
                    <a:pt x="231" y="25"/>
                    <a:pt x="232" y="24"/>
                  </a:cubicBezTo>
                  <a:cubicBezTo>
                    <a:pt x="232" y="22"/>
                    <a:pt x="233" y="22"/>
                    <a:pt x="233" y="21"/>
                  </a:cubicBezTo>
                  <a:cubicBezTo>
                    <a:pt x="234" y="20"/>
                    <a:pt x="235" y="19"/>
                    <a:pt x="236" y="19"/>
                  </a:cubicBezTo>
                  <a:cubicBezTo>
                    <a:pt x="236" y="18"/>
                    <a:pt x="237" y="18"/>
                    <a:pt x="239" y="18"/>
                  </a:cubicBezTo>
                  <a:cubicBezTo>
                    <a:pt x="240" y="18"/>
                    <a:pt x="240" y="18"/>
                    <a:pt x="241" y="18"/>
                  </a:cubicBezTo>
                  <a:cubicBezTo>
                    <a:pt x="241" y="19"/>
                    <a:pt x="242" y="19"/>
                    <a:pt x="242" y="20"/>
                  </a:cubicBezTo>
                  <a:cubicBezTo>
                    <a:pt x="243" y="20"/>
                    <a:pt x="243" y="21"/>
                    <a:pt x="243" y="22"/>
                  </a:cubicBezTo>
                  <a:cubicBezTo>
                    <a:pt x="243" y="23"/>
                    <a:pt x="243" y="24"/>
                    <a:pt x="242" y="25"/>
                  </a:cubicBezTo>
                  <a:cubicBezTo>
                    <a:pt x="242" y="26"/>
                    <a:pt x="242" y="27"/>
                    <a:pt x="242" y="28"/>
                  </a:cubicBezTo>
                  <a:cubicBezTo>
                    <a:pt x="239" y="41"/>
                    <a:pt x="239" y="41"/>
                    <a:pt x="239" y="41"/>
                  </a:cubicBezTo>
                  <a:cubicBezTo>
                    <a:pt x="247" y="41"/>
                    <a:pt x="247" y="41"/>
                    <a:pt x="247" y="41"/>
                  </a:cubicBezTo>
                  <a:cubicBezTo>
                    <a:pt x="249" y="27"/>
                    <a:pt x="249" y="27"/>
                    <a:pt x="249" y="27"/>
                  </a:cubicBezTo>
                  <a:cubicBezTo>
                    <a:pt x="250" y="26"/>
                    <a:pt x="250" y="25"/>
                    <a:pt x="250" y="24"/>
                  </a:cubicBezTo>
                  <a:cubicBezTo>
                    <a:pt x="250" y="23"/>
                    <a:pt x="250" y="22"/>
                    <a:pt x="250" y="21"/>
                  </a:cubicBezTo>
                  <a:cubicBezTo>
                    <a:pt x="250" y="19"/>
                    <a:pt x="250" y="18"/>
                    <a:pt x="249" y="16"/>
                  </a:cubicBezTo>
                  <a:cubicBezTo>
                    <a:pt x="249" y="15"/>
                    <a:pt x="247" y="14"/>
                    <a:pt x="246" y="13"/>
                  </a:cubicBezTo>
                  <a:cubicBezTo>
                    <a:pt x="245" y="12"/>
                    <a:pt x="243" y="12"/>
                    <a:pt x="241" y="12"/>
                  </a:cubicBezTo>
                  <a:cubicBezTo>
                    <a:pt x="240" y="12"/>
                    <a:pt x="239" y="12"/>
                    <a:pt x="238" y="13"/>
                  </a:cubicBezTo>
                  <a:cubicBezTo>
                    <a:pt x="237" y="13"/>
                    <a:pt x="236" y="13"/>
                    <a:pt x="235" y="14"/>
                  </a:cubicBezTo>
                  <a:cubicBezTo>
                    <a:pt x="235" y="14"/>
                    <a:pt x="234" y="15"/>
                    <a:pt x="233" y="15"/>
                  </a:cubicBezTo>
                  <a:cubicBezTo>
                    <a:pt x="233" y="15"/>
                    <a:pt x="233" y="15"/>
                    <a:pt x="233" y="15"/>
                  </a:cubicBezTo>
                  <a:cubicBezTo>
                    <a:pt x="234" y="13"/>
                    <a:pt x="234" y="13"/>
                    <a:pt x="234" y="13"/>
                  </a:cubicBezTo>
                  <a:cubicBezTo>
                    <a:pt x="226" y="13"/>
                    <a:pt x="226" y="13"/>
                    <a:pt x="226" y="13"/>
                  </a:cubicBezTo>
                  <a:cubicBezTo>
                    <a:pt x="226" y="13"/>
                    <a:pt x="226" y="14"/>
                    <a:pt x="226" y="14"/>
                  </a:cubicBezTo>
                  <a:cubicBezTo>
                    <a:pt x="226" y="15"/>
                    <a:pt x="226" y="16"/>
                    <a:pt x="226" y="17"/>
                  </a:cubicBezTo>
                  <a:lnTo>
                    <a:pt x="221" y="41"/>
                  </a:lnTo>
                  <a:close/>
                  <a:moveTo>
                    <a:pt x="269" y="36"/>
                  </a:moveTo>
                  <a:cubicBezTo>
                    <a:pt x="267" y="36"/>
                    <a:pt x="266" y="36"/>
                    <a:pt x="265" y="35"/>
                  </a:cubicBezTo>
                  <a:cubicBezTo>
                    <a:pt x="264" y="34"/>
                    <a:pt x="264" y="34"/>
                    <a:pt x="263" y="33"/>
                  </a:cubicBezTo>
                  <a:cubicBezTo>
                    <a:pt x="263" y="32"/>
                    <a:pt x="263" y="30"/>
                    <a:pt x="263" y="29"/>
                  </a:cubicBezTo>
                  <a:cubicBezTo>
                    <a:pt x="263" y="28"/>
                    <a:pt x="263" y="27"/>
                    <a:pt x="263" y="26"/>
                  </a:cubicBezTo>
                  <a:cubicBezTo>
                    <a:pt x="263" y="25"/>
                    <a:pt x="264" y="24"/>
                    <a:pt x="264" y="23"/>
                  </a:cubicBezTo>
                  <a:cubicBezTo>
                    <a:pt x="265" y="22"/>
                    <a:pt x="265" y="21"/>
                    <a:pt x="266" y="20"/>
                  </a:cubicBezTo>
                  <a:cubicBezTo>
                    <a:pt x="267" y="20"/>
                    <a:pt x="267" y="19"/>
                    <a:pt x="268" y="18"/>
                  </a:cubicBezTo>
                  <a:cubicBezTo>
                    <a:pt x="269" y="18"/>
                    <a:pt x="270" y="18"/>
                    <a:pt x="271" y="18"/>
                  </a:cubicBezTo>
                  <a:cubicBezTo>
                    <a:pt x="273" y="18"/>
                    <a:pt x="273" y="18"/>
                    <a:pt x="274" y="18"/>
                  </a:cubicBezTo>
                  <a:cubicBezTo>
                    <a:pt x="275" y="19"/>
                    <a:pt x="275" y="19"/>
                    <a:pt x="276" y="20"/>
                  </a:cubicBezTo>
                  <a:cubicBezTo>
                    <a:pt x="276" y="20"/>
                    <a:pt x="277" y="21"/>
                    <a:pt x="277" y="22"/>
                  </a:cubicBezTo>
                  <a:cubicBezTo>
                    <a:pt x="277" y="23"/>
                    <a:pt x="277" y="24"/>
                    <a:pt x="277" y="24"/>
                  </a:cubicBezTo>
                  <a:cubicBezTo>
                    <a:pt x="277" y="25"/>
                    <a:pt x="277" y="26"/>
                    <a:pt x="277" y="28"/>
                  </a:cubicBezTo>
                  <a:cubicBezTo>
                    <a:pt x="277" y="29"/>
                    <a:pt x="276" y="30"/>
                    <a:pt x="276" y="31"/>
                  </a:cubicBezTo>
                  <a:cubicBezTo>
                    <a:pt x="275" y="32"/>
                    <a:pt x="275" y="32"/>
                    <a:pt x="274" y="33"/>
                  </a:cubicBezTo>
                  <a:cubicBezTo>
                    <a:pt x="273" y="34"/>
                    <a:pt x="273" y="35"/>
                    <a:pt x="272" y="35"/>
                  </a:cubicBezTo>
                  <a:cubicBezTo>
                    <a:pt x="271" y="36"/>
                    <a:pt x="270" y="36"/>
                    <a:pt x="269" y="36"/>
                  </a:cubicBezTo>
                  <a:moveTo>
                    <a:pt x="272" y="12"/>
                  </a:moveTo>
                  <a:cubicBezTo>
                    <a:pt x="269" y="12"/>
                    <a:pt x="267" y="12"/>
                    <a:pt x="265" y="13"/>
                  </a:cubicBezTo>
                  <a:cubicBezTo>
                    <a:pt x="263" y="14"/>
                    <a:pt x="261" y="15"/>
                    <a:pt x="260" y="17"/>
                  </a:cubicBezTo>
                  <a:cubicBezTo>
                    <a:pt x="258" y="18"/>
                    <a:pt x="257" y="20"/>
                    <a:pt x="256" y="22"/>
                  </a:cubicBezTo>
                  <a:cubicBezTo>
                    <a:pt x="256" y="24"/>
                    <a:pt x="255" y="26"/>
                    <a:pt x="255" y="29"/>
                  </a:cubicBezTo>
                  <a:cubicBezTo>
                    <a:pt x="255" y="31"/>
                    <a:pt x="256" y="34"/>
                    <a:pt x="257" y="36"/>
                  </a:cubicBezTo>
                  <a:cubicBezTo>
                    <a:pt x="258" y="37"/>
                    <a:pt x="259" y="39"/>
                    <a:pt x="261" y="40"/>
                  </a:cubicBezTo>
                  <a:cubicBezTo>
                    <a:pt x="263" y="41"/>
                    <a:pt x="265" y="42"/>
                    <a:pt x="268" y="42"/>
                  </a:cubicBezTo>
                  <a:cubicBezTo>
                    <a:pt x="270" y="42"/>
                    <a:pt x="273" y="41"/>
                    <a:pt x="275" y="40"/>
                  </a:cubicBezTo>
                  <a:cubicBezTo>
                    <a:pt x="277" y="39"/>
                    <a:pt x="279" y="38"/>
                    <a:pt x="280" y="37"/>
                  </a:cubicBezTo>
                  <a:cubicBezTo>
                    <a:pt x="282" y="35"/>
                    <a:pt x="283" y="33"/>
                    <a:pt x="284" y="31"/>
                  </a:cubicBezTo>
                  <a:cubicBezTo>
                    <a:pt x="284" y="29"/>
                    <a:pt x="285" y="27"/>
                    <a:pt x="285" y="24"/>
                  </a:cubicBezTo>
                  <a:cubicBezTo>
                    <a:pt x="285" y="22"/>
                    <a:pt x="284" y="21"/>
                    <a:pt x="284" y="19"/>
                  </a:cubicBezTo>
                  <a:cubicBezTo>
                    <a:pt x="283" y="18"/>
                    <a:pt x="282" y="16"/>
                    <a:pt x="281" y="15"/>
                  </a:cubicBezTo>
                  <a:cubicBezTo>
                    <a:pt x="280" y="14"/>
                    <a:pt x="279" y="13"/>
                    <a:pt x="277" y="13"/>
                  </a:cubicBezTo>
                  <a:cubicBezTo>
                    <a:pt x="275" y="12"/>
                    <a:pt x="274" y="12"/>
                    <a:pt x="272" y="12"/>
                  </a:cubicBezTo>
                  <a:moveTo>
                    <a:pt x="287" y="41"/>
                  </a:moveTo>
                  <a:cubicBezTo>
                    <a:pt x="295" y="41"/>
                    <a:pt x="295" y="41"/>
                    <a:pt x="295" y="41"/>
                  </a:cubicBezTo>
                  <a:cubicBezTo>
                    <a:pt x="304" y="0"/>
                    <a:pt x="304" y="0"/>
                    <a:pt x="304" y="0"/>
                  </a:cubicBezTo>
                  <a:cubicBezTo>
                    <a:pt x="296" y="0"/>
                    <a:pt x="296" y="0"/>
                    <a:pt x="296" y="0"/>
                  </a:cubicBezTo>
                  <a:lnTo>
                    <a:pt x="287" y="41"/>
                  </a:lnTo>
                  <a:close/>
                  <a:moveTo>
                    <a:pt x="317" y="36"/>
                  </a:moveTo>
                  <a:cubicBezTo>
                    <a:pt x="316" y="36"/>
                    <a:pt x="315" y="36"/>
                    <a:pt x="314" y="35"/>
                  </a:cubicBezTo>
                  <a:cubicBezTo>
                    <a:pt x="313" y="34"/>
                    <a:pt x="312" y="34"/>
                    <a:pt x="312" y="33"/>
                  </a:cubicBezTo>
                  <a:cubicBezTo>
                    <a:pt x="312" y="32"/>
                    <a:pt x="311" y="30"/>
                    <a:pt x="311" y="29"/>
                  </a:cubicBezTo>
                  <a:cubicBezTo>
                    <a:pt x="311" y="28"/>
                    <a:pt x="312" y="27"/>
                    <a:pt x="312" y="26"/>
                  </a:cubicBezTo>
                  <a:cubicBezTo>
                    <a:pt x="312" y="25"/>
                    <a:pt x="312" y="24"/>
                    <a:pt x="313" y="23"/>
                  </a:cubicBezTo>
                  <a:cubicBezTo>
                    <a:pt x="313" y="22"/>
                    <a:pt x="314" y="21"/>
                    <a:pt x="315" y="20"/>
                  </a:cubicBezTo>
                  <a:cubicBezTo>
                    <a:pt x="315" y="20"/>
                    <a:pt x="316" y="19"/>
                    <a:pt x="317" y="18"/>
                  </a:cubicBezTo>
                  <a:cubicBezTo>
                    <a:pt x="318" y="18"/>
                    <a:pt x="319" y="18"/>
                    <a:pt x="320" y="18"/>
                  </a:cubicBezTo>
                  <a:cubicBezTo>
                    <a:pt x="321" y="18"/>
                    <a:pt x="322" y="18"/>
                    <a:pt x="323" y="18"/>
                  </a:cubicBezTo>
                  <a:cubicBezTo>
                    <a:pt x="324" y="19"/>
                    <a:pt x="324" y="19"/>
                    <a:pt x="325" y="20"/>
                  </a:cubicBezTo>
                  <a:cubicBezTo>
                    <a:pt x="325" y="20"/>
                    <a:pt x="325" y="21"/>
                    <a:pt x="326" y="22"/>
                  </a:cubicBezTo>
                  <a:cubicBezTo>
                    <a:pt x="326" y="23"/>
                    <a:pt x="326" y="24"/>
                    <a:pt x="326" y="24"/>
                  </a:cubicBezTo>
                  <a:cubicBezTo>
                    <a:pt x="326" y="25"/>
                    <a:pt x="326" y="26"/>
                    <a:pt x="325" y="28"/>
                  </a:cubicBezTo>
                  <a:cubicBezTo>
                    <a:pt x="325" y="29"/>
                    <a:pt x="325" y="30"/>
                    <a:pt x="324" y="31"/>
                  </a:cubicBezTo>
                  <a:cubicBezTo>
                    <a:pt x="324" y="32"/>
                    <a:pt x="323" y="32"/>
                    <a:pt x="323" y="33"/>
                  </a:cubicBezTo>
                  <a:cubicBezTo>
                    <a:pt x="322" y="34"/>
                    <a:pt x="321" y="35"/>
                    <a:pt x="320" y="35"/>
                  </a:cubicBezTo>
                  <a:cubicBezTo>
                    <a:pt x="319" y="36"/>
                    <a:pt x="318" y="36"/>
                    <a:pt x="317" y="36"/>
                  </a:cubicBezTo>
                  <a:moveTo>
                    <a:pt x="321" y="12"/>
                  </a:moveTo>
                  <a:cubicBezTo>
                    <a:pt x="318" y="12"/>
                    <a:pt x="316" y="12"/>
                    <a:pt x="314" y="13"/>
                  </a:cubicBezTo>
                  <a:cubicBezTo>
                    <a:pt x="312" y="14"/>
                    <a:pt x="310" y="15"/>
                    <a:pt x="309" y="17"/>
                  </a:cubicBezTo>
                  <a:cubicBezTo>
                    <a:pt x="307" y="18"/>
                    <a:pt x="306" y="20"/>
                    <a:pt x="305" y="22"/>
                  </a:cubicBezTo>
                  <a:cubicBezTo>
                    <a:pt x="304" y="24"/>
                    <a:pt x="304" y="26"/>
                    <a:pt x="304" y="29"/>
                  </a:cubicBezTo>
                  <a:cubicBezTo>
                    <a:pt x="304" y="31"/>
                    <a:pt x="304" y="34"/>
                    <a:pt x="305" y="36"/>
                  </a:cubicBezTo>
                  <a:cubicBezTo>
                    <a:pt x="306" y="37"/>
                    <a:pt x="308" y="39"/>
                    <a:pt x="310" y="40"/>
                  </a:cubicBezTo>
                  <a:cubicBezTo>
                    <a:pt x="312" y="41"/>
                    <a:pt x="314" y="42"/>
                    <a:pt x="317" y="42"/>
                  </a:cubicBezTo>
                  <a:cubicBezTo>
                    <a:pt x="319" y="42"/>
                    <a:pt x="321" y="41"/>
                    <a:pt x="323" y="40"/>
                  </a:cubicBezTo>
                  <a:cubicBezTo>
                    <a:pt x="326" y="39"/>
                    <a:pt x="327" y="38"/>
                    <a:pt x="329" y="37"/>
                  </a:cubicBezTo>
                  <a:cubicBezTo>
                    <a:pt x="330" y="35"/>
                    <a:pt x="331" y="33"/>
                    <a:pt x="332" y="31"/>
                  </a:cubicBezTo>
                  <a:cubicBezTo>
                    <a:pt x="333" y="29"/>
                    <a:pt x="333" y="27"/>
                    <a:pt x="333" y="24"/>
                  </a:cubicBezTo>
                  <a:cubicBezTo>
                    <a:pt x="333" y="22"/>
                    <a:pt x="333" y="21"/>
                    <a:pt x="332" y="19"/>
                  </a:cubicBezTo>
                  <a:cubicBezTo>
                    <a:pt x="332" y="18"/>
                    <a:pt x="331" y="16"/>
                    <a:pt x="330" y="15"/>
                  </a:cubicBezTo>
                  <a:cubicBezTo>
                    <a:pt x="329" y="14"/>
                    <a:pt x="327" y="13"/>
                    <a:pt x="326" y="13"/>
                  </a:cubicBezTo>
                  <a:cubicBezTo>
                    <a:pt x="324" y="12"/>
                    <a:pt x="322" y="12"/>
                    <a:pt x="321" y="12"/>
                  </a:cubicBezTo>
                  <a:moveTo>
                    <a:pt x="335" y="51"/>
                  </a:moveTo>
                  <a:cubicBezTo>
                    <a:pt x="337" y="52"/>
                    <a:pt x="339" y="52"/>
                    <a:pt x="341" y="53"/>
                  </a:cubicBezTo>
                  <a:cubicBezTo>
                    <a:pt x="343" y="53"/>
                    <a:pt x="345" y="53"/>
                    <a:pt x="347" y="53"/>
                  </a:cubicBezTo>
                  <a:cubicBezTo>
                    <a:pt x="349" y="53"/>
                    <a:pt x="351" y="53"/>
                    <a:pt x="353" y="52"/>
                  </a:cubicBezTo>
                  <a:cubicBezTo>
                    <a:pt x="355" y="51"/>
                    <a:pt x="357" y="50"/>
                    <a:pt x="358" y="49"/>
                  </a:cubicBezTo>
                  <a:cubicBezTo>
                    <a:pt x="359" y="48"/>
                    <a:pt x="360" y="46"/>
                    <a:pt x="361" y="44"/>
                  </a:cubicBezTo>
                  <a:cubicBezTo>
                    <a:pt x="362" y="42"/>
                    <a:pt x="362" y="40"/>
                    <a:pt x="363" y="38"/>
                  </a:cubicBezTo>
                  <a:cubicBezTo>
                    <a:pt x="367" y="17"/>
                    <a:pt x="367" y="17"/>
                    <a:pt x="367" y="17"/>
                  </a:cubicBezTo>
                  <a:cubicBezTo>
                    <a:pt x="367" y="16"/>
                    <a:pt x="368" y="15"/>
                    <a:pt x="368" y="14"/>
                  </a:cubicBezTo>
                  <a:cubicBezTo>
                    <a:pt x="368" y="14"/>
                    <a:pt x="368" y="13"/>
                    <a:pt x="368" y="13"/>
                  </a:cubicBezTo>
                  <a:cubicBezTo>
                    <a:pt x="361" y="13"/>
                    <a:pt x="361" y="13"/>
                    <a:pt x="361" y="13"/>
                  </a:cubicBezTo>
                  <a:cubicBezTo>
                    <a:pt x="360" y="17"/>
                    <a:pt x="360" y="17"/>
                    <a:pt x="360" y="17"/>
                  </a:cubicBezTo>
                  <a:cubicBezTo>
                    <a:pt x="360" y="16"/>
                    <a:pt x="359" y="15"/>
                    <a:pt x="358" y="14"/>
                  </a:cubicBezTo>
                  <a:cubicBezTo>
                    <a:pt x="357" y="14"/>
                    <a:pt x="356" y="13"/>
                    <a:pt x="355" y="13"/>
                  </a:cubicBezTo>
                  <a:cubicBezTo>
                    <a:pt x="354" y="12"/>
                    <a:pt x="353" y="12"/>
                    <a:pt x="352" y="12"/>
                  </a:cubicBezTo>
                  <a:cubicBezTo>
                    <a:pt x="350" y="12"/>
                    <a:pt x="348" y="12"/>
                    <a:pt x="347" y="13"/>
                  </a:cubicBezTo>
                  <a:cubicBezTo>
                    <a:pt x="345" y="14"/>
                    <a:pt x="344" y="14"/>
                    <a:pt x="343" y="16"/>
                  </a:cubicBezTo>
                  <a:cubicBezTo>
                    <a:pt x="341" y="17"/>
                    <a:pt x="341" y="18"/>
                    <a:pt x="340" y="19"/>
                  </a:cubicBezTo>
                  <a:cubicBezTo>
                    <a:pt x="339" y="21"/>
                    <a:pt x="338" y="22"/>
                    <a:pt x="338" y="24"/>
                  </a:cubicBezTo>
                  <a:cubicBezTo>
                    <a:pt x="338" y="26"/>
                    <a:pt x="337" y="27"/>
                    <a:pt x="337" y="29"/>
                  </a:cubicBezTo>
                  <a:cubicBezTo>
                    <a:pt x="337" y="31"/>
                    <a:pt x="338" y="32"/>
                    <a:pt x="338" y="33"/>
                  </a:cubicBezTo>
                  <a:cubicBezTo>
                    <a:pt x="338" y="35"/>
                    <a:pt x="339" y="36"/>
                    <a:pt x="340" y="37"/>
                  </a:cubicBezTo>
                  <a:cubicBezTo>
                    <a:pt x="340" y="38"/>
                    <a:pt x="341" y="39"/>
                    <a:pt x="343" y="40"/>
                  </a:cubicBezTo>
                  <a:cubicBezTo>
                    <a:pt x="344" y="41"/>
                    <a:pt x="345" y="41"/>
                    <a:pt x="347" y="41"/>
                  </a:cubicBezTo>
                  <a:cubicBezTo>
                    <a:pt x="349" y="41"/>
                    <a:pt x="350" y="41"/>
                    <a:pt x="351" y="40"/>
                  </a:cubicBezTo>
                  <a:cubicBezTo>
                    <a:pt x="352" y="40"/>
                    <a:pt x="353" y="39"/>
                    <a:pt x="354" y="38"/>
                  </a:cubicBezTo>
                  <a:cubicBezTo>
                    <a:pt x="355" y="38"/>
                    <a:pt x="356" y="37"/>
                    <a:pt x="357" y="36"/>
                  </a:cubicBezTo>
                  <a:cubicBezTo>
                    <a:pt x="357" y="36"/>
                    <a:pt x="357" y="36"/>
                    <a:pt x="357" y="36"/>
                  </a:cubicBezTo>
                  <a:cubicBezTo>
                    <a:pt x="356" y="37"/>
                    <a:pt x="356" y="38"/>
                    <a:pt x="356" y="39"/>
                  </a:cubicBezTo>
                  <a:cubicBezTo>
                    <a:pt x="355" y="40"/>
                    <a:pt x="355" y="41"/>
                    <a:pt x="354" y="42"/>
                  </a:cubicBezTo>
                  <a:cubicBezTo>
                    <a:pt x="354" y="43"/>
                    <a:pt x="353" y="44"/>
                    <a:pt x="353" y="45"/>
                  </a:cubicBezTo>
                  <a:cubicBezTo>
                    <a:pt x="352" y="46"/>
                    <a:pt x="351" y="46"/>
                    <a:pt x="350" y="47"/>
                  </a:cubicBezTo>
                  <a:cubicBezTo>
                    <a:pt x="349" y="47"/>
                    <a:pt x="348" y="47"/>
                    <a:pt x="346" y="47"/>
                  </a:cubicBezTo>
                  <a:cubicBezTo>
                    <a:pt x="345" y="47"/>
                    <a:pt x="344" y="47"/>
                    <a:pt x="343" y="47"/>
                  </a:cubicBezTo>
                  <a:cubicBezTo>
                    <a:pt x="342" y="47"/>
                    <a:pt x="341" y="47"/>
                    <a:pt x="340" y="46"/>
                  </a:cubicBezTo>
                  <a:cubicBezTo>
                    <a:pt x="339" y="46"/>
                    <a:pt x="338" y="46"/>
                    <a:pt x="337" y="45"/>
                  </a:cubicBezTo>
                  <a:lnTo>
                    <a:pt x="335" y="51"/>
                  </a:lnTo>
                  <a:close/>
                  <a:moveTo>
                    <a:pt x="358" y="24"/>
                  </a:moveTo>
                  <a:cubicBezTo>
                    <a:pt x="358" y="25"/>
                    <a:pt x="358" y="26"/>
                    <a:pt x="358" y="27"/>
                  </a:cubicBezTo>
                  <a:cubicBezTo>
                    <a:pt x="357" y="28"/>
                    <a:pt x="357" y="29"/>
                    <a:pt x="357" y="30"/>
                  </a:cubicBezTo>
                  <a:cubicBezTo>
                    <a:pt x="356" y="31"/>
                    <a:pt x="356" y="32"/>
                    <a:pt x="355" y="33"/>
                  </a:cubicBezTo>
                  <a:cubicBezTo>
                    <a:pt x="354" y="33"/>
                    <a:pt x="354" y="34"/>
                    <a:pt x="353" y="35"/>
                  </a:cubicBezTo>
                  <a:cubicBezTo>
                    <a:pt x="352" y="35"/>
                    <a:pt x="351" y="35"/>
                    <a:pt x="350" y="35"/>
                  </a:cubicBezTo>
                  <a:cubicBezTo>
                    <a:pt x="349" y="35"/>
                    <a:pt x="348" y="35"/>
                    <a:pt x="347" y="34"/>
                  </a:cubicBezTo>
                  <a:cubicBezTo>
                    <a:pt x="346" y="34"/>
                    <a:pt x="346" y="33"/>
                    <a:pt x="345" y="32"/>
                  </a:cubicBezTo>
                  <a:cubicBezTo>
                    <a:pt x="345" y="31"/>
                    <a:pt x="345" y="30"/>
                    <a:pt x="345" y="29"/>
                  </a:cubicBezTo>
                  <a:cubicBezTo>
                    <a:pt x="345" y="28"/>
                    <a:pt x="345" y="27"/>
                    <a:pt x="345" y="26"/>
                  </a:cubicBezTo>
                  <a:cubicBezTo>
                    <a:pt x="345" y="25"/>
                    <a:pt x="346" y="24"/>
                    <a:pt x="346" y="23"/>
                  </a:cubicBezTo>
                  <a:cubicBezTo>
                    <a:pt x="347" y="22"/>
                    <a:pt x="347" y="21"/>
                    <a:pt x="348" y="20"/>
                  </a:cubicBezTo>
                  <a:cubicBezTo>
                    <a:pt x="348" y="20"/>
                    <a:pt x="349" y="19"/>
                    <a:pt x="350" y="18"/>
                  </a:cubicBezTo>
                  <a:cubicBezTo>
                    <a:pt x="351" y="18"/>
                    <a:pt x="352" y="18"/>
                    <a:pt x="353" y="18"/>
                  </a:cubicBezTo>
                  <a:cubicBezTo>
                    <a:pt x="354" y="18"/>
                    <a:pt x="355" y="18"/>
                    <a:pt x="356" y="19"/>
                  </a:cubicBezTo>
                  <a:cubicBezTo>
                    <a:pt x="356" y="19"/>
                    <a:pt x="357" y="20"/>
                    <a:pt x="357" y="21"/>
                  </a:cubicBezTo>
                  <a:cubicBezTo>
                    <a:pt x="358" y="22"/>
                    <a:pt x="358" y="23"/>
                    <a:pt x="358" y="24"/>
                  </a:cubicBezTo>
                  <a:moveTo>
                    <a:pt x="372" y="13"/>
                  </a:moveTo>
                  <a:cubicBezTo>
                    <a:pt x="377" y="42"/>
                    <a:pt x="377" y="42"/>
                    <a:pt x="377" y="42"/>
                  </a:cubicBezTo>
                  <a:cubicBezTo>
                    <a:pt x="376" y="44"/>
                    <a:pt x="375" y="45"/>
                    <a:pt x="375" y="45"/>
                  </a:cubicBezTo>
                  <a:cubicBezTo>
                    <a:pt x="374" y="46"/>
                    <a:pt x="373" y="47"/>
                    <a:pt x="373" y="47"/>
                  </a:cubicBezTo>
                  <a:cubicBezTo>
                    <a:pt x="372" y="47"/>
                    <a:pt x="371" y="47"/>
                    <a:pt x="371" y="47"/>
                  </a:cubicBezTo>
                  <a:cubicBezTo>
                    <a:pt x="370" y="47"/>
                    <a:pt x="369" y="47"/>
                    <a:pt x="369" y="47"/>
                  </a:cubicBezTo>
                  <a:cubicBezTo>
                    <a:pt x="368" y="47"/>
                    <a:pt x="368" y="47"/>
                    <a:pt x="367" y="47"/>
                  </a:cubicBezTo>
                  <a:cubicBezTo>
                    <a:pt x="366" y="52"/>
                    <a:pt x="366" y="52"/>
                    <a:pt x="366" y="52"/>
                  </a:cubicBezTo>
                  <a:cubicBezTo>
                    <a:pt x="367" y="53"/>
                    <a:pt x="368" y="53"/>
                    <a:pt x="369" y="53"/>
                  </a:cubicBezTo>
                  <a:cubicBezTo>
                    <a:pt x="369" y="53"/>
                    <a:pt x="370" y="53"/>
                    <a:pt x="371" y="53"/>
                  </a:cubicBezTo>
                  <a:cubicBezTo>
                    <a:pt x="373" y="53"/>
                    <a:pt x="374" y="53"/>
                    <a:pt x="375" y="52"/>
                  </a:cubicBezTo>
                  <a:cubicBezTo>
                    <a:pt x="377" y="52"/>
                    <a:pt x="378" y="51"/>
                    <a:pt x="378" y="51"/>
                  </a:cubicBezTo>
                  <a:cubicBezTo>
                    <a:pt x="379" y="50"/>
                    <a:pt x="380" y="49"/>
                    <a:pt x="381" y="48"/>
                  </a:cubicBezTo>
                  <a:cubicBezTo>
                    <a:pt x="381" y="47"/>
                    <a:pt x="382" y="46"/>
                    <a:pt x="383" y="45"/>
                  </a:cubicBezTo>
                  <a:cubicBezTo>
                    <a:pt x="402" y="13"/>
                    <a:pt x="402" y="13"/>
                    <a:pt x="402" y="13"/>
                  </a:cubicBezTo>
                  <a:cubicBezTo>
                    <a:pt x="394" y="13"/>
                    <a:pt x="394" y="13"/>
                    <a:pt x="394" y="13"/>
                  </a:cubicBezTo>
                  <a:cubicBezTo>
                    <a:pt x="382" y="34"/>
                    <a:pt x="382" y="34"/>
                    <a:pt x="382" y="34"/>
                  </a:cubicBezTo>
                  <a:cubicBezTo>
                    <a:pt x="382" y="34"/>
                    <a:pt x="382" y="34"/>
                    <a:pt x="382" y="34"/>
                  </a:cubicBezTo>
                  <a:cubicBezTo>
                    <a:pt x="380" y="13"/>
                    <a:pt x="380" y="13"/>
                    <a:pt x="380" y="13"/>
                  </a:cubicBezTo>
                  <a:lnTo>
                    <a:pt x="372" y="13"/>
                  </a:lnTo>
                  <a:close/>
                  <a:moveTo>
                    <a:pt x="445" y="4"/>
                  </a:moveTo>
                  <a:cubicBezTo>
                    <a:pt x="443" y="3"/>
                    <a:pt x="441" y="3"/>
                    <a:pt x="440" y="2"/>
                  </a:cubicBezTo>
                  <a:cubicBezTo>
                    <a:pt x="438" y="2"/>
                    <a:pt x="436" y="2"/>
                    <a:pt x="435" y="2"/>
                  </a:cubicBezTo>
                  <a:cubicBezTo>
                    <a:pt x="433" y="2"/>
                    <a:pt x="432" y="2"/>
                    <a:pt x="430" y="2"/>
                  </a:cubicBezTo>
                  <a:cubicBezTo>
                    <a:pt x="429" y="3"/>
                    <a:pt x="428" y="3"/>
                    <a:pt x="426" y="4"/>
                  </a:cubicBezTo>
                  <a:cubicBezTo>
                    <a:pt x="425" y="4"/>
                    <a:pt x="424" y="5"/>
                    <a:pt x="423" y="6"/>
                  </a:cubicBezTo>
                  <a:cubicBezTo>
                    <a:pt x="422" y="7"/>
                    <a:pt x="422" y="8"/>
                    <a:pt x="421" y="9"/>
                  </a:cubicBezTo>
                  <a:cubicBezTo>
                    <a:pt x="421" y="11"/>
                    <a:pt x="420" y="12"/>
                    <a:pt x="420" y="14"/>
                  </a:cubicBezTo>
                  <a:cubicBezTo>
                    <a:pt x="420" y="15"/>
                    <a:pt x="421" y="16"/>
                    <a:pt x="421" y="17"/>
                  </a:cubicBezTo>
                  <a:cubicBezTo>
                    <a:pt x="422" y="18"/>
                    <a:pt x="422" y="19"/>
                    <a:pt x="423" y="20"/>
                  </a:cubicBezTo>
                  <a:cubicBezTo>
                    <a:pt x="424" y="21"/>
                    <a:pt x="425" y="21"/>
                    <a:pt x="425" y="22"/>
                  </a:cubicBezTo>
                  <a:cubicBezTo>
                    <a:pt x="426" y="23"/>
                    <a:pt x="427" y="23"/>
                    <a:pt x="428" y="24"/>
                  </a:cubicBezTo>
                  <a:cubicBezTo>
                    <a:pt x="429" y="24"/>
                    <a:pt x="430" y="25"/>
                    <a:pt x="431" y="25"/>
                  </a:cubicBezTo>
                  <a:cubicBezTo>
                    <a:pt x="432" y="26"/>
                    <a:pt x="432" y="26"/>
                    <a:pt x="433" y="27"/>
                  </a:cubicBezTo>
                  <a:cubicBezTo>
                    <a:pt x="433" y="28"/>
                    <a:pt x="433" y="29"/>
                    <a:pt x="433" y="30"/>
                  </a:cubicBezTo>
                  <a:cubicBezTo>
                    <a:pt x="433" y="31"/>
                    <a:pt x="433" y="31"/>
                    <a:pt x="433" y="32"/>
                  </a:cubicBezTo>
                  <a:cubicBezTo>
                    <a:pt x="432" y="33"/>
                    <a:pt x="432" y="34"/>
                    <a:pt x="431" y="34"/>
                  </a:cubicBezTo>
                  <a:cubicBezTo>
                    <a:pt x="430" y="35"/>
                    <a:pt x="430" y="35"/>
                    <a:pt x="429" y="35"/>
                  </a:cubicBezTo>
                  <a:cubicBezTo>
                    <a:pt x="428" y="35"/>
                    <a:pt x="427" y="36"/>
                    <a:pt x="426" y="36"/>
                  </a:cubicBezTo>
                  <a:cubicBezTo>
                    <a:pt x="425" y="36"/>
                    <a:pt x="424" y="35"/>
                    <a:pt x="423" y="35"/>
                  </a:cubicBezTo>
                  <a:cubicBezTo>
                    <a:pt x="422" y="35"/>
                    <a:pt x="421" y="35"/>
                    <a:pt x="420" y="34"/>
                  </a:cubicBezTo>
                  <a:cubicBezTo>
                    <a:pt x="419" y="34"/>
                    <a:pt x="418" y="33"/>
                    <a:pt x="417" y="33"/>
                  </a:cubicBezTo>
                  <a:cubicBezTo>
                    <a:pt x="415" y="39"/>
                    <a:pt x="415" y="39"/>
                    <a:pt x="415" y="39"/>
                  </a:cubicBezTo>
                  <a:cubicBezTo>
                    <a:pt x="417" y="40"/>
                    <a:pt x="418" y="41"/>
                    <a:pt x="420" y="41"/>
                  </a:cubicBezTo>
                  <a:cubicBezTo>
                    <a:pt x="422" y="41"/>
                    <a:pt x="424" y="42"/>
                    <a:pt x="426" y="42"/>
                  </a:cubicBezTo>
                  <a:cubicBezTo>
                    <a:pt x="427" y="42"/>
                    <a:pt x="429" y="41"/>
                    <a:pt x="431" y="41"/>
                  </a:cubicBezTo>
                  <a:cubicBezTo>
                    <a:pt x="432" y="41"/>
                    <a:pt x="434" y="40"/>
                    <a:pt x="435" y="40"/>
                  </a:cubicBezTo>
                  <a:cubicBezTo>
                    <a:pt x="436" y="39"/>
                    <a:pt x="437" y="38"/>
                    <a:pt x="438" y="37"/>
                  </a:cubicBezTo>
                  <a:cubicBezTo>
                    <a:pt x="439" y="36"/>
                    <a:pt x="440" y="35"/>
                    <a:pt x="441" y="34"/>
                  </a:cubicBezTo>
                  <a:cubicBezTo>
                    <a:pt x="441" y="32"/>
                    <a:pt x="441" y="31"/>
                    <a:pt x="441" y="29"/>
                  </a:cubicBezTo>
                  <a:cubicBezTo>
                    <a:pt x="441" y="27"/>
                    <a:pt x="441" y="26"/>
                    <a:pt x="441" y="25"/>
                  </a:cubicBezTo>
                  <a:cubicBezTo>
                    <a:pt x="440" y="24"/>
                    <a:pt x="440" y="23"/>
                    <a:pt x="439" y="22"/>
                  </a:cubicBezTo>
                  <a:cubicBezTo>
                    <a:pt x="438" y="21"/>
                    <a:pt x="437" y="20"/>
                    <a:pt x="436" y="20"/>
                  </a:cubicBezTo>
                  <a:cubicBezTo>
                    <a:pt x="435" y="19"/>
                    <a:pt x="434" y="19"/>
                    <a:pt x="433" y="18"/>
                  </a:cubicBezTo>
                  <a:cubicBezTo>
                    <a:pt x="433" y="18"/>
                    <a:pt x="432" y="17"/>
                    <a:pt x="431" y="16"/>
                  </a:cubicBezTo>
                  <a:cubicBezTo>
                    <a:pt x="430" y="16"/>
                    <a:pt x="430" y="15"/>
                    <a:pt x="429" y="15"/>
                  </a:cubicBezTo>
                  <a:cubicBezTo>
                    <a:pt x="429" y="14"/>
                    <a:pt x="428" y="13"/>
                    <a:pt x="428" y="12"/>
                  </a:cubicBezTo>
                  <a:cubicBezTo>
                    <a:pt x="428" y="12"/>
                    <a:pt x="429" y="11"/>
                    <a:pt x="429" y="10"/>
                  </a:cubicBezTo>
                  <a:cubicBezTo>
                    <a:pt x="429" y="10"/>
                    <a:pt x="430" y="9"/>
                    <a:pt x="431" y="9"/>
                  </a:cubicBezTo>
                  <a:cubicBezTo>
                    <a:pt x="431" y="9"/>
                    <a:pt x="432" y="8"/>
                    <a:pt x="433" y="8"/>
                  </a:cubicBezTo>
                  <a:cubicBezTo>
                    <a:pt x="433" y="8"/>
                    <a:pt x="434" y="8"/>
                    <a:pt x="435" y="8"/>
                  </a:cubicBezTo>
                  <a:cubicBezTo>
                    <a:pt x="436" y="8"/>
                    <a:pt x="437" y="8"/>
                    <a:pt x="438" y="8"/>
                  </a:cubicBezTo>
                  <a:cubicBezTo>
                    <a:pt x="439" y="8"/>
                    <a:pt x="439" y="9"/>
                    <a:pt x="440" y="9"/>
                  </a:cubicBezTo>
                  <a:cubicBezTo>
                    <a:pt x="441" y="9"/>
                    <a:pt x="442" y="10"/>
                    <a:pt x="443" y="10"/>
                  </a:cubicBezTo>
                  <a:lnTo>
                    <a:pt x="445" y="4"/>
                  </a:lnTo>
                  <a:close/>
                  <a:moveTo>
                    <a:pt x="473" y="29"/>
                  </a:moveTo>
                  <a:cubicBezTo>
                    <a:pt x="474" y="28"/>
                    <a:pt x="474" y="27"/>
                    <a:pt x="474" y="26"/>
                  </a:cubicBezTo>
                  <a:cubicBezTo>
                    <a:pt x="474" y="25"/>
                    <a:pt x="474" y="24"/>
                    <a:pt x="474" y="23"/>
                  </a:cubicBezTo>
                  <a:cubicBezTo>
                    <a:pt x="474" y="20"/>
                    <a:pt x="474" y="18"/>
                    <a:pt x="473" y="17"/>
                  </a:cubicBezTo>
                  <a:cubicBezTo>
                    <a:pt x="472" y="15"/>
                    <a:pt x="470" y="14"/>
                    <a:pt x="469" y="13"/>
                  </a:cubicBezTo>
                  <a:cubicBezTo>
                    <a:pt x="467" y="12"/>
                    <a:pt x="465" y="12"/>
                    <a:pt x="462" y="12"/>
                  </a:cubicBezTo>
                  <a:cubicBezTo>
                    <a:pt x="461" y="12"/>
                    <a:pt x="459" y="12"/>
                    <a:pt x="457" y="13"/>
                  </a:cubicBezTo>
                  <a:cubicBezTo>
                    <a:pt x="456" y="14"/>
                    <a:pt x="454" y="14"/>
                    <a:pt x="453" y="16"/>
                  </a:cubicBezTo>
                  <a:cubicBezTo>
                    <a:pt x="452" y="17"/>
                    <a:pt x="450" y="18"/>
                    <a:pt x="449" y="19"/>
                  </a:cubicBezTo>
                  <a:cubicBezTo>
                    <a:pt x="448" y="21"/>
                    <a:pt x="448" y="22"/>
                    <a:pt x="447" y="24"/>
                  </a:cubicBezTo>
                  <a:cubicBezTo>
                    <a:pt x="447" y="26"/>
                    <a:pt x="446" y="27"/>
                    <a:pt x="446" y="29"/>
                  </a:cubicBezTo>
                  <a:cubicBezTo>
                    <a:pt x="446" y="31"/>
                    <a:pt x="447" y="33"/>
                    <a:pt x="447" y="35"/>
                  </a:cubicBezTo>
                  <a:cubicBezTo>
                    <a:pt x="448" y="36"/>
                    <a:pt x="449" y="38"/>
                    <a:pt x="450" y="39"/>
                  </a:cubicBezTo>
                  <a:cubicBezTo>
                    <a:pt x="451" y="40"/>
                    <a:pt x="453" y="40"/>
                    <a:pt x="454" y="41"/>
                  </a:cubicBezTo>
                  <a:cubicBezTo>
                    <a:pt x="456" y="41"/>
                    <a:pt x="458" y="42"/>
                    <a:pt x="460" y="42"/>
                  </a:cubicBezTo>
                  <a:cubicBezTo>
                    <a:pt x="462" y="42"/>
                    <a:pt x="463" y="41"/>
                    <a:pt x="465" y="41"/>
                  </a:cubicBezTo>
                  <a:cubicBezTo>
                    <a:pt x="466" y="41"/>
                    <a:pt x="468" y="40"/>
                    <a:pt x="469" y="40"/>
                  </a:cubicBezTo>
                  <a:cubicBezTo>
                    <a:pt x="470" y="34"/>
                    <a:pt x="470" y="34"/>
                    <a:pt x="470" y="34"/>
                  </a:cubicBezTo>
                  <a:cubicBezTo>
                    <a:pt x="469" y="35"/>
                    <a:pt x="467" y="35"/>
                    <a:pt x="466" y="36"/>
                  </a:cubicBezTo>
                  <a:cubicBezTo>
                    <a:pt x="464" y="36"/>
                    <a:pt x="463" y="36"/>
                    <a:pt x="461" y="36"/>
                  </a:cubicBezTo>
                  <a:cubicBezTo>
                    <a:pt x="460" y="36"/>
                    <a:pt x="458" y="36"/>
                    <a:pt x="457" y="36"/>
                  </a:cubicBezTo>
                  <a:cubicBezTo>
                    <a:pt x="456" y="35"/>
                    <a:pt x="455" y="34"/>
                    <a:pt x="454" y="33"/>
                  </a:cubicBezTo>
                  <a:cubicBezTo>
                    <a:pt x="454" y="32"/>
                    <a:pt x="453" y="31"/>
                    <a:pt x="453" y="29"/>
                  </a:cubicBezTo>
                  <a:lnTo>
                    <a:pt x="473" y="29"/>
                  </a:lnTo>
                  <a:close/>
                  <a:moveTo>
                    <a:pt x="454" y="24"/>
                  </a:moveTo>
                  <a:cubicBezTo>
                    <a:pt x="455" y="23"/>
                    <a:pt x="455" y="22"/>
                    <a:pt x="456" y="21"/>
                  </a:cubicBezTo>
                  <a:cubicBezTo>
                    <a:pt x="457" y="20"/>
                    <a:pt x="458" y="19"/>
                    <a:pt x="459" y="18"/>
                  </a:cubicBezTo>
                  <a:cubicBezTo>
                    <a:pt x="460" y="18"/>
                    <a:pt x="461" y="17"/>
                    <a:pt x="462" y="17"/>
                  </a:cubicBezTo>
                  <a:cubicBezTo>
                    <a:pt x="464" y="17"/>
                    <a:pt x="465" y="18"/>
                    <a:pt x="466" y="19"/>
                  </a:cubicBezTo>
                  <a:cubicBezTo>
                    <a:pt x="467" y="19"/>
                    <a:pt x="467" y="21"/>
                    <a:pt x="467" y="22"/>
                  </a:cubicBezTo>
                  <a:cubicBezTo>
                    <a:pt x="467" y="22"/>
                    <a:pt x="467" y="23"/>
                    <a:pt x="467" y="23"/>
                  </a:cubicBezTo>
                  <a:cubicBezTo>
                    <a:pt x="467" y="23"/>
                    <a:pt x="467" y="24"/>
                    <a:pt x="467" y="24"/>
                  </a:cubicBezTo>
                  <a:lnTo>
                    <a:pt x="454" y="24"/>
                  </a:lnTo>
                  <a:close/>
                  <a:moveTo>
                    <a:pt x="476" y="41"/>
                  </a:moveTo>
                  <a:cubicBezTo>
                    <a:pt x="484" y="41"/>
                    <a:pt x="484" y="41"/>
                    <a:pt x="484" y="41"/>
                  </a:cubicBezTo>
                  <a:cubicBezTo>
                    <a:pt x="486" y="28"/>
                    <a:pt x="486" y="28"/>
                    <a:pt x="486" y="28"/>
                  </a:cubicBezTo>
                  <a:cubicBezTo>
                    <a:pt x="487" y="27"/>
                    <a:pt x="487" y="26"/>
                    <a:pt x="487" y="25"/>
                  </a:cubicBezTo>
                  <a:cubicBezTo>
                    <a:pt x="488" y="24"/>
                    <a:pt x="488" y="23"/>
                    <a:pt x="489" y="22"/>
                  </a:cubicBezTo>
                  <a:cubicBezTo>
                    <a:pt x="490" y="21"/>
                    <a:pt x="491" y="20"/>
                    <a:pt x="492" y="20"/>
                  </a:cubicBezTo>
                  <a:cubicBezTo>
                    <a:pt x="492" y="19"/>
                    <a:pt x="494" y="19"/>
                    <a:pt x="495" y="19"/>
                  </a:cubicBezTo>
                  <a:cubicBezTo>
                    <a:pt x="495" y="19"/>
                    <a:pt x="496" y="19"/>
                    <a:pt x="496" y="19"/>
                  </a:cubicBezTo>
                  <a:cubicBezTo>
                    <a:pt x="497" y="19"/>
                    <a:pt x="497" y="19"/>
                    <a:pt x="498" y="19"/>
                  </a:cubicBezTo>
                  <a:cubicBezTo>
                    <a:pt x="499" y="12"/>
                    <a:pt x="499" y="12"/>
                    <a:pt x="499" y="12"/>
                  </a:cubicBezTo>
                  <a:cubicBezTo>
                    <a:pt x="499" y="12"/>
                    <a:pt x="498" y="12"/>
                    <a:pt x="498" y="12"/>
                  </a:cubicBezTo>
                  <a:cubicBezTo>
                    <a:pt x="497" y="12"/>
                    <a:pt x="497" y="12"/>
                    <a:pt x="496" y="12"/>
                  </a:cubicBezTo>
                  <a:cubicBezTo>
                    <a:pt x="496" y="12"/>
                    <a:pt x="495" y="12"/>
                    <a:pt x="494" y="13"/>
                  </a:cubicBezTo>
                  <a:cubicBezTo>
                    <a:pt x="493" y="13"/>
                    <a:pt x="492" y="13"/>
                    <a:pt x="492" y="14"/>
                  </a:cubicBezTo>
                  <a:cubicBezTo>
                    <a:pt x="491" y="14"/>
                    <a:pt x="490" y="15"/>
                    <a:pt x="490" y="16"/>
                  </a:cubicBezTo>
                  <a:cubicBezTo>
                    <a:pt x="489" y="16"/>
                    <a:pt x="488" y="17"/>
                    <a:pt x="488" y="18"/>
                  </a:cubicBezTo>
                  <a:cubicBezTo>
                    <a:pt x="488" y="18"/>
                    <a:pt x="488" y="18"/>
                    <a:pt x="488" y="18"/>
                  </a:cubicBezTo>
                  <a:cubicBezTo>
                    <a:pt x="489" y="13"/>
                    <a:pt x="489" y="13"/>
                    <a:pt x="489" y="13"/>
                  </a:cubicBezTo>
                  <a:cubicBezTo>
                    <a:pt x="482" y="13"/>
                    <a:pt x="482" y="13"/>
                    <a:pt x="482" y="13"/>
                  </a:cubicBezTo>
                  <a:cubicBezTo>
                    <a:pt x="482" y="14"/>
                    <a:pt x="482" y="15"/>
                    <a:pt x="481" y="16"/>
                  </a:cubicBezTo>
                  <a:lnTo>
                    <a:pt x="476" y="41"/>
                  </a:lnTo>
                  <a:close/>
                  <a:moveTo>
                    <a:pt x="505" y="41"/>
                  </a:moveTo>
                  <a:cubicBezTo>
                    <a:pt x="513" y="41"/>
                    <a:pt x="513" y="41"/>
                    <a:pt x="513" y="41"/>
                  </a:cubicBezTo>
                  <a:cubicBezTo>
                    <a:pt x="529" y="13"/>
                    <a:pt x="529" y="13"/>
                    <a:pt x="529" y="13"/>
                  </a:cubicBezTo>
                  <a:cubicBezTo>
                    <a:pt x="522" y="13"/>
                    <a:pt x="522" y="13"/>
                    <a:pt x="522" y="13"/>
                  </a:cubicBezTo>
                  <a:cubicBezTo>
                    <a:pt x="511" y="33"/>
                    <a:pt x="511" y="33"/>
                    <a:pt x="511" y="33"/>
                  </a:cubicBezTo>
                  <a:cubicBezTo>
                    <a:pt x="510" y="33"/>
                    <a:pt x="510" y="33"/>
                    <a:pt x="510" y="33"/>
                  </a:cubicBezTo>
                  <a:cubicBezTo>
                    <a:pt x="508" y="13"/>
                    <a:pt x="508" y="13"/>
                    <a:pt x="508" y="13"/>
                  </a:cubicBezTo>
                  <a:cubicBezTo>
                    <a:pt x="500" y="13"/>
                    <a:pt x="500" y="13"/>
                    <a:pt x="500" y="13"/>
                  </a:cubicBezTo>
                  <a:lnTo>
                    <a:pt x="505" y="41"/>
                  </a:lnTo>
                  <a:close/>
                  <a:moveTo>
                    <a:pt x="528" y="41"/>
                  </a:moveTo>
                  <a:cubicBezTo>
                    <a:pt x="535" y="41"/>
                    <a:pt x="535" y="41"/>
                    <a:pt x="535" y="41"/>
                  </a:cubicBezTo>
                  <a:cubicBezTo>
                    <a:pt x="541" y="13"/>
                    <a:pt x="541" y="13"/>
                    <a:pt x="541" y="13"/>
                  </a:cubicBezTo>
                  <a:cubicBezTo>
                    <a:pt x="534" y="13"/>
                    <a:pt x="534" y="13"/>
                    <a:pt x="534" y="13"/>
                  </a:cubicBezTo>
                  <a:lnTo>
                    <a:pt x="528" y="41"/>
                  </a:lnTo>
                  <a:close/>
                  <a:moveTo>
                    <a:pt x="535" y="8"/>
                  </a:moveTo>
                  <a:cubicBezTo>
                    <a:pt x="543" y="8"/>
                    <a:pt x="543" y="8"/>
                    <a:pt x="543" y="8"/>
                  </a:cubicBezTo>
                  <a:cubicBezTo>
                    <a:pt x="544" y="1"/>
                    <a:pt x="544" y="1"/>
                    <a:pt x="544" y="1"/>
                  </a:cubicBezTo>
                  <a:cubicBezTo>
                    <a:pt x="537" y="1"/>
                    <a:pt x="537" y="1"/>
                    <a:pt x="537" y="1"/>
                  </a:cubicBezTo>
                  <a:lnTo>
                    <a:pt x="535" y="8"/>
                  </a:lnTo>
                  <a:close/>
                  <a:moveTo>
                    <a:pt x="568" y="13"/>
                  </a:moveTo>
                  <a:cubicBezTo>
                    <a:pt x="567" y="13"/>
                    <a:pt x="566" y="13"/>
                    <a:pt x="565" y="12"/>
                  </a:cubicBezTo>
                  <a:cubicBezTo>
                    <a:pt x="564" y="12"/>
                    <a:pt x="562" y="12"/>
                    <a:pt x="561" y="12"/>
                  </a:cubicBezTo>
                  <a:cubicBezTo>
                    <a:pt x="559" y="12"/>
                    <a:pt x="556" y="12"/>
                    <a:pt x="554" y="13"/>
                  </a:cubicBezTo>
                  <a:cubicBezTo>
                    <a:pt x="552" y="14"/>
                    <a:pt x="550" y="15"/>
                    <a:pt x="549" y="17"/>
                  </a:cubicBezTo>
                  <a:cubicBezTo>
                    <a:pt x="547" y="19"/>
                    <a:pt x="546" y="20"/>
                    <a:pt x="546" y="23"/>
                  </a:cubicBezTo>
                  <a:cubicBezTo>
                    <a:pt x="545" y="25"/>
                    <a:pt x="544" y="27"/>
                    <a:pt x="544" y="29"/>
                  </a:cubicBezTo>
                  <a:cubicBezTo>
                    <a:pt x="544" y="32"/>
                    <a:pt x="545" y="34"/>
                    <a:pt x="546" y="36"/>
                  </a:cubicBezTo>
                  <a:cubicBezTo>
                    <a:pt x="547" y="38"/>
                    <a:pt x="548" y="39"/>
                    <a:pt x="550" y="40"/>
                  </a:cubicBezTo>
                  <a:cubicBezTo>
                    <a:pt x="552" y="41"/>
                    <a:pt x="554" y="42"/>
                    <a:pt x="556" y="42"/>
                  </a:cubicBezTo>
                  <a:cubicBezTo>
                    <a:pt x="558" y="42"/>
                    <a:pt x="559" y="41"/>
                    <a:pt x="560" y="41"/>
                  </a:cubicBezTo>
                  <a:cubicBezTo>
                    <a:pt x="561" y="41"/>
                    <a:pt x="562" y="41"/>
                    <a:pt x="563" y="40"/>
                  </a:cubicBezTo>
                  <a:cubicBezTo>
                    <a:pt x="564" y="34"/>
                    <a:pt x="564" y="34"/>
                    <a:pt x="564" y="34"/>
                  </a:cubicBezTo>
                  <a:cubicBezTo>
                    <a:pt x="564" y="35"/>
                    <a:pt x="563" y="35"/>
                    <a:pt x="562" y="35"/>
                  </a:cubicBezTo>
                  <a:cubicBezTo>
                    <a:pt x="562" y="35"/>
                    <a:pt x="561" y="36"/>
                    <a:pt x="560" y="36"/>
                  </a:cubicBezTo>
                  <a:cubicBezTo>
                    <a:pt x="560" y="36"/>
                    <a:pt x="559" y="36"/>
                    <a:pt x="558" y="36"/>
                  </a:cubicBezTo>
                  <a:cubicBezTo>
                    <a:pt x="557" y="36"/>
                    <a:pt x="556" y="36"/>
                    <a:pt x="555" y="35"/>
                  </a:cubicBezTo>
                  <a:cubicBezTo>
                    <a:pt x="554" y="35"/>
                    <a:pt x="554" y="34"/>
                    <a:pt x="553" y="34"/>
                  </a:cubicBezTo>
                  <a:cubicBezTo>
                    <a:pt x="553" y="33"/>
                    <a:pt x="553" y="32"/>
                    <a:pt x="552" y="31"/>
                  </a:cubicBezTo>
                  <a:cubicBezTo>
                    <a:pt x="552" y="30"/>
                    <a:pt x="552" y="29"/>
                    <a:pt x="552" y="29"/>
                  </a:cubicBezTo>
                  <a:cubicBezTo>
                    <a:pt x="552" y="27"/>
                    <a:pt x="552" y="26"/>
                    <a:pt x="553" y="25"/>
                  </a:cubicBezTo>
                  <a:cubicBezTo>
                    <a:pt x="553" y="23"/>
                    <a:pt x="554" y="22"/>
                    <a:pt x="554" y="21"/>
                  </a:cubicBezTo>
                  <a:cubicBezTo>
                    <a:pt x="555" y="20"/>
                    <a:pt x="556" y="19"/>
                    <a:pt x="557" y="19"/>
                  </a:cubicBezTo>
                  <a:cubicBezTo>
                    <a:pt x="558" y="18"/>
                    <a:pt x="560" y="18"/>
                    <a:pt x="561" y="18"/>
                  </a:cubicBezTo>
                  <a:cubicBezTo>
                    <a:pt x="562" y="18"/>
                    <a:pt x="563" y="18"/>
                    <a:pt x="564" y="18"/>
                  </a:cubicBezTo>
                  <a:cubicBezTo>
                    <a:pt x="565" y="18"/>
                    <a:pt x="566" y="19"/>
                    <a:pt x="567" y="19"/>
                  </a:cubicBezTo>
                  <a:lnTo>
                    <a:pt x="568" y="13"/>
                  </a:lnTo>
                  <a:close/>
                  <a:moveTo>
                    <a:pt x="595" y="29"/>
                  </a:moveTo>
                  <a:cubicBezTo>
                    <a:pt x="595" y="28"/>
                    <a:pt x="596" y="27"/>
                    <a:pt x="596" y="26"/>
                  </a:cubicBezTo>
                  <a:cubicBezTo>
                    <a:pt x="596" y="25"/>
                    <a:pt x="596" y="24"/>
                    <a:pt x="596" y="23"/>
                  </a:cubicBezTo>
                  <a:cubicBezTo>
                    <a:pt x="596" y="20"/>
                    <a:pt x="595" y="18"/>
                    <a:pt x="594" y="17"/>
                  </a:cubicBezTo>
                  <a:cubicBezTo>
                    <a:pt x="593" y="15"/>
                    <a:pt x="592" y="14"/>
                    <a:pt x="590" y="13"/>
                  </a:cubicBezTo>
                  <a:cubicBezTo>
                    <a:pt x="589" y="12"/>
                    <a:pt x="587" y="12"/>
                    <a:pt x="584" y="12"/>
                  </a:cubicBezTo>
                  <a:cubicBezTo>
                    <a:pt x="582" y="12"/>
                    <a:pt x="581" y="12"/>
                    <a:pt x="579" y="13"/>
                  </a:cubicBezTo>
                  <a:cubicBezTo>
                    <a:pt x="577" y="14"/>
                    <a:pt x="576" y="14"/>
                    <a:pt x="575" y="16"/>
                  </a:cubicBezTo>
                  <a:cubicBezTo>
                    <a:pt x="573" y="17"/>
                    <a:pt x="572" y="18"/>
                    <a:pt x="571" y="19"/>
                  </a:cubicBezTo>
                  <a:cubicBezTo>
                    <a:pt x="570" y="21"/>
                    <a:pt x="570" y="22"/>
                    <a:pt x="569" y="24"/>
                  </a:cubicBezTo>
                  <a:cubicBezTo>
                    <a:pt x="569" y="26"/>
                    <a:pt x="568" y="27"/>
                    <a:pt x="568" y="29"/>
                  </a:cubicBezTo>
                  <a:cubicBezTo>
                    <a:pt x="568" y="31"/>
                    <a:pt x="569" y="33"/>
                    <a:pt x="569" y="35"/>
                  </a:cubicBezTo>
                  <a:cubicBezTo>
                    <a:pt x="570" y="36"/>
                    <a:pt x="571" y="38"/>
                    <a:pt x="572" y="39"/>
                  </a:cubicBezTo>
                  <a:cubicBezTo>
                    <a:pt x="573" y="40"/>
                    <a:pt x="575" y="40"/>
                    <a:pt x="576" y="41"/>
                  </a:cubicBezTo>
                  <a:cubicBezTo>
                    <a:pt x="578" y="41"/>
                    <a:pt x="580" y="42"/>
                    <a:pt x="582" y="42"/>
                  </a:cubicBezTo>
                  <a:cubicBezTo>
                    <a:pt x="583" y="42"/>
                    <a:pt x="585" y="41"/>
                    <a:pt x="586" y="41"/>
                  </a:cubicBezTo>
                  <a:cubicBezTo>
                    <a:pt x="588" y="41"/>
                    <a:pt x="589" y="40"/>
                    <a:pt x="591" y="40"/>
                  </a:cubicBezTo>
                  <a:cubicBezTo>
                    <a:pt x="592" y="34"/>
                    <a:pt x="592" y="34"/>
                    <a:pt x="592" y="34"/>
                  </a:cubicBezTo>
                  <a:cubicBezTo>
                    <a:pt x="590" y="35"/>
                    <a:pt x="589" y="35"/>
                    <a:pt x="588" y="36"/>
                  </a:cubicBezTo>
                  <a:cubicBezTo>
                    <a:pt x="586" y="36"/>
                    <a:pt x="585" y="36"/>
                    <a:pt x="583" y="36"/>
                  </a:cubicBezTo>
                  <a:cubicBezTo>
                    <a:pt x="581" y="36"/>
                    <a:pt x="580" y="36"/>
                    <a:pt x="579" y="36"/>
                  </a:cubicBezTo>
                  <a:cubicBezTo>
                    <a:pt x="578" y="35"/>
                    <a:pt x="577" y="34"/>
                    <a:pt x="576" y="33"/>
                  </a:cubicBezTo>
                  <a:cubicBezTo>
                    <a:pt x="576" y="32"/>
                    <a:pt x="575" y="31"/>
                    <a:pt x="575" y="29"/>
                  </a:cubicBezTo>
                  <a:lnTo>
                    <a:pt x="595" y="29"/>
                  </a:lnTo>
                  <a:close/>
                  <a:moveTo>
                    <a:pt x="576" y="24"/>
                  </a:moveTo>
                  <a:cubicBezTo>
                    <a:pt x="577" y="23"/>
                    <a:pt x="577" y="22"/>
                    <a:pt x="578" y="21"/>
                  </a:cubicBezTo>
                  <a:cubicBezTo>
                    <a:pt x="579" y="20"/>
                    <a:pt x="579" y="19"/>
                    <a:pt x="580" y="18"/>
                  </a:cubicBezTo>
                  <a:cubicBezTo>
                    <a:pt x="581" y="18"/>
                    <a:pt x="583" y="17"/>
                    <a:pt x="584" y="17"/>
                  </a:cubicBezTo>
                  <a:cubicBezTo>
                    <a:pt x="586" y="17"/>
                    <a:pt x="587" y="18"/>
                    <a:pt x="588" y="19"/>
                  </a:cubicBezTo>
                  <a:cubicBezTo>
                    <a:pt x="588" y="19"/>
                    <a:pt x="589" y="21"/>
                    <a:pt x="589" y="22"/>
                  </a:cubicBezTo>
                  <a:cubicBezTo>
                    <a:pt x="589" y="22"/>
                    <a:pt x="589" y="23"/>
                    <a:pt x="589" y="23"/>
                  </a:cubicBezTo>
                  <a:cubicBezTo>
                    <a:pt x="589" y="23"/>
                    <a:pt x="589" y="24"/>
                    <a:pt x="589" y="24"/>
                  </a:cubicBezTo>
                  <a:lnTo>
                    <a:pt x="576" y="24"/>
                  </a:lnTo>
                  <a:close/>
                  <a:moveTo>
                    <a:pt x="621" y="13"/>
                  </a:moveTo>
                  <a:cubicBezTo>
                    <a:pt x="620" y="13"/>
                    <a:pt x="619" y="13"/>
                    <a:pt x="617" y="12"/>
                  </a:cubicBezTo>
                  <a:cubicBezTo>
                    <a:pt x="616" y="12"/>
                    <a:pt x="615" y="12"/>
                    <a:pt x="613" y="12"/>
                  </a:cubicBezTo>
                  <a:cubicBezTo>
                    <a:pt x="612" y="12"/>
                    <a:pt x="611" y="12"/>
                    <a:pt x="610" y="12"/>
                  </a:cubicBezTo>
                  <a:cubicBezTo>
                    <a:pt x="609" y="13"/>
                    <a:pt x="607" y="13"/>
                    <a:pt x="606" y="13"/>
                  </a:cubicBezTo>
                  <a:cubicBezTo>
                    <a:pt x="605" y="14"/>
                    <a:pt x="604" y="14"/>
                    <a:pt x="604" y="15"/>
                  </a:cubicBezTo>
                  <a:cubicBezTo>
                    <a:pt x="603" y="16"/>
                    <a:pt x="602" y="17"/>
                    <a:pt x="602" y="18"/>
                  </a:cubicBezTo>
                  <a:cubicBezTo>
                    <a:pt x="601" y="19"/>
                    <a:pt x="601" y="20"/>
                    <a:pt x="601" y="21"/>
                  </a:cubicBezTo>
                  <a:cubicBezTo>
                    <a:pt x="601" y="22"/>
                    <a:pt x="601" y="23"/>
                    <a:pt x="602" y="24"/>
                  </a:cubicBezTo>
                  <a:cubicBezTo>
                    <a:pt x="602" y="25"/>
                    <a:pt x="603" y="26"/>
                    <a:pt x="603" y="26"/>
                  </a:cubicBezTo>
                  <a:cubicBezTo>
                    <a:pt x="604" y="27"/>
                    <a:pt x="605" y="27"/>
                    <a:pt x="606" y="28"/>
                  </a:cubicBezTo>
                  <a:cubicBezTo>
                    <a:pt x="607" y="29"/>
                    <a:pt x="607" y="29"/>
                    <a:pt x="608" y="29"/>
                  </a:cubicBezTo>
                  <a:cubicBezTo>
                    <a:pt x="609" y="30"/>
                    <a:pt x="609" y="31"/>
                    <a:pt x="610" y="31"/>
                  </a:cubicBezTo>
                  <a:cubicBezTo>
                    <a:pt x="610" y="32"/>
                    <a:pt x="610" y="32"/>
                    <a:pt x="610" y="33"/>
                  </a:cubicBezTo>
                  <a:cubicBezTo>
                    <a:pt x="610" y="34"/>
                    <a:pt x="610" y="34"/>
                    <a:pt x="610" y="35"/>
                  </a:cubicBezTo>
                  <a:cubicBezTo>
                    <a:pt x="610" y="35"/>
                    <a:pt x="609" y="35"/>
                    <a:pt x="609" y="36"/>
                  </a:cubicBezTo>
                  <a:cubicBezTo>
                    <a:pt x="608" y="36"/>
                    <a:pt x="608" y="36"/>
                    <a:pt x="607" y="36"/>
                  </a:cubicBezTo>
                  <a:cubicBezTo>
                    <a:pt x="607" y="36"/>
                    <a:pt x="606" y="36"/>
                    <a:pt x="605" y="36"/>
                  </a:cubicBezTo>
                  <a:cubicBezTo>
                    <a:pt x="605" y="36"/>
                    <a:pt x="604" y="36"/>
                    <a:pt x="603" y="36"/>
                  </a:cubicBezTo>
                  <a:cubicBezTo>
                    <a:pt x="602" y="36"/>
                    <a:pt x="601" y="35"/>
                    <a:pt x="601" y="35"/>
                  </a:cubicBezTo>
                  <a:cubicBezTo>
                    <a:pt x="600" y="35"/>
                    <a:pt x="599" y="34"/>
                    <a:pt x="598" y="34"/>
                  </a:cubicBezTo>
                  <a:cubicBezTo>
                    <a:pt x="597" y="40"/>
                    <a:pt x="597" y="40"/>
                    <a:pt x="597" y="40"/>
                  </a:cubicBezTo>
                  <a:cubicBezTo>
                    <a:pt x="598" y="40"/>
                    <a:pt x="600" y="41"/>
                    <a:pt x="601" y="41"/>
                  </a:cubicBezTo>
                  <a:cubicBezTo>
                    <a:pt x="603" y="41"/>
                    <a:pt x="604" y="42"/>
                    <a:pt x="605" y="42"/>
                  </a:cubicBezTo>
                  <a:cubicBezTo>
                    <a:pt x="607" y="42"/>
                    <a:pt x="608" y="41"/>
                    <a:pt x="609" y="41"/>
                  </a:cubicBezTo>
                  <a:cubicBezTo>
                    <a:pt x="610" y="41"/>
                    <a:pt x="612" y="41"/>
                    <a:pt x="613" y="40"/>
                  </a:cubicBezTo>
                  <a:cubicBezTo>
                    <a:pt x="614" y="40"/>
                    <a:pt x="615" y="39"/>
                    <a:pt x="616" y="39"/>
                  </a:cubicBezTo>
                  <a:cubicBezTo>
                    <a:pt x="616" y="38"/>
                    <a:pt x="617" y="37"/>
                    <a:pt x="617" y="36"/>
                  </a:cubicBezTo>
                  <a:cubicBezTo>
                    <a:pt x="618" y="35"/>
                    <a:pt x="618" y="33"/>
                    <a:pt x="618" y="32"/>
                  </a:cubicBezTo>
                  <a:cubicBezTo>
                    <a:pt x="618" y="31"/>
                    <a:pt x="618" y="30"/>
                    <a:pt x="617" y="29"/>
                  </a:cubicBezTo>
                  <a:cubicBezTo>
                    <a:pt x="617" y="28"/>
                    <a:pt x="616" y="27"/>
                    <a:pt x="616" y="27"/>
                  </a:cubicBezTo>
                  <a:cubicBezTo>
                    <a:pt x="615" y="26"/>
                    <a:pt x="614" y="25"/>
                    <a:pt x="613" y="25"/>
                  </a:cubicBezTo>
                  <a:cubicBezTo>
                    <a:pt x="613" y="24"/>
                    <a:pt x="612" y="24"/>
                    <a:pt x="611" y="23"/>
                  </a:cubicBezTo>
                  <a:cubicBezTo>
                    <a:pt x="610" y="23"/>
                    <a:pt x="610" y="22"/>
                    <a:pt x="609" y="22"/>
                  </a:cubicBezTo>
                  <a:cubicBezTo>
                    <a:pt x="609" y="21"/>
                    <a:pt x="609" y="21"/>
                    <a:pt x="609" y="20"/>
                  </a:cubicBezTo>
                  <a:cubicBezTo>
                    <a:pt x="609" y="20"/>
                    <a:pt x="609" y="19"/>
                    <a:pt x="609" y="19"/>
                  </a:cubicBezTo>
                  <a:cubicBezTo>
                    <a:pt x="609" y="18"/>
                    <a:pt x="610" y="18"/>
                    <a:pt x="610" y="18"/>
                  </a:cubicBezTo>
                  <a:cubicBezTo>
                    <a:pt x="611" y="18"/>
                    <a:pt x="611" y="18"/>
                    <a:pt x="612" y="18"/>
                  </a:cubicBezTo>
                  <a:cubicBezTo>
                    <a:pt x="612" y="17"/>
                    <a:pt x="613" y="17"/>
                    <a:pt x="614" y="17"/>
                  </a:cubicBezTo>
                  <a:cubicBezTo>
                    <a:pt x="615" y="17"/>
                    <a:pt x="616" y="18"/>
                    <a:pt x="617" y="18"/>
                  </a:cubicBezTo>
                  <a:cubicBezTo>
                    <a:pt x="618" y="18"/>
                    <a:pt x="619" y="18"/>
                    <a:pt x="620" y="19"/>
                  </a:cubicBezTo>
                  <a:lnTo>
                    <a:pt x="621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rgbClr val="000000"/>
                </a:solidFill>
              </a:endParaRPr>
            </a:p>
          </p:txBody>
        </p:sp>
      </p:grpSp>
      <p:sp>
        <p:nvSpPr>
          <p:cNvPr id="23" name="Text Placeholder 1030"/>
          <p:cNvSpPr>
            <a:spLocks noGrp="1"/>
          </p:cNvSpPr>
          <p:nvPr>
            <p:ph type="body" sz="quarter" idx="10" hasCustomPrompt="1"/>
          </p:nvPr>
        </p:nvSpPr>
        <p:spPr>
          <a:xfrm>
            <a:off x="299349" y="3484735"/>
            <a:ext cx="3643967" cy="34768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/>
            </a:lvl1pPr>
            <a:lvl2pPr marL="342891" indent="0">
              <a:buNone/>
              <a:defRPr/>
            </a:lvl2pPr>
            <a:lvl3pPr marL="685782" indent="0">
              <a:buNone/>
              <a:defRPr/>
            </a:lvl3pPr>
            <a:lvl4pPr marL="1028674" indent="0">
              <a:buNone/>
              <a:defRPr/>
            </a:lvl4pPr>
            <a:lvl5pPr marL="1371566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  <a:endParaRPr lang="en-IN" dirty="0"/>
          </a:p>
        </p:txBody>
      </p:sp>
      <p:sp>
        <p:nvSpPr>
          <p:cNvPr id="24" name="Text Placeholder 1030"/>
          <p:cNvSpPr>
            <a:spLocks noGrp="1"/>
          </p:cNvSpPr>
          <p:nvPr>
            <p:ph type="body" sz="quarter" idx="11" hasCustomPrompt="1"/>
          </p:nvPr>
        </p:nvSpPr>
        <p:spPr>
          <a:xfrm>
            <a:off x="299349" y="3939689"/>
            <a:ext cx="3643967" cy="34768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342891" indent="0">
              <a:buNone/>
              <a:defRPr/>
            </a:lvl2pPr>
            <a:lvl3pPr marL="685782" indent="0">
              <a:buNone/>
              <a:defRPr/>
            </a:lvl3pPr>
            <a:lvl4pPr marL="1028674" indent="0">
              <a:buNone/>
              <a:defRPr/>
            </a:lvl4pPr>
            <a:lvl5pPr marL="1371566" indent="0">
              <a:buNone/>
              <a:defRPr/>
            </a:lvl5pPr>
          </a:lstStyle>
          <a:p>
            <a:pPr lvl="0"/>
            <a:r>
              <a:rPr lang="en-US" dirty="0"/>
              <a:t>Designation </a:t>
            </a:r>
            <a:endParaRPr lang="en-IN" dirty="0"/>
          </a:p>
        </p:txBody>
      </p:sp>
      <p:sp>
        <p:nvSpPr>
          <p:cNvPr id="26" name="Parallelogram 25"/>
          <p:cNvSpPr/>
          <p:nvPr userDrawn="1"/>
        </p:nvSpPr>
        <p:spPr>
          <a:xfrm>
            <a:off x="4317589" y="2638"/>
            <a:ext cx="4826410" cy="4914952"/>
          </a:xfrm>
          <a:custGeom>
            <a:avLst/>
            <a:gdLst/>
            <a:ahLst/>
            <a:cxnLst/>
            <a:rect l="l" t="t" r="r" b="b"/>
            <a:pathLst>
              <a:path w="5048250" h="5140862">
                <a:moveTo>
                  <a:pt x="3013830" y="0"/>
                </a:moveTo>
                <a:lnTo>
                  <a:pt x="5048250" y="0"/>
                </a:lnTo>
                <a:lnTo>
                  <a:pt x="5048250" y="5140862"/>
                </a:lnTo>
                <a:lnTo>
                  <a:pt x="0" y="51408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solidFill>
                <a:srgbClr val="000000"/>
              </a:solidFill>
            </a:endParaRPr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4379513" y="-1"/>
            <a:ext cx="4764488" cy="4917591"/>
          </a:xfrm>
          <a:custGeom>
            <a:avLst/>
            <a:gdLst/>
            <a:ahLst/>
            <a:cxnLst/>
            <a:rect l="l" t="t" r="r" b="b"/>
            <a:pathLst>
              <a:path w="5052943" h="5125139">
                <a:moveTo>
                  <a:pt x="3057525" y="0"/>
                </a:moveTo>
                <a:lnTo>
                  <a:pt x="5048250" y="0"/>
                </a:lnTo>
                <a:lnTo>
                  <a:pt x="5048250" y="1"/>
                </a:lnTo>
                <a:lnTo>
                  <a:pt x="5048250" y="3152775"/>
                </a:lnTo>
                <a:lnTo>
                  <a:pt x="5052943" y="3152775"/>
                </a:lnTo>
                <a:lnTo>
                  <a:pt x="5052943" y="5125138"/>
                </a:lnTo>
                <a:lnTo>
                  <a:pt x="5048250" y="5125138"/>
                </a:lnTo>
                <a:lnTo>
                  <a:pt x="3057525" y="5125138"/>
                </a:lnTo>
                <a:lnTo>
                  <a:pt x="2052619" y="5125138"/>
                </a:lnTo>
                <a:lnTo>
                  <a:pt x="2052618" y="5125139"/>
                </a:lnTo>
                <a:lnTo>
                  <a:pt x="0" y="5125139"/>
                </a:lnTo>
                <a:lnTo>
                  <a:pt x="2995632" y="1"/>
                </a:lnTo>
                <a:lnTo>
                  <a:pt x="3057525" y="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lIns="0" tIns="0" rIns="648000" bIns="0" anchor="ctr">
            <a:noAutofit/>
          </a:bodyPr>
          <a:lstStyle>
            <a:lvl1pPr marL="0" indent="0" algn="r">
              <a:buFont typeface="Arial" panose="020B0604020202020204" pitchFamily="34" charset="0"/>
              <a:buNone/>
              <a:defRPr lang="en-IN" sz="1200" i="1" dirty="0"/>
            </a:lvl1pPr>
          </a:lstStyle>
          <a:p>
            <a:r>
              <a:rPr lang="en-IN" dirty="0"/>
              <a:t>Click icon to add image</a:t>
            </a:r>
          </a:p>
        </p:txBody>
      </p:sp>
      <p:sp>
        <p:nvSpPr>
          <p:cNvPr id="123" name="TextBox 122"/>
          <p:cNvSpPr txBox="1"/>
          <p:nvPr userDrawn="1"/>
        </p:nvSpPr>
        <p:spPr>
          <a:xfrm>
            <a:off x="2968706" y="4936035"/>
            <a:ext cx="3229088" cy="207747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pPr algn="ctr" defTabSz="914354">
              <a:defRPr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Restricted Circulation | L&amp;T Technology Services | www.LTTS.com</a:t>
            </a:r>
          </a:p>
        </p:txBody>
      </p:sp>
    </p:spTree>
    <p:extLst>
      <p:ext uri="{BB962C8B-B14F-4D97-AF65-F5344CB8AC3E}">
        <p14:creationId xmlns:p14="http://schemas.microsoft.com/office/powerpoint/2010/main" val="402693078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roup 100"/>
          <p:cNvGrpSpPr/>
          <p:nvPr userDrawn="1"/>
        </p:nvGrpSpPr>
        <p:grpSpPr>
          <a:xfrm>
            <a:off x="-1" y="596901"/>
            <a:ext cx="9137515" cy="4375150"/>
            <a:chOff x="-1" y="596901"/>
            <a:chExt cx="9137515" cy="4375150"/>
          </a:xfrm>
        </p:grpSpPr>
        <p:grpSp>
          <p:nvGrpSpPr>
            <p:cNvPr id="102" name="Group 119"/>
            <p:cNvGrpSpPr/>
            <p:nvPr userDrawn="1"/>
          </p:nvGrpSpPr>
          <p:grpSpPr>
            <a:xfrm>
              <a:off x="-1" y="596901"/>
              <a:ext cx="9137515" cy="4368770"/>
              <a:chOff x="-1" y="596901"/>
              <a:chExt cx="9137515" cy="4368770"/>
            </a:xfrm>
          </p:grpSpPr>
          <p:cxnSp>
            <p:nvCxnSpPr>
              <p:cNvPr id="163" name="Straight Connector 162"/>
              <p:cNvCxnSpPr/>
              <p:nvPr userDrawn="1"/>
            </p:nvCxnSpPr>
            <p:spPr>
              <a:xfrm rot="5400000">
                <a:off x="4568757" y="-397185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/>
              <p:cNvCxnSpPr/>
              <p:nvPr userDrawn="1"/>
            </p:nvCxnSpPr>
            <p:spPr>
              <a:xfrm rot="5400000">
                <a:off x="4568757" y="-382122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/>
              <p:cNvCxnSpPr/>
              <p:nvPr userDrawn="1"/>
            </p:nvCxnSpPr>
            <p:spPr>
              <a:xfrm rot="5400000">
                <a:off x="4568757" y="-367059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/>
              <p:cNvCxnSpPr/>
              <p:nvPr userDrawn="1"/>
            </p:nvCxnSpPr>
            <p:spPr>
              <a:xfrm rot="5400000">
                <a:off x="4568757" y="-351995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/>
              <p:cNvCxnSpPr/>
              <p:nvPr userDrawn="1"/>
            </p:nvCxnSpPr>
            <p:spPr>
              <a:xfrm rot="5400000">
                <a:off x="4568757" y="-336932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/>
              <p:cNvCxnSpPr/>
              <p:nvPr userDrawn="1"/>
            </p:nvCxnSpPr>
            <p:spPr>
              <a:xfrm rot="5400000">
                <a:off x="4568757" y="-321869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/>
              <p:cNvCxnSpPr/>
              <p:nvPr userDrawn="1"/>
            </p:nvCxnSpPr>
            <p:spPr>
              <a:xfrm rot="5400000">
                <a:off x="4568757" y="-306805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/>
              <p:cNvCxnSpPr/>
              <p:nvPr userDrawn="1"/>
            </p:nvCxnSpPr>
            <p:spPr>
              <a:xfrm rot="5400000">
                <a:off x="4568757" y="-2917426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/>
              <p:nvPr userDrawn="1"/>
            </p:nvCxnSpPr>
            <p:spPr>
              <a:xfrm rot="5400000">
                <a:off x="4568757" y="-276679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 userDrawn="1"/>
            </p:nvCxnSpPr>
            <p:spPr>
              <a:xfrm rot="5400000">
                <a:off x="4568757" y="-2616160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/>
              <p:nvPr userDrawn="1"/>
            </p:nvCxnSpPr>
            <p:spPr>
              <a:xfrm rot="5400000">
                <a:off x="4568757" y="-246552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 userDrawn="1"/>
            </p:nvCxnSpPr>
            <p:spPr>
              <a:xfrm rot="5400000">
                <a:off x="4568757" y="-231489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/>
              <p:cNvCxnSpPr/>
              <p:nvPr userDrawn="1"/>
            </p:nvCxnSpPr>
            <p:spPr>
              <a:xfrm rot="5400000">
                <a:off x="4568757" y="-216426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/>
              <p:cNvCxnSpPr/>
              <p:nvPr userDrawn="1"/>
            </p:nvCxnSpPr>
            <p:spPr>
              <a:xfrm rot="5400000">
                <a:off x="4568757" y="-201362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/>
              <p:cNvCxnSpPr/>
              <p:nvPr userDrawn="1"/>
            </p:nvCxnSpPr>
            <p:spPr>
              <a:xfrm rot="5400000">
                <a:off x="4568757" y="-186299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/>
              <p:cNvCxnSpPr/>
              <p:nvPr userDrawn="1"/>
            </p:nvCxnSpPr>
            <p:spPr>
              <a:xfrm rot="5400000">
                <a:off x="4568757" y="-171236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/>
              <p:cNvCxnSpPr/>
              <p:nvPr userDrawn="1"/>
            </p:nvCxnSpPr>
            <p:spPr>
              <a:xfrm rot="5400000">
                <a:off x="4568757" y="-156172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/>
              <p:cNvCxnSpPr/>
              <p:nvPr userDrawn="1"/>
            </p:nvCxnSpPr>
            <p:spPr>
              <a:xfrm rot="5400000">
                <a:off x="4568757" y="-1411096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 userDrawn="1"/>
            </p:nvCxnSpPr>
            <p:spPr>
              <a:xfrm rot="5400000">
                <a:off x="4568757" y="-126046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 userDrawn="1"/>
            </p:nvCxnSpPr>
            <p:spPr>
              <a:xfrm rot="5400000">
                <a:off x="4568757" y="-1109830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 userDrawn="1"/>
            </p:nvCxnSpPr>
            <p:spPr>
              <a:xfrm rot="5400000">
                <a:off x="4568757" y="-95919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 userDrawn="1"/>
            </p:nvCxnSpPr>
            <p:spPr>
              <a:xfrm rot="5400000">
                <a:off x="4568757" y="-80856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/>
              <p:cNvCxnSpPr/>
              <p:nvPr userDrawn="1"/>
            </p:nvCxnSpPr>
            <p:spPr>
              <a:xfrm rot="5400000">
                <a:off x="4568757" y="-65793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 userDrawn="1"/>
            </p:nvCxnSpPr>
            <p:spPr>
              <a:xfrm rot="5400000">
                <a:off x="4568757" y="-50729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 userDrawn="1"/>
            </p:nvCxnSpPr>
            <p:spPr>
              <a:xfrm rot="5400000">
                <a:off x="4568757" y="-35666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 userDrawn="1"/>
            </p:nvCxnSpPr>
            <p:spPr>
              <a:xfrm rot="5400000">
                <a:off x="4568757" y="-20603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 userDrawn="1"/>
            </p:nvCxnSpPr>
            <p:spPr>
              <a:xfrm rot="5400000">
                <a:off x="4568757" y="-5539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 userDrawn="1"/>
            </p:nvCxnSpPr>
            <p:spPr>
              <a:xfrm rot="5400000">
                <a:off x="4568757" y="9523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/>
              <p:cNvCxnSpPr/>
              <p:nvPr userDrawn="1"/>
            </p:nvCxnSpPr>
            <p:spPr>
              <a:xfrm rot="5400000">
                <a:off x="4568757" y="24586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 userDrawn="1"/>
            </p:nvCxnSpPr>
            <p:spPr>
              <a:xfrm rot="5400000">
                <a:off x="4568757" y="39691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3" name="Group 87"/>
            <p:cNvGrpSpPr/>
            <p:nvPr userDrawn="1"/>
          </p:nvGrpSpPr>
          <p:grpSpPr>
            <a:xfrm>
              <a:off x="142570" y="603115"/>
              <a:ext cx="8858313" cy="4368936"/>
              <a:chOff x="142672" y="603115"/>
              <a:chExt cx="8864600" cy="4338536"/>
            </a:xfrm>
          </p:grpSpPr>
          <p:cxnSp>
            <p:nvCxnSpPr>
              <p:cNvPr id="104" name="Straight Connector 103"/>
              <p:cNvCxnSpPr/>
              <p:nvPr userDrawn="1"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/>
              <p:nvPr userDrawn="1"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 userDrawn="1"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 userDrawn="1"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 userDrawn="1"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 userDrawn="1"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 userDrawn="1"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 userDrawn="1"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 userDrawn="1"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 userDrawn="1"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 userDrawn="1"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 userDrawn="1"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 userDrawn="1"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 userDrawn="1"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 userDrawn="1"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 userDrawn="1"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/>
              <p:cNvCxnSpPr/>
              <p:nvPr userDrawn="1"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/>
              <p:cNvCxnSpPr/>
              <p:nvPr userDrawn="1"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 userDrawn="1"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 userDrawn="1"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 userDrawn="1"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 userDrawn="1"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 userDrawn="1"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 userDrawn="1"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 userDrawn="1"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/>
              <p:nvPr userDrawn="1"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/>
              <p:cNvCxnSpPr/>
              <p:nvPr userDrawn="1"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/>
              <p:nvPr userDrawn="1"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 userDrawn="1"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 userDrawn="1"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 userDrawn="1"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 userDrawn="1"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 userDrawn="1"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 userDrawn="1"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 userDrawn="1"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 userDrawn="1"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 userDrawn="1"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 userDrawn="1"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 userDrawn="1"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/>
              <p:cNvCxnSpPr/>
              <p:nvPr userDrawn="1"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 userDrawn="1"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/>
              <p:cNvCxnSpPr/>
              <p:nvPr userDrawn="1"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/>
              <p:nvPr userDrawn="1"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/>
              <p:cNvCxnSpPr/>
              <p:nvPr userDrawn="1"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 userDrawn="1"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/>
              <p:cNvCxnSpPr/>
              <p:nvPr userDrawn="1"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 userDrawn="1"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/>
              <p:cNvCxnSpPr/>
              <p:nvPr userDrawn="1"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 userDrawn="1"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/>
              <p:nvPr userDrawn="1"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 userDrawn="1"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/>
              <p:cNvCxnSpPr/>
              <p:nvPr userDrawn="1"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 userDrawn="1"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/>
              <p:nvPr userDrawn="1"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 userDrawn="1"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/>
              <p:cNvCxnSpPr/>
              <p:nvPr userDrawn="1"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/>
              <p:cNvCxnSpPr/>
              <p:nvPr userDrawn="1"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/>
              <p:cNvCxnSpPr/>
              <p:nvPr userDrawn="1"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/>
              <p:cNvCxnSpPr/>
              <p:nvPr userDrawn="1"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edit Title Text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04800" y="666750"/>
            <a:ext cx="8534400" cy="419100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200" smtClean="0"/>
            </a:lvl4pPr>
            <a:lvl5pPr>
              <a:defRPr lang="en-US" sz="1100" dirty="0"/>
            </a:lvl5pPr>
          </a:lstStyle>
          <a:p>
            <a:pPr lvl="0">
              <a:buFontTx/>
              <a:buBlip>
                <a:blip r:embed="rId2"/>
              </a:buBlip>
            </a:pPr>
            <a:r>
              <a:rPr lang="en-US" dirty="0"/>
              <a:t>Click to edit Master text styles</a:t>
            </a:r>
          </a:p>
          <a:p>
            <a:pPr lvl="1">
              <a:buFontTx/>
              <a:buBlip>
                <a:blip r:embed="rId2"/>
              </a:buBlip>
            </a:pPr>
            <a:r>
              <a:rPr lang="en-US" dirty="0"/>
              <a:t>Second level</a:t>
            </a:r>
          </a:p>
          <a:p>
            <a:pPr lvl="2">
              <a:buFontTx/>
              <a:buBlip>
                <a:blip r:embed="rId2"/>
              </a:buBlip>
            </a:pPr>
            <a:r>
              <a:rPr lang="en-US" dirty="0"/>
              <a:t>Third level</a:t>
            </a:r>
          </a:p>
          <a:p>
            <a:pPr lvl="3">
              <a:buFontTx/>
              <a:buBlip>
                <a:blip r:embed="rId2"/>
              </a:buBlip>
            </a:pPr>
            <a:r>
              <a:rPr lang="en-US" dirty="0"/>
              <a:t>Fourth level</a:t>
            </a:r>
          </a:p>
          <a:p>
            <a:pPr lvl="4">
              <a:buFontTx/>
              <a:buBlip>
                <a:blip r:embed="rId2"/>
              </a:buBlip>
            </a:pPr>
            <a:r>
              <a:rPr lang="en-US" dirty="0"/>
              <a:t>Fifth level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FFFFFF"/>
                </a:solidFill>
              </a:endParaRPr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631765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Blue_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583327"/>
            <a:ext cx="9144000" cy="43527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grpSp>
        <p:nvGrpSpPr>
          <p:cNvPr id="10" name="Group 9"/>
          <p:cNvGrpSpPr/>
          <p:nvPr userDrawn="1"/>
        </p:nvGrpSpPr>
        <p:grpSpPr>
          <a:xfrm>
            <a:off x="-26150" y="583327"/>
            <a:ext cx="9137515" cy="4344751"/>
            <a:chOff x="0" y="596900"/>
            <a:chExt cx="9144000" cy="4344751"/>
          </a:xfrm>
        </p:grpSpPr>
        <p:grpSp>
          <p:nvGrpSpPr>
            <p:cNvPr id="12" name="Group 87"/>
            <p:cNvGrpSpPr/>
            <p:nvPr userDrawn="1"/>
          </p:nvGrpSpPr>
          <p:grpSpPr>
            <a:xfrm>
              <a:off x="142672" y="603115"/>
              <a:ext cx="8864600" cy="4338536"/>
              <a:chOff x="142672" y="603115"/>
              <a:chExt cx="8864600" cy="4338536"/>
            </a:xfrm>
          </p:grpSpPr>
          <p:cxnSp>
            <p:nvCxnSpPr>
              <p:cNvPr id="44" name="Straight Connector 43"/>
              <p:cNvCxnSpPr/>
              <p:nvPr userDrawn="1"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 userDrawn="1"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 userDrawn="1"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 userDrawn="1"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 userDrawn="1"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 userDrawn="1"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 userDrawn="1"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 userDrawn="1"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 userDrawn="1"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 userDrawn="1"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 userDrawn="1"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 userDrawn="1"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 userDrawn="1"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 userDrawn="1"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 userDrawn="1"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 userDrawn="1"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 userDrawn="1"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 userDrawn="1"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 userDrawn="1"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 userDrawn="1"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 userDrawn="1"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 userDrawn="1"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 userDrawn="1"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 userDrawn="1"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 userDrawn="1"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 userDrawn="1"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 userDrawn="1"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 userDrawn="1"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 userDrawn="1"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 userDrawn="1"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 userDrawn="1"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 userDrawn="1"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 userDrawn="1"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 userDrawn="1"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 userDrawn="1"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 userDrawn="1"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 userDrawn="1"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 userDrawn="1"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 userDrawn="1"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 userDrawn="1"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 userDrawn="1"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 userDrawn="1"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 userDrawn="1"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 userDrawn="1"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 userDrawn="1"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 userDrawn="1"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 userDrawn="1"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 userDrawn="1"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 userDrawn="1"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 userDrawn="1"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 userDrawn="1"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 userDrawn="1"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 userDrawn="1"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 userDrawn="1"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 userDrawn="1"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 userDrawn="1"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 userDrawn="1"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 userDrawn="1"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 userDrawn="1"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" name="Straight Connector 12"/>
            <p:cNvCxnSpPr/>
            <p:nvPr userDrawn="1"/>
          </p:nvCxnSpPr>
          <p:spPr>
            <a:xfrm rot="5400000">
              <a:off x="4572000" y="-3975100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 rot="5400000">
              <a:off x="4572000" y="-3822262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 rot="5400000">
              <a:off x="4572000" y="-3669424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 rot="5400000">
              <a:off x="4572000" y="-3516586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 rot="5400000">
              <a:off x="4572000" y="-3363748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 rot="5400000">
              <a:off x="4572000" y="-3210910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 rot="5400000">
              <a:off x="4572000" y="-3058072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 rot="5400000">
              <a:off x="4572000" y="-2905234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 rot="5400000">
              <a:off x="4572000" y="-2752396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 rot="5400000">
              <a:off x="4572000" y="-2599558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 rot="5400000">
              <a:off x="4572000" y="-2446720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 rot="5400000">
              <a:off x="4572000" y="-2293882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 rot="5400000">
              <a:off x="4572000" y="-2141044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 rot="5400000">
              <a:off x="4572000" y="-1988206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 rot="5400000">
              <a:off x="4572000" y="-1835368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 rot="5400000">
              <a:off x="4572000" y="-1682530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 rot="5400000">
              <a:off x="4572000" y="-1529692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 rot="5400000">
              <a:off x="4572000" y="-1376854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 rot="5400000">
              <a:off x="4572000" y="-1224016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 rot="5400000">
              <a:off x="4572000" y="-1071178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 rot="5400000">
              <a:off x="4572000" y="-918340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 rot="5400000">
              <a:off x="4572000" y="-765502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 rot="5400000">
              <a:off x="4572000" y="-612664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 rot="5400000">
              <a:off x="4572000" y="-459826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 rot="5400000">
              <a:off x="4572000" y="-306988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 rot="5400000">
              <a:off x="4572000" y="-154150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 rot="5400000">
              <a:off x="4572000" y="-1312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 rot="5400000">
              <a:off x="4572000" y="151526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 rot="5400000">
              <a:off x="4572000" y="304364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edit Title Text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04800" y="666750"/>
            <a:ext cx="8534400" cy="419100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 marL="171446" indent="-171446">
              <a:buFontTx/>
              <a:buBlip>
                <a:blip r:embed="rId2"/>
              </a:buBlip>
              <a:defRPr lang="en-US" smtClean="0">
                <a:solidFill>
                  <a:schemeClr val="bg1"/>
                </a:solidFill>
              </a:defRPr>
            </a:lvl1pPr>
            <a:lvl2pPr marL="514337" indent="-171446">
              <a:buFontTx/>
              <a:buBlip>
                <a:blip r:embed="rId2"/>
              </a:buBlip>
              <a:defRPr lang="en-US" smtClean="0">
                <a:solidFill>
                  <a:schemeClr val="bg1"/>
                </a:solidFill>
              </a:defRPr>
            </a:lvl2pPr>
            <a:lvl3pPr marL="857228" indent="-171446">
              <a:buFontTx/>
              <a:buBlip>
                <a:blip r:embed="rId2"/>
              </a:buBlip>
              <a:defRPr lang="en-US" smtClean="0">
                <a:solidFill>
                  <a:schemeClr val="bg1"/>
                </a:solidFill>
              </a:defRPr>
            </a:lvl3pPr>
            <a:lvl4pPr marL="1200120" indent="-171446">
              <a:buFontTx/>
              <a:buBlip>
                <a:blip r:embed="rId2"/>
              </a:buBlip>
              <a:defRPr lang="en-US" smtClean="0">
                <a:solidFill>
                  <a:schemeClr val="bg1"/>
                </a:solidFill>
              </a:defRPr>
            </a:lvl4pPr>
            <a:lvl5pPr marL="1543012" indent="-171446">
              <a:buFontTx/>
              <a:buBlip>
                <a:blip r:embed="rId2"/>
              </a:buBlip>
              <a:defRPr lang="en-US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FFFFFF"/>
                </a:solidFill>
              </a:endParaRPr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04162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Grey_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583327"/>
            <a:ext cx="9144000" cy="435270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edit Title Text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FFFFFF"/>
                </a:solidFill>
              </a:endParaRPr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FFFFFF"/>
                </a:solidFill>
              </a:endParaRPr>
            </a:p>
          </p:txBody>
        </p:sp>
      </p:grpSp>
      <p:grpSp>
        <p:nvGrpSpPr>
          <p:cNvPr id="12" name="Group 11"/>
          <p:cNvGrpSpPr/>
          <p:nvPr userDrawn="1"/>
        </p:nvGrpSpPr>
        <p:grpSpPr>
          <a:xfrm>
            <a:off x="0" y="613434"/>
            <a:ext cx="9137515" cy="4344751"/>
            <a:chOff x="0" y="596900"/>
            <a:chExt cx="9144000" cy="4344751"/>
          </a:xfrm>
        </p:grpSpPr>
        <p:grpSp>
          <p:nvGrpSpPr>
            <p:cNvPr id="13" name="Group 87"/>
            <p:cNvGrpSpPr/>
            <p:nvPr userDrawn="1"/>
          </p:nvGrpSpPr>
          <p:grpSpPr>
            <a:xfrm>
              <a:off x="142672" y="603115"/>
              <a:ext cx="8864600" cy="4338536"/>
              <a:chOff x="142672" y="603115"/>
              <a:chExt cx="8864600" cy="4338536"/>
            </a:xfrm>
          </p:grpSpPr>
          <p:cxnSp>
            <p:nvCxnSpPr>
              <p:cNvPr id="45" name="Straight Connector 44"/>
              <p:cNvCxnSpPr/>
              <p:nvPr userDrawn="1"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 userDrawn="1"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 userDrawn="1"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 userDrawn="1"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 userDrawn="1"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 userDrawn="1"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 userDrawn="1"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 userDrawn="1"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 userDrawn="1"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 userDrawn="1"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 userDrawn="1"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 userDrawn="1"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 userDrawn="1"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 userDrawn="1"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 userDrawn="1"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 userDrawn="1"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 userDrawn="1"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 userDrawn="1"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 userDrawn="1"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 userDrawn="1"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 userDrawn="1"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 userDrawn="1"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 userDrawn="1"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 userDrawn="1"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 userDrawn="1"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 userDrawn="1"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 userDrawn="1"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 userDrawn="1"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 userDrawn="1"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 userDrawn="1"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 userDrawn="1"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 userDrawn="1"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 userDrawn="1"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 userDrawn="1"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 userDrawn="1"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 userDrawn="1"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 userDrawn="1"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 userDrawn="1"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 userDrawn="1"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 userDrawn="1"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 userDrawn="1"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 userDrawn="1"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 userDrawn="1"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 userDrawn="1"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 userDrawn="1"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 userDrawn="1"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 userDrawn="1"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 userDrawn="1"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 userDrawn="1"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 userDrawn="1"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 userDrawn="1"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 userDrawn="1"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 userDrawn="1"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 userDrawn="1"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 userDrawn="1"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 userDrawn="1"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 userDrawn="1"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 userDrawn="1"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 userDrawn="1"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" name="Straight Connector 13"/>
            <p:cNvCxnSpPr/>
            <p:nvPr userDrawn="1"/>
          </p:nvCxnSpPr>
          <p:spPr>
            <a:xfrm rot="5400000">
              <a:off x="4572000" y="-3975100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 rot="5400000">
              <a:off x="4572000" y="-3822262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 rot="5400000">
              <a:off x="4572000" y="-3669424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 rot="5400000">
              <a:off x="4572000" y="-3516586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 rot="5400000">
              <a:off x="4572000" y="-3363748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 rot="5400000">
              <a:off x="4572000" y="-3210910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 rot="5400000">
              <a:off x="4572000" y="-3058072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 rot="5400000">
              <a:off x="4572000" y="-2905234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 rot="5400000">
              <a:off x="4572000" y="-2752396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 rot="5400000">
              <a:off x="4572000" y="-2599558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 rot="5400000">
              <a:off x="4572000" y="-2446720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 rot="5400000">
              <a:off x="4572000" y="-2293882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 rot="5400000">
              <a:off x="4572000" y="-2141044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 rot="5400000">
              <a:off x="4572000" y="-1988206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 rot="5400000">
              <a:off x="4572000" y="-1835368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 rot="5400000">
              <a:off x="4572000" y="-1682530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 rot="5400000">
              <a:off x="4572000" y="-1529692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 rot="5400000">
              <a:off x="4572000" y="-1376854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 rot="5400000">
              <a:off x="4572000" y="-1224016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 rot="5400000">
              <a:off x="4572000" y="-1071178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 rot="5400000">
              <a:off x="4572000" y="-918340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 rot="5400000">
              <a:off x="4572000" y="-765502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 rot="5400000">
              <a:off x="4572000" y="-612664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 rot="5400000">
              <a:off x="4572000" y="-459826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 rot="5400000">
              <a:off x="4572000" y="-306988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 rot="5400000">
              <a:off x="4572000" y="-154150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 rot="5400000">
              <a:off x="4572000" y="-1312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 rot="5400000">
              <a:off x="4572000" y="151526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 rot="5400000">
              <a:off x="4572000" y="304364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04800" y="666750"/>
            <a:ext cx="8534400" cy="419100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 marL="171446" indent="-171446">
              <a:buFontTx/>
              <a:buBlip>
                <a:blip r:embed="rId2"/>
              </a:buBlip>
              <a:defRPr lang="en-US" smtClean="0">
                <a:solidFill>
                  <a:schemeClr val="bg1"/>
                </a:solidFill>
              </a:defRPr>
            </a:lvl1pPr>
            <a:lvl2pPr marL="514337" indent="-171446">
              <a:buFontTx/>
              <a:buBlip>
                <a:blip r:embed="rId2"/>
              </a:buBlip>
              <a:defRPr lang="en-US" smtClean="0">
                <a:solidFill>
                  <a:schemeClr val="bg1"/>
                </a:solidFill>
              </a:defRPr>
            </a:lvl2pPr>
            <a:lvl3pPr marL="857228" indent="-171446">
              <a:buFontTx/>
              <a:buBlip>
                <a:blip r:embed="rId2"/>
              </a:buBlip>
              <a:defRPr lang="en-US" smtClean="0">
                <a:solidFill>
                  <a:schemeClr val="bg1"/>
                </a:solidFill>
              </a:defRPr>
            </a:lvl3pPr>
            <a:lvl4pPr marL="1200120" indent="-171446">
              <a:buFontTx/>
              <a:buBlip>
                <a:blip r:embed="rId2"/>
              </a:buBlip>
              <a:defRPr lang="en-US" smtClean="0">
                <a:solidFill>
                  <a:schemeClr val="bg1"/>
                </a:solidFill>
              </a:defRPr>
            </a:lvl4pPr>
            <a:lvl5pPr marL="1543012" indent="-171446">
              <a:buFontTx/>
              <a:buBlip>
                <a:blip r:embed="rId2"/>
              </a:buBlip>
              <a:defRPr lang="en-US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723951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Blank - Full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roup 101"/>
          <p:cNvGrpSpPr/>
          <p:nvPr userDrawn="1"/>
        </p:nvGrpSpPr>
        <p:grpSpPr>
          <a:xfrm>
            <a:off x="-9458" y="0"/>
            <a:ext cx="9137515" cy="4914900"/>
            <a:chOff x="-1" y="0"/>
            <a:chExt cx="9137515" cy="4914900"/>
          </a:xfrm>
        </p:grpSpPr>
        <p:grpSp>
          <p:nvGrpSpPr>
            <p:cNvPr id="103" name="Group 87"/>
            <p:cNvGrpSpPr/>
            <p:nvPr userDrawn="1"/>
          </p:nvGrpSpPr>
          <p:grpSpPr>
            <a:xfrm>
              <a:off x="142570" y="6214"/>
              <a:ext cx="8858313" cy="4908686"/>
              <a:chOff x="142672" y="603115"/>
              <a:chExt cx="8864600" cy="4338536"/>
            </a:xfrm>
          </p:grpSpPr>
          <p:cxnSp>
            <p:nvCxnSpPr>
              <p:cNvPr id="138" name="Straight Connector 137"/>
              <p:cNvCxnSpPr/>
              <p:nvPr userDrawn="1"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 userDrawn="1"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 userDrawn="1"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 userDrawn="1"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 userDrawn="1"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/>
              <p:cNvCxnSpPr/>
              <p:nvPr userDrawn="1"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 userDrawn="1"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/>
              <p:cNvCxnSpPr/>
              <p:nvPr userDrawn="1"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/>
              <p:nvPr userDrawn="1"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/>
              <p:cNvCxnSpPr/>
              <p:nvPr userDrawn="1"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 userDrawn="1"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/>
              <p:cNvCxnSpPr/>
              <p:nvPr userDrawn="1"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 userDrawn="1"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/>
              <p:cNvCxnSpPr/>
              <p:nvPr userDrawn="1"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 userDrawn="1"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/>
              <p:nvPr userDrawn="1"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 userDrawn="1"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/>
              <p:cNvCxnSpPr/>
              <p:nvPr userDrawn="1"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 userDrawn="1"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/>
              <p:nvPr userDrawn="1"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 userDrawn="1"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/>
              <p:cNvCxnSpPr/>
              <p:nvPr userDrawn="1"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/>
              <p:cNvCxnSpPr/>
              <p:nvPr userDrawn="1"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/>
              <p:cNvCxnSpPr/>
              <p:nvPr userDrawn="1"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/>
              <p:cNvCxnSpPr/>
              <p:nvPr userDrawn="1"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/>
              <p:cNvCxnSpPr/>
              <p:nvPr userDrawn="1"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/>
              <p:cNvCxnSpPr/>
              <p:nvPr userDrawn="1"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/>
              <p:cNvCxnSpPr/>
              <p:nvPr userDrawn="1"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/>
              <p:cNvCxnSpPr/>
              <p:nvPr userDrawn="1"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/>
              <p:cNvCxnSpPr/>
              <p:nvPr userDrawn="1"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/>
              <p:cNvCxnSpPr/>
              <p:nvPr userDrawn="1"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/>
              <p:cNvCxnSpPr/>
              <p:nvPr userDrawn="1"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/>
              <p:cNvCxnSpPr/>
              <p:nvPr userDrawn="1"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/>
              <p:nvPr userDrawn="1"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 userDrawn="1"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/>
              <p:nvPr userDrawn="1"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 userDrawn="1"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/>
              <p:cNvCxnSpPr/>
              <p:nvPr userDrawn="1"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/>
              <p:cNvCxnSpPr/>
              <p:nvPr userDrawn="1"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/>
              <p:cNvCxnSpPr/>
              <p:nvPr userDrawn="1"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/>
              <p:cNvCxnSpPr/>
              <p:nvPr userDrawn="1"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/>
              <p:cNvCxnSpPr/>
              <p:nvPr userDrawn="1"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/>
              <p:cNvCxnSpPr/>
              <p:nvPr userDrawn="1"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 userDrawn="1"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 userDrawn="1"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 userDrawn="1"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 userDrawn="1"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/>
              <p:cNvCxnSpPr/>
              <p:nvPr userDrawn="1"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 userDrawn="1"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 userDrawn="1"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 userDrawn="1"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 userDrawn="1"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 userDrawn="1"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/>
              <p:cNvCxnSpPr/>
              <p:nvPr userDrawn="1"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 userDrawn="1"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/>
              <p:cNvCxnSpPr/>
              <p:nvPr userDrawn="1"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/>
              <p:cNvCxnSpPr/>
              <p:nvPr userDrawn="1"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 userDrawn="1"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/>
              <p:cNvCxnSpPr/>
              <p:nvPr userDrawn="1"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4" name="Group 254"/>
            <p:cNvGrpSpPr/>
            <p:nvPr userDrawn="1"/>
          </p:nvGrpSpPr>
          <p:grpSpPr>
            <a:xfrm>
              <a:off x="-1" y="0"/>
              <a:ext cx="9137515" cy="4896684"/>
              <a:chOff x="-4568761" y="0"/>
              <a:chExt cx="13706276" cy="4896684"/>
            </a:xfrm>
          </p:grpSpPr>
          <p:cxnSp>
            <p:nvCxnSpPr>
              <p:cNvPr id="105" name="Straight Connector 104"/>
              <p:cNvCxnSpPr/>
              <p:nvPr userDrawn="1"/>
            </p:nvCxnSpPr>
            <p:spPr>
              <a:xfrm flipH="1">
                <a:off x="-4568761" y="0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 userDrawn="1"/>
            </p:nvCxnSpPr>
            <p:spPr>
              <a:xfrm flipH="1">
                <a:off x="-4568761" y="152838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 userDrawn="1"/>
            </p:nvCxnSpPr>
            <p:spPr>
              <a:xfrm flipH="1">
                <a:off x="-4568761" y="305676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 userDrawn="1"/>
            </p:nvCxnSpPr>
            <p:spPr>
              <a:xfrm flipH="1">
                <a:off x="-4568761" y="45851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 userDrawn="1"/>
            </p:nvCxnSpPr>
            <p:spPr>
              <a:xfrm flipH="1">
                <a:off x="-4568761" y="611352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 userDrawn="1"/>
            </p:nvCxnSpPr>
            <p:spPr>
              <a:xfrm flipH="1">
                <a:off x="-4568761" y="764190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 userDrawn="1"/>
            </p:nvCxnSpPr>
            <p:spPr>
              <a:xfrm flipH="1">
                <a:off x="-4568761" y="917028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 userDrawn="1"/>
            </p:nvCxnSpPr>
            <p:spPr>
              <a:xfrm flipH="1">
                <a:off x="-4568761" y="1069866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 userDrawn="1"/>
            </p:nvCxnSpPr>
            <p:spPr>
              <a:xfrm flipH="1">
                <a:off x="-4568761" y="122270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 userDrawn="1"/>
            </p:nvCxnSpPr>
            <p:spPr>
              <a:xfrm flipH="1">
                <a:off x="-4568761" y="1375542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 userDrawn="1"/>
            </p:nvCxnSpPr>
            <p:spPr>
              <a:xfrm flipH="1">
                <a:off x="-4568761" y="1528380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 userDrawn="1"/>
            </p:nvCxnSpPr>
            <p:spPr>
              <a:xfrm flipH="1">
                <a:off x="-4568761" y="1681218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 userDrawn="1"/>
            </p:nvCxnSpPr>
            <p:spPr>
              <a:xfrm flipH="1">
                <a:off x="-4568761" y="1834056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 userDrawn="1"/>
            </p:nvCxnSpPr>
            <p:spPr>
              <a:xfrm flipH="1">
                <a:off x="-4568761" y="198689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 userDrawn="1"/>
            </p:nvCxnSpPr>
            <p:spPr>
              <a:xfrm flipH="1">
                <a:off x="-4568761" y="2139732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/>
              <p:cNvCxnSpPr/>
              <p:nvPr userDrawn="1"/>
            </p:nvCxnSpPr>
            <p:spPr>
              <a:xfrm flipH="1">
                <a:off x="-4568761" y="2292570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/>
              <p:cNvCxnSpPr/>
              <p:nvPr userDrawn="1"/>
            </p:nvCxnSpPr>
            <p:spPr>
              <a:xfrm flipH="1">
                <a:off x="-4568761" y="2445408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 userDrawn="1"/>
            </p:nvCxnSpPr>
            <p:spPr>
              <a:xfrm flipH="1">
                <a:off x="-4568761" y="2598246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 userDrawn="1"/>
            </p:nvCxnSpPr>
            <p:spPr>
              <a:xfrm flipH="1">
                <a:off x="-4568761" y="2751084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 userDrawn="1"/>
            </p:nvCxnSpPr>
            <p:spPr>
              <a:xfrm flipH="1">
                <a:off x="-4568761" y="2903922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 userDrawn="1"/>
            </p:nvCxnSpPr>
            <p:spPr>
              <a:xfrm flipH="1">
                <a:off x="-4568761" y="3056760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 userDrawn="1"/>
            </p:nvCxnSpPr>
            <p:spPr>
              <a:xfrm flipH="1">
                <a:off x="-4568761" y="3209598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 userDrawn="1"/>
            </p:nvCxnSpPr>
            <p:spPr>
              <a:xfrm flipH="1">
                <a:off x="-4568761" y="3362436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 userDrawn="1"/>
            </p:nvCxnSpPr>
            <p:spPr>
              <a:xfrm flipH="1">
                <a:off x="-4568761" y="3515274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/>
              <p:nvPr userDrawn="1"/>
            </p:nvCxnSpPr>
            <p:spPr>
              <a:xfrm flipH="1">
                <a:off x="-4568761" y="3668112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/>
              <p:cNvCxnSpPr/>
              <p:nvPr userDrawn="1"/>
            </p:nvCxnSpPr>
            <p:spPr>
              <a:xfrm flipH="1">
                <a:off x="-4568761" y="3820950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/>
              <p:nvPr userDrawn="1"/>
            </p:nvCxnSpPr>
            <p:spPr>
              <a:xfrm flipH="1">
                <a:off x="-4568761" y="3973788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 userDrawn="1"/>
            </p:nvCxnSpPr>
            <p:spPr>
              <a:xfrm flipH="1">
                <a:off x="-4568761" y="4126626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 userDrawn="1"/>
            </p:nvCxnSpPr>
            <p:spPr>
              <a:xfrm flipH="1">
                <a:off x="-4568761" y="427946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 userDrawn="1"/>
            </p:nvCxnSpPr>
            <p:spPr>
              <a:xfrm flipH="1">
                <a:off x="-4568761" y="4438170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 userDrawn="1"/>
            </p:nvCxnSpPr>
            <p:spPr>
              <a:xfrm flipH="1">
                <a:off x="-4568761" y="4591008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 userDrawn="1"/>
            </p:nvCxnSpPr>
            <p:spPr>
              <a:xfrm flipH="1">
                <a:off x="-4568761" y="4743846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 userDrawn="1"/>
            </p:nvCxnSpPr>
            <p:spPr>
              <a:xfrm flipH="1">
                <a:off x="-4568761" y="489668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11150" y="279400"/>
            <a:ext cx="8496300" cy="42545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98" name="TextBox 97"/>
          <p:cNvSpPr txBox="1"/>
          <p:nvPr userDrawn="1"/>
        </p:nvSpPr>
        <p:spPr>
          <a:xfrm>
            <a:off x="2968706" y="4936035"/>
            <a:ext cx="3229088" cy="207747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pPr algn="ctr" defTabSz="914354">
              <a:defRPr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Restricted Circulation | L&amp;T Technology Services | www.LTTS.com</a:t>
            </a:r>
          </a:p>
        </p:txBody>
      </p:sp>
      <p:pic>
        <p:nvPicPr>
          <p:cNvPr id="100" name="Picture 9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0145" y="57035"/>
            <a:ext cx="1421281" cy="387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6026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Brea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 userDrawn="1"/>
        </p:nvGrpSpPr>
        <p:grpSpPr>
          <a:xfrm>
            <a:off x="0" y="0"/>
            <a:ext cx="9137515" cy="4914900"/>
            <a:chOff x="-1" y="0"/>
            <a:chExt cx="9137515" cy="4914900"/>
          </a:xfrm>
        </p:grpSpPr>
        <p:grpSp>
          <p:nvGrpSpPr>
            <p:cNvPr id="15" name="Group 87"/>
            <p:cNvGrpSpPr/>
            <p:nvPr userDrawn="1"/>
          </p:nvGrpSpPr>
          <p:grpSpPr>
            <a:xfrm>
              <a:off x="142570" y="6214"/>
              <a:ext cx="8858313" cy="4908686"/>
              <a:chOff x="142672" y="603115"/>
              <a:chExt cx="8864600" cy="4338536"/>
            </a:xfrm>
          </p:grpSpPr>
          <p:cxnSp>
            <p:nvCxnSpPr>
              <p:cNvPr id="58" name="Straight Connector 57"/>
              <p:cNvCxnSpPr/>
              <p:nvPr userDrawn="1"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 userDrawn="1"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 userDrawn="1"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 userDrawn="1"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 userDrawn="1"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 userDrawn="1"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 userDrawn="1"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 userDrawn="1"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 userDrawn="1"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 userDrawn="1"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 userDrawn="1"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 userDrawn="1"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 userDrawn="1"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 userDrawn="1"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 userDrawn="1"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 userDrawn="1"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 userDrawn="1"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 userDrawn="1"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 userDrawn="1"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 userDrawn="1"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 userDrawn="1"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 userDrawn="1"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 userDrawn="1"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 userDrawn="1"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 userDrawn="1"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 userDrawn="1"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 userDrawn="1"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 userDrawn="1"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 userDrawn="1"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 userDrawn="1"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 userDrawn="1"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 userDrawn="1"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 userDrawn="1"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 userDrawn="1"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 userDrawn="1"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 userDrawn="1"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 userDrawn="1"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 userDrawn="1"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 userDrawn="1"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 userDrawn="1"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 userDrawn="1"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 userDrawn="1"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 userDrawn="1"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 userDrawn="1"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 userDrawn="1"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 userDrawn="1"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 userDrawn="1"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/>
              <p:nvPr userDrawn="1"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 userDrawn="1"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 userDrawn="1"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 userDrawn="1"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 userDrawn="1"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 userDrawn="1"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 userDrawn="1"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 userDrawn="1"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 userDrawn="1"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 userDrawn="1"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 userDrawn="1"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 userDrawn="1"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254"/>
            <p:cNvGrpSpPr/>
            <p:nvPr userDrawn="1"/>
          </p:nvGrpSpPr>
          <p:grpSpPr>
            <a:xfrm>
              <a:off x="-1" y="0"/>
              <a:ext cx="9137515" cy="4896684"/>
              <a:chOff x="-4568761" y="0"/>
              <a:chExt cx="13706276" cy="4896684"/>
            </a:xfrm>
          </p:grpSpPr>
          <p:cxnSp>
            <p:nvCxnSpPr>
              <p:cNvPr id="24" name="Straight Connector 23"/>
              <p:cNvCxnSpPr/>
              <p:nvPr userDrawn="1"/>
            </p:nvCxnSpPr>
            <p:spPr>
              <a:xfrm flipH="1">
                <a:off x="-4568761" y="0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 userDrawn="1"/>
            </p:nvCxnSpPr>
            <p:spPr>
              <a:xfrm flipH="1">
                <a:off x="-4568761" y="152838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 userDrawn="1"/>
            </p:nvCxnSpPr>
            <p:spPr>
              <a:xfrm flipH="1">
                <a:off x="-4568761" y="305676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 userDrawn="1"/>
            </p:nvCxnSpPr>
            <p:spPr>
              <a:xfrm flipH="1">
                <a:off x="-4568761" y="45851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 userDrawn="1"/>
            </p:nvCxnSpPr>
            <p:spPr>
              <a:xfrm flipH="1">
                <a:off x="-4568761" y="611352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 userDrawn="1"/>
            </p:nvCxnSpPr>
            <p:spPr>
              <a:xfrm flipH="1">
                <a:off x="-4568761" y="764190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 userDrawn="1"/>
            </p:nvCxnSpPr>
            <p:spPr>
              <a:xfrm flipH="1">
                <a:off x="-4568761" y="917028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 userDrawn="1"/>
            </p:nvCxnSpPr>
            <p:spPr>
              <a:xfrm flipH="1">
                <a:off x="-4568761" y="1069866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 userDrawn="1"/>
            </p:nvCxnSpPr>
            <p:spPr>
              <a:xfrm flipH="1">
                <a:off x="-4568761" y="122270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 userDrawn="1"/>
            </p:nvCxnSpPr>
            <p:spPr>
              <a:xfrm flipH="1">
                <a:off x="-4568761" y="1375542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 userDrawn="1"/>
            </p:nvCxnSpPr>
            <p:spPr>
              <a:xfrm flipH="1">
                <a:off x="-4568761" y="1528380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 userDrawn="1"/>
            </p:nvCxnSpPr>
            <p:spPr>
              <a:xfrm flipH="1">
                <a:off x="-4568761" y="1681218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 userDrawn="1"/>
            </p:nvCxnSpPr>
            <p:spPr>
              <a:xfrm flipH="1">
                <a:off x="-4568761" y="1834056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 userDrawn="1"/>
            </p:nvCxnSpPr>
            <p:spPr>
              <a:xfrm flipH="1">
                <a:off x="-4568761" y="198689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 userDrawn="1"/>
            </p:nvCxnSpPr>
            <p:spPr>
              <a:xfrm flipH="1">
                <a:off x="-4568761" y="2139732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 userDrawn="1"/>
            </p:nvCxnSpPr>
            <p:spPr>
              <a:xfrm flipH="1">
                <a:off x="-4568761" y="2292570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 userDrawn="1"/>
            </p:nvCxnSpPr>
            <p:spPr>
              <a:xfrm flipH="1">
                <a:off x="-4568761" y="2445408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 userDrawn="1"/>
            </p:nvCxnSpPr>
            <p:spPr>
              <a:xfrm flipH="1">
                <a:off x="-4568761" y="2598246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 userDrawn="1"/>
            </p:nvCxnSpPr>
            <p:spPr>
              <a:xfrm flipH="1">
                <a:off x="-4568761" y="2751084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 userDrawn="1"/>
            </p:nvCxnSpPr>
            <p:spPr>
              <a:xfrm flipH="1">
                <a:off x="-4568761" y="2903922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 userDrawn="1"/>
            </p:nvCxnSpPr>
            <p:spPr>
              <a:xfrm flipH="1">
                <a:off x="-4568761" y="3056760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 userDrawn="1"/>
            </p:nvCxnSpPr>
            <p:spPr>
              <a:xfrm flipH="1">
                <a:off x="-4568761" y="3209598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 userDrawn="1"/>
            </p:nvCxnSpPr>
            <p:spPr>
              <a:xfrm flipH="1">
                <a:off x="-4568761" y="3362436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 userDrawn="1"/>
            </p:nvCxnSpPr>
            <p:spPr>
              <a:xfrm flipH="1">
                <a:off x="-4568761" y="3515274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 userDrawn="1"/>
            </p:nvCxnSpPr>
            <p:spPr>
              <a:xfrm flipH="1">
                <a:off x="-4568761" y="3668112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 userDrawn="1"/>
            </p:nvCxnSpPr>
            <p:spPr>
              <a:xfrm flipH="1">
                <a:off x="-4568761" y="3820950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 userDrawn="1"/>
            </p:nvCxnSpPr>
            <p:spPr>
              <a:xfrm flipH="1">
                <a:off x="-4568761" y="3973788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 userDrawn="1"/>
            </p:nvCxnSpPr>
            <p:spPr>
              <a:xfrm flipH="1">
                <a:off x="-4568761" y="4126626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 userDrawn="1"/>
            </p:nvCxnSpPr>
            <p:spPr>
              <a:xfrm flipH="1">
                <a:off x="-4568761" y="427946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 userDrawn="1"/>
            </p:nvCxnSpPr>
            <p:spPr>
              <a:xfrm flipH="1">
                <a:off x="-4568761" y="4438170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 userDrawn="1"/>
            </p:nvCxnSpPr>
            <p:spPr>
              <a:xfrm flipH="1">
                <a:off x="-4568761" y="4591008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 userDrawn="1"/>
            </p:nvCxnSpPr>
            <p:spPr>
              <a:xfrm flipH="1">
                <a:off x="-4568761" y="4743846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 userDrawn="1"/>
            </p:nvCxnSpPr>
            <p:spPr>
              <a:xfrm flipH="1">
                <a:off x="-4568761" y="489668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" name="Group 16"/>
          <p:cNvGrpSpPr/>
          <p:nvPr userDrawn="1"/>
        </p:nvGrpSpPr>
        <p:grpSpPr>
          <a:xfrm>
            <a:off x="1301946" y="1339943"/>
            <a:ext cx="703306" cy="743349"/>
            <a:chOff x="-3330575" y="3005138"/>
            <a:chExt cx="1533526" cy="1620837"/>
          </a:xfrm>
          <a:solidFill>
            <a:schemeClr val="accent1"/>
          </a:solidFill>
        </p:grpSpPr>
        <p:sp>
          <p:nvSpPr>
            <p:cNvPr id="18" name="Freeform 6"/>
            <p:cNvSpPr>
              <a:spLocks/>
            </p:cNvSpPr>
            <p:nvPr/>
          </p:nvSpPr>
          <p:spPr bwMode="auto">
            <a:xfrm>
              <a:off x="-3330575" y="3005138"/>
              <a:ext cx="1233488" cy="1620837"/>
            </a:xfrm>
            <a:custGeom>
              <a:avLst/>
              <a:gdLst>
                <a:gd name="T0" fmla="*/ 621 w 777"/>
                <a:gd name="T1" fmla="*/ 0 h 1021"/>
                <a:gd name="T2" fmla="*/ 0 w 777"/>
                <a:gd name="T3" fmla="*/ 1021 h 1021"/>
                <a:gd name="T4" fmla="*/ 621 w 777"/>
                <a:gd name="T5" fmla="*/ 1021 h 1021"/>
                <a:gd name="T6" fmla="*/ 777 w 777"/>
                <a:gd name="T7" fmla="*/ 785 h 1021"/>
                <a:gd name="T8" fmla="*/ 231 w 777"/>
                <a:gd name="T9" fmla="*/ 785 h 1021"/>
                <a:gd name="T10" fmla="*/ 699 w 777"/>
                <a:gd name="T11" fmla="*/ 0 h 1021"/>
                <a:gd name="T12" fmla="*/ 621 w 777"/>
                <a:gd name="T13" fmla="*/ 0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7" h="1021">
                  <a:moveTo>
                    <a:pt x="621" y="0"/>
                  </a:moveTo>
                  <a:lnTo>
                    <a:pt x="0" y="1021"/>
                  </a:lnTo>
                  <a:lnTo>
                    <a:pt x="621" y="1021"/>
                  </a:lnTo>
                  <a:lnTo>
                    <a:pt x="777" y="785"/>
                  </a:lnTo>
                  <a:lnTo>
                    <a:pt x="231" y="785"/>
                  </a:lnTo>
                  <a:lnTo>
                    <a:pt x="699" y="0"/>
                  </a:lnTo>
                  <a:lnTo>
                    <a:pt x="62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  <p:sp>
          <p:nvSpPr>
            <p:cNvPr id="19" name="Freeform 7"/>
            <p:cNvSpPr>
              <a:spLocks/>
            </p:cNvSpPr>
            <p:nvPr/>
          </p:nvSpPr>
          <p:spPr bwMode="auto">
            <a:xfrm>
              <a:off x="-2611437" y="3005138"/>
              <a:ext cx="814388" cy="1136650"/>
            </a:xfrm>
            <a:custGeom>
              <a:avLst/>
              <a:gdLst>
                <a:gd name="T0" fmla="*/ 435 w 513"/>
                <a:gd name="T1" fmla="*/ 0 h 716"/>
                <a:gd name="T2" fmla="*/ 513 w 513"/>
                <a:gd name="T3" fmla="*/ 0 h 716"/>
                <a:gd name="T4" fmla="*/ 78 w 513"/>
                <a:gd name="T5" fmla="*/ 716 h 716"/>
                <a:gd name="T6" fmla="*/ 0 w 513"/>
                <a:gd name="T7" fmla="*/ 716 h 716"/>
                <a:gd name="T8" fmla="*/ 435 w 513"/>
                <a:gd name="T9" fmla="*/ 0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716">
                  <a:moveTo>
                    <a:pt x="435" y="0"/>
                  </a:moveTo>
                  <a:lnTo>
                    <a:pt x="513" y="0"/>
                  </a:lnTo>
                  <a:lnTo>
                    <a:pt x="78" y="716"/>
                  </a:lnTo>
                  <a:lnTo>
                    <a:pt x="0" y="716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</p:grpSp>
      <p:grpSp>
        <p:nvGrpSpPr>
          <p:cNvPr id="20" name="Group 19"/>
          <p:cNvGrpSpPr/>
          <p:nvPr userDrawn="1"/>
        </p:nvGrpSpPr>
        <p:grpSpPr>
          <a:xfrm>
            <a:off x="7156876" y="2460114"/>
            <a:ext cx="688016" cy="744805"/>
            <a:chOff x="2301081" y="6662108"/>
            <a:chExt cx="1500188" cy="1624012"/>
          </a:xfrm>
          <a:solidFill>
            <a:schemeClr val="accent1"/>
          </a:solidFill>
        </p:grpSpPr>
        <p:sp>
          <p:nvSpPr>
            <p:cNvPr id="21" name="Freeform 8"/>
            <p:cNvSpPr>
              <a:spLocks/>
            </p:cNvSpPr>
            <p:nvPr/>
          </p:nvSpPr>
          <p:spPr bwMode="auto">
            <a:xfrm>
              <a:off x="2551906" y="6662108"/>
              <a:ext cx="1249363" cy="393700"/>
            </a:xfrm>
            <a:custGeom>
              <a:avLst/>
              <a:gdLst>
                <a:gd name="T0" fmla="*/ 402 w 787"/>
                <a:gd name="T1" fmla="*/ 248 h 248"/>
                <a:gd name="T2" fmla="*/ 633 w 787"/>
                <a:gd name="T3" fmla="*/ 248 h 248"/>
                <a:gd name="T4" fmla="*/ 787 w 787"/>
                <a:gd name="T5" fmla="*/ 0 h 248"/>
                <a:gd name="T6" fmla="*/ 151 w 787"/>
                <a:gd name="T7" fmla="*/ 0 h 248"/>
                <a:gd name="T8" fmla="*/ 0 w 787"/>
                <a:gd name="T9" fmla="*/ 246 h 248"/>
                <a:gd name="T10" fmla="*/ 402 w 787"/>
                <a:gd name="T11" fmla="*/ 24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7" h="248">
                  <a:moveTo>
                    <a:pt x="402" y="248"/>
                  </a:moveTo>
                  <a:lnTo>
                    <a:pt x="633" y="248"/>
                  </a:lnTo>
                  <a:lnTo>
                    <a:pt x="787" y="0"/>
                  </a:lnTo>
                  <a:lnTo>
                    <a:pt x="151" y="0"/>
                  </a:lnTo>
                  <a:lnTo>
                    <a:pt x="0" y="246"/>
                  </a:lnTo>
                  <a:lnTo>
                    <a:pt x="402" y="2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  <p:sp>
          <p:nvSpPr>
            <p:cNvPr id="22" name="Freeform 9"/>
            <p:cNvSpPr>
              <a:spLocks/>
            </p:cNvSpPr>
            <p:nvPr/>
          </p:nvSpPr>
          <p:spPr bwMode="auto">
            <a:xfrm>
              <a:off x="2683669" y="7162170"/>
              <a:ext cx="809625" cy="1123950"/>
            </a:xfrm>
            <a:custGeom>
              <a:avLst/>
              <a:gdLst>
                <a:gd name="T0" fmla="*/ 435 w 510"/>
                <a:gd name="T1" fmla="*/ 0 h 708"/>
                <a:gd name="T2" fmla="*/ 510 w 510"/>
                <a:gd name="T3" fmla="*/ 0 h 708"/>
                <a:gd name="T4" fmla="*/ 78 w 510"/>
                <a:gd name="T5" fmla="*/ 708 h 708"/>
                <a:gd name="T6" fmla="*/ 0 w 510"/>
                <a:gd name="T7" fmla="*/ 708 h 708"/>
                <a:gd name="T8" fmla="*/ 435 w 510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0" h="708">
                  <a:moveTo>
                    <a:pt x="435" y="0"/>
                  </a:moveTo>
                  <a:lnTo>
                    <a:pt x="510" y="0"/>
                  </a:lnTo>
                  <a:lnTo>
                    <a:pt x="78" y="708"/>
                  </a:lnTo>
                  <a:lnTo>
                    <a:pt x="0" y="708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  <p:sp>
          <p:nvSpPr>
            <p:cNvPr id="23" name="Freeform 10"/>
            <p:cNvSpPr>
              <a:spLocks/>
            </p:cNvSpPr>
            <p:nvPr/>
          </p:nvSpPr>
          <p:spPr bwMode="auto">
            <a:xfrm>
              <a:off x="2301081" y="7162170"/>
              <a:ext cx="803275" cy="1123950"/>
            </a:xfrm>
            <a:custGeom>
              <a:avLst/>
              <a:gdLst>
                <a:gd name="T0" fmla="*/ 430 w 506"/>
                <a:gd name="T1" fmla="*/ 0 h 708"/>
                <a:gd name="T2" fmla="*/ 506 w 506"/>
                <a:gd name="T3" fmla="*/ 0 h 708"/>
                <a:gd name="T4" fmla="*/ 76 w 506"/>
                <a:gd name="T5" fmla="*/ 708 h 708"/>
                <a:gd name="T6" fmla="*/ 0 w 506"/>
                <a:gd name="T7" fmla="*/ 708 h 708"/>
                <a:gd name="T8" fmla="*/ 430 w 506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6" h="708">
                  <a:moveTo>
                    <a:pt x="430" y="0"/>
                  </a:moveTo>
                  <a:lnTo>
                    <a:pt x="506" y="0"/>
                  </a:lnTo>
                  <a:lnTo>
                    <a:pt x="76" y="708"/>
                  </a:lnTo>
                  <a:lnTo>
                    <a:pt x="0" y="708"/>
                  </a:lnTo>
                  <a:lnTo>
                    <a:pt x="4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</p:grpSp>
      <p:sp>
        <p:nvSpPr>
          <p:cNvPr id="25" name="Parallelogram 24"/>
          <p:cNvSpPr/>
          <p:nvPr/>
        </p:nvSpPr>
        <p:spPr>
          <a:xfrm>
            <a:off x="1429268" y="1632830"/>
            <a:ext cx="6332164" cy="1182883"/>
          </a:xfrm>
          <a:prstGeom prst="parallelogram">
            <a:avLst>
              <a:gd name="adj" fmla="val 5862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>
              <a:solidFill>
                <a:srgbClr val="FFFFFF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429268" y="1633538"/>
            <a:ext cx="6311200" cy="1182687"/>
          </a:xfrm>
          <a:prstGeom prst="parallelogram">
            <a:avLst>
              <a:gd name="adj" fmla="val 58503"/>
            </a:avLst>
          </a:prstGeom>
        </p:spPr>
        <p:txBody>
          <a:bodyPr lIns="36000" rIns="36000" anchor="ctr">
            <a:noAutofit/>
          </a:bodyPr>
          <a:lstStyle>
            <a:lvl1pPr marL="0" indent="0" algn="ctr">
              <a:buFontTx/>
              <a:buNone/>
              <a:defRPr sz="2400">
                <a:solidFill>
                  <a:schemeClr val="bg1"/>
                </a:solidFill>
              </a:defRPr>
            </a:lvl1pPr>
            <a:lvl2pPr marL="342891" indent="0" algn="ctr">
              <a:buFontTx/>
              <a:buNone/>
              <a:defRPr/>
            </a:lvl2pPr>
            <a:lvl3pPr marL="685782" indent="0" algn="ctr">
              <a:buFontTx/>
              <a:buNone/>
              <a:defRPr/>
            </a:lvl3pPr>
            <a:lvl4pPr marL="1028674" indent="0" algn="ctr">
              <a:buFontTx/>
              <a:buNone/>
              <a:defRPr/>
            </a:lvl4pPr>
            <a:lvl5pPr marL="1371566" indent="0" algn="ctr">
              <a:buFontTx/>
              <a:buNone/>
              <a:defRPr/>
            </a:lvl5pPr>
          </a:lstStyle>
          <a:p>
            <a:pPr lvl="0"/>
            <a:r>
              <a:rPr lang="en-US" dirty="0"/>
              <a:t>Section Breaker</a:t>
            </a:r>
          </a:p>
        </p:txBody>
      </p:sp>
      <p:sp>
        <p:nvSpPr>
          <p:cNvPr id="117" name="TextBox 116"/>
          <p:cNvSpPr txBox="1"/>
          <p:nvPr userDrawn="1"/>
        </p:nvSpPr>
        <p:spPr>
          <a:xfrm>
            <a:off x="2968706" y="4936035"/>
            <a:ext cx="3229088" cy="207747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pPr algn="ctr" defTabSz="914354">
              <a:defRPr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Restricted Circulation | L&amp;T Technology Services | www.LTTS.com</a:t>
            </a:r>
          </a:p>
        </p:txBody>
      </p:sp>
    </p:spTree>
    <p:extLst>
      <p:ext uri="{BB962C8B-B14F-4D97-AF65-F5344CB8AC3E}">
        <p14:creationId xmlns:p14="http://schemas.microsoft.com/office/powerpoint/2010/main" val="98700587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Group 115"/>
          <p:cNvGrpSpPr/>
          <p:nvPr userDrawn="1"/>
        </p:nvGrpSpPr>
        <p:grpSpPr>
          <a:xfrm>
            <a:off x="-1" y="596901"/>
            <a:ext cx="9137515" cy="4375150"/>
            <a:chOff x="-1" y="596901"/>
            <a:chExt cx="9137515" cy="4375150"/>
          </a:xfrm>
        </p:grpSpPr>
        <p:grpSp>
          <p:nvGrpSpPr>
            <p:cNvPr id="117" name="Group 119"/>
            <p:cNvGrpSpPr/>
            <p:nvPr userDrawn="1"/>
          </p:nvGrpSpPr>
          <p:grpSpPr>
            <a:xfrm>
              <a:off x="-1" y="596901"/>
              <a:ext cx="9137515" cy="4368770"/>
              <a:chOff x="-1" y="596901"/>
              <a:chExt cx="9137515" cy="4368770"/>
            </a:xfrm>
          </p:grpSpPr>
          <p:cxnSp>
            <p:nvCxnSpPr>
              <p:cNvPr id="178" name="Straight Connector 177"/>
              <p:cNvCxnSpPr/>
              <p:nvPr userDrawn="1"/>
            </p:nvCxnSpPr>
            <p:spPr>
              <a:xfrm rot="5400000">
                <a:off x="4568757" y="-397185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/>
              <p:cNvCxnSpPr/>
              <p:nvPr userDrawn="1"/>
            </p:nvCxnSpPr>
            <p:spPr>
              <a:xfrm rot="5400000">
                <a:off x="4568757" y="-382122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/>
              <p:cNvCxnSpPr/>
              <p:nvPr userDrawn="1"/>
            </p:nvCxnSpPr>
            <p:spPr>
              <a:xfrm rot="5400000">
                <a:off x="4568757" y="-367059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 userDrawn="1"/>
            </p:nvCxnSpPr>
            <p:spPr>
              <a:xfrm rot="5400000">
                <a:off x="4568757" y="-351995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 userDrawn="1"/>
            </p:nvCxnSpPr>
            <p:spPr>
              <a:xfrm rot="5400000">
                <a:off x="4568757" y="-336932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 userDrawn="1"/>
            </p:nvCxnSpPr>
            <p:spPr>
              <a:xfrm rot="5400000">
                <a:off x="4568757" y="-321869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 userDrawn="1"/>
            </p:nvCxnSpPr>
            <p:spPr>
              <a:xfrm rot="5400000">
                <a:off x="4568757" y="-306805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/>
              <p:cNvCxnSpPr/>
              <p:nvPr userDrawn="1"/>
            </p:nvCxnSpPr>
            <p:spPr>
              <a:xfrm rot="5400000">
                <a:off x="4568757" y="-2917426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 userDrawn="1"/>
            </p:nvCxnSpPr>
            <p:spPr>
              <a:xfrm rot="5400000">
                <a:off x="4568757" y="-276679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 userDrawn="1"/>
            </p:nvCxnSpPr>
            <p:spPr>
              <a:xfrm rot="5400000">
                <a:off x="4568757" y="-2616160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 userDrawn="1"/>
            </p:nvCxnSpPr>
            <p:spPr>
              <a:xfrm rot="5400000">
                <a:off x="4568757" y="-246552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 userDrawn="1"/>
            </p:nvCxnSpPr>
            <p:spPr>
              <a:xfrm rot="5400000">
                <a:off x="4568757" y="-231489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 userDrawn="1"/>
            </p:nvCxnSpPr>
            <p:spPr>
              <a:xfrm rot="5400000">
                <a:off x="4568757" y="-216426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/>
              <p:cNvCxnSpPr/>
              <p:nvPr userDrawn="1"/>
            </p:nvCxnSpPr>
            <p:spPr>
              <a:xfrm rot="5400000">
                <a:off x="4568757" y="-201362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 userDrawn="1"/>
            </p:nvCxnSpPr>
            <p:spPr>
              <a:xfrm rot="5400000">
                <a:off x="4568757" y="-186299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/>
              <p:cNvCxnSpPr/>
              <p:nvPr userDrawn="1"/>
            </p:nvCxnSpPr>
            <p:spPr>
              <a:xfrm rot="5400000">
                <a:off x="4568757" y="-171236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/>
              <p:cNvCxnSpPr/>
              <p:nvPr userDrawn="1"/>
            </p:nvCxnSpPr>
            <p:spPr>
              <a:xfrm rot="5400000">
                <a:off x="4568757" y="-156172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 userDrawn="1"/>
            </p:nvCxnSpPr>
            <p:spPr>
              <a:xfrm rot="5400000">
                <a:off x="4568757" y="-1411096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/>
              <p:cNvCxnSpPr/>
              <p:nvPr userDrawn="1"/>
            </p:nvCxnSpPr>
            <p:spPr>
              <a:xfrm rot="5400000">
                <a:off x="4568757" y="-126046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 userDrawn="1"/>
            </p:nvCxnSpPr>
            <p:spPr>
              <a:xfrm rot="5400000">
                <a:off x="4568757" y="-1109830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 userDrawn="1"/>
            </p:nvCxnSpPr>
            <p:spPr>
              <a:xfrm rot="5400000">
                <a:off x="4568757" y="-95919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 userDrawn="1"/>
            </p:nvCxnSpPr>
            <p:spPr>
              <a:xfrm rot="5400000">
                <a:off x="4568757" y="-80856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 userDrawn="1"/>
            </p:nvCxnSpPr>
            <p:spPr>
              <a:xfrm rot="5400000">
                <a:off x="4568757" y="-65793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/>
              <p:cNvCxnSpPr/>
              <p:nvPr userDrawn="1"/>
            </p:nvCxnSpPr>
            <p:spPr>
              <a:xfrm rot="5400000">
                <a:off x="4568757" y="-50729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/>
              <p:cNvCxnSpPr/>
              <p:nvPr userDrawn="1"/>
            </p:nvCxnSpPr>
            <p:spPr>
              <a:xfrm rot="5400000">
                <a:off x="4568757" y="-35666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 userDrawn="1"/>
            </p:nvCxnSpPr>
            <p:spPr>
              <a:xfrm rot="5400000">
                <a:off x="4568757" y="-20603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 userDrawn="1"/>
            </p:nvCxnSpPr>
            <p:spPr>
              <a:xfrm rot="5400000">
                <a:off x="4568757" y="-5539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 userDrawn="1"/>
            </p:nvCxnSpPr>
            <p:spPr>
              <a:xfrm rot="5400000">
                <a:off x="4568757" y="9523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 userDrawn="1"/>
            </p:nvCxnSpPr>
            <p:spPr>
              <a:xfrm rot="5400000">
                <a:off x="4568757" y="24586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/>
              <p:cNvCxnSpPr/>
              <p:nvPr userDrawn="1"/>
            </p:nvCxnSpPr>
            <p:spPr>
              <a:xfrm rot="5400000">
                <a:off x="4568757" y="39691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8" name="Group 87"/>
            <p:cNvGrpSpPr/>
            <p:nvPr userDrawn="1"/>
          </p:nvGrpSpPr>
          <p:grpSpPr>
            <a:xfrm>
              <a:off x="142570" y="603115"/>
              <a:ext cx="8858313" cy="4368936"/>
              <a:chOff x="142672" y="603115"/>
              <a:chExt cx="8864600" cy="4338536"/>
            </a:xfrm>
          </p:grpSpPr>
          <p:cxnSp>
            <p:nvCxnSpPr>
              <p:cNvPr id="119" name="Straight Connector 118"/>
              <p:cNvCxnSpPr/>
              <p:nvPr userDrawn="1"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/>
              <p:cNvCxnSpPr/>
              <p:nvPr userDrawn="1"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/>
              <p:cNvCxnSpPr/>
              <p:nvPr userDrawn="1"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 userDrawn="1"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 userDrawn="1"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 userDrawn="1"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 userDrawn="1"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 userDrawn="1"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 userDrawn="1"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 userDrawn="1"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/>
              <p:nvPr userDrawn="1"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/>
              <p:cNvCxnSpPr/>
              <p:nvPr userDrawn="1"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/>
              <p:nvPr userDrawn="1"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 userDrawn="1"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 userDrawn="1"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 userDrawn="1"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 userDrawn="1"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 userDrawn="1"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 userDrawn="1"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 userDrawn="1"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 userDrawn="1"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 userDrawn="1"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 userDrawn="1"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 userDrawn="1"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/>
              <p:cNvCxnSpPr/>
              <p:nvPr userDrawn="1"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 userDrawn="1"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/>
              <p:cNvCxnSpPr/>
              <p:nvPr userDrawn="1"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/>
              <p:nvPr userDrawn="1"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/>
              <p:cNvCxnSpPr/>
              <p:nvPr userDrawn="1"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 userDrawn="1"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/>
              <p:cNvCxnSpPr/>
              <p:nvPr userDrawn="1"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 userDrawn="1"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/>
              <p:cNvCxnSpPr/>
              <p:nvPr userDrawn="1"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 userDrawn="1"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/>
              <p:nvPr userDrawn="1"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 userDrawn="1"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/>
              <p:cNvCxnSpPr/>
              <p:nvPr userDrawn="1"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 userDrawn="1"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/>
              <p:nvPr userDrawn="1"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 userDrawn="1"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/>
              <p:cNvCxnSpPr/>
              <p:nvPr userDrawn="1"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/>
              <p:cNvCxnSpPr/>
              <p:nvPr userDrawn="1"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/>
              <p:cNvCxnSpPr/>
              <p:nvPr userDrawn="1"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/>
              <p:cNvCxnSpPr/>
              <p:nvPr userDrawn="1"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/>
              <p:cNvCxnSpPr/>
              <p:nvPr userDrawn="1"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/>
              <p:cNvCxnSpPr/>
              <p:nvPr userDrawn="1"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/>
              <p:cNvCxnSpPr/>
              <p:nvPr userDrawn="1"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/>
              <p:cNvCxnSpPr/>
              <p:nvPr userDrawn="1"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/>
              <p:cNvCxnSpPr/>
              <p:nvPr userDrawn="1"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/>
              <p:cNvCxnSpPr/>
              <p:nvPr userDrawn="1"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/>
              <p:cNvCxnSpPr/>
              <p:nvPr userDrawn="1"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/>
              <p:cNvCxnSpPr/>
              <p:nvPr userDrawn="1"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/>
              <p:nvPr userDrawn="1"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 userDrawn="1"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/>
              <p:nvPr userDrawn="1"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 userDrawn="1"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/>
              <p:cNvCxnSpPr/>
              <p:nvPr userDrawn="1"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/>
              <p:cNvCxnSpPr/>
              <p:nvPr userDrawn="1"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/>
              <p:cNvCxnSpPr/>
              <p:nvPr userDrawn="1"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6" name="Trapezoid 15"/>
          <p:cNvSpPr/>
          <p:nvPr userDrawn="1"/>
        </p:nvSpPr>
        <p:spPr>
          <a:xfrm>
            <a:off x="0" y="602874"/>
            <a:ext cx="3689350" cy="4333161"/>
          </a:xfrm>
          <a:prstGeom prst="trapezoid">
            <a:avLst>
              <a:gd name="adj" fmla="val 1811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000000"/>
              </a:solidFill>
            </a:endParaRPr>
          </a:p>
          <a:p>
            <a:pPr algn="ctr"/>
            <a:endParaRPr lang="en-US" sz="2800" b="1" dirty="0">
              <a:solidFill>
                <a:srgbClr val="000000"/>
              </a:solidFill>
            </a:endParaRPr>
          </a:p>
          <a:p>
            <a:pPr algn="ctr"/>
            <a:endParaRPr lang="en-US" sz="2800" b="1" dirty="0">
              <a:solidFill>
                <a:srgbClr val="000000"/>
              </a:solidFill>
            </a:endParaRPr>
          </a:p>
          <a:p>
            <a:pPr algn="ctr"/>
            <a:endParaRPr lang="en-US" sz="2800" b="1" dirty="0">
              <a:solidFill>
                <a:srgbClr val="000000"/>
              </a:solidFill>
            </a:endParaRPr>
          </a:p>
          <a:p>
            <a:pPr algn="ctr"/>
            <a:endParaRPr lang="en-US" sz="2800" b="1" dirty="0">
              <a:solidFill>
                <a:srgbClr val="000000"/>
              </a:solidFill>
            </a:endParaRPr>
          </a:p>
          <a:p>
            <a:pPr algn="ctr"/>
            <a:endParaRPr lang="en-US" sz="2800" b="1" dirty="0">
              <a:solidFill>
                <a:srgbClr val="000000"/>
              </a:solidFill>
            </a:endParaRPr>
          </a:p>
          <a:p>
            <a:pPr algn="ctr"/>
            <a:endParaRPr lang="en-US" sz="2800" b="1" dirty="0">
              <a:solidFill>
                <a:srgbClr val="000000"/>
              </a:solidFill>
            </a:endParaRPr>
          </a:p>
          <a:p>
            <a:pPr algn="ctr"/>
            <a:endParaRPr lang="en-US" sz="2800" b="1" dirty="0">
              <a:solidFill>
                <a:srgbClr val="000000"/>
              </a:solidFill>
            </a:endParaRPr>
          </a:p>
          <a:p>
            <a:pPr algn="ctr"/>
            <a:endParaRPr lang="en-US" sz="2800" b="1" dirty="0">
              <a:solidFill>
                <a:srgbClr val="000000"/>
              </a:solidFill>
            </a:endParaRPr>
          </a:p>
          <a:p>
            <a:pPr algn="ctr"/>
            <a:endParaRPr lang="en-US" sz="2800" b="1" dirty="0">
              <a:solidFill>
                <a:srgbClr val="000000"/>
              </a:solidFill>
            </a:endParaRPr>
          </a:p>
          <a:p>
            <a:pPr algn="ctr"/>
            <a:endParaRPr lang="en-US" sz="2800" b="1" dirty="0">
              <a:solidFill>
                <a:srgbClr val="000000"/>
              </a:solidFill>
            </a:endParaRPr>
          </a:p>
          <a:p>
            <a:pPr algn="ctr"/>
            <a:endParaRPr lang="en-US" sz="2800" b="1" dirty="0">
              <a:solidFill>
                <a:srgbClr val="000000"/>
              </a:solidFill>
            </a:endParaRPr>
          </a:p>
          <a:p>
            <a:pPr algn="ctr"/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603252"/>
            <a:ext cx="3635375" cy="4332784"/>
          </a:xfrm>
          <a:custGeom>
            <a:avLst/>
            <a:gdLst/>
            <a:ahLst/>
            <a:cxnLst/>
            <a:rect l="l" t="t" r="r" b="b"/>
            <a:pathLst>
              <a:path w="3635375" h="4348163">
                <a:moveTo>
                  <a:pt x="1" y="0"/>
                </a:moveTo>
                <a:lnTo>
                  <a:pt x="626920" y="0"/>
                </a:lnTo>
                <a:lnTo>
                  <a:pt x="2766061" y="0"/>
                </a:lnTo>
                <a:lnTo>
                  <a:pt x="3008455" y="0"/>
                </a:lnTo>
                <a:lnTo>
                  <a:pt x="3635375" y="4348163"/>
                </a:lnTo>
                <a:lnTo>
                  <a:pt x="2766061" y="4348163"/>
                </a:lnTo>
                <a:lnTo>
                  <a:pt x="1" y="4348163"/>
                </a:lnTo>
                <a:lnTo>
                  <a:pt x="0" y="4348163"/>
                </a:lnTo>
                <a:lnTo>
                  <a:pt x="1" y="434815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marL="171446" indent="-171446">
              <a:buFont typeface="Arial" panose="020B0604020202020204" pitchFamily="34" charset="0"/>
              <a:buNone/>
              <a:defRPr lang="en-IN" sz="1400" i="1" noProof="0" dirty="0"/>
            </a:lvl1pPr>
          </a:lstStyle>
          <a:p>
            <a:pPr marL="0" lvl="0" indent="0" algn="ctr"/>
            <a:r>
              <a:rPr lang="en-IN" dirty="0"/>
              <a:t>Click icon to add image</a:t>
            </a:r>
            <a:endParaRPr kumimoji="0" lang="en-IN" sz="2100" b="0" i="0" u="none" strike="noStrike" kern="1200" cap="none" spc="0" normalizeH="0" baseline="0" noProof="0" dirty="0">
              <a:ln>
                <a:noFill/>
              </a:ln>
              <a:solidFill>
                <a:srgbClr val="1F1A17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Case Study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FFFFFF"/>
                </a:solidFill>
              </a:endParaRPr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FFFFFF"/>
                </a:solidFill>
              </a:endParaRPr>
            </a:p>
          </p:txBody>
        </p:sp>
      </p:grp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3635375" y="629285"/>
            <a:ext cx="5281487" cy="23862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200" b="1" i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 dirty="0"/>
              <a:t>THE CHALLENGE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3642962" y="937260"/>
            <a:ext cx="5274661" cy="55896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None/>
              <a:defRPr sz="1100"/>
            </a:lvl2pPr>
            <a:lvl3pPr marL="685782" indent="0">
              <a:buNone/>
              <a:defRPr sz="1100"/>
            </a:lvl3pPr>
            <a:lvl4pPr marL="1028674" indent="0">
              <a:buNone/>
              <a:defRPr sz="1100"/>
            </a:lvl4pPr>
            <a:lvl5pPr marL="1371566" indent="0">
              <a:buNone/>
              <a:defRPr sz="1100"/>
            </a:lvl5pPr>
          </a:lstStyle>
          <a:p>
            <a:pPr lvl="0"/>
            <a:r>
              <a:rPr lang="en-US" dirty="0"/>
              <a:t>Enter Text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3635374" y="1754819"/>
            <a:ext cx="5281487" cy="26520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200" b="1" i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 dirty="0"/>
              <a:t>SOLUTION HIGHLIGHTS</a:t>
            </a:r>
          </a:p>
        </p:txBody>
      </p:sp>
      <p:sp>
        <p:nvSpPr>
          <p:cNvPr id="23" name="Text Placeholder 20"/>
          <p:cNvSpPr>
            <a:spLocks noGrp="1"/>
          </p:cNvSpPr>
          <p:nvPr>
            <p:ph type="body" sz="quarter" idx="15" hasCustomPrompt="1"/>
          </p:nvPr>
        </p:nvSpPr>
        <p:spPr>
          <a:xfrm>
            <a:off x="3647763" y="2097143"/>
            <a:ext cx="5269097" cy="559177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marR="0" indent="0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None/>
              <a:tabLst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marL="228589" lvl="0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2"/>
              </a:buBlip>
            </a:pPr>
            <a:r>
              <a:rPr lang="en-US" dirty="0"/>
              <a:t>Enter Description</a:t>
            </a:r>
          </a:p>
          <a:p>
            <a:pPr marL="571480" marR="0" lvl="1" indent="-228589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Blip>
                <a:blip r:embed="rId2"/>
              </a:buBlip>
              <a:tabLst/>
              <a:defRPr/>
            </a:pPr>
            <a:r>
              <a:rPr lang="en-US" dirty="0"/>
              <a:t>Description</a:t>
            </a:r>
          </a:p>
          <a:p>
            <a:pPr marL="571480" lvl="1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2"/>
              </a:buBlip>
            </a:pPr>
            <a:endParaRPr lang="en-US" dirty="0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3646448" y="2869387"/>
            <a:ext cx="5247553" cy="211156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200" b="1" i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 dirty="0"/>
              <a:t>BUSINESS VALUE DELIVERED</a:t>
            </a:r>
          </a:p>
        </p:txBody>
      </p:sp>
      <p:sp>
        <p:nvSpPr>
          <p:cNvPr id="25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3652232" y="3216635"/>
            <a:ext cx="5241770" cy="513924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marR="0" indent="0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None/>
              <a:tabLst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marL="228589" lvl="0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2"/>
              </a:buBlip>
            </a:pPr>
            <a:r>
              <a:rPr lang="en-US" dirty="0"/>
              <a:t>Enter Description</a:t>
            </a:r>
          </a:p>
          <a:p>
            <a:pPr marL="571480" marR="0" lvl="1" indent="-228589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Blip>
                <a:blip r:embed="rId2"/>
              </a:buBlip>
              <a:tabLst/>
              <a:defRPr/>
            </a:pPr>
            <a:r>
              <a:rPr lang="en-US" dirty="0"/>
              <a:t>Description</a:t>
            </a:r>
          </a:p>
          <a:p>
            <a:pPr marL="571480" lvl="1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2"/>
              </a:buBlip>
            </a:pPr>
            <a:endParaRPr lang="en-US" dirty="0"/>
          </a:p>
        </p:txBody>
      </p:sp>
      <p:sp>
        <p:nvSpPr>
          <p:cNvPr id="106" name="Freeform 105"/>
          <p:cNvSpPr/>
          <p:nvPr userDrawn="1"/>
        </p:nvSpPr>
        <p:spPr>
          <a:xfrm>
            <a:off x="3784645" y="4406180"/>
            <a:ext cx="5197003" cy="508174"/>
          </a:xfrm>
          <a:custGeom>
            <a:avLst/>
            <a:gdLst>
              <a:gd name="connsiteX0" fmla="*/ 0 w 8732520"/>
              <a:gd name="connsiteY0" fmla="*/ 0 h 316232"/>
              <a:gd name="connsiteX1" fmla="*/ 564834 w 8732520"/>
              <a:gd name="connsiteY1" fmla="*/ 0 h 316232"/>
              <a:gd name="connsiteX2" fmla="*/ 8404860 w 8732520"/>
              <a:gd name="connsiteY2" fmla="*/ 0 h 316232"/>
              <a:gd name="connsiteX3" fmla="*/ 8732520 w 8732520"/>
              <a:gd name="connsiteY3" fmla="*/ 0 h 316232"/>
              <a:gd name="connsiteX4" fmla="*/ 8495346 w 8732520"/>
              <a:gd name="connsiteY4" fmla="*/ 316232 h 316232"/>
              <a:gd name="connsiteX5" fmla="*/ 8404860 w 8732520"/>
              <a:gd name="connsiteY5" fmla="*/ 316232 h 316232"/>
              <a:gd name="connsiteX6" fmla="*/ 327660 w 8732520"/>
              <a:gd name="connsiteY6" fmla="*/ 316232 h 316232"/>
              <a:gd name="connsiteX7" fmla="*/ 0 w 8732520"/>
              <a:gd name="connsiteY7" fmla="*/ 316232 h 316232"/>
              <a:gd name="connsiteX0" fmla="*/ 0 w 8732520"/>
              <a:gd name="connsiteY0" fmla="*/ 0 h 316232"/>
              <a:gd name="connsiteX1" fmla="*/ 564834 w 8732520"/>
              <a:gd name="connsiteY1" fmla="*/ 0 h 316232"/>
              <a:gd name="connsiteX2" fmla="*/ 8404860 w 8732520"/>
              <a:gd name="connsiteY2" fmla="*/ 0 h 316232"/>
              <a:gd name="connsiteX3" fmla="*/ 8732520 w 8732520"/>
              <a:gd name="connsiteY3" fmla="*/ 0 h 316232"/>
              <a:gd name="connsiteX4" fmla="*/ 8495346 w 8732520"/>
              <a:gd name="connsiteY4" fmla="*/ 316232 h 316232"/>
              <a:gd name="connsiteX5" fmla="*/ 8404860 w 8732520"/>
              <a:gd name="connsiteY5" fmla="*/ 316232 h 316232"/>
              <a:gd name="connsiteX6" fmla="*/ 327660 w 8732520"/>
              <a:gd name="connsiteY6" fmla="*/ 316232 h 316232"/>
              <a:gd name="connsiteX7" fmla="*/ 0 w 8732520"/>
              <a:gd name="connsiteY7" fmla="*/ 316232 h 316232"/>
              <a:gd name="connsiteX8" fmla="*/ 0 w 8732520"/>
              <a:gd name="connsiteY8" fmla="*/ 0 h 316232"/>
              <a:gd name="connsiteX0" fmla="*/ 0 w 8732520"/>
              <a:gd name="connsiteY0" fmla="*/ 0 h 316232"/>
              <a:gd name="connsiteX1" fmla="*/ 564834 w 8732520"/>
              <a:gd name="connsiteY1" fmla="*/ 0 h 316232"/>
              <a:gd name="connsiteX2" fmla="*/ 8404860 w 8732520"/>
              <a:gd name="connsiteY2" fmla="*/ 0 h 316232"/>
              <a:gd name="connsiteX3" fmla="*/ 8732520 w 8732520"/>
              <a:gd name="connsiteY3" fmla="*/ 0 h 316232"/>
              <a:gd name="connsiteX4" fmla="*/ 8495346 w 8732520"/>
              <a:gd name="connsiteY4" fmla="*/ 316232 h 316232"/>
              <a:gd name="connsiteX5" fmla="*/ 8404860 w 8732520"/>
              <a:gd name="connsiteY5" fmla="*/ 316232 h 316232"/>
              <a:gd name="connsiteX6" fmla="*/ 327660 w 8732520"/>
              <a:gd name="connsiteY6" fmla="*/ 316232 h 316232"/>
              <a:gd name="connsiteX7" fmla="*/ 49070 w 8732520"/>
              <a:gd name="connsiteY7" fmla="*/ 316232 h 316232"/>
              <a:gd name="connsiteX8" fmla="*/ 0 w 8732520"/>
              <a:gd name="connsiteY8" fmla="*/ 0 h 316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732520" h="316232">
                <a:moveTo>
                  <a:pt x="0" y="0"/>
                </a:moveTo>
                <a:lnTo>
                  <a:pt x="564834" y="0"/>
                </a:lnTo>
                <a:lnTo>
                  <a:pt x="8404860" y="0"/>
                </a:lnTo>
                <a:lnTo>
                  <a:pt x="8732520" y="0"/>
                </a:lnTo>
                <a:lnTo>
                  <a:pt x="8495346" y="316232"/>
                </a:lnTo>
                <a:lnTo>
                  <a:pt x="8404860" y="316232"/>
                </a:lnTo>
                <a:lnTo>
                  <a:pt x="327660" y="316232"/>
                </a:lnTo>
                <a:lnTo>
                  <a:pt x="49070" y="316232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 dirty="0">
              <a:solidFill>
                <a:prstClr val="black"/>
              </a:solidFill>
            </a:endParaRPr>
          </a:p>
        </p:txBody>
      </p:sp>
      <p:sp>
        <p:nvSpPr>
          <p:cNvPr id="107" name="Rectangle 106"/>
          <p:cNvSpPr/>
          <p:nvPr userDrawn="1"/>
        </p:nvSpPr>
        <p:spPr>
          <a:xfrm>
            <a:off x="7573875" y="4403350"/>
            <a:ext cx="1204954" cy="220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 dirty="0">
                <a:solidFill>
                  <a:prstClr val="white"/>
                </a:solidFill>
                <a:ea typeface="Calibri" charset="0"/>
                <a:cs typeface="Calibri" charset="0"/>
              </a:rPr>
              <a:t>  </a:t>
            </a:r>
          </a:p>
        </p:txBody>
      </p:sp>
      <p:cxnSp>
        <p:nvCxnSpPr>
          <p:cNvPr id="108" name="Straight Connector 107"/>
          <p:cNvCxnSpPr/>
          <p:nvPr userDrawn="1"/>
        </p:nvCxnSpPr>
        <p:spPr>
          <a:xfrm>
            <a:off x="5103938" y="4517829"/>
            <a:ext cx="0" cy="26654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 userDrawn="1"/>
        </p:nvCxnSpPr>
        <p:spPr>
          <a:xfrm>
            <a:off x="6278085" y="4505522"/>
            <a:ext cx="0" cy="26654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 userDrawn="1"/>
        </p:nvCxnSpPr>
        <p:spPr>
          <a:xfrm>
            <a:off x="7493922" y="4505522"/>
            <a:ext cx="0" cy="26654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 userDrawn="1"/>
        </p:nvSpPr>
        <p:spPr>
          <a:xfrm>
            <a:off x="4290577" y="4174505"/>
            <a:ext cx="807387" cy="207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rgbClr val="000000">
                    <a:lumMod val="75000"/>
                    <a:lumOff val="25000"/>
                  </a:srgbClr>
                </a:solidFill>
                <a:ea typeface="Calibri" charset="0"/>
                <a:cs typeface="Calibri" charset="0"/>
              </a:rPr>
              <a:t>ENGAGEMENT</a:t>
            </a:r>
          </a:p>
        </p:txBody>
      </p:sp>
      <p:sp>
        <p:nvSpPr>
          <p:cNvPr id="112" name="TextBox 111"/>
          <p:cNvSpPr txBox="1"/>
          <p:nvPr userDrawn="1"/>
        </p:nvSpPr>
        <p:spPr>
          <a:xfrm>
            <a:off x="5489401" y="4165178"/>
            <a:ext cx="777240" cy="207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rgbClr val="000000">
                    <a:lumMod val="75000"/>
                    <a:lumOff val="25000"/>
                  </a:srgbClr>
                </a:solidFill>
                <a:ea typeface="Calibri" charset="0"/>
                <a:cs typeface="Calibri" charset="0"/>
              </a:rPr>
              <a:t>TECHNOLOGY</a:t>
            </a:r>
          </a:p>
        </p:txBody>
      </p:sp>
      <p:sp>
        <p:nvSpPr>
          <p:cNvPr id="113" name="TextBox 112"/>
          <p:cNvSpPr txBox="1"/>
          <p:nvPr userDrawn="1"/>
        </p:nvSpPr>
        <p:spPr>
          <a:xfrm>
            <a:off x="7978724" y="4161774"/>
            <a:ext cx="631987" cy="207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rgbClr val="000000">
                    <a:lumMod val="75000"/>
                    <a:lumOff val="25000"/>
                  </a:srgbClr>
                </a:solidFill>
                <a:ea typeface="Calibri" charset="0"/>
                <a:cs typeface="Calibri" charset="0"/>
              </a:rPr>
              <a:t>OUTCOME</a:t>
            </a:r>
          </a:p>
        </p:txBody>
      </p:sp>
      <p:sp>
        <p:nvSpPr>
          <p:cNvPr id="114" name="TextBox 113"/>
          <p:cNvSpPr txBox="1"/>
          <p:nvPr userDrawn="1"/>
        </p:nvSpPr>
        <p:spPr>
          <a:xfrm>
            <a:off x="6686975" y="4161774"/>
            <a:ext cx="714205" cy="207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rgbClr val="000000">
                    <a:lumMod val="75000"/>
                    <a:lumOff val="25000"/>
                  </a:srgbClr>
                </a:solidFill>
                <a:ea typeface="Calibri" charset="0"/>
                <a:cs typeface="Calibri" charset="0"/>
              </a:rPr>
              <a:t>OWNERSHIP</a:t>
            </a:r>
          </a:p>
        </p:txBody>
      </p:sp>
      <p:pic>
        <p:nvPicPr>
          <p:cNvPr id="115" name="Picture 114"/>
          <p:cNvPicPr>
            <a:picLocks noChangeAspect="1"/>
          </p:cNvPicPr>
          <p:nvPr userDrawn="1"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7507" y="4160864"/>
            <a:ext cx="180000" cy="194562"/>
          </a:xfrm>
          <a:prstGeom prst="rect">
            <a:avLst/>
          </a:prstGeom>
        </p:spPr>
      </p:pic>
      <p:pic>
        <p:nvPicPr>
          <p:cNvPr id="208" name="Picture 207"/>
          <p:cNvPicPr>
            <a:picLocks noChangeAspect="1"/>
          </p:cNvPicPr>
          <p:nvPr userDrawn="1"/>
        </p:nvPicPr>
        <p:blipFill>
          <a:blip r:embed="rId4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2644" y="4155035"/>
            <a:ext cx="180000" cy="198316"/>
          </a:xfrm>
          <a:prstGeom prst="rect">
            <a:avLst/>
          </a:prstGeom>
        </p:spPr>
      </p:pic>
      <p:pic>
        <p:nvPicPr>
          <p:cNvPr id="209" name="Picture 208"/>
          <p:cNvPicPr>
            <a:picLocks noChangeAspect="1"/>
          </p:cNvPicPr>
          <p:nvPr userDrawn="1"/>
        </p:nvPicPr>
        <p:blipFill>
          <a:blip r:embed="rId5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6438" y="4166199"/>
            <a:ext cx="180000" cy="181986"/>
          </a:xfrm>
          <a:prstGeom prst="rect">
            <a:avLst/>
          </a:prstGeom>
        </p:spPr>
      </p:pic>
      <p:sp>
        <p:nvSpPr>
          <p:cNvPr id="213" name="Chord 212"/>
          <p:cNvSpPr/>
          <p:nvPr userDrawn="1"/>
        </p:nvSpPr>
        <p:spPr>
          <a:xfrm>
            <a:off x="6437422" y="4155038"/>
            <a:ext cx="200296" cy="201570"/>
          </a:xfrm>
          <a:prstGeom prst="chord">
            <a:avLst>
              <a:gd name="adj1" fmla="val 5350966"/>
              <a:gd name="adj2" fmla="val 1620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14" name="Chord 213"/>
          <p:cNvSpPr/>
          <p:nvPr userDrawn="1"/>
        </p:nvSpPr>
        <p:spPr>
          <a:xfrm rot="10800000">
            <a:off x="6440599" y="4155034"/>
            <a:ext cx="200296" cy="201570"/>
          </a:xfrm>
          <a:prstGeom prst="chord">
            <a:avLst>
              <a:gd name="adj1" fmla="val 5350966"/>
              <a:gd name="adj2" fmla="val 1620000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8" hasCustomPrompt="1"/>
          </p:nvPr>
        </p:nvSpPr>
        <p:spPr>
          <a:xfrm>
            <a:off x="4004122" y="4537436"/>
            <a:ext cx="925512" cy="258762"/>
          </a:xfrm>
        </p:spPr>
        <p:txBody>
          <a:bodyPr>
            <a:noAutofit/>
          </a:bodyPr>
          <a:lstStyle>
            <a:lvl1pPr marL="0" indent="0">
              <a:buNone/>
              <a:defRPr sz="9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216" name="Content Placeholder 11"/>
          <p:cNvSpPr>
            <a:spLocks noGrp="1"/>
          </p:cNvSpPr>
          <p:nvPr>
            <p:ph sz="quarter" idx="19" hasCustomPrompt="1"/>
          </p:nvPr>
        </p:nvSpPr>
        <p:spPr>
          <a:xfrm>
            <a:off x="5249878" y="4531785"/>
            <a:ext cx="925512" cy="258762"/>
          </a:xfrm>
        </p:spPr>
        <p:txBody>
          <a:bodyPr>
            <a:noAutofit/>
          </a:bodyPr>
          <a:lstStyle>
            <a:lvl1pPr marL="0" indent="0">
              <a:buNone/>
              <a:defRPr sz="9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217" name="Content Placeholder 11"/>
          <p:cNvSpPr>
            <a:spLocks noGrp="1"/>
          </p:cNvSpPr>
          <p:nvPr>
            <p:ph sz="quarter" idx="20" hasCustomPrompt="1"/>
          </p:nvPr>
        </p:nvSpPr>
        <p:spPr>
          <a:xfrm>
            <a:off x="6382146" y="4529630"/>
            <a:ext cx="925512" cy="258762"/>
          </a:xfrm>
        </p:spPr>
        <p:txBody>
          <a:bodyPr>
            <a:noAutofit/>
          </a:bodyPr>
          <a:lstStyle>
            <a:lvl1pPr marL="0" indent="0">
              <a:buNone/>
              <a:defRPr sz="9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218" name="Content Placeholder 11"/>
          <p:cNvSpPr>
            <a:spLocks noGrp="1"/>
          </p:cNvSpPr>
          <p:nvPr>
            <p:ph sz="quarter" idx="21" hasCustomPrompt="1"/>
          </p:nvPr>
        </p:nvSpPr>
        <p:spPr>
          <a:xfrm>
            <a:off x="7713596" y="4525610"/>
            <a:ext cx="925512" cy="258762"/>
          </a:xfrm>
        </p:spPr>
        <p:txBody>
          <a:bodyPr>
            <a:noAutofit/>
          </a:bodyPr>
          <a:lstStyle>
            <a:lvl1pPr marL="0" indent="0">
              <a:buNone/>
              <a:defRPr sz="9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358265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lu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roup 113"/>
          <p:cNvGrpSpPr/>
          <p:nvPr userDrawn="1"/>
        </p:nvGrpSpPr>
        <p:grpSpPr>
          <a:xfrm>
            <a:off x="-1" y="596901"/>
            <a:ext cx="9137515" cy="4375150"/>
            <a:chOff x="-1" y="596901"/>
            <a:chExt cx="9137515" cy="4375150"/>
          </a:xfrm>
        </p:grpSpPr>
        <p:grpSp>
          <p:nvGrpSpPr>
            <p:cNvPr id="115" name="Group 119"/>
            <p:cNvGrpSpPr/>
            <p:nvPr userDrawn="1"/>
          </p:nvGrpSpPr>
          <p:grpSpPr>
            <a:xfrm>
              <a:off x="-1" y="596901"/>
              <a:ext cx="9137515" cy="4368770"/>
              <a:chOff x="-1" y="596901"/>
              <a:chExt cx="9137515" cy="4368770"/>
            </a:xfrm>
          </p:grpSpPr>
          <p:cxnSp>
            <p:nvCxnSpPr>
              <p:cNvPr id="176" name="Straight Connector 175"/>
              <p:cNvCxnSpPr/>
              <p:nvPr userDrawn="1"/>
            </p:nvCxnSpPr>
            <p:spPr>
              <a:xfrm rot="5400000">
                <a:off x="4568757" y="-397185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/>
              <p:cNvCxnSpPr/>
              <p:nvPr userDrawn="1"/>
            </p:nvCxnSpPr>
            <p:spPr>
              <a:xfrm rot="5400000">
                <a:off x="4568757" y="-382122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/>
              <p:cNvCxnSpPr/>
              <p:nvPr userDrawn="1"/>
            </p:nvCxnSpPr>
            <p:spPr>
              <a:xfrm rot="5400000">
                <a:off x="4568757" y="-367059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/>
              <p:cNvCxnSpPr/>
              <p:nvPr userDrawn="1"/>
            </p:nvCxnSpPr>
            <p:spPr>
              <a:xfrm rot="5400000">
                <a:off x="4568757" y="-351995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/>
              <p:cNvCxnSpPr/>
              <p:nvPr userDrawn="1"/>
            </p:nvCxnSpPr>
            <p:spPr>
              <a:xfrm rot="5400000">
                <a:off x="4568757" y="-336932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 userDrawn="1"/>
            </p:nvCxnSpPr>
            <p:spPr>
              <a:xfrm rot="5400000">
                <a:off x="4568757" y="-321869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 userDrawn="1"/>
            </p:nvCxnSpPr>
            <p:spPr>
              <a:xfrm rot="5400000">
                <a:off x="4568757" y="-306805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 userDrawn="1"/>
            </p:nvCxnSpPr>
            <p:spPr>
              <a:xfrm rot="5400000">
                <a:off x="4568757" y="-2917426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 userDrawn="1"/>
            </p:nvCxnSpPr>
            <p:spPr>
              <a:xfrm rot="5400000">
                <a:off x="4568757" y="-276679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/>
              <p:cNvCxnSpPr/>
              <p:nvPr userDrawn="1"/>
            </p:nvCxnSpPr>
            <p:spPr>
              <a:xfrm rot="5400000">
                <a:off x="4568757" y="-2616160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 userDrawn="1"/>
            </p:nvCxnSpPr>
            <p:spPr>
              <a:xfrm rot="5400000">
                <a:off x="4568757" y="-246552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 userDrawn="1"/>
            </p:nvCxnSpPr>
            <p:spPr>
              <a:xfrm rot="5400000">
                <a:off x="4568757" y="-231489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 userDrawn="1"/>
            </p:nvCxnSpPr>
            <p:spPr>
              <a:xfrm rot="5400000">
                <a:off x="4568757" y="-216426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 userDrawn="1"/>
            </p:nvCxnSpPr>
            <p:spPr>
              <a:xfrm rot="5400000">
                <a:off x="4568757" y="-201362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 userDrawn="1"/>
            </p:nvCxnSpPr>
            <p:spPr>
              <a:xfrm rot="5400000">
                <a:off x="4568757" y="-186299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/>
              <p:cNvCxnSpPr/>
              <p:nvPr userDrawn="1"/>
            </p:nvCxnSpPr>
            <p:spPr>
              <a:xfrm rot="5400000">
                <a:off x="4568757" y="-171236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 userDrawn="1"/>
            </p:nvCxnSpPr>
            <p:spPr>
              <a:xfrm rot="5400000">
                <a:off x="4568757" y="-156172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/>
              <p:cNvCxnSpPr/>
              <p:nvPr userDrawn="1"/>
            </p:nvCxnSpPr>
            <p:spPr>
              <a:xfrm rot="5400000">
                <a:off x="4568757" y="-1411096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/>
              <p:cNvCxnSpPr/>
              <p:nvPr userDrawn="1"/>
            </p:nvCxnSpPr>
            <p:spPr>
              <a:xfrm rot="5400000">
                <a:off x="4568757" y="-126046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 userDrawn="1"/>
            </p:nvCxnSpPr>
            <p:spPr>
              <a:xfrm rot="5400000">
                <a:off x="4568757" y="-1109830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/>
              <p:cNvCxnSpPr/>
              <p:nvPr userDrawn="1"/>
            </p:nvCxnSpPr>
            <p:spPr>
              <a:xfrm rot="5400000">
                <a:off x="4568757" y="-95919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 userDrawn="1"/>
            </p:nvCxnSpPr>
            <p:spPr>
              <a:xfrm rot="5400000">
                <a:off x="4568757" y="-80856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 userDrawn="1"/>
            </p:nvCxnSpPr>
            <p:spPr>
              <a:xfrm rot="5400000">
                <a:off x="4568757" y="-65793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 userDrawn="1"/>
            </p:nvCxnSpPr>
            <p:spPr>
              <a:xfrm rot="5400000">
                <a:off x="4568757" y="-50729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 userDrawn="1"/>
            </p:nvCxnSpPr>
            <p:spPr>
              <a:xfrm rot="5400000">
                <a:off x="4568757" y="-35666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/>
              <p:cNvCxnSpPr/>
              <p:nvPr userDrawn="1"/>
            </p:nvCxnSpPr>
            <p:spPr>
              <a:xfrm rot="5400000">
                <a:off x="4568757" y="-20603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/>
              <p:cNvCxnSpPr/>
              <p:nvPr userDrawn="1"/>
            </p:nvCxnSpPr>
            <p:spPr>
              <a:xfrm rot="5400000">
                <a:off x="4568757" y="-5539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 userDrawn="1"/>
            </p:nvCxnSpPr>
            <p:spPr>
              <a:xfrm rot="5400000">
                <a:off x="4568757" y="9523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 userDrawn="1"/>
            </p:nvCxnSpPr>
            <p:spPr>
              <a:xfrm rot="5400000">
                <a:off x="4568757" y="24586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 userDrawn="1"/>
            </p:nvCxnSpPr>
            <p:spPr>
              <a:xfrm rot="5400000">
                <a:off x="4568757" y="39691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6" name="Group 87"/>
            <p:cNvGrpSpPr/>
            <p:nvPr userDrawn="1"/>
          </p:nvGrpSpPr>
          <p:grpSpPr>
            <a:xfrm>
              <a:off x="142570" y="603115"/>
              <a:ext cx="8858313" cy="4368936"/>
              <a:chOff x="142672" y="603115"/>
              <a:chExt cx="8864600" cy="4338536"/>
            </a:xfrm>
          </p:grpSpPr>
          <p:cxnSp>
            <p:nvCxnSpPr>
              <p:cNvPr id="117" name="Straight Connector 116"/>
              <p:cNvCxnSpPr/>
              <p:nvPr userDrawn="1"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 userDrawn="1"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 userDrawn="1"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/>
              <p:cNvCxnSpPr/>
              <p:nvPr userDrawn="1"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/>
              <p:cNvCxnSpPr/>
              <p:nvPr userDrawn="1"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 userDrawn="1"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 userDrawn="1"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 userDrawn="1"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 userDrawn="1"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 userDrawn="1"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 userDrawn="1"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 userDrawn="1"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/>
              <p:nvPr userDrawn="1"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/>
              <p:cNvCxnSpPr/>
              <p:nvPr userDrawn="1"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/>
              <p:nvPr userDrawn="1"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 userDrawn="1"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 userDrawn="1"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 userDrawn="1"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 userDrawn="1"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 userDrawn="1"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 userDrawn="1"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 userDrawn="1"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 userDrawn="1"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 userDrawn="1"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 userDrawn="1"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 userDrawn="1"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/>
              <p:cNvCxnSpPr/>
              <p:nvPr userDrawn="1"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 userDrawn="1"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/>
              <p:cNvCxnSpPr/>
              <p:nvPr userDrawn="1"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/>
              <p:nvPr userDrawn="1"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/>
              <p:cNvCxnSpPr/>
              <p:nvPr userDrawn="1"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 userDrawn="1"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/>
              <p:cNvCxnSpPr/>
              <p:nvPr userDrawn="1"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 userDrawn="1"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/>
              <p:cNvCxnSpPr/>
              <p:nvPr userDrawn="1"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 userDrawn="1"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/>
              <p:nvPr userDrawn="1"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 userDrawn="1"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/>
              <p:cNvCxnSpPr/>
              <p:nvPr userDrawn="1"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 userDrawn="1"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/>
              <p:nvPr userDrawn="1"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 userDrawn="1"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/>
              <p:cNvCxnSpPr/>
              <p:nvPr userDrawn="1"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/>
              <p:cNvCxnSpPr/>
              <p:nvPr userDrawn="1"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/>
              <p:cNvCxnSpPr/>
              <p:nvPr userDrawn="1"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/>
              <p:cNvCxnSpPr/>
              <p:nvPr userDrawn="1"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/>
              <p:cNvCxnSpPr/>
              <p:nvPr userDrawn="1"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/>
              <p:cNvCxnSpPr/>
              <p:nvPr userDrawn="1"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/>
              <p:cNvCxnSpPr/>
              <p:nvPr userDrawn="1"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/>
              <p:cNvCxnSpPr/>
              <p:nvPr userDrawn="1"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/>
              <p:cNvCxnSpPr/>
              <p:nvPr userDrawn="1"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/>
              <p:cNvCxnSpPr/>
              <p:nvPr userDrawn="1"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/>
              <p:cNvCxnSpPr/>
              <p:nvPr userDrawn="1"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/>
              <p:cNvCxnSpPr/>
              <p:nvPr userDrawn="1"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/>
              <p:nvPr userDrawn="1"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 userDrawn="1"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/>
              <p:nvPr userDrawn="1"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 userDrawn="1"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/>
              <p:cNvCxnSpPr/>
              <p:nvPr userDrawn="1"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6" name="Trapezoid 15"/>
          <p:cNvSpPr/>
          <p:nvPr userDrawn="1"/>
        </p:nvSpPr>
        <p:spPr>
          <a:xfrm flipH="1">
            <a:off x="5448300" y="606444"/>
            <a:ext cx="3695700" cy="4329591"/>
          </a:xfrm>
          <a:prstGeom prst="trapezoid">
            <a:avLst>
              <a:gd name="adj" fmla="val 1864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000000"/>
              </a:solidFill>
            </a:endParaRPr>
          </a:p>
          <a:p>
            <a:pPr algn="ctr"/>
            <a:endParaRPr lang="en-US" sz="2800" b="1" dirty="0">
              <a:solidFill>
                <a:srgbClr val="000000"/>
              </a:solidFill>
            </a:endParaRPr>
          </a:p>
          <a:p>
            <a:pPr algn="ctr"/>
            <a:endParaRPr lang="en-US" sz="2800" b="1" dirty="0">
              <a:solidFill>
                <a:srgbClr val="000000"/>
              </a:solidFill>
            </a:endParaRPr>
          </a:p>
          <a:p>
            <a:pPr algn="ctr"/>
            <a:endParaRPr lang="en-US" sz="2800" b="1" dirty="0">
              <a:solidFill>
                <a:srgbClr val="000000"/>
              </a:solidFill>
            </a:endParaRPr>
          </a:p>
          <a:p>
            <a:pPr algn="ctr"/>
            <a:endParaRPr lang="en-US" sz="2800" b="1" dirty="0">
              <a:solidFill>
                <a:srgbClr val="000000"/>
              </a:solidFill>
            </a:endParaRPr>
          </a:p>
          <a:p>
            <a:pPr algn="ctr"/>
            <a:endParaRPr lang="en-US" sz="2800" b="1" dirty="0">
              <a:solidFill>
                <a:srgbClr val="000000"/>
              </a:solidFill>
            </a:endParaRPr>
          </a:p>
          <a:p>
            <a:pPr algn="ctr"/>
            <a:endParaRPr lang="en-US" sz="2800" b="1" dirty="0">
              <a:solidFill>
                <a:srgbClr val="000000"/>
              </a:solidFill>
            </a:endParaRPr>
          </a:p>
          <a:p>
            <a:pPr algn="ctr"/>
            <a:endParaRPr lang="en-US" sz="2800" b="1" dirty="0">
              <a:solidFill>
                <a:srgbClr val="000000"/>
              </a:solidFill>
            </a:endParaRPr>
          </a:p>
          <a:p>
            <a:pPr algn="ctr"/>
            <a:endParaRPr lang="en-US" sz="2800" b="1" dirty="0">
              <a:solidFill>
                <a:srgbClr val="000000"/>
              </a:solidFill>
            </a:endParaRPr>
          </a:p>
          <a:p>
            <a:pPr algn="ctr"/>
            <a:endParaRPr lang="en-US" sz="2800" b="1" dirty="0">
              <a:solidFill>
                <a:srgbClr val="000000"/>
              </a:solidFill>
            </a:endParaRPr>
          </a:p>
          <a:p>
            <a:pPr algn="ctr"/>
            <a:endParaRPr lang="en-US" sz="2800" b="1" dirty="0">
              <a:solidFill>
                <a:srgbClr val="000000"/>
              </a:solidFill>
            </a:endParaRPr>
          </a:p>
          <a:p>
            <a:pPr algn="ctr"/>
            <a:endParaRPr lang="en-US" sz="2800" b="1" dirty="0">
              <a:solidFill>
                <a:srgbClr val="000000"/>
              </a:solidFill>
            </a:endParaRPr>
          </a:p>
          <a:p>
            <a:pPr algn="ctr"/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1" hasCustomPrompt="1"/>
          </p:nvPr>
        </p:nvSpPr>
        <p:spPr>
          <a:xfrm flipH="1">
            <a:off x="5508104" y="601148"/>
            <a:ext cx="3635375" cy="4334887"/>
          </a:xfrm>
          <a:custGeom>
            <a:avLst/>
            <a:gdLst/>
            <a:ahLst/>
            <a:cxnLst/>
            <a:rect l="l" t="t" r="r" b="b"/>
            <a:pathLst>
              <a:path w="3635375" h="4348163">
                <a:moveTo>
                  <a:pt x="1" y="0"/>
                </a:moveTo>
                <a:lnTo>
                  <a:pt x="626920" y="0"/>
                </a:lnTo>
                <a:lnTo>
                  <a:pt x="2766061" y="0"/>
                </a:lnTo>
                <a:lnTo>
                  <a:pt x="3008455" y="0"/>
                </a:lnTo>
                <a:lnTo>
                  <a:pt x="3635375" y="4348163"/>
                </a:lnTo>
                <a:lnTo>
                  <a:pt x="2766061" y="4348163"/>
                </a:lnTo>
                <a:lnTo>
                  <a:pt x="1" y="4348163"/>
                </a:lnTo>
                <a:lnTo>
                  <a:pt x="0" y="4348163"/>
                </a:lnTo>
                <a:lnTo>
                  <a:pt x="1" y="434815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lIns="0" tIns="0" rIns="0" bIns="0" anchor="ctr">
            <a:noAutofit/>
          </a:bodyPr>
          <a:lstStyle>
            <a:lvl1pPr marL="0" marR="0" indent="0" algn="ctr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180975" algn="l"/>
              </a:tabLst>
              <a:defRPr lang="en-IN" sz="1200" i="1" dirty="0" smtClean="0"/>
            </a:lvl1pPr>
          </a:lstStyle>
          <a:p>
            <a:r>
              <a:rPr lang="en-IN" dirty="0"/>
              <a:t>Click icon to add image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Solution Slide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FFFFFF"/>
                </a:solidFill>
              </a:endParaRPr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FFFFFF"/>
                </a:solidFill>
              </a:endParaRPr>
            </a:p>
          </p:txBody>
        </p:sp>
      </p:grpSp>
      <p:sp>
        <p:nvSpPr>
          <p:cNvPr id="11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203070" y="697998"/>
            <a:ext cx="5198302" cy="2540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200" b="1" i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 dirty="0"/>
              <a:t>SOLUTION DESCRIPTION</a:t>
            </a:r>
          </a:p>
        </p:txBody>
      </p:sp>
      <p:sp>
        <p:nvSpPr>
          <p:cNvPr id="12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202351" y="1055847"/>
            <a:ext cx="5199044" cy="474074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None/>
              <a:defRPr sz="1100"/>
            </a:lvl2pPr>
            <a:lvl3pPr marL="685782" indent="0">
              <a:buNone/>
              <a:defRPr sz="1100"/>
            </a:lvl3pPr>
            <a:lvl4pPr marL="1028674" indent="0">
              <a:buNone/>
              <a:defRPr sz="1100"/>
            </a:lvl4pPr>
            <a:lvl5pPr marL="1371566" indent="0">
              <a:buNone/>
              <a:defRPr sz="1100"/>
            </a:lvl5pPr>
          </a:lstStyle>
          <a:p>
            <a:pPr lvl="0"/>
            <a:r>
              <a:rPr lang="en-US" dirty="0"/>
              <a:t>Enter Description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196405" y="1712149"/>
            <a:ext cx="5217786" cy="22530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200" b="1" i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 dirty="0"/>
              <a:t>CHALLENGES SOLVED</a:t>
            </a:r>
          </a:p>
        </p:txBody>
      </p:sp>
      <p:sp>
        <p:nvSpPr>
          <p:cNvPr id="17" name="Text Placeholder 20"/>
          <p:cNvSpPr>
            <a:spLocks noGrp="1"/>
          </p:cNvSpPr>
          <p:nvPr>
            <p:ph type="body" sz="quarter" idx="15" hasCustomPrompt="1"/>
          </p:nvPr>
        </p:nvSpPr>
        <p:spPr>
          <a:xfrm>
            <a:off x="192989" y="2031795"/>
            <a:ext cx="5199044" cy="640644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marR="0" indent="0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None/>
              <a:tabLst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marL="228589" lvl="0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2"/>
              </a:buBlip>
            </a:pPr>
            <a:r>
              <a:rPr lang="en-US" dirty="0"/>
              <a:t>Enter Description</a:t>
            </a:r>
          </a:p>
          <a:p>
            <a:pPr marL="571480" marR="0" lvl="1" indent="-228589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Blip>
                <a:blip r:embed="rId2"/>
              </a:buBlip>
              <a:tabLst/>
              <a:defRPr/>
            </a:pPr>
            <a:r>
              <a:rPr lang="en-US" dirty="0"/>
              <a:t>Description</a:t>
            </a:r>
          </a:p>
          <a:p>
            <a:pPr marL="571480" lvl="1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2"/>
              </a:buBlip>
            </a:pPr>
            <a:endParaRPr lang="en-US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206690" y="2846456"/>
            <a:ext cx="5194681" cy="26840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200" b="1" i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 dirty="0"/>
              <a:t>BUSINESS VALUE DELIVERED</a:t>
            </a:r>
          </a:p>
        </p:txBody>
      </p:sp>
      <p:sp>
        <p:nvSpPr>
          <p:cNvPr id="23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202374" y="3210527"/>
            <a:ext cx="5198997" cy="578890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marR="0" indent="0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None/>
              <a:tabLst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marL="228589" lvl="0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2"/>
              </a:buBlip>
            </a:pPr>
            <a:r>
              <a:rPr lang="en-US" dirty="0"/>
              <a:t>Enter Description</a:t>
            </a:r>
          </a:p>
          <a:p>
            <a:pPr marL="571480" marR="0" lvl="1" indent="-228589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Blip>
                <a:blip r:embed="rId2"/>
              </a:buBlip>
              <a:tabLst/>
              <a:defRPr/>
            </a:pPr>
            <a:r>
              <a:rPr lang="en-US" dirty="0"/>
              <a:t>Description</a:t>
            </a:r>
          </a:p>
          <a:p>
            <a:pPr marL="571480" lvl="1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2"/>
              </a:buBlip>
            </a:pPr>
            <a:endParaRPr lang="en-US" dirty="0"/>
          </a:p>
        </p:txBody>
      </p:sp>
      <p:sp>
        <p:nvSpPr>
          <p:cNvPr id="106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191236" y="3926845"/>
            <a:ext cx="5194681" cy="26840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200" b="1" i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 dirty="0"/>
              <a:t>CASE SCENARIOS</a:t>
            </a:r>
          </a:p>
        </p:txBody>
      </p:sp>
      <p:sp>
        <p:nvSpPr>
          <p:cNvPr id="107" name="Text Placeholder 20"/>
          <p:cNvSpPr>
            <a:spLocks noGrp="1"/>
          </p:cNvSpPr>
          <p:nvPr>
            <p:ph type="body" sz="quarter" idx="19" hasCustomPrompt="1"/>
          </p:nvPr>
        </p:nvSpPr>
        <p:spPr>
          <a:xfrm>
            <a:off x="187897" y="4311258"/>
            <a:ext cx="5198997" cy="578890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marR="0" indent="0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None/>
              <a:tabLst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marL="228589" lvl="0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2"/>
              </a:buBlip>
            </a:pPr>
            <a:r>
              <a:rPr lang="en-US" dirty="0"/>
              <a:t>Enter Description</a:t>
            </a:r>
          </a:p>
          <a:p>
            <a:pPr marL="571480" marR="0" lvl="1" indent="-228589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Blip>
                <a:blip r:embed="rId2"/>
              </a:buBlip>
              <a:tabLst/>
              <a:defRPr/>
            </a:pPr>
            <a:r>
              <a:rPr lang="en-US" dirty="0"/>
              <a:t>Description</a:t>
            </a:r>
          </a:p>
          <a:p>
            <a:pPr marL="571480" lvl="1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2"/>
              </a:buBlip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4985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Vertical 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roup 105"/>
          <p:cNvGrpSpPr/>
          <p:nvPr userDrawn="1"/>
        </p:nvGrpSpPr>
        <p:grpSpPr>
          <a:xfrm>
            <a:off x="-1" y="596901"/>
            <a:ext cx="9137515" cy="4375150"/>
            <a:chOff x="-1" y="596901"/>
            <a:chExt cx="9137515" cy="4375150"/>
          </a:xfrm>
        </p:grpSpPr>
        <p:grpSp>
          <p:nvGrpSpPr>
            <p:cNvPr id="107" name="Group 119"/>
            <p:cNvGrpSpPr/>
            <p:nvPr userDrawn="1"/>
          </p:nvGrpSpPr>
          <p:grpSpPr>
            <a:xfrm>
              <a:off x="-1" y="596901"/>
              <a:ext cx="9137515" cy="4368770"/>
              <a:chOff x="-1" y="596901"/>
              <a:chExt cx="9137515" cy="4368770"/>
            </a:xfrm>
          </p:grpSpPr>
          <p:cxnSp>
            <p:nvCxnSpPr>
              <p:cNvPr id="168" name="Straight Connector 167"/>
              <p:cNvCxnSpPr/>
              <p:nvPr userDrawn="1"/>
            </p:nvCxnSpPr>
            <p:spPr>
              <a:xfrm rot="5400000">
                <a:off x="4568757" y="-397185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/>
              <p:cNvCxnSpPr/>
              <p:nvPr userDrawn="1"/>
            </p:nvCxnSpPr>
            <p:spPr>
              <a:xfrm rot="5400000">
                <a:off x="4568757" y="-382122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/>
              <p:cNvCxnSpPr/>
              <p:nvPr userDrawn="1"/>
            </p:nvCxnSpPr>
            <p:spPr>
              <a:xfrm rot="5400000">
                <a:off x="4568757" y="-367059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/>
              <p:nvPr userDrawn="1"/>
            </p:nvCxnSpPr>
            <p:spPr>
              <a:xfrm rot="5400000">
                <a:off x="4568757" y="-351995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 userDrawn="1"/>
            </p:nvCxnSpPr>
            <p:spPr>
              <a:xfrm rot="5400000">
                <a:off x="4568757" y="-336932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/>
              <p:nvPr userDrawn="1"/>
            </p:nvCxnSpPr>
            <p:spPr>
              <a:xfrm rot="5400000">
                <a:off x="4568757" y="-321869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 userDrawn="1"/>
            </p:nvCxnSpPr>
            <p:spPr>
              <a:xfrm rot="5400000">
                <a:off x="4568757" y="-306805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/>
              <p:cNvCxnSpPr/>
              <p:nvPr userDrawn="1"/>
            </p:nvCxnSpPr>
            <p:spPr>
              <a:xfrm rot="5400000">
                <a:off x="4568757" y="-2917426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/>
              <p:cNvCxnSpPr/>
              <p:nvPr userDrawn="1"/>
            </p:nvCxnSpPr>
            <p:spPr>
              <a:xfrm rot="5400000">
                <a:off x="4568757" y="-276679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/>
              <p:cNvCxnSpPr/>
              <p:nvPr userDrawn="1"/>
            </p:nvCxnSpPr>
            <p:spPr>
              <a:xfrm rot="5400000">
                <a:off x="4568757" y="-2616160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/>
              <p:cNvCxnSpPr/>
              <p:nvPr userDrawn="1"/>
            </p:nvCxnSpPr>
            <p:spPr>
              <a:xfrm rot="5400000">
                <a:off x="4568757" y="-246552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/>
              <p:cNvCxnSpPr/>
              <p:nvPr userDrawn="1"/>
            </p:nvCxnSpPr>
            <p:spPr>
              <a:xfrm rot="5400000">
                <a:off x="4568757" y="-231489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/>
              <p:cNvCxnSpPr/>
              <p:nvPr userDrawn="1"/>
            </p:nvCxnSpPr>
            <p:spPr>
              <a:xfrm rot="5400000">
                <a:off x="4568757" y="-216426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 userDrawn="1"/>
            </p:nvCxnSpPr>
            <p:spPr>
              <a:xfrm rot="5400000">
                <a:off x="4568757" y="-201362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 userDrawn="1"/>
            </p:nvCxnSpPr>
            <p:spPr>
              <a:xfrm rot="5400000">
                <a:off x="4568757" y="-186299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 userDrawn="1"/>
            </p:nvCxnSpPr>
            <p:spPr>
              <a:xfrm rot="5400000">
                <a:off x="4568757" y="-171236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 userDrawn="1"/>
            </p:nvCxnSpPr>
            <p:spPr>
              <a:xfrm rot="5400000">
                <a:off x="4568757" y="-156172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/>
              <p:cNvCxnSpPr/>
              <p:nvPr userDrawn="1"/>
            </p:nvCxnSpPr>
            <p:spPr>
              <a:xfrm rot="5400000">
                <a:off x="4568757" y="-1411096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 userDrawn="1"/>
            </p:nvCxnSpPr>
            <p:spPr>
              <a:xfrm rot="5400000">
                <a:off x="4568757" y="-126046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 userDrawn="1"/>
            </p:nvCxnSpPr>
            <p:spPr>
              <a:xfrm rot="5400000">
                <a:off x="4568757" y="-1109830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 userDrawn="1"/>
            </p:nvCxnSpPr>
            <p:spPr>
              <a:xfrm rot="5400000">
                <a:off x="4568757" y="-95919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 userDrawn="1"/>
            </p:nvCxnSpPr>
            <p:spPr>
              <a:xfrm rot="5400000">
                <a:off x="4568757" y="-80856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 userDrawn="1"/>
            </p:nvCxnSpPr>
            <p:spPr>
              <a:xfrm rot="5400000">
                <a:off x="4568757" y="-65793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/>
              <p:cNvCxnSpPr/>
              <p:nvPr userDrawn="1"/>
            </p:nvCxnSpPr>
            <p:spPr>
              <a:xfrm rot="5400000">
                <a:off x="4568757" y="-50729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 userDrawn="1"/>
            </p:nvCxnSpPr>
            <p:spPr>
              <a:xfrm rot="5400000">
                <a:off x="4568757" y="-35666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/>
              <p:cNvCxnSpPr/>
              <p:nvPr userDrawn="1"/>
            </p:nvCxnSpPr>
            <p:spPr>
              <a:xfrm rot="5400000">
                <a:off x="4568757" y="-20603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/>
              <p:cNvCxnSpPr/>
              <p:nvPr userDrawn="1"/>
            </p:nvCxnSpPr>
            <p:spPr>
              <a:xfrm rot="5400000">
                <a:off x="4568757" y="-5539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 userDrawn="1"/>
            </p:nvCxnSpPr>
            <p:spPr>
              <a:xfrm rot="5400000">
                <a:off x="4568757" y="9523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/>
              <p:cNvCxnSpPr/>
              <p:nvPr userDrawn="1"/>
            </p:nvCxnSpPr>
            <p:spPr>
              <a:xfrm rot="5400000">
                <a:off x="4568757" y="24586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 userDrawn="1"/>
            </p:nvCxnSpPr>
            <p:spPr>
              <a:xfrm rot="5400000">
                <a:off x="4568757" y="39691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8" name="Group 87"/>
            <p:cNvGrpSpPr/>
            <p:nvPr userDrawn="1"/>
          </p:nvGrpSpPr>
          <p:grpSpPr>
            <a:xfrm>
              <a:off x="142570" y="603115"/>
              <a:ext cx="8858313" cy="4368936"/>
              <a:chOff x="142672" y="603115"/>
              <a:chExt cx="8864600" cy="4338536"/>
            </a:xfrm>
          </p:grpSpPr>
          <p:cxnSp>
            <p:nvCxnSpPr>
              <p:cNvPr id="109" name="Straight Connector 108"/>
              <p:cNvCxnSpPr/>
              <p:nvPr userDrawn="1"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 userDrawn="1"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 userDrawn="1"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 userDrawn="1"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 userDrawn="1"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 userDrawn="1"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 userDrawn="1"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 userDrawn="1"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 userDrawn="1"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 userDrawn="1"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 userDrawn="1"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/>
              <p:cNvCxnSpPr/>
              <p:nvPr userDrawn="1"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/>
              <p:cNvCxnSpPr/>
              <p:nvPr userDrawn="1"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 userDrawn="1"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 userDrawn="1"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 userDrawn="1"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 userDrawn="1"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 userDrawn="1"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 userDrawn="1"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 userDrawn="1"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/>
              <p:nvPr userDrawn="1"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/>
              <p:cNvCxnSpPr/>
              <p:nvPr userDrawn="1"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/>
              <p:nvPr userDrawn="1"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 userDrawn="1"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 userDrawn="1"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 userDrawn="1"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 userDrawn="1"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 userDrawn="1"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 userDrawn="1"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 userDrawn="1"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 userDrawn="1"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 userDrawn="1"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 userDrawn="1"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 userDrawn="1"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/>
              <p:cNvCxnSpPr/>
              <p:nvPr userDrawn="1"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 userDrawn="1"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/>
              <p:cNvCxnSpPr/>
              <p:nvPr userDrawn="1"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/>
              <p:nvPr userDrawn="1"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/>
              <p:cNvCxnSpPr/>
              <p:nvPr userDrawn="1"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 userDrawn="1"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/>
              <p:cNvCxnSpPr/>
              <p:nvPr userDrawn="1"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 userDrawn="1"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/>
              <p:cNvCxnSpPr/>
              <p:nvPr userDrawn="1"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 userDrawn="1"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/>
              <p:nvPr userDrawn="1"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 userDrawn="1"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/>
              <p:cNvCxnSpPr/>
              <p:nvPr userDrawn="1"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 userDrawn="1"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/>
              <p:nvPr userDrawn="1"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 userDrawn="1"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/>
              <p:cNvCxnSpPr/>
              <p:nvPr userDrawn="1"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/>
              <p:cNvCxnSpPr/>
              <p:nvPr userDrawn="1"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/>
              <p:cNvCxnSpPr/>
              <p:nvPr userDrawn="1"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/>
              <p:cNvCxnSpPr/>
              <p:nvPr userDrawn="1"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/>
              <p:cNvCxnSpPr/>
              <p:nvPr userDrawn="1"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/>
              <p:cNvCxnSpPr/>
              <p:nvPr userDrawn="1"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/>
              <p:cNvCxnSpPr/>
              <p:nvPr userDrawn="1"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/>
              <p:cNvCxnSpPr/>
              <p:nvPr userDrawn="1"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/>
              <p:cNvCxnSpPr/>
              <p:nvPr userDrawn="1"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6" name="Trapezoid 15"/>
          <p:cNvSpPr/>
          <p:nvPr userDrawn="1"/>
        </p:nvSpPr>
        <p:spPr>
          <a:xfrm flipH="1">
            <a:off x="5448300" y="606444"/>
            <a:ext cx="3695700" cy="4329591"/>
          </a:xfrm>
          <a:prstGeom prst="trapezoid">
            <a:avLst>
              <a:gd name="adj" fmla="val 1864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000000"/>
              </a:solidFill>
            </a:endParaRPr>
          </a:p>
          <a:p>
            <a:pPr algn="ctr"/>
            <a:endParaRPr lang="en-US" sz="2800" b="1" dirty="0">
              <a:solidFill>
                <a:srgbClr val="000000"/>
              </a:solidFill>
            </a:endParaRPr>
          </a:p>
          <a:p>
            <a:pPr algn="ctr"/>
            <a:endParaRPr lang="en-US" sz="2800" b="1" dirty="0">
              <a:solidFill>
                <a:srgbClr val="000000"/>
              </a:solidFill>
            </a:endParaRPr>
          </a:p>
          <a:p>
            <a:pPr algn="ctr"/>
            <a:endParaRPr lang="en-US" sz="2800" b="1" dirty="0">
              <a:solidFill>
                <a:srgbClr val="000000"/>
              </a:solidFill>
            </a:endParaRPr>
          </a:p>
          <a:p>
            <a:pPr algn="ctr"/>
            <a:endParaRPr lang="en-US" sz="2800" b="1" dirty="0">
              <a:solidFill>
                <a:srgbClr val="000000"/>
              </a:solidFill>
            </a:endParaRPr>
          </a:p>
          <a:p>
            <a:pPr algn="ctr"/>
            <a:endParaRPr lang="en-US" sz="2800" b="1" dirty="0">
              <a:solidFill>
                <a:srgbClr val="000000"/>
              </a:solidFill>
            </a:endParaRPr>
          </a:p>
          <a:p>
            <a:pPr algn="ctr"/>
            <a:endParaRPr lang="en-US" sz="2800" b="1" dirty="0">
              <a:solidFill>
                <a:srgbClr val="000000"/>
              </a:solidFill>
            </a:endParaRPr>
          </a:p>
          <a:p>
            <a:pPr algn="ctr"/>
            <a:endParaRPr lang="en-US" sz="2800" b="1" dirty="0">
              <a:solidFill>
                <a:srgbClr val="000000"/>
              </a:solidFill>
            </a:endParaRPr>
          </a:p>
          <a:p>
            <a:pPr algn="ctr"/>
            <a:endParaRPr lang="en-US" sz="2800" b="1" dirty="0">
              <a:solidFill>
                <a:srgbClr val="000000"/>
              </a:solidFill>
            </a:endParaRPr>
          </a:p>
          <a:p>
            <a:pPr algn="ctr"/>
            <a:endParaRPr lang="en-US" sz="2800" b="1" dirty="0">
              <a:solidFill>
                <a:srgbClr val="000000"/>
              </a:solidFill>
            </a:endParaRPr>
          </a:p>
          <a:p>
            <a:pPr algn="ctr"/>
            <a:endParaRPr lang="en-US" sz="2800" b="1" dirty="0">
              <a:solidFill>
                <a:srgbClr val="000000"/>
              </a:solidFill>
            </a:endParaRPr>
          </a:p>
          <a:p>
            <a:pPr algn="ctr"/>
            <a:endParaRPr lang="en-US" sz="2800" b="1" dirty="0">
              <a:solidFill>
                <a:srgbClr val="000000"/>
              </a:solidFill>
            </a:endParaRPr>
          </a:p>
          <a:p>
            <a:pPr algn="ctr"/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1" hasCustomPrompt="1"/>
          </p:nvPr>
        </p:nvSpPr>
        <p:spPr>
          <a:xfrm flipH="1">
            <a:off x="5508104" y="601148"/>
            <a:ext cx="3635375" cy="4334887"/>
          </a:xfrm>
          <a:custGeom>
            <a:avLst/>
            <a:gdLst/>
            <a:ahLst/>
            <a:cxnLst/>
            <a:rect l="l" t="t" r="r" b="b"/>
            <a:pathLst>
              <a:path w="3635375" h="4348163">
                <a:moveTo>
                  <a:pt x="1" y="0"/>
                </a:moveTo>
                <a:lnTo>
                  <a:pt x="626920" y="0"/>
                </a:lnTo>
                <a:lnTo>
                  <a:pt x="2766061" y="0"/>
                </a:lnTo>
                <a:lnTo>
                  <a:pt x="3008455" y="0"/>
                </a:lnTo>
                <a:lnTo>
                  <a:pt x="3635375" y="4348163"/>
                </a:lnTo>
                <a:lnTo>
                  <a:pt x="2766061" y="4348163"/>
                </a:lnTo>
                <a:lnTo>
                  <a:pt x="1" y="4348163"/>
                </a:lnTo>
                <a:lnTo>
                  <a:pt x="0" y="4348163"/>
                </a:lnTo>
                <a:lnTo>
                  <a:pt x="1" y="434815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lIns="0" tIns="0" rIns="0" bIns="0" anchor="ctr">
            <a:noAutofit/>
          </a:bodyPr>
          <a:lstStyle>
            <a:lvl1pPr marL="0" marR="0" indent="0" algn="ctr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180975" algn="l"/>
              </a:tabLst>
              <a:defRPr lang="en-IN" sz="1400" i="1" dirty="0" smtClean="0"/>
            </a:lvl1pPr>
          </a:lstStyle>
          <a:p>
            <a:r>
              <a:rPr lang="en-IN" dirty="0"/>
              <a:t>Click icon to add image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Vertical Picture Slide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FFFFFF"/>
                </a:solidFill>
              </a:endParaRPr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FFFFFF"/>
                </a:solidFill>
              </a:endParaRPr>
            </a:p>
          </p:txBody>
        </p:sp>
      </p:grp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249238" y="762000"/>
            <a:ext cx="5154612" cy="4173538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07209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orizontal 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roup 106"/>
          <p:cNvGrpSpPr/>
          <p:nvPr userDrawn="1"/>
        </p:nvGrpSpPr>
        <p:grpSpPr>
          <a:xfrm>
            <a:off x="-1" y="596901"/>
            <a:ext cx="9137515" cy="4375150"/>
            <a:chOff x="-1" y="596901"/>
            <a:chExt cx="9137515" cy="4375150"/>
          </a:xfrm>
        </p:grpSpPr>
        <p:grpSp>
          <p:nvGrpSpPr>
            <p:cNvPr id="108" name="Group 119"/>
            <p:cNvGrpSpPr/>
            <p:nvPr userDrawn="1"/>
          </p:nvGrpSpPr>
          <p:grpSpPr>
            <a:xfrm>
              <a:off x="-1" y="596901"/>
              <a:ext cx="9137515" cy="4368770"/>
              <a:chOff x="-1" y="596901"/>
              <a:chExt cx="9137515" cy="4368770"/>
            </a:xfrm>
          </p:grpSpPr>
          <p:cxnSp>
            <p:nvCxnSpPr>
              <p:cNvPr id="169" name="Straight Connector 168"/>
              <p:cNvCxnSpPr/>
              <p:nvPr userDrawn="1"/>
            </p:nvCxnSpPr>
            <p:spPr>
              <a:xfrm rot="5400000">
                <a:off x="4568757" y="-397185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/>
              <p:cNvCxnSpPr/>
              <p:nvPr userDrawn="1"/>
            </p:nvCxnSpPr>
            <p:spPr>
              <a:xfrm rot="5400000">
                <a:off x="4568757" y="-382122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/>
              <p:nvPr userDrawn="1"/>
            </p:nvCxnSpPr>
            <p:spPr>
              <a:xfrm rot="5400000">
                <a:off x="4568757" y="-367059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 userDrawn="1"/>
            </p:nvCxnSpPr>
            <p:spPr>
              <a:xfrm rot="5400000">
                <a:off x="4568757" y="-351995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/>
              <p:nvPr userDrawn="1"/>
            </p:nvCxnSpPr>
            <p:spPr>
              <a:xfrm rot="5400000">
                <a:off x="4568757" y="-336932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 userDrawn="1"/>
            </p:nvCxnSpPr>
            <p:spPr>
              <a:xfrm rot="5400000">
                <a:off x="4568757" y="-321869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/>
              <p:cNvCxnSpPr/>
              <p:nvPr userDrawn="1"/>
            </p:nvCxnSpPr>
            <p:spPr>
              <a:xfrm rot="5400000">
                <a:off x="4568757" y="-306805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/>
              <p:cNvCxnSpPr/>
              <p:nvPr userDrawn="1"/>
            </p:nvCxnSpPr>
            <p:spPr>
              <a:xfrm rot="5400000">
                <a:off x="4568757" y="-2917426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/>
              <p:cNvCxnSpPr/>
              <p:nvPr userDrawn="1"/>
            </p:nvCxnSpPr>
            <p:spPr>
              <a:xfrm rot="5400000">
                <a:off x="4568757" y="-276679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/>
              <p:cNvCxnSpPr/>
              <p:nvPr userDrawn="1"/>
            </p:nvCxnSpPr>
            <p:spPr>
              <a:xfrm rot="5400000">
                <a:off x="4568757" y="-2616160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/>
              <p:cNvCxnSpPr/>
              <p:nvPr userDrawn="1"/>
            </p:nvCxnSpPr>
            <p:spPr>
              <a:xfrm rot="5400000">
                <a:off x="4568757" y="-246552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/>
              <p:cNvCxnSpPr/>
              <p:nvPr userDrawn="1"/>
            </p:nvCxnSpPr>
            <p:spPr>
              <a:xfrm rot="5400000">
                <a:off x="4568757" y="-231489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 userDrawn="1"/>
            </p:nvCxnSpPr>
            <p:spPr>
              <a:xfrm rot="5400000">
                <a:off x="4568757" y="-216426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 userDrawn="1"/>
            </p:nvCxnSpPr>
            <p:spPr>
              <a:xfrm rot="5400000">
                <a:off x="4568757" y="-201362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 userDrawn="1"/>
            </p:nvCxnSpPr>
            <p:spPr>
              <a:xfrm rot="5400000">
                <a:off x="4568757" y="-186299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 userDrawn="1"/>
            </p:nvCxnSpPr>
            <p:spPr>
              <a:xfrm rot="5400000">
                <a:off x="4568757" y="-171236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/>
              <p:cNvCxnSpPr/>
              <p:nvPr userDrawn="1"/>
            </p:nvCxnSpPr>
            <p:spPr>
              <a:xfrm rot="5400000">
                <a:off x="4568757" y="-156172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 userDrawn="1"/>
            </p:nvCxnSpPr>
            <p:spPr>
              <a:xfrm rot="5400000">
                <a:off x="4568757" y="-1411096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 userDrawn="1"/>
            </p:nvCxnSpPr>
            <p:spPr>
              <a:xfrm rot="5400000">
                <a:off x="4568757" y="-126046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 userDrawn="1"/>
            </p:nvCxnSpPr>
            <p:spPr>
              <a:xfrm rot="5400000">
                <a:off x="4568757" y="-1109830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 userDrawn="1"/>
            </p:nvCxnSpPr>
            <p:spPr>
              <a:xfrm rot="5400000">
                <a:off x="4568757" y="-95919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 userDrawn="1"/>
            </p:nvCxnSpPr>
            <p:spPr>
              <a:xfrm rot="5400000">
                <a:off x="4568757" y="-80856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/>
              <p:cNvCxnSpPr/>
              <p:nvPr userDrawn="1"/>
            </p:nvCxnSpPr>
            <p:spPr>
              <a:xfrm rot="5400000">
                <a:off x="4568757" y="-65793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 userDrawn="1"/>
            </p:nvCxnSpPr>
            <p:spPr>
              <a:xfrm rot="5400000">
                <a:off x="4568757" y="-50729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/>
              <p:cNvCxnSpPr/>
              <p:nvPr userDrawn="1"/>
            </p:nvCxnSpPr>
            <p:spPr>
              <a:xfrm rot="5400000">
                <a:off x="4568757" y="-35666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/>
              <p:cNvCxnSpPr/>
              <p:nvPr userDrawn="1"/>
            </p:nvCxnSpPr>
            <p:spPr>
              <a:xfrm rot="5400000">
                <a:off x="4568757" y="-20603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 userDrawn="1"/>
            </p:nvCxnSpPr>
            <p:spPr>
              <a:xfrm rot="5400000">
                <a:off x="4568757" y="-5539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/>
              <p:cNvCxnSpPr/>
              <p:nvPr userDrawn="1"/>
            </p:nvCxnSpPr>
            <p:spPr>
              <a:xfrm rot="5400000">
                <a:off x="4568757" y="9523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 userDrawn="1"/>
            </p:nvCxnSpPr>
            <p:spPr>
              <a:xfrm rot="5400000">
                <a:off x="4568757" y="24586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 userDrawn="1"/>
            </p:nvCxnSpPr>
            <p:spPr>
              <a:xfrm rot="5400000">
                <a:off x="4568757" y="39691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9" name="Group 87"/>
            <p:cNvGrpSpPr/>
            <p:nvPr userDrawn="1"/>
          </p:nvGrpSpPr>
          <p:grpSpPr>
            <a:xfrm>
              <a:off x="142570" y="603115"/>
              <a:ext cx="8858313" cy="4368936"/>
              <a:chOff x="142672" y="603115"/>
              <a:chExt cx="8864600" cy="4338536"/>
            </a:xfrm>
          </p:grpSpPr>
          <p:cxnSp>
            <p:nvCxnSpPr>
              <p:cNvPr id="110" name="Straight Connector 109"/>
              <p:cNvCxnSpPr/>
              <p:nvPr userDrawn="1"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 userDrawn="1"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 userDrawn="1"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 userDrawn="1"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 userDrawn="1"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 userDrawn="1"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 userDrawn="1"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 userDrawn="1"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 userDrawn="1"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 userDrawn="1"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/>
              <p:cNvCxnSpPr/>
              <p:nvPr userDrawn="1"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/>
              <p:cNvCxnSpPr/>
              <p:nvPr userDrawn="1"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 userDrawn="1"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 userDrawn="1"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 userDrawn="1"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 userDrawn="1"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 userDrawn="1"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 userDrawn="1"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 userDrawn="1"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/>
              <p:nvPr userDrawn="1"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/>
              <p:cNvCxnSpPr/>
              <p:nvPr userDrawn="1"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/>
              <p:nvPr userDrawn="1"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 userDrawn="1"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 userDrawn="1"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 userDrawn="1"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 userDrawn="1"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 userDrawn="1"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 userDrawn="1"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 userDrawn="1"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 userDrawn="1"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 userDrawn="1"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 userDrawn="1"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 userDrawn="1"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/>
              <p:cNvCxnSpPr/>
              <p:nvPr userDrawn="1"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 userDrawn="1"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/>
              <p:cNvCxnSpPr/>
              <p:nvPr userDrawn="1"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/>
              <p:nvPr userDrawn="1"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/>
              <p:cNvCxnSpPr/>
              <p:nvPr userDrawn="1"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 userDrawn="1"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/>
              <p:cNvCxnSpPr/>
              <p:nvPr userDrawn="1"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 userDrawn="1"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/>
              <p:cNvCxnSpPr/>
              <p:nvPr userDrawn="1"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 userDrawn="1"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/>
              <p:nvPr userDrawn="1"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 userDrawn="1"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/>
              <p:cNvCxnSpPr/>
              <p:nvPr userDrawn="1"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 userDrawn="1"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/>
              <p:nvPr userDrawn="1"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 userDrawn="1"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/>
              <p:cNvCxnSpPr/>
              <p:nvPr userDrawn="1"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/>
              <p:cNvCxnSpPr/>
              <p:nvPr userDrawn="1"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/>
              <p:cNvCxnSpPr/>
              <p:nvPr userDrawn="1"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/>
              <p:cNvCxnSpPr/>
              <p:nvPr userDrawn="1"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/>
              <p:cNvCxnSpPr/>
              <p:nvPr userDrawn="1"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/>
              <p:cNvCxnSpPr/>
              <p:nvPr userDrawn="1"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/>
              <p:cNvCxnSpPr/>
              <p:nvPr userDrawn="1"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/>
              <p:cNvCxnSpPr/>
              <p:nvPr userDrawn="1"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/>
              <p:cNvCxnSpPr/>
              <p:nvPr userDrawn="1"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/>
              <p:cNvCxnSpPr/>
              <p:nvPr userDrawn="1"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6" name="Parallelogram 15"/>
          <p:cNvSpPr/>
          <p:nvPr userDrawn="1"/>
        </p:nvSpPr>
        <p:spPr>
          <a:xfrm>
            <a:off x="632460" y="692058"/>
            <a:ext cx="8069580" cy="2822667"/>
          </a:xfrm>
          <a:prstGeom prst="parallelogram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000000"/>
              </a:solidFill>
            </a:endParaRPr>
          </a:p>
          <a:p>
            <a:pPr algn="ctr"/>
            <a:endParaRPr lang="en-US" sz="2800" b="1" dirty="0">
              <a:solidFill>
                <a:srgbClr val="000000"/>
              </a:solidFill>
            </a:endParaRPr>
          </a:p>
          <a:p>
            <a:pPr algn="ctr"/>
            <a:endParaRPr lang="en-US" sz="2800" b="1" dirty="0">
              <a:solidFill>
                <a:srgbClr val="000000"/>
              </a:solidFill>
            </a:endParaRPr>
          </a:p>
          <a:p>
            <a:pPr algn="ctr"/>
            <a:endParaRPr lang="en-US" sz="2800" b="1" dirty="0">
              <a:solidFill>
                <a:srgbClr val="000000"/>
              </a:solidFill>
            </a:endParaRPr>
          </a:p>
          <a:p>
            <a:pPr algn="ctr"/>
            <a:endParaRPr lang="en-US" sz="2800" b="1" dirty="0">
              <a:solidFill>
                <a:srgbClr val="000000"/>
              </a:solidFill>
            </a:endParaRPr>
          </a:p>
          <a:p>
            <a:pPr algn="ctr"/>
            <a:endParaRPr lang="en-US" sz="2800" b="1" dirty="0">
              <a:solidFill>
                <a:srgbClr val="000000"/>
              </a:solidFill>
            </a:endParaRPr>
          </a:p>
          <a:p>
            <a:pPr algn="ctr"/>
            <a:endParaRPr lang="en-US" sz="2800" b="1" dirty="0">
              <a:solidFill>
                <a:srgbClr val="000000"/>
              </a:solidFill>
            </a:endParaRPr>
          </a:p>
          <a:p>
            <a:pPr algn="ctr"/>
            <a:endParaRPr lang="en-US" sz="2800" b="1" dirty="0">
              <a:solidFill>
                <a:srgbClr val="000000"/>
              </a:solidFill>
            </a:endParaRPr>
          </a:p>
          <a:p>
            <a:pPr algn="ctr"/>
            <a:endParaRPr lang="en-US" sz="2800" b="1" dirty="0">
              <a:solidFill>
                <a:srgbClr val="000000"/>
              </a:solidFill>
            </a:endParaRPr>
          </a:p>
          <a:p>
            <a:pPr algn="ctr"/>
            <a:endParaRPr lang="en-US" sz="2800" b="1" dirty="0">
              <a:solidFill>
                <a:srgbClr val="000000"/>
              </a:solidFill>
            </a:endParaRPr>
          </a:p>
          <a:p>
            <a:pPr algn="ctr"/>
            <a:endParaRPr lang="en-US" sz="2800" b="1" dirty="0">
              <a:solidFill>
                <a:srgbClr val="000000"/>
              </a:solidFill>
            </a:endParaRPr>
          </a:p>
          <a:p>
            <a:pPr algn="ctr"/>
            <a:endParaRPr lang="en-US" sz="2800" b="1" dirty="0">
              <a:solidFill>
                <a:srgbClr val="000000"/>
              </a:solidFill>
            </a:endParaRPr>
          </a:p>
          <a:p>
            <a:pPr algn="ctr"/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584836" y="644432"/>
            <a:ext cx="8069580" cy="2822667"/>
          </a:xfrm>
          <a:prstGeom prst="parallelogram">
            <a:avLst/>
          </a:prstGeom>
          <a:solidFill>
            <a:schemeClr val="bg1">
              <a:lumMod val="85000"/>
            </a:schemeClr>
          </a:solidFill>
        </p:spPr>
        <p:txBody>
          <a:bodyPr lIns="0" tIns="0" rIns="0" bIns="0" anchor="ctr">
            <a:noAutofit/>
          </a:bodyPr>
          <a:lstStyle>
            <a:lvl1pPr marL="0" marR="0" indent="0" algn="ctr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lt"/>
              <a:buNone/>
              <a:tabLst>
                <a:tab pos="180975" algn="l"/>
              </a:tabLst>
              <a:defRPr lang="en-IN" sz="1400" i="1" dirty="0"/>
            </a:lvl1pPr>
          </a:lstStyle>
          <a:p>
            <a:r>
              <a:rPr lang="en-IN" dirty="0"/>
              <a:t>Click icon to add image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Horizontal Picture Slide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FFFFFF"/>
                </a:solidFill>
              </a:endParaRPr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FFFFFF"/>
                </a:solidFill>
              </a:endParaRPr>
            </a:p>
          </p:txBody>
        </p:sp>
      </p:grpSp>
      <p:sp>
        <p:nvSpPr>
          <p:cNvPr id="20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597996" y="3655695"/>
            <a:ext cx="7403004" cy="104965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342891" indent="0">
              <a:buNone/>
              <a:defRPr sz="1100"/>
            </a:lvl2pPr>
            <a:lvl3pPr marL="685782" indent="0">
              <a:buNone/>
              <a:defRPr sz="1100"/>
            </a:lvl3pPr>
            <a:lvl4pPr marL="1028674" indent="0">
              <a:buNone/>
              <a:defRPr sz="1100"/>
            </a:lvl4pPr>
            <a:lvl5pPr marL="1371566" indent="0">
              <a:buNone/>
              <a:defRPr sz="1100"/>
            </a:lvl5pPr>
          </a:lstStyle>
          <a:p>
            <a:pPr lvl="0"/>
            <a:r>
              <a:rPr lang="en-US" dirty="0"/>
              <a:t>Enter Text</a:t>
            </a:r>
          </a:p>
        </p:txBody>
      </p:sp>
    </p:spTree>
    <p:extLst>
      <p:ext uri="{BB962C8B-B14F-4D97-AF65-F5344CB8AC3E}">
        <p14:creationId xmlns:p14="http://schemas.microsoft.com/office/powerpoint/2010/main" val="5686894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 userDrawn="1">
            <p:ph idx="1" hasCustomPrompt="1"/>
          </p:nvPr>
        </p:nvSpPr>
        <p:spPr bwMode="gray">
          <a:xfrm>
            <a:off x="191885" y="853440"/>
            <a:ext cx="8808998" cy="4004310"/>
          </a:xfrm>
          <a:prstGeom prst="rect">
            <a:avLst/>
          </a:prstGeom>
        </p:spPr>
        <p:txBody>
          <a:bodyPr vert="horz" lIns="0" tIns="34289" rIns="0" bIns="34289" rtlCol="0">
            <a:normAutofit/>
          </a:bodyPr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200" smtClean="0"/>
            </a:lvl4pPr>
            <a:lvl5pPr>
              <a:defRPr lang="en-US" sz="1100" dirty="0"/>
            </a:lvl5pPr>
          </a:lstStyle>
          <a:p>
            <a:pPr lvl="0">
              <a:buFontTx/>
              <a:buBlip>
                <a:blip r:embed="rId2"/>
              </a:buBlip>
            </a:pPr>
            <a:r>
              <a:rPr lang="en-US" dirty="0"/>
              <a:t>Click to edit Master text styles</a:t>
            </a:r>
          </a:p>
          <a:p>
            <a:pPr lvl="1">
              <a:buFontTx/>
              <a:buBlip>
                <a:blip r:embed="rId2"/>
              </a:buBlip>
            </a:pPr>
            <a:r>
              <a:rPr lang="en-US" dirty="0"/>
              <a:t>Second level</a:t>
            </a:r>
          </a:p>
          <a:p>
            <a:pPr lvl="2">
              <a:buFontTx/>
              <a:buBlip>
                <a:blip r:embed="rId2"/>
              </a:buBlip>
            </a:pPr>
            <a:r>
              <a:rPr lang="en-US" dirty="0"/>
              <a:t>Third level</a:t>
            </a:r>
          </a:p>
          <a:p>
            <a:pPr lvl="3">
              <a:buFontTx/>
              <a:buBlip>
                <a:blip r:embed="rId2"/>
              </a:buBlip>
            </a:pPr>
            <a:r>
              <a:rPr lang="en-US" dirty="0"/>
              <a:t>Fourth level</a:t>
            </a:r>
          </a:p>
          <a:p>
            <a:pPr lvl="4">
              <a:buFontTx/>
              <a:buBlip>
                <a:blip r:embed="rId2"/>
              </a:buBlip>
            </a:pPr>
            <a:r>
              <a:rPr lang="en-US" dirty="0"/>
              <a:t>Fifth level</a:t>
            </a:r>
          </a:p>
        </p:txBody>
      </p:sp>
      <p:sp>
        <p:nvSpPr>
          <p:cNvPr id="96" name="Title 1">
            <a:extLst>
              <a:ext uri="{FF2B5EF4-FFF2-40B4-BE49-F238E27FC236}">
                <a16:creationId xmlns:a16="http://schemas.microsoft.com/office/drawing/2014/main" id="{20F6CAE2-BF9C-4EC7-91F6-C88D777F8F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191885" y="0"/>
            <a:ext cx="8802505" cy="632460"/>
          </a:xfrm>
          <a:prstGeom prst="rect">
            <a:avLst/>
          </a:prstGeom>
        </p:spPr>
        <p:txBody>
          <a:bodyPr lIns="0" rIns="0" anchor="b">
            <a:normAutofit/>
          </a:bodyPr>
          <a:lstStyle>
            <a:lvl1pPr>
              <a:defRPr sz="2400" b="1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edit Title Text</a:t>
            </a:r>
          </a:p>
        </p:txBody>
      </p: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1051213D-5E6E-45AD-B56D-E8057EFA14AB}"/>
              </a:ext>
            </a:extLst>
          </p:cNvPr>
          <p:cNvSpPr/>
          <p:nvPr userDrawn="1"/>
        </p:nvSpPr>
        <p:spPr>
          <a:xfrm>
            <a:off x="191886" y="637992"/>
            <a:ext cx="1045028" cy="36576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5607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with Imag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627535"/>
            <a:ext cx="9144000" cy="4308500"/>
          </a:xfrm>
          <a:solidFill>
            <a:schemeClr val="bg1">
              <a:lumMod val="85000"/>
            </a:schemeClr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en-IN" sz="1400" i="1" dirty="0"/>
            </a:lvl1pPr>
          </a:lstStyle>
          <a:p>
            <a:r>
              <a:rPr lang="en-IN" dirty="0"/>
              <a:t>Click icon to add image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Agenda with Image Background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FFFFFF"/>
                </a:solidFill>
              </a:endParaRPr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FFFFFF"/>
                </a:solidFill>
              </a:endParaRPr>
            </a:p>
          </p:txBody>
        </p:sp>
      </p:grpSp>
      <p:sp>
        <p:nvSpPr>
          <p:cNvPr id="21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683568" y="915566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83568" y="1409335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83568" y="1903104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683568" y="2396873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5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83568" y="2890642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683568" y="3384411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7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683568" y="3878180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683568" y="4371950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279686" y="915566"/>
            <a:ext cx="403882" cy="288032"/>
          </a:xfrm>
          <a:prstGeom prst="parallelogram">
            <a:avLst/>
          </a:prstGeom>
          <a:solidFill>
            <a:srgbClr val="0556C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1</a:t>
            </a:r>
          </a:p>
        </p:txBody>
      </p:sp>
      <p:sp>
        <p:nvSpPr>
          <p:cNvPr id="30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279686" y="1409335"/>
            <a:ext cx="403882" cy="288032"/>
          </a:xfrm>
          <a:prstGeom prst="parallelogram">
            <a:avLst/>
          </a:prstGeom>
          <a:solidFill>
            <a:srgbClr val="0556C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2</a:t>
            </a:r>
          </a:p>
        </p:txBody>
      </p:sp>
      <p:sp>
        <p:nvSpPr>
          <p:cNvPr id="31" name="Text Placeholder 7"/>
          <p:cNvSpPr>
            <a:spLocks noGrp="1"/>
          </p:cNvSpPr>
          <p:nvPr>
            <p:ph type="body" sz="quarter" idx="22" hasCustomPrompt="1"/>
          </p:nvPr>
        </p:nvSpPr>
        <p:spPr>
          <a:xfrm>
            <a:off x="279686" y="1903104"/>
            <a:ext cx="403882" cy="288032"/>
          </a:xfrm>
          <a:prstGeom prst="parallelogram">
            <a:avLst/>
          </a:prstGeom>
          <a:solidFill>
            <a:srgbClr val="0556C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3</a:t>
            </a:r>
          </a:p>
        </p:txBody>
      </p:sp>
      <p:sp>
        <p:nvSpPr>
          <p:cNvPr id="32" name="Text Placeholder 7"/>
          <p:cNvSpPr>
            <a:spLocks noGrp="1"/>
          </p:cNvSpPr>
          <p:nvPr>
            <p:ph type="body" sz="quarter" idx="23" hasCustomPrompt="1"/>
          </p:nvPr>
        </p:nvSpPr>
        <p:spPr>
          <a:xfrm>
            <a:off x="279686" y="2396873"/>
            <a:ext cx="403882" cy="288032"/>
          </a:xfrm>
          <a:prstGeom prst="parallelogram">
            <a:avLst/>
          </a:prstGeom>
          <a:solidFill>
            <a:srgbClr val="0556C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4</a:t>
            </a:r>
          </a:p>
        </p:txBody>
      </p:sp>
      <p:sp>
        <p:nvSpPr>
          <p:cNvPr id="33" name="Text Placeholder 7"/>
          <p:cNvSpPr>
            <a:spLocks noGrp="1"/>
          </p:cNvSpPr>
          <p:nvPr>
            <p:ph type="body" sz="quarter" idx="24" hasCustomPrompt="1"/>
          </p:nvPr>
        </p:nvSpPr>
        <p:spPr>
          <a:xfrm>
            <a:off x="279686" y="2890642"/>
            <a:ext cx="403882" cy="288032"/>
          </a:xfrm>
          <a:prstGeom prst="parallelogram">
            <a:avLst/>
          </a:prstGeom>
          <a:solidFill>
            <a:srgbClr val="0556C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5</a:t>
            </a:r>
          </a:p>
        </p:txBody>
      </p:sp>
      <p:sp>
        <p:nvSpPr>
          <p:cNvPr id="34" name="Text Placeholder 7"/>
          <p:cNvSpPr>
            <a:spLocks noGrp="1"/>
          </p:cNvSpPr>
          <p:nvPr>
            <p:ph type="body" sz="quarter" idx="25" hasCustomPrompt="1"/>
          </p:nvPr>
        </p:nvSpPr>
        <p:spPr>
          <a:xfrm>
            <a:off x="279686" y="3384411"/>
            <a:ext cx="403882" cy="288032"/>
          </a:xfrm>
          <a:prstGeom prst="parallelogram">
            <a:avLst/>
          </a:prstGeom>
          <a:solidFill>
            <a:srgbClr val="0556C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6</a:t>
            </a:r>
          </a:p>
        </p:txBody>
      </p:sp>
      <p:sp>
        <p:nvSpPr>
          <p:cNvPr id="35" name="Text Placeholder 7"/>
          <p:cNvSpPr>
            <a:spLocks noGrp="1"/>
          </p:cNvSpPr>
          <p:nvPr>
            <p:ph type="body" sz="quarter" idx="26" hasCustomPrompt="1"/>
          </p:nvPr>
        </p:nvSpPr>
        <p:spPr>
          <a:xfrm>
            <a:off x="279686" y="3878180"/>
            <a:ext cx="403882" cy="288032"/>
          </a:xfrm>
          <a:prstGeom prst="parallelogram">
            <a:avLst/>
          </a:prstGeom>
          <a:solidFill>
            <a:srgbClr val="0556C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7</a:t>
            </a:r>
          </a:p>
        </p:txBody>
      </p:sp>
      <p:sp>
        <p:nvSpPr>
          <p:cNvPr id="36" name="Text Placeholder 7"/>
          <p:cNvSpPr>
            <a:spLocks noGrp="1"/>
          </p:cNvSpPr>
          <p:nvPr>
            <p:ph type="body" sz="quarter" idx="27" hasCustomPrompt="1"/>
          </p:nvPr>
        </p:nvSpPr>
        <p:spPr>
          <a:xfrm>
            <a:off x="279686" y="4371950"/>
            <a:ext cx="403882" cy="288032"/>
          </a:xfrm>
          <a:prstGeom prst="parallelogram">
            <a:avLst/>
          </a:prstGeom>
          <a:solidFill>
            <a:srgbClr val="0556C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7284042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Without Imag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Group 129"/>
          <p:cNvGrpSpPr/>
          <p:nvPr userDrawn="1"/>
        </p:nvGrpSpPr>
        <p:grpSpPr>
          <a:xfrm>
            <a:off x="-1" y="596901"/>
            <a:ext cx="9137515" cy="4375150"/>
            <a:chOff x="-1" y="596901"/>
            <a:chExt cx="9137515" cy="4375150"/>
          </a:xfrm>
        </p:grpSpPr>
        <p:grpSp>
          <p:nvGrpSpPr>
            <p:cNvPr id="131" name="Group 119"/>
            <p:cNvGrpSpPr/>
            <p:nvPr userDrawn="1"/>
          </p:nvGrpSpPr>
          <p:grpSpPr>
            <a:xfrm>
              <a:off x="-1" y="596901"/>
              <a:ext cx="9137515" cy="4368770"/>
              <a:chOff x="-1" y="596901"/>
              <a:chExt cx="9137515" cy="4368770"/>
            </a:xfrm>
          </p:grpSpPr>
          <p:cxnSp>
            <p:nvCxnSpPr>
              <p:cNvPr id="192" name="Straight Connector 191"/>
              <p:cNvCxnSpPr/>
              <p:nvPr userDrawn="1"/>
            </p:nvCxnSpPr>
            <p:spPr>
              <a:xfrm rot="5400000">
                <a:off x="4568757" y="-397185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/>
              <p:cNvCxnSpPr/>
              <p:nvPr userDrawn="1"/>
            </p:nvCxnSpPr>
            <p:spPr>
              <a:xfrm rot="5400000">
                <a:off x="4568757" y="-382122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/>
              <p:cNvCxnSpPr/>
              <p:nvPr userDrawn="1"/>
            </p:nvCxnSpPr>
            <p:spPr>
              <a:xfrm rot="5400000">
                <a:off x="4568757" y="-367059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 userDrawn="1"/>
            </p:nvCxnSpPr>
            <p:spPr>
              <a:xfrm rot="5400000">
                <a:off x="4568757" y="-351995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/>
              <p:cNvCxnSpPr/>
              <p:nvPr userDrawn="1"/>
            </p:nvCxnSpPr>
            <p:spPr>
              <a:xfrm rot="5400000">
                <a:off x="4568757" y="-336932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 userDrawn="1"/>
            </p:nvCxnSpPr>
            <p:spPr>
              <a:xfrm rot="5400000">
                <a:off x="4568757" y="-321869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 userDrawn="1"/>
            </p:nvCxnSpPr>
            <p:spPr>
              <a:xfrm rot="5400000">
                <a:off x="4568757" y="-306805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 userDrawn="1"/>
            </p:nvCxnSpPr>
            <p:spPr>
              <a:xfrm rot="5400000">
                <a:off x="4568757" y="-2917426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 userDrawn="1"/>
            </p:nvCxnSpPr>
            <p:spPr>
              <a:xfrm rot="5400000">
                <a:off x="4568757" y="-276679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/>
              <p:cNvCxnSpPr/>
              <p:nvPr userDrawn="1"/>
            </p:nvCxnSpPr>
            <p:spPr>
              <a:xfrm rot="5400000">
                <a:off x="4568757" y="-2616160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/>
              <p:cNvCxnSpPr/>
              <p:nvPr userDrawn="1"/>
            </p:nvCxnSpPr>
            <p:spPr>
              <a:xfrm rot="5400000">
                <a:off x="4568757" y="-246552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 userDrawn="1"/>
            </p:nvCxnSpPr>
            <p:spPr>
              <a:xfrm rot="5400000">
                <a:off x="4568757" y="-231489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 userDrawn="1"/>
            </p:nvCxnSpPr>
            <p:spPr>
              <a:xfrm rot="5400000">
                <a:off x="4568757" y="-216426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 userDrawn="1"/>
            </p:nvCxnSpPr>
            <p:spPr>
              <a:xfrm rot="5400000">
                <a:off x="4568757" y="-201362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 userDrawn="1"/>
            </p:nvCxnSpPr>
            <p:spPr>
              <a:xfrm rot="5400000">
                <a:off x="4568757" y="-186299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/>
              <p:cNvCxnSpPr/>
              <p:nvPr userDrawn="1"/>
            </p:nvCxnSpPr>
            <p:spPr>
              <a:xfrm rot="5400000">
                <a:off x="4568757" y="-171236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/>
              <p:cNvCxnSpPr/>
              <p:nvPr userDrawn="1"/>
            </p:nvCxnSpPr>
            <p:spPr>
              <a:xfrm rot="5400000">
                <a:off x="4568757" y="-156172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/>
              <p:cNvCxnSpPr/>
              <p:nvPr userDrawn="1"/>
            </p:nvCxnSpPr>
            <p:spPr>
              <a:xfrm rot="5400000">
                <a:off x="4568757" y="-1411096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/>
              <p:cNvCxnSpPr/>
              <p:nvPr userDrawn="1"/>
            </p:nvCxnSpPr>
            <p:spPr>
              <a:xfrm rot="5400000">
                <a:off x="4568757" y="-126046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/>
              <p:cNvCxnSpPr/>
              <p:nvPr userDrawn="1"/>
            </p:nvCxnSpPr>
            <p:spPr>
              <a:xfrm rot="5400000">
                <a:off x="4568757" y="-1109830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/>
              <p:cNvCxnSpPr/>
              <p:nvPr userDrawn="1"/>
            </p:nvCxnSpPr>
            <p:spPr>
              <a:xfrm rot="5400000">
                <a:off x="4568757" y="-95919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/>
              <p:cNvCxnSpPr/>
              <p:nvPr userDrawn="1"/>
            </p:nvCxnSpPr>
            <p:spPr>
              <a:xfrm rot="5400000">
                <a:off x="4568757" y="-80856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/>
              <p:cNvCxnSpPr/>
              <p:nvPr userDrawn="1"/>
            </p:nvCxnSpPr>
            <p:spPr>
              <a:xfrm rot="5400000">
                <a:off x="4568757" y="-65793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Connector 214"/>
              <p:cNvCxnSpPr/>
              <p:nvPr userDrawn="1"/>
            </p:nvCxnSpPr>
            <p:spPr>
              <a:xfrm rot="5400000">
                <a:off x="4568757" y="-50729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Connector 215"/>
              <p:cNvCxnSpPr/>
              <p:nvPr userDrawn="1"/>
            </p:nvCxnSpPr>
            <p:spPr>
              <a:xfrm rot="5400000">
                <a:off x="4568757" y="-35666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216"/>
              <p:cNvCxnSpPr/>
              <p:nvPr userDrawn="1"/>
            </p:nvCxnSpPr>
            <p:spPr>
              <a:xfrm rot="5400000">
                <a:off x="4568757" y="-20603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Connector 217"/>
              <p:cNvCxnSpPr/>
              <p:nvPr userDrawn="1"/>
            </p:nvCxnSpPr>
            <p:spPr>
              <a:xfrm rot="5400000">
                <a:off x="4568757" y="-5539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/>
              <p:cNvCxnSpPr/>
              <p:nvPr userDrawn="1"/>
            </p:nvCxnSpPr>
            <p:spPr>
              <a:xfrm rot="5400000">
                <a:off x="4568757" y="9523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Straight Connector 219"/>
              <p:cNvCxnSpPr/>
              <p:nvPr userDrawn="1"/>
            </p:nvCxnSpPr>
            <p:spPr>
              <a:xfrm rot="5400000">
                <a:off x="4568757" y="24586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/>
              <p:cNvCxnSpPr/>
              <p:nvPr userDrawn="1"/>
            </p:nvCxnSpPr>
            <p:spPr>
              <a:xfrm rot="5400000">
                <a:off x="4568757" y="39691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2" name="Group 87"/>
            <p:cNvGrpSpPr/>
            <p:nvPr userDrawn="1"/>
          </p:nvGrpSpPr>
          <p:grpSpPr>
            <a:xfrm>
              <a:off x="142570" y="603115"/>
              <a:ext cx="8858313" cy="4368936"/>
              <a:chOff x="142672" y="603115"/>
              <a:chExt cx="8864600" cy="4338536"/>
            </a:xfrm>
          </p:grpSpPr>
          <p:cxnSp>
            <p:nvCxnSpPr>
              <p:cNvPr id="133" name="Straight Connector 132"/>
              <p:cNvCxnSpPr/>
              <p:nvPr userDrawn="1"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 userDrawn="1"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 userDrawn="1"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 userDrawn="1"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 userDrawn="1"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 userDrawn="1"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 userDrawn="1"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 userDrawn="1"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 userDrawn="1"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 userDrawn="1"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/>
              <p:cNvCxnSpPr/>
              <p:nvPr userDrawn="1"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 userDrawn="1"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/>
              <p:cNvCxnSpPr/>
              <p:nvPr userDrawn="1"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/>
              <p:nvPr userDrawn="1"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/>
              <p:cNvCxnSpPr/>
              <p:nvPr userDrawn="1"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 userDrawn="1"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/>
              <p:cNvCxnSpPr/>
              <p:nvPr userDrawn="1"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 userDrawn="1"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/>
              <p:cNvCxnSpPr/>
              <p:nvPr userDrawn="1"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 userDrawn="1"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/>
              <p:nvPr userDrawn="1"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 userDrawn="1"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/>
              <p:cNvCxnSpPr/>
              <p:nvPr userDrawn="1"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 userDrawn="1"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/>
              <p:nvPr userDrawn="1"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 userDrawn="1"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/>
              <p:cNvCxnSpPr/>
              <p:nvPr userDrawn="1"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/>
              <p:cNvCxnSpPr/>
              <p:nvPr userDrawn="1"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/>
              <p:cNvCxnSpPr/>
              <p:nvPr userDrawn="1"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/>
              <p:cNvCxnSpPr/>
              <p:nvPr userDrawn="1"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/>
              <p:cNvCxnSpPr/>
              <p:nvPr userDrawn="1"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/>
              <p:cNvCxnSpPr/>
              <p:nvPr userDrawn="1"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/>
              <p:cNvCxnSpPr/>
              <p:nvPr userDrawn="1"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/>
              <p:cNvCxnSpPr/>
              <p:nvPr userDrawn="1"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/>
              <p:cNvCxnSpPr/>
              <p:nvPr userDrawn="1"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/>
              <p:cNvCxnSpPr/>
              <p:nvPr userDrawn="1"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/>
              <p:cNvCxnSpPr/>
              <p:nvPr userDrawn="1"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/>
              <p:cNvCxnSpPr/>
              <p:nvPr userDrawn="1"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/>
              <p:nvPr userDrawn="1"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 userDrawn="1"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/>
              <p:nvPr userDrawn="1"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 userDrawn="1"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/>
              <p:cNvCxnSpPr/>
              <p:nvPr userDrawn="1"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/>
              <p:cNvCxnSpPr/>
              <p:nvPr userDrawn="1"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/>
              <p:cNvCxnSpPr/>
              <p:nvPr userDrawn="1"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/>
              <p:cNvCxnSpPr/>
              <p:nvPr userDrawn="1"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/>
              <p:cNvCxnSpPr/>
              <p:nvPr userDrawn="1"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/>
              <p:cNvCxnSpPr/>
              <p:nvPr userDrawn="1"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 userDrawn="1"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 userDrawn="1"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 userDrawn="1"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 userDrawn="1"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/>
              <p:cNvCxnSpPr/>
              <p:nvPr userDrawn="1"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 userDrawn="1"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 userDrawn="1"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 userDrawn="1"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 userDrawn="1"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 userDrawn="1"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/>
              <p:cNvCxnSpPr/>
              <p:nvPr userDrawn="1"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Agenda Without Image Background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FFFFFF"/>
                </a:solidFill>
              </a:endParaRPr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FFFFFF"/>
                </a:solidFill>
              </a:endParaRPr>
            </a:p>
          </p:txBody>
        </p:sp>
      </p:grpSp>
      <p:sp>
        <p:nvSpPr>
          <p:cNvPr id="21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683568" y="915566"/>
            <a:ext cx="3528392" cy="288032"/>
          </a:xfrm>
          <a:prstGeom prst="parallelogram">
            <a:avLst/>
          </a:prstGeom>
          <a:solidFill>
            <a:srgbClr val="0556C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83568" y="1409335"/>
            <a:ext cx="3528392" cy="288032"/>
          </a:xfrm>
          <a:prstGeom prst="parallelogram">
            <a:avLst/>
          </a:prstGeom>
          <a:solidFill>
            <a:srgbClr val="0556C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83568" y="1903104"/>
            <a:ext cx="3528392" cy="288032"/>
          </a:xfrm>
          <a:prstGeom prst="parallelogram">
            <a:avLst/>
          </a:prstGeom>
          <a:solidFill>
            <a:srgbClr val="0556C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683568" y="2396873"/>
            <a:ext cx="3528392" cy="288032"/>
          </a:xfrm>
          <a:prstGeom prst="parallelogram">
            <a:avLst/>
          </a:prstGeom>
          <a:solidFill>
            <a:srgbClr val="0556C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5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83568" y="2890642"/>
            <a:ext cx="3528392" cy="288032"/>
          </a:xfrm>
          <a:prstGeom prst="parallelogram">
            <a:avLst/>
          </a:prstGeom>
          <a:solidFill>
            <a:srgbClr val="0556C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683568" y="3384411"/>
            <a:ext cx="3528392" cy="288032"/>
          </a:xfrm>
          <a:prstGeom prst="parallelogram">
            <a:avLst/>
          </a:prstGeom>
          <a:solidFill>
            <a:srgbClr val="0556C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7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683568" y="3878180"/>
            <a:ext cx="3528392" cy="288032"/>
          </a:xfrm>
          <a:prstGeom prst="parallelogram">
            <a:avLst/>
          </a:prstGeom>
          <a:solidFill>
            <a:srgbClr val="0556C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683568" y="4371950"/>
            <a:ext cx="3528392" cy="288032"/>
          </a:xfrm>
          <a:prstGeom prst="parallelogram">
            <a:avLst/>
          </a:prstGeom>
          <a:solidFill>
            <a:srgbClr val="0556C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279686" y="915566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1</a:t>
            </a:r>
          </a:p>
        </p:txBody>
      </p:sp>
      <p:sp>
        <p:nvSpPr>
          <p:cNvPr id="30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279686" y="1409335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2</a:t>
            </a:r>
          </a:p>
        </p:txBody>
      </p:sp>
      <p:sp>
        <p:nvSpPr>
          <p:cNvPr id="31" name="Text Placeholder 7"/>
          <p:cNvSpPr>
            <a:spLocks noGrp="1"/>
          </p:cNvSpPr>
          <p:nvPr>
            <p:ph type="body" sz="quarter" idx="22" hasCustomPrompt="1"/>
          </p:nvPr>
        </p:nvSpPr>
        <p:spPr>
          <a:xfrm>
            <a:off x="279686" y="1903104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3</a:t>
            </a:r>
          </a:p>
        </p:txBody>
      </p:sp>
      <p:sp>
        <p:nvSpPr>
          <p:cNvPr id="32" name="Text Placeholder 7"/>
          <p:cNvSpPr>
            <a:spLocks noGrp="1"/>
          </p:cNvSpPr>
          <p:nvPr>
            <p:ph type="body" sz="quarter" idx="23" hasCustomPrompt="1"/>
          </p:nvPr>
        </p:nvSpPr>
        <p:spPr>
          <a:xfrm>
            <a:off x="279686" y="2396873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4</a:t>
            </a:r>
          </a:p>
        </p:txBody>
      </p:sp>
      <p:sp>
        <p:nvSpPr>
          <p:cNvPr id="33" name="Text Placeholder 7"/>
          <p:cNvSpPr>
            <a:spLocks noGrp="1"/>
          </p:cNvSpPr>
          <p:nvPr>
            <p:ph type="body" sz="quarter" idx="24" hasCustomPrompt="1"/>
          </p:nvPr>
        </p:nvSpPr>
        <p:spPr>
          <a:xfrm>
            <a:off x="279686" y="2890642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5</a:t>
            </a:r>
          </a:p>
        </p:txBody>
      </p:sp>
      <p:sp>
        <p:nvSpPr>
          <p:cNvPr id="34" name="Text Placeholder 7"/>
          <p:cNvSpPr>
            <a:spLocks noGrp="1"/>
          </p:cNvSpPr>
          <p:nvPr>
            <p:ph type="body" sz="quarter" idx="25" hasCustomPrompt="1"/>
          </p:nvPr>
        </p:nvSpPr>
        <p:spPr>
          <a:xfrm>
            <a:off x="279686" y="3384411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6</a:t>
            </a:r>
          </a:p>
        </p:txBody>
      </p:sp>
      <p:sp>
        <p:nvSpPr>
          <p:cNvPr id="35" name="Text Placeholder 7"/>
          <p:cNvSpPr>
            <a:spLocks noGrp="1"/>
          </p:cNvSpPr>
          <p:nvPr>
            <p:ph type="body" sz="quarter" idx="26" hasCustomPrompt="1"/>
          </p:nvPr>
        </p:nvSpPr>
        <p:spPr>
          <a:xfrm>
            <a:off x="279686" y="3878180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7</a:t>
            </a:r>
          </a:p>
        </p:txBody>
      </p:sp>
      <p:sp>
        <p:nvSpPr>
          <p:cNvPr id="36" name="Text Placeholder 7"/>
          <p:cNvSpPr>
            <a:spLocks noGrp="1"/>
          </p:cNvSpPr>
          <p:nvPr>
            <p:ph type="body" sz="quarter" idx="27" hasCustomPrompt="1"/>
          </p:nvPr>
        </p:nvSpPr>
        <p:spPr>
          <a:xfrm>
            <a:off x="279686" y="4371950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434555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roup 112"/>
          <p:cNvGrpSpPr/>
          <p:nvPr userDrawn="1"/>
        </p:nvGrpSpPr>
        <p:grpSpPr>
          <a:xfrm>
            <a:off x="-1" y="596901"/>
            <a:ext cx="9137515" cy="4375150"/>
            <a:chOff x="-1" y="596901"/>
            <a:chExt cx="9137515" cy="4375150"/>
          </a:xfrm>
        </p:grpSpPr>
        <p:grpSp>
          <p:nvGrpSpPr>
            <p:cNvPr id="114" name="Group 119"/>
            <p:cNvGrpSpPr/>
            <p:nvPr userDrawn="1"/>
          </p:nvGrpSpPr>
          <p:grpSpPr>
            <a:xfrm>
              <a:off x="-1" y="596901"/>
              <a:ext cx="9137515" cy="4368770"/>
              <a:chOff x="-1" y="596901"/>
              <a:chExt cx="9137515" cy="4368770"/>
            </a:xfrm>
          </p:grpSpPr>
          <p:cxnSp>
            <p:nvCxnSpPr>
              <p:cNvPr id="175" name="Straight Connector 174"/>
              <p:cNvCxnSpPr/>
              <p:nvPr userDrawn="1"/>
            </p:nvCxnSpPr>
            <p:spPr>
              <a:xfrm rot="5400000">
                <a:off x="4568757" y="-397185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/>
              <p:cNvCxnSpPr/>
              <p:nvPr userDrawn="1"/>
            </p:nvCxnSpPr>
            <p:spPr>
              <a:xfrm rot="5400000">
                <a:off x="4568757" y="-382122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/>
              <p:cNvCxnSpPr/>
              <p:nvPr userDrawn="1"/>
            </p:nvCxnSpPr>
            <p:spPr>
              <a:xfrm rot="5400000">
                <a:off x="4568757" y="-367059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/>
              <p:cNvCxnSpPr/>
              <p:nvPr userDrawn="1"/>
            </p:nvCxnSpPr>
            <p:spPr>
              <a:xfrm rot="5400000">
                <a:off x="4568757" y="-351995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/>
              <p:cNvCxnSpPr/>
              <p:nvPr userDrawn="1"/>
            </p:nvCxnSpPr>
            <p:spPr>
              <a:xfrm rot="5400000">
                <a:off x="4568757" y="-336932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/>
              <p:cNvCxnSpPr/>
              <p:nvPr userDrawn="1"/>
            </p:nvCxnSpPr>
            <p:spPr>
              <a:xfrm rot="5400000">
                <a:off x="4568757" y="-321869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 userDrawn="1"/>
            </p:nvCxnSpPr>
            <p:spPr>
              <a:xfrm rot="5400000">
                <a:off x="4568757" y="-306805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 userDrawn="1"/>
            </p:nvCxnSpPr>
            <p:spPr>
              <a:xfrm rot="5400000">
                <a:off x="4568757" y="-2917426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 userDrawn="1"/>
            </p:nvCxnSpPr>
            <p:spPr>
              <a:xfrm rot="5400000">
                <a:off x="4568757" y="-276679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 userDrawn="1"/>
            </p:nvCxnSpPr>
            <p:spPr>
              <a:xfrm rot="5400000">
                <a:off x="4568757" y="-2616160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/>
              <p:cNvCxnSpPr/>
              <p:nvPr userDrawn="1"/>
            </p:nvCxnSpPr>
            <p:spPr>
              <a:xfrm rot="5400000">
                <a:off x="4568757" y="-246552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 userDrawn="1"/>
            </p:nvCxnSpPr>
            <p:spPr>
              <a:xfrm rot="5400000">
                <a:off x="4568757" y="-231489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 userDrawn="1"/>
            </p:nvCxnSpPr>
            <p:spPr>
              <a:xfrm rot="5400000">
                <a:off x="4568757" y="-216426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 userDrawn="1"/>
            </p:nvCxnSpPr>
            <p:spPr>
              <a:xfrm rot="5400000">
                <a:off x="4568757" y="-201362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 userDrawn="1"/>
            </p:nvCxnSpPr>
            <p:spPr>
              <a:xfrm rot="5400000">
                <a:off x="4568757" y="-186299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 userDrawn="1"/>
            </p:nvCxnSpPr>
            <p:spPr>
              <a:xfrm rot="5400000">
                <a:off x="4568757" y="-171236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/>
              <p:cNvCxnSpPr/>
              <p:nvPr userDrawn="1"/>
            </p:nvCxnSpPr>
            <p:spPr>
              <a:xfrm rot="5400000">
                <a:off x="4568757" y="-156172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 userDrawn="1"/>
            </p:nvCxnSpPr>
            <p:spPr>
              <a:xfrm rot="5400000">
                <a:off x="4568757" y="-1411096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/>
              <p:cNvCxnSpPr/>
              <p:nvPr userDrawn="1"/>
            </p:nvCxnSpPr>
            <p:spPr>
              <a:xfrm rot="5400000">
                <a:off x="4568757" y="-126046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/>
              <p:cNvCxnSpPr/>
              <p:nvPr userDrawn="1"/>
            </p:nvCxnSpPr>
            <p:spPr>
              <a:xfrm rot="5400000">
                <a:off x="4568757" y="-1109830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 userDrawn="1"/>
            </p:nvCxnSpPr>
            <p:spPr>
              <a:xfrm rot="5400000">
                <a:off x="4568757" y="-95919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/>
              <p:cNvCxnSpPr/>
              <p:nvPr userDrawn="1"/>
            </p:nvCxnSpPr>
            <p:spPr>
              <a:xfrm rot="5400000">
                <a:off x="4568757" y="-80856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 userDrawn="1"/>
            </p:nvCxnSpPr>
            <p:spPr>
              <a:xfrm rot="5400000">
                <a:off x="4568757" y="-65793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 userDrawn="1"/>
            </p:nvCxnSpPr>
            <p:spPr>
              <a:xfrm rot="5400000">
                <a:off x="4568757" y="-50729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 userDrawn="1"/>
            </p:nvCxnSpPr>
            <p:spPr>
              <a:xfrm rot="5400000">
                <a:off x="4568757" y="-35666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 userDrawn="1"/>
            </p:nvCxnSpPr>
            <p:spPr>
              <a:xfrm rot="5400000">
                <a:off x="4568757" y="-20603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/>
              <p:cNvCxnSpPr/>
              <p:nvPr userDrawn="1"/>
            </p:nvCxnSpPr>
            <p:spPr>
              <a:xfrm rot="5400000">
                <a:off x="4568757" y="-5539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/>
              <p:cNvCxnSpPr/>
              <p:nvPr userDrawn="1"/>
            </p:nvCxnSpPr>
            <p:spPr>
              <a:xfrm rot="5400000">
                <a:off x="4568757" y="9523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 userDrawn="1"/>
            </p:nvCxnSpPr>
            <p:spPr>
              <a:xfrm rot="5400000">
                <a:off x="4568757" y="24586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 userDrawn="1"/>
            </p:nvCxnSpPr>
            <p:spPr>
              <a:xfrm rot="5400000">
                <a:off x="4568757" y="39691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5" name="Group 87"/>
            <p:cNvGrpSpPr/>
            <p:nvPr userDrawn="1"/>
          </p:nvGrpSpPr>
          <p:grpSpPr>
            <a:xfrm>
              <a:off x="142570" y="603115"/>
              <a:ext cx="8858313" cy="4368936"/>
              <a:chOff x="142672" y="603115"/>
              <a:chExt cx="8864600" cy="4338536"/>
            </a:xfrm>
          </p:grpSpPr>
          <p:cxnSp>
            <p:nvCxnSpPr>
              <p:cNvPr id="116" name="Straight Connector 115"/>
              <p:cNvCxnSpPr/>
              <p:nvPr userDrawn="1"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 userDrawn="1"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 userDrawn="1"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 userDrawn="1"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/>
              <p:cNvCxnSpPr/>
              <p:nvPr userDrawn="1"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/>
              <p:cNvCxnSpPr/>
              <p:nvPr userDrawn="1"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 userDrawn="1"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 userDrawn="1"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 userDrawn="1"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 userDrawn="1"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 userDrawn="1"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 userDrawn="1"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 userDrawn="1"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/>
              <p:nvPr userDrawn="1"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/>
              <p:cNvCxnSpPr/>
              <p:nvPr userDrawn="1"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/>
              <p:nvPr userDrawn="1"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 userDrawn="1"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 userDrawn="1"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 userDrawn="1"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 userDrawn="1"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 userDrawn="1"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 userDrawn="1"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 userDrawn="1"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 userDrawn="1"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 userDrawn="1"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 userDrawn="1"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 userDrawn="1"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/>
              <p:cNvCxnSpPr/>
              <p:nvPr userDrawn="1"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 userDrawn="1"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/>
              <p:cNvCxnSpPr/>
              <p:nvPr userDrawn="1"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/>
              <p:nvPr userDrawn="1"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/>
              <p:cNvCxnSpPr/>
              <p:nvPr userDrawn="1"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 userDrawn="1"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/>
              <p:cNvCxnSpPr/>
              <p:nvPr userDrawn="1"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 userDrawn="1"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/>
              <p:cNvCxnSpPr/>
              <p:nvPr userDrawn="1"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 userDrawn="1"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/>
              <p:nvPr userDrawn="1"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 userDrawn="1"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/>
              <p:cNvCxnSpPr/>
              <p:nvPr userDrawn="1"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 userDrawn="1"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/>
              <p:nvPr userDrawn="1"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 userDrawn="1"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/>
              <p:cNvCxnSpPr/>
              <p:nvPr userDrawn="1"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/>
              <p:cNvCxnSpPr/>
              <p:nvPr userDrawn="1"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/>
              <p:cNvCxnSpPr/>
              <p:nvPr userDrawn="1"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/>
              <p:cNvCxnSpPr/>
              <p:nvPr userDrawn="1"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/>
              <p:cNvCxnSpPr/>
              <p:nvPr userDrawn="1"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/>
              <p:cNvCxnSpPr/>
              <p:nvPr userDrawn="1"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/>
              <p:cNvCxnSpPr/>
              <p:nvPr userDrawn="1"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/>
              <p:cNvCxnSpPr/>
              <p:nvPr userDrawn="1"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/>
              <p:cNvCxnSpPr/>
              <p:nvPr userDrawn="1"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/>
              <p:cNvCxnSpPr/>
              <p:nvPr userDrawn="1"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/>
              <p:cNvCxnSpPr/>
              <p:nvPr userDrawn="1"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/>
              <p:cNvCxnSpPr/>
              <p:nvPr userDrawn="1"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/>
              <p:nvPr userDrawn="1"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 userDrawn="1"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/>
              <p:nvPr userDrawn="1"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 userDrawn="1"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Two Column Slide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FFFFFF"/>
                </a:solidFill>
              </a:endParaRPr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FFFFFF"/>
                </a:solidFill>
              </a:endParaRPr>
            </a:p>
          </p:txBody>
        </p:sp>
      </p:grpSp>
      <p:sp>
        <p:nvSpPr>
          <p:cNvPr id="21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683568" y="771550"/>
            <a:ext cx="3528392" cy="288032"/>
          </a:xfrm>
          <a:prstGeom prst="parallelogram">
            <a:avLst/>
          </a:prstGeom>
          <a:solidFill>
            <a:srgbClr val="0556CD"/>
          </a:solidFill>
        </p:spPr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sz="1100" b="0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Column 1 Title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279686" y="771550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1</a:t>
            </a:r>
          </a:p>
        </p:txBody>
      </p:sp>
      <p:sp>
        <p:nvSpPr>
          <p:cNvPr id="38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5335922" y="771550"/>
            <a:ext cx="3528392" cy="288032"/>
          </a:xfrm>
          <a:prstGeom prst="parallelogram">
            <a:avLst/>
          </a:prstGeom>
          <a:solidFill>
            <a:srgbClr val="0556CD"/>
          </a:solidFill>
        </p:spPr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Column 2 Title</a:t>
            </a:r>
          </a:p>
        </p:txBody>
      </p:sp>
      <p:sp>
        <p:nvSpPr>
          <p:cNvPr id="39" name="Text Placeholder 7"/>
          <p:cNvSpPr>
            <a:spLocks noGrp="1"/>
          </p:cNvSpPr>
          <p:nvPr>
            <p:ph type="body" sz="quarter" idx="22" hasCustomPrompt="1"/>
          </p:nvPr>
        </p:nvSpPr>
        <p:spPr>
          <a:xfrm>
            <a:off x="4932040" y="771550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2</a:t>
            </a:r>
          </a:p>
        </p:txBody>
      </p:sp>
      <p:sp>
        <p:nvSpPr>
          <p:cNvPr id="40" name="Content Placeholder 2"/>
          <p:cNvSpPr>
            <a:spLocks noGrp="1"/>
          </p:cNvSpPr>
          <p:nvPr>
            <p:ph idx="1"/>
          </p:nvPr>
        </p:nvSpPr>
        <p:spPr>
          <a:xfrm>
            <a:off x="304800" y="1131590"/>
            <a:ext cx="3835152" cy="372616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1100" smtClean="0"/>
            </a:lvl1pPr>
            <a:lvl2pPr>
              <a:defRPr lang="en-US" sz="1100" smtClean="0"/>
            </a:lvl2pPr>
            <a:lvl3pPr>
              <a:defRPr lang="en-US" sz="1100" smtClean="0"/>
            </a:lvl3pPr>
            <a:lvl4pPr>
              <a:defRPr lang="en-US" sz="1100" smtClean="0"/>
            </a:lvl4pPr>
            <a:lvl5pPr>
              <a:defRPr lang="en-US" sz="1100" dirty="0"/>
            </a:lvl5pPr>
          </a:lstStyle>
          <a:p>
            <a:pPr lvl="0">
              <a:buFontTx/>
              <a:buBlip>
                <a:blip r:embed="rId2"/>
              </a:buBlip>
            </a:pPr>
            <a:r>
              <a:rPr lang="en-US" dirty="0"/>
              <a:t>Click to edit Master text styles</a:t>
            </a:r>
          </a:p>
          <a:p>
            <a:pPr lvl="1">
              <a:buFontTx/>
              <a:buBlip>
                <a:blip r:embed="rId2"/>
              </a:buBlip>
            </a:pPr>
            <a:r>
              <a:rPr lang="en-US" dirty="0"/>
              <a:t>Second level</a:t>
            </a:r>
          </a:p>
          <a:p>
            <a:pPr lvl="2">
              <a:buFontTx/>
              <a:buBlip>
                <a:blip r:embed="rId2"/>
              </a:buBlip>
            </a:pPr>
            <a:r>
              <a:rPr lang="en-US" dirty="0"/>
              <a:t>Third level</a:t>
            </a:r>
          </a:p>
          <a:p>
            <a:pPr lvl="3">
              <a:buFontTx/>
              <a:buBlip>
                <a:blip r:embed="rId2"/>
              </a:buBlip>
            </a:pPr>
            <a:r>
              <a:rPr lang="en-US" dirty="0"/>
              <a:t>Fourth level</a:t>
            </a:r>
          </a:p>
          <a:p>
            <a:pPr lvl="4">
              <a:buFontTx/>
              <a:buBlip>
                <a:blip r:embed="rId2"/>
              </a:buBlip>
            </a:pPr>
            <a:r>
              <a:rPr lang="en-US" dirty="0"/>
              <a:t>Fifth level</a:t>
            </a:r>
          </a:p>
        </p:txBody>
      </p:sp>
      <p:sp>
        <p:nvSpPr>
          <p:cNvPr id="41" name="Content Placeholder 2"/>
          <p:cNvSpPr>
            <a:spLocks noGrp="1"/>
          </p:cNvSpPr>
          <p:nvPr>
            <p:ph idx="23"/>
          </p:nvPr>
        </p:nvSpPr>
        <p:spPr>
          <a:xfrm>
            <a:off x="4932040" y="1131590"/>
            <a:ext cx="3835152" cy="372616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1100" smtClean="0"/>
            </a:lvl1pPr>
            <a:lvl2pPr>
              <a:defRPr lang="en-US" sz="1100" smtClean="0"/>
            </a:lvl2pPr>
            <a:lvl3pPr>
              <a:defRPr lang="en-US" sz="1100" smtClean="0"/>
            </a:lvl3pPr>
            <a:lvl4pPr>
              <a:defRPr lang="en-US" sz="1100" smtClean="0"/>
            </a:lvl4pPr>
            <a:lvl5pPr>
              <a:defRPr lang="en-US" sz="1100" dirty="0"/>
            </a:lvl5pPr>
          </a:lstStyle>
          <a:p>
            <a:pPr lvl="0">
              <a:buFontTx/>
              <a:buBlip>
                <a:blip r:embed="rId2"/>
              </a:buBlip>
            </a:pPr>
            <a:r>
              <a:rPr lang="en-US" dirty="0"/>
              <a:t>Click to edit Master text styles</a:t>
            </a:r>
          </a:p>
          <a:p>
            <a:pPr lvl="1">
              <a:buFontTx/>
              <a:buBlip>
                <a:blip r:embed="rId2"/>
              </a:buBlip>
            </a:pPr>
            <a:r>
              <a:rPr lang="en-US" dirty="0"/>
              <a:t>Second level</a:t>
            </a:r>
          </a:p>
          <a:p>
            <a:pPr lvl="2">
              <a:buFontTx/>
              <a:buBlip>
                <a:blip r:embed="rId2"/>
              </a:buBlip>
            </a:pPr>
            <a:r>
              <a:rPr lang="en-US" dirty="0"/>
              <a:t>Third level</a:t>
            </a:r>
          </a:p>
          <a:p>
            <a:pPr lvl="3">
              <a:buFontTx/>
              <a:buBlip>
                <a:blip r:embed="rId2"/>
              </a:buBlip>
            </a:pPr>
            <a:r>
              <a:rPr lang="en-US" dirty="0"/>
              <a:t>Fourth level</a:t>
            </a:r>
          </a:p>
          <a:p>
            <a:pPr lvl="4">
              <a:buFontTx/>
              <a:buBlip>
                <a:blip r:embed="rId2"/>
              </a:buBlip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487731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ree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Group 118"/>
          <p:cNvGrpSpPr/>
          <p:nvPr userDrawn="1"/>
        </p:nvGrpSpPr>
        <p:grpSpPr>
          <a:xfrm>
            <a:off x="-1" y="596901"/>
            <a:ext cx="9137515" cy="4375150"/>
            <a:chOff x="-1" y="596901"/>
            <a:chExt cx="9137515" cy="4375150"/>
          </a:xfrm>
        </p:grpSpPr>
        <p:grpSp>
          <p:nvGrpSpPr>
            <p:cNvPr id="120" name="Group 119"/>
            <p:cNvGrpSpPr/>
            <p:nvPr userDrawn="1"/>
          </p:nvGrpSpPr>
          <p:grpSpPr>
            <a:xfrm>
              <a:off x="-1" y="596901"/>
              <a:ext cx="9137515" cy="4368770"/>
              <a:chOff x="-1" y="596901"/>
              <a:chExt cx="9137515" cy="4368770"/>
            </a:xfrm>
          </p:grpSpPr>
          <p:cxnSp>
            <p:nvCxnSpPr>
              <p:cNvPr id="181" name="Straight Connector 180"/>
              <p:cNvCxnSpPr/>
              <p:nvPr userDrawn="1"/>
            </p:nvCxnSpPr>
            <p:spPr>
              <a:xfrm rot="5400000">
                <a:off x="4568757" y="-397185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 userDrawn="1"/>
            </p:nvCxnSpPr>
            <p:spPr>
              <a:xfrm rot="5400000">
                <a:off x="4568757" y="-382122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 userDrawn="1"/>
            </p:nvCxnSpPr>
            <p:spPr>
              <a:xfrm rot="5400000">
                <a:off x="4568757" y="-367059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 userDrawn="1"/>
            </p:nvCxnSpPr>
            <p:spPr>
              <a:xfrm rot="5400000">
                <a:off x="4568757" y="-351995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/>
              <p:cNvCxnSpPr/>
              <p:nvPr userDrawn="1"/>
            </p:nvCxnSpPr>
            <p:spPr>
              <a:xfrm rot="5400000">
                <a:off x="4568757" y="-336932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 userDrawn="1"/>
            </p:nvCxnSpPr>
            <p:spPr>
              <a:xfrm rot="5400000">
                <a:off x="4568757" y="-321869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 userDrawn="1"/>
            </p:nvCxnSpPr>
            <p:spPr>
              <a:xfrm rot="5400000">
                <a:off x="4568757" y="-306805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 userDrawn="1"/>
            </p:nvCxnSpPr>
            <p:spPr>
              <a:xfrm rot="5400000">
                <a:off x="4568757" y="-2917426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 userDrawn="1"/>
            </p:nvCxnSpPr>
            <p:spPr>
              <a:xfrm rot="5400000">
                <a:off x="4568757" y="-276679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 userDrawn="1"/>
            </p:nvCxnSpPr>
            <p:spPr>
              <a:xfrm rot="5400000">
                <a:off x="4568757" y="-2616160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/>
              <p:cNvCxnSpPr/>
              <p:nvPr userDrawn="1"/>
            </p:nvCxnSpPr>
            <p:spPr>
              <a:xfrm rot="5400000">
                <a:off x="4568757" y="-246552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 userDrawn="1"/>
            </p:nvCxnSpPr>
            <p:spPr>
              <a:xfrm rot="5400000">
                <a:off x="4568757" y="-231489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/>
              <p:cNvCxnSpPr/>
              <p:nvPr userDrawn="1"/>
            </p:nvCxnSpPr>
            <p:spPr>
              <a:xfrm rot="5400000">
                <a:off x="4568757" y="-216426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/>
              <p:cNvCxnSpPr/>
              <p:nvPr userDrawn="1"/>
            </p:nvCxnSpPr>
            <p:spPr>
              <a:xfrm rot="5400000">
                <a:off x="4568757" y="-201362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 userDrawn="1"/>
            </p:nvCxnSpPr>
            <p:spPr>
              <a:xfrm rot="5400000">
                <a:off x="4568757" y="-186299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/>
              <p:cNvCxnSpPr/>
              <p:nvPr userDrawn="1"/>
            </p:nvCxnSpPr>
            <p:spPr>
              <a:xfrm rot="5400000">
                <a:off x="4568757" y="-171236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 userDrawn="1"/>
            </p:nvCxnSpPr>
            <p:spPr>
              <a:xfrm rot="5400000">
                <a:off x="4568757" y="-156172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 userDrawn="1"/>
            </p:nvCxnSpPr>
            <p:spPr>
              <a:xfrm rot="5400000">
                <a:off x="4568757" y="-1411096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 userDrawn="1"/>
            </p:nvCxnSpPr>
            <p:spPr>
              <a:xfrm rot="5400000">
                <a:off x="4568757" y="-126046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 userDrawn="1"/>
            </p:nvCxnSpPr>
            <p:spPr>
              <a:xfrm rot="5400000">
                <a:off x="4568757" y="-1109830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/>
              <p:cNvCxnSpPr/>
              <p:nvPr userDrawn="1"/>
            </p:nvCxnSpPr>
            <p:spPr>
              <a:xfrm rot="5400000">
                <a:off x="4568757" y="-95919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/>
              <p:cNvCxnSpPr/>
              <p:nvPr userDrawn="1"/>
            </p:nvCxnSpPr>
            <p:spPr>
              <a:xfrm rot="5400000">
                <a:off x="4568757" y="-80856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 userDrawn="1"/>
            </p:nvCxnSpPr>
            <p:spPr>
              <a:xfrm rot="5400000">
                <a:off x="4568757" y="-65793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 userDrawn="1"/>
            </p:nvCxnSpPr>
            <p:spPr>
              <a:xfrm rot="5400000">
                <a:off x="4568757" y="-50729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 userDrawn="1"/>
            </p:nvCxnSpPr>
            <p:spPr>
              <a:xfrm rot="5400000">
                <a:off x="4568757" y="-35666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 userDrawn="1"/>
            </p:nvCxnSpPr>
            <p:spPr>
              <a:xfrm rot="5400000">
                <a:off x="4568757" y="-20603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/>
              <p:cNvCxnSpPr/>
              <p:nvPr userDrawn="1"/>
            </p:nvCxnSpPr>
            <p:spPr>
              <a:xfrm rot="5400000">
                <a:off x="4568757" y="-5539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/>
              <p:cNvCxnSpPr/>
              <p:nvPr userDrawn="1"/>
            </p:nvCxnSpPr>
            <p:spPr>
              <a:xfrm rot="5400000">
                <a:off x="4568757" y="9523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/>
              <p:cNvCxnSpPr/>
              <p:nvPr userDrawn="1"/>
            </p:nvCxnSpPr>
            <p:spPr>
              <a:xfrm rot="5400000">
                <a:off x="4568757" y="24586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/>
              <p:cNvCxnSpPr/>
              <p:nvPr userDrawn="1"/>
            </p:nvCxnSpPr>
            <p:spPr>
              <a:xfrm rot="5400000">
                <a:off x="4568757" y="39691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1" name="Group 87"/>
            <p:cNvGrpSpPr/>
            <p:nvPr userDrawn="1"/>
          </p:nvGrpSpPr>
          <p:grpSpPr>
            <a:xfrm>
              <a:off x="142570" y="603115"/>
              <a:ext cx="8858313" cy="4368936"/>
              <a:chOff x="142672" y="603115"/>
              <a:chExt cx="8864600" cy="4338536"/>
            </a:xfrm>
          </p:grpSpPr>
          <p:cxnSp>
            <p:nvCxnSpPr>
              <p:cNvPr id="122" name="Straight Connector 121"/>
              <p:cNvCxnSpPr/>
              <p:nvPr userDrawn="1"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 userDrawn="1"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 userDrawn="1"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 userDrawn="1"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 userDrawn="1"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 userDrawn="1"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 userDrawn="1"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/>
              <p:nvPr userDrawn="1"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/>
              <p:cNvCxnSpPr/>
              <p:nvPr userDrawn="1"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/>
              <p:nvPr userDrawn="1"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 userDrawn="1"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 userDrawn="1"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 userDrawn="1"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 userDrawn="1"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 userDrawn="1"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 userDrawn="1"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 userDrawn="1"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 userDrawn="1"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 userDrawn="1"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 userDrawn="1"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 userDrawn="1"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/>
              <p:cNvCxnSpPr/>
              <p:nvPr userDrawn="1"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 userDrawn="1"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/>
              <p:cNvCxnSpPr/>
              <p:nvPr userDrawn="1"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/>
              <p:nvPr userDrawn="1"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/>
              <p:cNvCxnSpPr/>
              <p:nvPr userDrawn="1"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 userDrawn="1"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/>
              <p:cNvCxnSpPr/>
              <p:nvPr userDrawn="1"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 userDrawn="1"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/>
              <p:cNvCxnSpPr/>
              <p:nvPr userDrawn="1"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 userDrawn="1"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/>
              <p:nvPr userDrawn="1"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 userDrawn="1"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/>
              <p:cNvCxnSpPr/>
              <p:nvPr userDrawn="1"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 userDrawn="1"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/>
              <p:nvPr userDrawn="1"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 userDrawn="1"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/>
              <p:cNvCxnSpPr/>
              <p:nvPr userDrawn="1"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/>
              <p:cNvCxnSpPr/>
              <p:nvPr userDrawn="1"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/>
              <p:cNvCxnSpPr/>
              <p:nvPr userDrawn="1"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/>
              <p:cNvCxnSpPr/>
              <p:nvPr userDrawn="1"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/>
              <p:cNvCxnSpPr/>
              <p:nvPr userDrawn="1"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/>
              <p:cNvCxnSpPr/>
              <p:nvPr userDrawn="1"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/>
              <p:cNvCxnSpPr/>
              <p:nvPr userDrawn="1"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/>
              <p:cNvCxnSpPr/>
              <p:nvPr userDrawn="1"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/>
              <p:cNvCxnSpPr/>
              <p:nvPr userDrawn="1"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/>
              <p:cNvCxnSpPr/>
              <p:nvPr userDrawn="1"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/>
              <p:cNvCxnSpPr/>
              <p:nvPr userDrawn="1"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/>
              <p:cNvCxnSpPr/>
              <p:nvPr userDrawn="1"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/>
              <p:nvPr userDrawn="1"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 userDrawn="1"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/>
              <p:nvPr userDrawn="1"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 userDrawn="1"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/>
              <p:cNvCxnSpPr/>
              <p:nvPr userDrawn="1"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/>
              <p:cNvCxnSpPr/>
              <p:nvPr userDrawn="1"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/>
              <p:cNvCxnSpPr/>
              <p:nvPr userDrawn="1"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/>
              <p:cNvCxnSpPr/>
              <p:nvPr userDrawn="1"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/>
              <p:cNvCxnSpPr/>
              <p:nvPr userDrawn="1"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/>
              <p:cNvCxnSpPr/>
              <p:nvPr userDrawn="1"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Three Column Slide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FFFFFF"/>
                </a:solidFill>
              </a:endParaRPr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FFFFFF"/>
                </a:solidFill>
              </a:endParaRPr>
            </a:p>
          </p:txBody>
        </p:sp>
      </p:grpSp>
      <p:sp>
        <p:nvSpPr>
          <p:cNvPr id="21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683568" y="771550"/>
            <a:ext cx="2160240" cy="288032"/>
          </a:xfrm>
          <a:prstGeom prst="parallelogram">
            <a:avLst/>
          </a:prstGeom>
          <a:solidFill>
            <a:schemeClr val="bg2"/>
          </a:solidFill>
        </p:spPr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sz="1100" b="0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Column 1 Title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279686" y="771550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1</a:t>
            </a:r>
          </a:p>
        </p:txBody>
      </p:sp>
      <p:sp>
        <p:nvSpPr>
          <p:cNvPr id="40" name="Content Placeholder 2"/>
          <p:cNvSpPr>
            <a:spLocks noGrp="1"/>
          </p:cNvSpPr>
          <p:nvPr>
            <p:ph idx="1"/>
          </p:nvPr>
        </p:nvSpPr>
        <p:spPr>
          <a:xfrm>
            <a:off x="251520" y="1131590"/>
            <a:ext cx="2539008" cy="372616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1100" smtClean="0"/>
            </a:lvl1pPr>
            <a:lvl2pPr>
              <a:defRPr lang="en-US" sz="1100" smtClean="0"/>
            </a:lvl2pPr>
            <a:lvl3pPr>
              <a:defRPr lang="en-US" sz="1100" smtClean="0"/>
            </a:lvl3pPr>
            <a:lvl4pPr>
              <a:defRPr lang="en-US" sz="1100" smtClean="0"/>
            </a:lvl4pPr>
            <a:lvl5pPr>
              <a:defRPr lang="en-US" sz="1100" dirty="0"/>
            </a:lvl5pPr>
          </a:lstStyle>
          <a:p>
            <a:pPr lvl="0">
              <a:buFontTx/>
              <a:buBlip>
                <a:blip r:embed="rId2"/>
              </a:buBlip>
            </a:pPr>
            <a:r>
              <a:rPr lang="en-US" dirty="0"/>
              <a:t>Click to edit Master text styles</a:t>
            </a:r>
          </a:p>
          <a:p>
            <a:pPr lvl="1">
              <a:buFontTx/>
              <a:buBlip>
                <a:blip r:embed="rId2"/>
              </a:buBlip>
            </a:pPr>
            <a:r>
              <a:rPr lang="en-US" dirty="0"/>
              <a:t>Second level</a:t>
            </a:r>
          </a:p>
          <a:p>
            <a:pPr lvl="2">
              <a:buFontTx/>
              <a:buBlip>
                <a:blip r:embed="rId2"/>
              </a:buBlip>
            </a:pPr>
            <a:r>
              <a:rPr lang="en-US" dirty="0"/>
              <a:t>Third level</a:t>
            </a:r>
          </a:p>
          <a:p>
            <a:pPr lvl="3">
              <a:buFontTx/>
              <a:buBlip>
                <a:blip r:embed="rId2"/>
              </a:buBlip>
            </a:pPr>
            <a:r>
              <a:rPr lang="en-US" dirty="0"/>
              <a:t>Fourth level</a:t>
            </a:r>
          </a:p>
          <a:p>
            <a:pPr lvl="4">
              <a:buFontTx/>
              <a:buBlip>
                <a:blip r:embed="rId2"/>
              </a:buBlip>
            </a:pPr>
            <a:r>
              <a:rPr lang="en-US" dirty="0"/>
              <a:t>Fifth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4" hasCustomPrompt="1"/>
          </p:nvPr>
        </p:nvSpPr>
        <p:spPr>
          <a:xfrm>
            <a:off x="3658603" y="771550"/>
            <a:ext cx="2160240" cy="288032"/>
          </a:xfrm>
          <a:prstGeom prst="parallelogram">
            <a:avLst/>
          </a:prstGeom>
          <a:solidFill>
            <a:srgbClr val="0556CD"/>
          </a:solidFill>
        </p:spPr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sz="1100" b="0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Column 2 Title</a:t>
            </a:r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25" hasCustomPrompt="1"/>
          </p:nvPr>
        </p:nvSpPr>
        <p:spPr>
          <a:xfrm>
            <a:off x="3254721" y="771550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2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26" hasCustomPrompt="1"/>
          </p:nvPr>
        </p:nvSpPr>
        <p:spPr>
          <a:xfrm>
            <a:off x="6674979" y="771550"/>
            <a:ext cx="2160240" cy="288032"/>
          </a:xfrm>
          <a:prstGeom prst="parallelogram">
            <a:avLst/>
          </a:prstGeom>
          <a:solidFill>
            <a:schemeClr val="accent2"/>
          </a:solidFill>
        </p:spPr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sz="1100" b="0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Column 3 Title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27" hasCustomPrompt="1"/>
          </p:nvPr>
        </p:nvSpPr>
        <p:spPr>
          <a:xfrm>
            <a:off x="6271097" y="771550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3</a:t>
            </a:r>
          </a:p>
        </p:txBody>
      </p:sp>
      <p:sp>
        <p:nvSpPr>
          <p:cNvPr id="24" name="Content Placeholder 2"/>
          <p:cNvSpPr>
            <a:spLocks noGrp="1"/>
          </p:cNvSpPr>
          <p:nvPr>
            <p:ph idx="28"/>
          </p:nvPr>
        </p:nvSpPr>
        <p:spPr>
          <a:xfrm>
            <a:off x="3275856" y="1131590"/>
            <a:ext cx="2539008" cy="372616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1100" smtClean="0"/>
            </a:lvl1pPr>
            <a:lvl2pPr>
              <a:defRPr lang="en-US" sz="1100" smtClean="0"/>
            </a:lvl2pPr>
            <a:lvl3pPr>
              <a:defRPr lang="en-US" sz="1100" smtClean="0"/>
            </a:lvl3pPr>
            <a:lvl4pPr>
              <a:defRPr lang="en-US" sz="1100" smtClean="0"/>
            </a:lvl4pPr>
            <a:lvl5pPr>
              <a:defRPr lang="en-US" sz="1100" dirty="0"/>
            </a:lvl5pPr>
          </a:lstStyle>
          <a:p>
            <a:pPr lvl="0">
              <a:buFontTx/>
              <a:buBlip>
                <a:blip r:embed="rId2"/>
              </a:buBlip>
            </a:pPr>
            <a:r>
              <a:rPr lang="en-US"/>
              <a:t>Click to edit Master text styles</a:t>
            </a:r>
          </a:p>
          <a:p>
            <a:pPr lvl="1">
              <a:buFontTx/>
              <a:buBlip>
                <a:blip r:embed="rId2"/>
              </a:buBlip>
            </a:pPr>
            <a:r>
              <a:rPr lang="en-US"/>
              <a:t>Second level</a:t>
            </a:r>
          </a:p>
          <a:p>
            <a:pPr lvl="2">
              <a:buFontTx/>
              <a:buBlip>
                <a:blip r:embed="rId2"/>
              </a:buBlip>
            </a:pPr>
            <a:r>
              <a:rPr lang="en-US"/>
              <a:t>Third level</a:t>
            </a:r>
          </a:p>
          <a:p>
            <a:pPr lvl="3">
              <a:buFontTx/>
              <a:buBlip>
                <a:blip r:embed="rId2"/>
              </a:buBlip>
            </a:pPr>
            <a:r>
              <a:rPr lang="en-US"/>
              <a:t>Fourth level</a:t>
            </a:r>
          </a:p>
          <a:p>
            <a:pPr lvl="4">
              <a:buFontTx/>
              <a:buBlip>
                <a:blip r:embed="rId2"/>
              </a:buBlip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25" name="Content Placeholder 2"/>
          <p:cNvSpPr>
            <a:spLocks noGrp="1"/>
          </p:cNvSpPr>
          <p:nvPr>
            <p:ph idx="29"/>
          </p:nvPr>
        </p:nvSpPr>
        <p:spPr>
          <a:xfrm>
            <a:off x="6281464" y="1131590"/>
            <a:ext cx="2539008" cy="372616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1100" smtClean="0"/>
            </a:lvl1pPr>
            <a:lvl2pPr>
              <a:defRPr lang="en-US" sz="1100" smtClean="0"/>
            </a:lvl2pPr>
            <a:lvl3pPr>
              <a:defRPr lang="en-US" sz="1100" smtClean="0"/>
            </a:lvl3pPr>
            <a:lvl4pPr>
              <a:defRPr lang="en-US" sz="1100" smtClean="0"/>
            </a:lvl4pPr>
            <a:lvl5pPr>
              <a:defRPr lang="en-US" sz="1100" dirty="0"/>
            </a:lvl5pPr>
          </a:lstStyle>
          <a:p>
            <a:pPr lvl="0">
              <a:buFontTx/>
              <a:buBlip>
                <a:blip r:embed="rId2"/>
              </a:buBlip>
            </a:pPr>
            <a:r>
              <a:rPr lang="en-US"/>
              <a:t>Click to edit Master text styles</a:t>
            </a:r>
          </a:p>
          <a:p>
            <a:pPr lvl="1">
              <a:buFontTx/>
              <a:buBlip>
                <a:blip r:embed="rId2"/>
              </a:buBlip>
            </a:pPr>
            <a:r>
              <a:rPr lang="en-US"/>
              <a:t>Second level</a:t>
            </a:r>
          </a:p>
          <a:p>
            <a:pPr lvl="2">
              <a:buFontTx/>
              <a:buBlip>
                <a:blip r:embed="rId2"/>
              </a:buBlip>
            </a:pPr>
            <a:r>
              <a:rPr lang="en-US"/>
              <a:t>Third level</a:t>
            </a:r>
          </a:p>
          <a:p>
            <a:pPr lvl="3">
              <a:buFontTx/>
              <a:buBlip>
                <a:blip r:embed="rId2"/>
              </a:buBlip>
            </a:pPr>
            <a:r>
              <a:rPr lang="en-US"/>
              <a:t>Fourth level</a:t>
            </a:r>
          </a:p>
          <a:p>
            <a:pPr lvl="4">
              <a:buFontTx/>
              <a:buBlip>
                <a:blip r:embed="rId2"/>
              </a:buBlip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8868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hart Diagr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roup 102"/>
          <p:cNvGrpSpPr/>
          <p:nvPr userDrawn="1"/>
        </p:nvGrpSpPr>
        <p:grpSpPr>
          <a:xfrm>
            <a:off x="-1" y="596901"/>
            <a:ext cx="9137515" cy="4375150"/>
            <a:chOff x="-1" y="596901"/>
            <a:chExt cx="9137515" cy="4375150"/>
          </a:xfrm>
        </p:grpSpPr>
        <p:grpSp>
          <p:nvGrpSpPr>
            <p:cNvPr id="104" name="Group 119"/>
            <p:cNvGrpSpPr/>
            <p:nvPr userDrawn="1"/>
          </p:nvGrpSpPr>
          <p:grpSpPr>
            <a:xfrm>
              <a:off x="-1" y="596901"/>
              <a:ext cx="9137515" cy="4368770"/>
              <a:chOff x="-1" y="596901"/>
              <a:chExt cx="9137515" cy="4368770"/>
            </a:xfrm>
          </p:grpSpPr>
          <p:cxnSp>
            <p:nvCxnSpPr>
              <p:cNvPr id="165" name="Straight Connector 164"/>
              <p:cNvCxnSpPr/>
              <p:nvPr userDrawn="1"/>
            </p:nvCxnSpPr>
            <p:spPr>
              <a:xfrm rot="5400000">
                <a:off x="4568757" y="-397185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/>
              <p:cNvCxnSpPr/>
              <p:nvPr userDrawn="1"/>
            </p:nvCxnSpPr>
            <p:spPr>
              <a:xfrm rot="5400000">
                <a:off x="4568757" y="-382122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/>
              <p:cNvCxnSpPr/>
              <p:nvPr userDrawn="1"/>
            </p:nvCxnSpPr>
            <p:spPr>
              <a:xfrm rot="5400000">
                <a:off x="4568757" y="-367059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/>
              <p:cNvCxnSpPr/>
              <p:nvPr userDrawn="1"/>
            </p:nvCxnSpPr>
            <p:spPr>
              <a:xfrm rot="5400000">
                <a:off x="4568757" y="-351995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/>
              <p:cNvCxnSpPr/>
              <p:nvPr userDrawn="1"/>
            </p:nvCxnSpPr>
            <p:spPr>
              <a:xfrm rot="5400000">
                <a:off x="4568757" y="-336932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/>
              <p:cNvCxnSpPr/>
              <p:nvPr userDrawn="1"/>
            </p:nvCxnSpPr>
            <p:spPr>
              <a:xfrm rot="5400000">
                <a:off x="4568757" y="-321869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/>
              <p:nvPr userDrawn="1"/>
            </p:nvCxnSpPr>
            <p:spPr>
              <a:xfrm rot="5400000">
                <a:off x="4568757" y="-306805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 userDrawn="1"/>
            </p:nvCxnSpPr>
            <p:spPr>
              <a:xfrm rot="5400000">
                <a:off x="4568757" y="-2917426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/>
              <p:nvPr userDrawn="1"/>
            </p:nvCxnSpPr>
            <p:spPr>
              <a:xfrm rot="5400000">
                <a:off x="4568757" y="-276679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 userDrawn="1"/>
            </p:nvCxnSpPr>
            <p:spPr>
              <a:xfrm rot="5400000">
                <a:off x="4568757" y="-2616160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/>
              <p:cNvCxnSpPr/>
              <p:nvPr userDrawn="1"/>
            </p:nvCxnSpPr>
            <p:spPr>
              <a:xfrm rot="5400000">
                <a:off x="4568757" y="-246552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/>
              <p:cNvCxnSpPr/>
              <p:nvPr userDrawn="1"/>
            </p:nvCxnSpPr>
            <p:spPr>
              <a:xfrm rot="5400000">
                <a:off x="4568757" y="-231489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/>
              <p:cNvCxnSpPr/>
              <p:nvPr userDrawn="1"/>
            </p:nvCxnSpPr>
            <p:spPr>
              <a:xfrm rot="5400000">
                <a:off x="4568757" y="-216426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/>
              <p:cNvCxnSpPr/>
              <p:nvPr userDrawn="1"/>
            </p:nvCxnSpPr>
            <p:spPr>
              <a:xfrm rot="5400000">
                <a:off x="4568757" y="-201362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/>
              <p:cNvCxnSpPr/>
              <p:nvPr userDrawn="1"/>
            </p:nvCxnSpPr>
            <p:spPr>
              <a:xfrm rot="5400000">
                <a:off x="4568757" y="-186299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/>
              <p:cNvCxnSpPr/>
              <p:nvPr userDrawn="1"/>
            </p:nvCxnSpPr>
            <p:spPr>
              <a:xfrm rot="5400000">
                <a:off x="4568757" y="-171236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 userDrawn="1"/>
            </p:nvCxnSpPr>
            <p:spPr>
              <a:xfrm rot="5400000">
                <a:off x="4568757" y="-156172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 userDrawn="1"/>
            </p:nvCxnSpPr>
            <p:spPr>
              <a:xfrm rot="5400000">
                <a:off x="4568757" y="-1411096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 userDrawn="1"/>
            </p:nvCxnSpPr>
            <p:spPr>
              <a:xfrm rot="5400000">
                <a:off x="4568757" y="-126046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 userDrawn="1"/>
            </p:nvCxnSpPr>
            <p:spPr>
              <a:xfrm rot="5400000">
                <a:off x="4568757" y="-1109830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/>
              <p:cNvCxnSpPr/>
              <p:nvPr userDrawn="1"/>
            </p:nvCxnSpPr>
            <p:spPr>
              <a:xfrm rot="5400000">
                <a:off x="4568757" y="-95919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 userDrawn="1"/>
            </p:nvCxnSpPr>
            <p:spPr>
              <a:xfrm rot="5400000">
                <a:off x="4568757" y="-80856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 userDrawn="1"/>
            </p:nvCxnSpPr>
            <p:spPr>
              <a:xfrm rot="5400000">
                <a:off x="4568757" y="-65793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 userDrawn="1"/>
            </p:nvCxnSpPr>
            <p:spPr>
              <a:xfrm rot="5400000">
                <a:off x="4568757" y="-50729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 userDrawn="1"/>
            </p:nvCxnSpPr>
            <p:spPr>
              <a:xfrm rot="5400000">
                <a:off x="4568757" y="-35666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 userDrawn="1"/>
            </p:nvCxnSpPr>
            <p:spPr>
              <a:xfrm rot="5400000">
                <a:off x="4568757" y="-20603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/>
              <p:cNvCxnSpPr/>
              <p:nvPr userDrawn="1"/>
            </p:nvCxnSpPr>
            <p:spPr>
              <a:xfrm rot="5400000">
                <a:off x="4568757" y="-5539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 userDrawn="1"/>
            </p:nvCxnSpPr>
            <p:spPr>
              <a:xfrm rot="5400000">
                <a:off x="4568757" y="9523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/>
              <p:cNvCxnSpPr/>
              <p:nvPr userDrawn="1"/>
            </p:nvCxnSpPr>
            <p:spPr>
              <a:xfrm rot="5400000">
                <a:off x="4568757" y="24586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/>
              <p:cNvCxnSpPr/>
              <p:nvPr userDrawn="1"/>
            </p:nvCxnSpPr>
            <p:spPr>
              <a:xfrm rot="5400000">
                <a:off x="4568757" y="39691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5" name="Group 87"/>
            <p:cNvGrpSpPr/>
            <p:nvPr userDrawn="1"/>
          </p:nvGrpSpPr>
          <p:grpSpPr>
            <a:xfrm>
              <a:off x="142570" y="603115"/>
              <a:ext cx="8858313" cy="4368936"/>
              <a:chOff x="142672" y="603115"/>
              <a:chExt cx="8864600" cy="4338536"/>
            </a:xfrm>
          </p:grpSpPr>
          <p:cxnSp>
            <p:nvCxnSpPr>
              <p:cNvPr id="106" name="Straight Connector 105"/>
              <p:cNvCxnSpPr/>
              <p:nvPr userDrawn="1"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 userDrawn="1"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 userDrawn="1"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 userDrawn="1"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 userDrawn="1"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 userDrawn="1"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 userDrawn="1"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 userDrawn="1"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 userDrawn="1"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 userDrawn="1"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 userDrawn="1"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 userDrawn="1"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 userDrawn="1"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 userDrawn="1"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/>
              <p:cNvCxnSpPr/>
              <p:nvPr userDrawn="1"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/>
              <p:cNvCxnSpPr/>
              <p:nvPr userDrawn="1"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 userDrawn="1"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 userDrawn="1"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 userDrawn="1"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 userDrawn="1"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 userDrawn="1"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 userDrawn="1"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 userDrawn="1"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/>
              <p:nvPr userDrawn="1"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/>
              <p:cNvCxnSpPr/>
              <p:nvPr userDrawn="1"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/>
              <p:nvPr userDrawn="1"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 userDrawn="1"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 userDrawn="1"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 userDrawn="1"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 userDrawn="1"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 userDrawn="1"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 userDrawn="1"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 userDrawn="1"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 userDrawn="1"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 userDrawn="1"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 userDrawn="1"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 userDrawn="1"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/>
              <p:cNvCxnSpPr/>
              <p:nvPr userDrawn="1"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 userDrawn="1"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/>
              <p:cNvCxnSpPr/>
              <p:nvPr userDrawn="1"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/>
              <p:nvPr userDrawn="1"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/>
              <p:cNvCxnSpPr/>
              <p:nvPr userDrawn="1"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 userDrawn="1"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/>
              <p:cNvCxnSpPr/>
              <p:nvPr userDrawn="1"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 userDrawn="1"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/>
              <p:cNvCxnSpPr/>
              <p:nvPr userDrawn="1"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 userDrawn="1"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/>
              <p:nvPr userDrawn="1"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 userDrawn="1"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/>
              <p:cNvCxnSpPr/>
              <p:nvPr userDrawn="1"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 userDrawn="1"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/>
              <p:nvPr userDrawn="1"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 userDrawn="1"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/>
              <p:cNvCxnSpPr/>
              <p:nvPr userDrawn="1"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/>
              <p:cNvCxnSpPr/>
              <p:nvPr userDrawn="1"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/>
              <p:cNvCxnSpPr/>
              <p:nvPr userDrawn="1"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/>
              <p:cNvCxnSpPr/>
              <p:nvPr userDrawn="1"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/>
              <p:cNvCxnSpPr/>
              <p:nvPr userDrawn="1"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/>
              <p:cNvCxnSpPr/>
              <p:nvPr userDrawn="1"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Chart Diagram Slide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FFFFFF"/>
                </a:solidFill>
              </a:endParaRPr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FFFFFF"/>
                </a:solidFill>
              </a:endParaRPr>
            </a:p>
          </p:txBody>
        </p:sp>
      </p:grpSp>
      <p:sp>
        <p:nvSpPr>
          <p:cNvPr id="4" name="Chart Placeholder 3"/>
          <p:cNvSpPr>
            <a:spLocks noGrp="1"/>
          </p:cNvSpPr>
          <p:nvPr>
            <p:ph type="chart" sz="quarter" idx="10" hasCustomPrompt="1"/>
          </p:nvPr>
        </p:nvSpPr>
        <p:spPr>
          <a:xfrm>
            <a:off x="249238" y="582613"/>
            <a:ext cx="8645525" cy="4352925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IN" dirty="0"/>
              <a:t>Click icon to add a chart</a:t>
            </a:r>
          </a:p>
        </p:txBody>
      </p:sp>
    </p:spTree>
    <p:extLst>
      <p:ext uri="{BB962C8B-B14F-4D97-AF65-F5344CB8AC3E}">
        <p14:creationId xmlns:p14="http://schemas.microsoft.com/office/powerpoint/2010/main" val="6567151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able Diagr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roup 102"/>
          <p:cNvGrpSpPr/>
          <p:nvPr userDrawn="1"/>
        </p:nvGrpSpPr>
        <p:grpSpPr>
          <a:xfrm>
            <a:off x="-1" y="596901"/>
            <a:ext cx="9137515" cy="4375150"/>
            <a:chOff x="-1" y="596901"/>
            <a:chExt cx="9137515" cy="4375150"/>
          </a:xfrm>
        </p:grpSpPr>
        <p:grpSp>
          <p:nvGrpSpPr>
            <p:cNvPr id="104" name="Group 119"/>
            <p:cNvGrpSpPr/>
            <p:nvPr userDrawn="1"/>
          </p:nvGrpSpPr>
          <p:grpSpPr>
            <a:xfrm>
              <a:off x="-1" y="596901"/>
              <a:ext cx="9137515" cy="4368770"/>
              <a:chOff x="-1" y="596901"/>
              <a:chExt cx="9137515" cy="4368770"/>
            </a:xfrm>
          </p:grpSpPr>
          <p:cxnSp>
            <p:nvCxnSpPr>
              <p:cNvPr id="165" name="Straight Connector 164"/>
              <p:cNvCxnSpPr/>
              <p:nvPr userDrawn="1"/>
            </p:nvCxnSpPr>
            <p:spPr>
              <a:xfrm rot="5400000">
                <a:off x="4568757" y="-397185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/>
              <p:cNvCxnSpPr/>
              <p:nvPr userDrawn="1"/>
            </p:nvCxnSpPr>
            <p:spPr>
              <a:xfrm rot="5400000">
                <a:off x="4568757" y="-382122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/>
              <p:cNvCxnSpPr/>
              <p:nvPr userDrawn="1"/>
            </p:nvCxnSpPr>
            <p:spPr>
              <a:xfrm rot="5400000">
                <a:off x="4568757" y="-367059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/>
              <p:cNvCxnSpPr/>
              <p:nvPr userDrawn="1"/>
            </p:nvCxnSpPr>
            <p:spPr>
              <a:xfrm rot="5400000">
                <a:off x="4568757" y="-351995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/>
              <p:cNvCxnSpPr/>
              <p:nvPr userDrawn="1"/>
            </p:nvCxnSpPr>
            <p:spPr>
              <a:xfrm rot="5400000">
                <a:off x="4568757" y="-336932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/>
              <p:cNvCxnSpPr/>
              <p:nvPr userDrawn="1"/>
            </p:nvCxnSpPr>
            <p:spPr>
              <a:xfrm rot="5400000">
                <a:off x="4568757" y="-321869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/>
              <p:nvPr userDrawn="1"/>
            </p:nvCxnSpPr>
            <p:spPr>
              <a:xfrm rot="5400000">
                <a:off x="4568757" y="-306805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 userDrawn="1"/>
            </p:nvCxnSpPr>
            <p:spPr>
              <a:xfrm rot="5400000">
                <a:off x="4568757" y="-2917426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/>
              <p:nvPr userDrawn="1"/>
            </p:nvCxnSpPr>
            <p:spPr>
              <a:xfrm rot="5400000">
                <a:off x="4568757" y="-276679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 userDrawn="1"/>
            </p:nvCxnSpPr>
            <p:spPr>
              <a:xfrm rot="5400000">
                <a:off x="4568757" y="-2616160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/>
              <p:cNvCxnSpPr/>
              <p:nvPr userDrawn="1"/>
            </p:nvCxnSpPr>
            <p:spPr>
              <a:xfrm rot="5400000">
                <a:off x="4568757" y="-246552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/>
              <p:cNvCxnSpPr/>
              <p:nvPr userDrawn="1"/>
            </p:nvCxnSpPr>
            <p:spPr>
              <a:xfrm rot="5400000">
                <a:off x="4568757" y="-231489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/>
              <p:cNvCxnSpPr/>
              <p:nvPr userDrawn="1"/>
            </p:nvCxnSpPr>
            <p:spPr>
              <a:xfrm rot="5400000">
                <a:off x="4568757" y="-216426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/>
              <p:cNvCxnSpPr/>
              <p:nvPr userDrawn="1"/>
            </p:nvCxnSpPr>
            <p:spPr>
              <a:xfrm rot="5400000">
                <a:off x="4568757" y="-201362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/>
              <p:cNvCxnSpPr/>
              <p:nvPr userDrawn="1"/>
            </p:nvCxnSpPr>
            <p:spPr>
              <a:xfrm rot="5400000">
                <a:off x="4568757" y="-186299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/>
              <p:cNvCxnSpPr/>
              <p:nvPr userDrawn="1"/>
            </p:nvCxnSpPr>
            <p:spPr>
              <a:xfrm rot="5400000">
                <a:off x="4568757" y="-171236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 userDrawn="1"/>
            </p:nvCxnSpPr>
            <p:spPr>
              <a:xfrm rot="5400000">
                <a:off x="4568757" y="-156172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 userDrawn="1"/>
            </p:nvCxnSpPr>
            <p:spPr>
              <a:xfrm rot="5400000">
                <a:off x="4568757" y="-1411096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 userDrawn="1"/>
            </p:nvCxnSpPr>
            <p:spPr>
              <a:xfrm rot="5400000">
                <a:off x="4568757" y="-126046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 userDrawn="1"/>
            </p:nvCxnSpPr>
            <p:spPr>
              <a:xfrm rot="5400000">
                <a:off x="4568757" y="-1109830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/>
              <p:cNvCxnSpPr/>
              <p:nvPr userDrawn="1"/>
            </p:nvCxnSpPr>
            <p:spPr>
              <a:xfrm rot="5400000">
                <a:off x="4568757" y="-95919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 userDrawn="1"/>
            </p:nvCxnSpPr>
            <p:spPr>
              <a:xfrm rot="5400000">
                <a:off x="4568757" y="-80856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 userDrawn="1"/>
            </p:nvCxnSpPr>
            <p:spPr>
              <a:xfrm rot="5400000">
                <a:off x="4568757" y="-65793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 userDrawn="1"/>
            </p:nvCxnSpPr>
            <p:spPr>
              <a:xfrm rot="5400000">
                <a:off x="4568757" y="-50729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 userDrawn="1"/>
            </p:nvCxnSpPr>
            <p:spPr>
              <a:xfrm rot="5400000">
                <a:off x="4568757" y="-35666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 userDrawn="1"/>
            </p:nvCxnSpPr>
            <p:spPr>
              <a:xfrm rot="5400000">
                <a:off x="4568757" y="-20603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/>
              <p:cNvCxnSpPr/>
              <p:nvPr userDrawn="1"/>
            </p:nvCxnSpPr>
            <p:spPr>
              <a:xfrm rot="5400000">
                <a:off x="4568757" y="-5539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 userDrawn="1"/>
            </p:nvCxnSpPr>
            <p:spPr>
              <a:xfrm rot="5400000">
                <a:off x="4568757" y="9523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/>
              <p:cNvCxnSpPr/>
              <p:nvPr userDrawn="1"/>
            </p:nvCxnSpPr>
            <p:spPr>
              <a:xfrm rot="5400000">
                <a:off x="4568757" y="24586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/>
              <p:cNvCxnSpPr/>
              <p:nvPr userDrawn="1"/>
            </p:nvCxnSpPr>
            <p:spPr>
              <a:xfrm rot="5400000">
                <a:off x="4568757" y="39691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5" name="Group 87"/>
            <p:cNvGrpSpPr/>
            <p:nvPr userDrawn="1"/>
          </p:nvGrpSpPr>
          <p:grpSpPr>
            <a:xfrm>
              <a:off x="142570" y="603115"/>
              <a:ext cx="8858313" cy="4368936"/>
              <a:chOff x="142672" y="603115"/>
              <a:chExt cx="8864600" cy="4338536"/>
            </a:xfrm>
          </p:grpSpPr>
          <p:cxnSp>
            <p:nvCxnSpPr>
              <p:cNvPr id="106" name="Straight Connector 105"/>
              <p:cNvCxnSpPr/>
              <p:nvPr userDrawn="1"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 userDrawn="1"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 userDrawn="1"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 userDrawn="1"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 userDrawn="1"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 userDrawn="1"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 userDrawn="1"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 userDrawn="1"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 userDrawn="1"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 userDrawn="1"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 userDrawn="1"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 userDrawn="1"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 userDrawn="1"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 userDrawn="1"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/>
              <p:cNvCxnSpPr/>
              <p:nvPr userDrawn="1"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/>
              <p:cNvCxnSpPr/>
              <p:nvPr userDrawn="1"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 userDrawn="1"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 userDrawn="1"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 userDrawn="1"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 userDrawn="1"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 userDrawn="1"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 userDrawn="1"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 userDrawn="1"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/>
              <p:nvPr userDrawn="1"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/>
              <p:cNvCxnSpPr/>
              <p:nvPr userDrawn="1"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/>
              <p:nvPr userDrawn="1"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 userDrawn="1"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 userDrawn="1"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 userDrawn="1"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 userDrawn="1"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 userDrawn="1"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 userDrawn="1"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 userDrawn="1"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 userDrawn="1"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 userDrawn="1"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 userDrawn="1"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 userDrawn="1"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/>
              <p:cNvCxnSpPr/>
              <p:nvPr userDrawn="1"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 userDrawn="1"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/>
              <p:cNvCxnSpPr/>
              <p:nvPr userDrawn="1"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/>
              <p:nvPr userDrawn="1"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/>
              <p:cNvCxnSpPr/>
              <p:nvPr userDrawn="1"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 userDrawn="1"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/>
              <p:cNvCxnSpPr/>
              <p:nvPr userDrawn="1"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 userDrawn="1"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/>
              <p:cNvCxnSpPr/>
              <p:nvPr userDrawn="1"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 userDrawn="1"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/>
              <p:nvPr userDrawn="1"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 userDrawn="1"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/>
              <p:cNvCxnSpPr/>
              <p:nvPr userDrawn="1"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 userDrawn="1"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/>
              <p:nvPr userDrawn="1"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 userDrawn="1"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/>
              <p:cNvCxnSpPr/>
              <p:nvPr userDrawn="1"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/>
              <p:cNvCxnSpPr/>
              <p:nvPr userDrawn="1"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/>
              <p:cNvCxnSpPr/>
              <p:nvPr userDrawn="1"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/>
              <p:cNvCxnSpPr/>
              <p:nvPr userDrawn="1"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/>
              <p:cNvCxnSpPr/>
              <p:nvPr userDrawn="1"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/>
              <p:cNvCxnSpPr/>
              <p:nvPr userDrawn="1"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Table Diagram Slide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FFFFFF"/>
                </a:solidFill>
              </a:endParaRPr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FFFFFF"/>
                </a:solidFill>
              </a:endParaRPr>
            </a:p>
          </p:txBody>
        </p:sp>
      </p:grpSp>
      <p:sp>
        <p:nvSpPr>
          <p:cNvPr id="5" name="Table Placeholder 4"/>
          <p:cNvSpPr>
            <a:spLocks noGrp="1"/>
          </p:cNvSpPr>
          <p:nvPr>
            <p:ph type="tbl" sz="quarter" idx="10" hasCustomPrompt="1"/>
          </p:nvPr>
        </p:nvSpPr>
        <p:spPr>
          <a:xfrm>
            <a:off x="249238" y="693738"/>
            <a:ext cx="8645525" cy="4137025"/>
          </a:xfrm>
        </p:spPr>
        <p:txBody>
          <a:bodyPr/>
          <a:lstStyle>
            <a:lvl1pPr marL="0" marR="0" indent="0" algn="l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lang="en-IN" dirty="0"/>
              <a:t>Click icon to add a table</a:t>
            </a:r>
          </a:p>
        </p:txBody>
      </p:sp>
    </p:spTree>
    <p:extLst>
      <p:ext uri="{BB962C8B-B14F-4D97-AF65-F5344CB8AC3E}">
        <p14:creationId xmlns:p14="http://schemas.microsoft.com/office/powerpoint/2010/main" val="3754387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abular Dat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Group 119"/>
          <p:cNvGrpSpPr/>
          <p:nvPr userDrawn="1"/>
        </p:nvGrpSpPr>
        <p:grpSpPr>
          <a:xfrm>
            <a:off x="-1" y="596901"/>
            <a:ext cx="9137515" cy="4375150"/>
            <a:chOff x="-1" y="596901"/>
            <a:chExt cx="9137515" cy="4375150"/>
          </a:xfrm>
        </p:grpSpPr>
        <p:grpSp>
          <p:nvGrpSpPr>
            <p:cNvPr id="121" name="Group 119"/>
            <p:cNvGrpSpPr/>
            <p:nvPr userDrawn="1"/>
          </p:nvGrpSpPr>
          <p:grpSpPr>
            <a:xfrm>
              <a:off x="-1" y="596901"/>
              <a:ext cx="9137515" cy="4368770"/>
              <a:chOff x="-1" y="596901"/>
              <a:chExt cx="9137515" cy="4368770"/>
            </a:xfrm>
          </p:grpSpPr>
          <p:cxnSp>
            <p:nvCxnSpPr>
              <p:cNvPr id="182" name="Straight Connector 181"/>
              <p:cNvCxnSpPr/>
              <p:nvPr userDrawn="1"/>
            </p:nvCxnSpPr>
            <p:spPr>
              <a:xfrm rot="5400000">
                <a:off x="4568757" y="-397185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 userDrawn="1"/>
            </p:nvCxnSpPr>
            <p:spPr>
              <a:xfrm rot="5400000">
                <a:off x="4568757" y="-382122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 userDrawn="1"/>
            </p:nvCxnSpPr>
            <p:spPr>
              <a:xfrm rot="5400000">
                <a:off x="4568757" y="-367059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/>
              <p:cNvCxnSpPr/>
              <p:nvPr userDrawn="1"/>
            </p:nvCxnSpPr>
            <p:spPr>
              <a:xfrm rot="5400000">
                <a:off x="4568757" y="-351995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 userDrawn="1"/>
            </p:nvCxnSpPr>
            <p:spPr>
              <a:xfrm rot="5400000">
                <a:off x="4568757" y="-336932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 userDrawn="1"/>
            </p:nvCxnSpPr>
            <p:spPr>
              <a:xfrm rot="5400000">
                <a:off x="4568757" y="-321869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 userDrawn="1"/>
            </p:nvCxnSpPr>
            <p:spPr>
              <a:xfrm rot="5400000">
                <a:off x="4568757" y="-306805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 userDrawn="1"/>
            </p:nvCxnSpPr>
            <p:spPr>
              <a:xfrm rot="5400000">
                <a:off x="4568757" y="-2917426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 userDrawn="1"/>
            </p:nvCxnSpPr>
            <p:spPr>
              <a:xfrm rot="5400000">
                <a:off x="4568757" y="-276679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/>
              <p:cNvCxnSpPr/>
              <p:nvPr userDrawn="1"/>
            </p:nvCxnSpPr>
            <p:spPr>
              <a:xfrm rot="5400000">
                <a:off x="4568757" y="-2616160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 userDrawn="1"/>
            </p:nvCxnSpPr>
            <p:spPr>
              <a:xfrm rot="5400000">
                <a:off x="4568757" y="-246552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/>
              <p:cNvCxnSpPr/>
              <p:nvPr userDrawn="1"/>
            </p:nvCxnSpPr>
            <p:spPr>
              <a:xfrm rot="5400000">
                <a:off x="4568757" y="-231489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/>
              <p:cNvCxnSpPr/>
              <p:nvPr userDrawn="1"/>
            </p:nvCxnSpPr>
            <p:spPr>
              <a:xfrm rot="5400000">
                <a:off x="4568757" y="-216426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 userDrawn="1"/>
            </p:nvCxnSpPr>
            <p:spPr>
              <a:xfrm rot="5400000">
                <a:off x="4568757" y="-201362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/>
              <p:cNvCxnSpPr/>
              <p:nvPr userDrawn="1"/>
            </p:nvCxnSpPr>
            <p:spPr>
              <a:xfrm rot="5400000">
                <a:off x="4568757" y="-186299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 userDrawn="1"/>
            </p:nvCxnSpPr>
            <p:spPr>
              <a:xfrm rot="5400000">
                <a:off x="4568757" y="-171236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 userDrawn="1"/>
            </p:nvCxnSpPr>
            <p:spPr>
              <a:xfrm rot="5400000">
                <a:off x="4568757" y="-156172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 userDrawn="1"/>
            </p:nvCxnSpPr>
            <p:spPr>
              <a:xfrm rot="5400000">
                <a:off x="4568757" y="-1411096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 userDrawn="1"/>
            </p:nvCxnSpPr>
            <p:spPr>
              <a:xfrm rot="5400000">
                <a:off x="4568757" y="-126046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/>
              <p:cNvCxnSpPr/>
              <p:nvPr userDrawn="1"/>
            </p:nvCxnSpPr>
            <p:spPr>
              <a:xfrm rot="5400000">
                <a:off x="4568757" y="-1109830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/>
              <p:cNvCxnSpPr/>
              <p:nvPr userDrawn="1"/>
            </p:nvCxnSpPr>
            <p:spPr>
              <a:xfrm rot="5400000">
                <a:off x="4568757" y="-95919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 userDrawn="1"/>
            </p:nvCxnSpPr>
            <p:spPr>
              <a:xfrm rot="5400000">
                <a:off x="4568757" y="-80856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 userDrawn="1"/>
            </p:nvCxnSpPr>
            <p:spPr>
              <a:xfrm rot="5400000">
                <a:off x="4568757" y="-65793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 userDrawn="1"/>
            </p:nvCxnSpPr>
            <p:spPr>
              <a:xfrm rot="5400000">
                <a:off x="4568757" y="-50729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 userDrawn="1"/>
            </p:nvCxnSpPr>
            <p:spPr>
              <a:xfrm rot="5400000">
                <a:off x="4568757" y="-35666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/>
              <p:cNvCxnSpPr/>
              <p:nvPr userDrawn="1"/>
            </p:nvCxnSpPr>
            <p:spPr>
              <a:xfrm rot="5400000">
                <a:off x="4568757" y="-20603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/>
              <p:cNvCxnSpPr/>
              <p:nvPr userDrawn="1"/>
            </p:nvCxnSpPr>
            <p:spPr>
              <a:xfrm rot="5400000">
                <a:off x="4568757" y="-5539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/>
              <p:cNvCxnSpPr/>
              <p:nvPr userDrawn="1"/>
            </p:nvCxnSpPr>
            <p:spPr>
              <a:xfrm rot="5400000">
                <a:off x="4568757" y="9523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/>
              <p:cNvCxnSpPr/>
              <p:nvPr userDrawn="1"/>
            </p:nvCxnSpPr>
            <p:spPr>
              <a:xfrm rot="5400000">
                <a:off x="4568757" y="24586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/>
              <p:cNvCxnSpPr/>
              <p:nvPr userDrawn="1"/>
            </p:nvCxnSpPr>
            <p:spPr>
              <a:xfrm rot="5400000">
                <a:off x="4568757" y="39691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2" name="Group 87"/>
            <p:cNvGrpSpPr/>
            <p:nvPr userDrawn="1"/>
          </p:nvGrpSpPr>
          <p:grpSpPr>
            <a:xfrm>
              <a:off x="142570" y="603115"/>
              <a:ext cx="8858313" cy="4368936"/>
              <a:chOff x="142672" y="603115"/>
              <a:chExt cx="8864600" cy="4338536"/>
            </a:xfrm>
          </p:grpSpPr>
          <p:cxnSp>
            <p:nvCxnSpPr>
              <p:cNvPr id="123" name="Straight Connector 122"/>
              <p:cNvCxnSpPr/>
              <p:nvPr userDrawn="1"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 userDrawn="1"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 userDrawn="1"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 userDrawn="1"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 userDrawn="1"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 userDrawn="1"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/>
              <p:nvPr userDrawn="1"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/>
              <p:cNvCxnSpPr/>
              <p:nvPr userDrawn="1"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/>
              <p:nvPr userDrawn="1"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 userDrawn="1"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 userDrawn="1"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 userDrawn="1"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 userDrawn="1"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 userDrawn="1"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 userDrawn="1"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 userDrawn="1"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 userDrawn="1"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 userDrawn="1"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 userDrawn="1"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 userDrawn="1"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/>
              <p:cNvCxnSpPr/>
              <p:nvPr userDrawn="1"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 userDrawn="1"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/>
              <p:cNvCxnSpPr/>
              <p:nvPr userDrawn="1"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/>
              <p:nvPr userDrawn="1"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/>
              <p:cNvCxnSpPr/>
              <p:nvPr userDrawn="1"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 userDrawn="1"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/>
              <p:cNvCxnSpPr/>
              <p:nvPr userDrawn="1"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 userDrawn="1"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/>
              <p:cNvCxnSpPr/>
              <p:nvPr userDrawn="1"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 userDrawn="1"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/>
              <p:nvPr userDrawn="1"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 userDrawn="1"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/>
              <p:cNvCxnSpPr/>
              <p:nvPr userDrawn="1"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 userDrawn="1"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/>
              <p:nvPr userDrawn="1"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 userDrawn="1"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/>
              <p:cNvCxnSpPr/>
              <p:nvPr userDrawn="1"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/>
              <p:cNvCxnSpPr/>
              <p:nvPr userDrawn="1"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/>
              <p:cNvCxnSpPr/>
              <p:nvPr userDrawn="1"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/>
              <p:cNvCxnSpPr/>
              <p:nvPr userDrawn="1"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/>
              <p:cNvCxnSpPr/>
              <p:nvPr userDrawn="1"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/>
              <p:cNvCxnSpPr/>
              <p:nvPr userDrawn="1"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/>
              <p:cNvCxnSpPr/>
              <p:nvPr userDrawn="1"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/>
              <p:cNvCxnSpPr/>
              <p:nvPr userDrawn="1"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/>
              <p:cNvCxnSpPr/>
              <p:nvPr userDrawn="1"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/>
              <p:cNvCxnSpPr/>
              <p:nvPr userDrawn="1"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/>
              <p:cNvCxnSpPr/>
              <p:nvPr userDrawn="1"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/>
              <p:cNvCxnSpPr/>
              <p:nvPr userDrawn="1"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/>
              <p:nvPr userDrawn="1"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 userDrawn="1"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/>
              <p:nvPr userDrawn="1"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 userDrawn="1"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/>
              <p:cNvCxnSpPr/>
              <p:nvPr userDrawn="1"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/>
              <p:cNvCxnSpPr/>
              <p:nvPr userDrawn="1"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/>
              <p:cNvCxnSpPr/>
              <p:nvPr userDrawn="1"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/>
              <p:cNvCxnSpPr/>
              <p:nvPr userDrawn="1"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/>
              <p:cNvCxnSpPr/>
              <p:nvPr userDrawn="1"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/>
              <p:cNvCxnSpPr/>
              <p:nvPr userDrawn="1"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 userDrawn="1"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Tabular Data Slide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FFFFFF"/>
                </a:solidFill>
              </a:endParaRPr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FFFFFF"/>
                </a:solidFill>
              </a:endParaRPr>
            </a:p>
          </p:txBody>
        </p:sp>
      </p:grp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289325" y="1342417"/>
            <a:ext cx="2016766" cy="979250"/>
          </a:xfrm>
          <a:prstGeom prst="homePlate">
            <a:avLst>
              <a:gd name="adj" fmla="val 25515"/>
            </a:avLst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13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289325" y="2574588"/>
            <a:ext cx="2016766" cy="979250"/>
          </a:xfrm>
          <a:prstGeom prst="homePlate">
            <a:avLst>
              <a:gd name="adj" fmla="val 25515"/>
            </a:avLst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14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289325" y="3806759"/>
            <a:ext cx="2016766" cy="979250"/>
          </a:xfrm>
          <a:prstGeom prst="homePlate">
            <a:avLst>
              <a:gd name="adj" fmla="val 25515"/>
            </a:avLst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08781" y="648511"/>
            <a:ext cx="8526440" cy="343677"/>
          </a:xfrm>
          <a:prstGeom prst="parallelogram">
            <a:avLst/>
          </a:prstGeom>
          <a:solidFill>
            <a:schemeClr val="accent1"/>
          </a:solidFill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endParaRPr lang="en-IN" dirty="0"/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2821631" y="1070010"/>
            <a:ext cx="2742590" cy="214042"/>
          </a:xfrm>
          <a:prstGeom prst="parallelogram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en-IN" dirty="0"/>
          </a:p>
        </p:txBody>
      </p:sp>
      <p:sp>
        <p:nvSpPr>
          <p:cNvPr id="2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5986362" y="1070010"/>
            <a:ext cx="2742590" cy="214042"/>
          </a:xfrm>
          <a:prstGeom prst="parallelogram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en-IN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2860675" y="1381395"/>
            <a:ext cx="2657475" cy="920750"/>
          </a:xfrm>
        </p:spPr>
        <p:txBody>
          <a:bodyPr>
            <a:noAutofit/>
          </a:bodyPr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21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6012436" y="1381395"/>
            <a:ext cx="2657475" cy="920750"/>
          </a:xfrm>
        </p:spPr>
        <p:txBody>
          <a:bodyPr>
            <a:noAutofit/>
          </a:bodyPr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2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2860675" y="2607079"/>
            <a:ext cx="2657475" cy="920750"/>
          </a:xfrm>
        </p:spPr>
        <p:txBody>
          <a:bodyPr>
            <a:noAutofit/>
          </a:bodyPr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23" name="Text Placeholder 11"/>
          <p:cNvSpPr>
            <a:spLocks noGrp="1"/>
          </p:cNvSpPr>
          <p:nvPr>
            <p:ph type="body" sz="quarter" idx="19"/>
          </p:nvPr>
        </p:nvSpPr>
        <p:spPr>
          <a:xfrm>
            <a:off x="6012436" y="2607079"/>
            <a:ext cx="2657475" cy="920750"/>
          </a:xfrm>
        </p:spPr>
        <p:txBody>
          <a:bodyPr>
            <a:noAutofit/>
          </a:bodyPr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24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2860675" y="3839250"/>
            <a:ext cx="2657475" cy="920750"/>
          </a:xfrm>
        </p:spPr>
        <p:txBody>
          <a:bodyPr>
            <a:noAutofit/>
          </a:bodyPr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25" name="Text Placeholder 11"/>
          <p:cNvSpPr>
            <a:spLocks noGrp="1"/>
          </p:cNvSpPr>
          <p:nvPr>
            <p:ph type="body" sz="quarter" idx="21"/>
          </p:nvPr>
        </p:nvSpPr>
        <p:spPr>
          <a:xfrm>
            <a:off x="6012436" y="3839250"/>
            <a:ext cx="2657475" cy="920750"/>
          </a:xfrm>
        </p:spPr>
        <p:txBody>
          <a:bodyPr>
            <a:noAutofit/>
          </a:bodyPr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27" name="Text Placeholder 11"/>
          <p:cNvSpPr>
            <a:spLocks noGrp="1"/>
          </p:cNvSpPr>
          <p:nvPr>
            <p:ph type="body" sz="quarter" idx="22" hasCustomPrompt="1"/>
          </p:nvPr>
        </p:nvSpPr>
        <p:spPr>
          <a:xfrm>
            <a:off x="328134" y="2055779"/>
            <a:ext cx="1614791" cy="246366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bg1"/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28" name="Text Placeholder 11"/>
          <p:cNvSpPr>
            <a:spLocks noGrp="1"/>
          </p:cNvSpPr>
          <p:nvPr>
            <p:ph type="body" sz="quarter" idx="23" hasCustomPrompt="1"/>
          </p:nvPr>
        </p:nvSpPr>
        <p:spPr>
          <a:xfrm>
            <a:off x="328134" y="3307404"/>
            <a:ext cx="1614791" cy="246366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bg1"/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29" name="Text Placeholder 11"/>
          <p:cNvSpPr>
            <a:spLocks noGrp="1"/>
          </p:cNvSpPr>
          <p:nvPr>
            <p:ph type="body" sz="quarter" idx="24" hasCustomPrompt="1"/>
          </p:nvPr>
        </p:nvSpPr>
        <p:spPr>
          <a:xfrm>
            <a:off x="328134" y="4526604"/>
            <a:ext cx="1614791" cy="246366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bg1"/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815971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ive Point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Group 119"/>
          <p:cNvGrpSpPr/>
          <p:nvPr userDrawn="1"/>
        </p:nvGrpSpPr>
        <p:grpSpPr>
          <a:xfrm>
            <a:off x="-1" y="596901"/>
            <a:ext cx="9137515" cy="4375150"/>
            <a:chOff x="-1" y="596901"/>
            <a:chExt cx="9137515" cy="4375150"/>
          </a:xfrm>
        </p:grpSpPr>
        <p:grpSp>
          <p:nvGrpSpPr>
            <p:cNvPr id="121" name="Group 119"/>
            <p:cNvGrpSpPr/>
            <p:nvPr userDrawn="1"/>
          </p:nvGrpSpPr>
          <p:grpSpPr>
            <a:xfrm>
              <a:off x="-1" y="596901"/>
              <a:ext cx="9137515" cy="4368770"/>
              <a:chOff x="-1" y="596901"/>
              <a:chExt cx="9137515" cy="4368770"/>
            </a:xfrm>
          </p:grpSpPr>
          <p:cxnSp>
            <p:nvCxnSpPr>
              <p:cNvPr id="182" name="Straight Connector 181"/>
              <p:cNvCxnSpPr/>
              <p:nvPr userDrawn="1"/>
            </p:nvCxnSpPr>
            <p:spPr>
              <a:xfrm rot="5400000">
                <a:off x="4568757" y="-397185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 userDrawn="1"/>
            </p:nvCxnSpPr>
            <p:spPr>
              <a:xfrm rot="5400000">
                <a:off x="4568757" y="-382122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 userDrawn="1"/>
            </p:nvCxnSpPr>
            <p:spPr>
              <a:xfrm rot="5400000">
                <a:off x="4568757" y="-367059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/>
              <p:cNvCxnSpPr/>
              <p:nvPr userDrawn="1"/>
            </p:nvCxnSpPr>
            <p:spPr>
              <a:xfrm rot="5400000">
                <a:off x="4568757" y="-351995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 userDrawn="1"/>
            </p:nvCxnSpPr>
            <p:spPr>
              <a:xfrm rot="5400000">
                <a:off x="4568757" y="-336932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 userDrawn="1"/>
            </p:nvCxnSpPr>
            <p:spPr>
              <a:xfrm rot="5400000">
                <a:off x="4568757" y="-321869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 userDrawn="1"/>
            </p:nvCxnSpPr>
            <p:spPr>
              <a:xfrm rot="5400000">
                <a:off x="4568757" y="-306805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 userDrawn="1"/>
            </p:nvCxnSpPr>
            <p:spPr>
              <a:xfrm rot="5400000">
                <a:off x="4568757" y="-2917426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 userDrawn="1"/>
            </p:nvCxnSpPr>
            <p:spPr>
              <a:xfrm rot="5400000">
                <a:off x="4568757" y="-276679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/>
              <p:cNvCxnSpPr/>
              <p:nvPr userDrawn="1"/>
            </p:nvCxnSpPr>
            <p:spPr>
              <a:xfrm rot="5400000">
                <a:off x="4568757" y="-2616160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 userDrawn="1"/>
            </p:nvCxnSpPr>
            <p:spPr>
              <a:xfrm rot="5400000">
                <a:off x="4568757" y="-246552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/>
              <p:cNvCxnSpPr/>
              <p:nvPr userDrawn="1"/>
            </p:nvCxnSpPr>
            <p:spPr>
              <a:xfrm rot="5400000">
                <a:off x="4568757" y="-231489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/>
              <p:cNvCxnSpPr/>
              <p:nvPr userDrawn="1"/>
            </p:nvCxnSpPr>
            <p:spPr>
              <a:xfrm rot="5400000">
                <a:off x="4568757" y="-216426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 userDrawn="1"/>
            </p:nvCxnSpPr>
            <p:spPr>
              <a:xfrm rot="5400000">
                <a:off x="4568757" y="-201362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/>
              <p:cNvCxnSpPr/>
              <p:nvPr userDrawn="1"/>
            </p:nvCxnSpPr>
            <p:spPr>
              <a:xfrm rot="5400000">
                <a:off x="4568757" y="-186299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 userDrawn="1"/>
            </p:nvCxnSpPr>
            <p:spPr>
              <a:xfrm rot="5400000">
                <a:off x="4568757" y="-171236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 userDrawn="1"/>
            </p:nvCxnSpPr>
            <p:spPr>
              <a:xfrm rot="5400000">
                <a:off x="4568757" y="-156172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 userDrawn="1"/>
            </p:nvCxnSpPr>
            <p:spPr>
              <a:xfrm rot="5400000">
                <a:off x="4568757" y="-1411096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 userDrawn="1"/>
            </p:nvCxnSpPr>
            <p:spPr>
              <a:xfrm rot="5400000">
                <a:off x="4568757" y="-126046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/>
              <p:cNvCxnSpPr/>
              <p:nvPr userDrawn="1"/>
            </p:nvCxnSpPr>
            <p:spPr>
              <a:xfrm rot="5400000">
                <a:off x="4568757" y="-1109830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/>
              <p:cNvCxnSpPr/>
              <p:nvPr userDrawn="1"/>
            </p:nvCxnSpPr>
            <p:spPr>
              <a:xfrm rot="5400000">
                <a:off x="4568757" y="-95919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 userDrawn="1"/>
            </p:nvCxnSpPr>
            <p:spPr>
              <a:xfrm rot="5400000">
                <a:off x="4568757" y="-80856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 userDrawn="1"/>
            </p:nvCxnSpPr>
            <p:spPr>
              <a:xfrm rot="5400000">
                <a:off x="4568757" y="-65793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 userDrawn="1"/>
            </p:nvCxnSpPr>
            <p:spPr>
              <a:xfrm rot="5400000">
                <a:off x="4568757" y="-50729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 userDrawn="1"/>
            </p:nvCxnSpPr>
            <p:spPr>
              <a:xfrm rot="5400000">
                <a:off x="4568757" y="-35666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/>
              <p:cNvCxnSpPr/>
              <p:nvPr userDrawn="1"/>
            </p:nvCxnSpPr>
            <p:spPr>
              <a:xfrm rot="5400000">
                <a:off x="4568757" y="-20603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/>
              <p:cNvCxnSpPr/>
              <p:nvPr userDrawn="1"/>
            </p:nvCxnSpPr>
            <p:spPr>
              <a:xfrm rot="5400000">
                <a:off x="4568757" y="-5539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/>
              <p:cNvCxnSpPr/>
              <p:nvPr userDrawn="1"/>
            </p:nvCxnSpPr>
            <p:spPr>
              <a:xfrm rot="5400000">
                <a:off x="4568757" y="9523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/>
              <p:cNvCxnSpPr/>
              <p:nvPr userDrawn="1"/>
            </p:nvCxnSpPr>
            <p:spPr>
              <a:xfrm rot="5400000">
                <a:off x="4568757" y="24586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/>
              <p:cNvCxnSpPr/>
              <p:nvPr userDrawn="1"/>
            </p:nvCxnSpPr>
            <p:spPr>
              <a:xfrm rot="5400000">
                <a:off x="4568757" y="39691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2" name="Group 87"/>
            <p:cNvGrpSpPr/>
            <p:nvPr userDrawn="1"/>
          </p:nvGrpSpPr>
          <p:grpSpPr>
            <a:xfrm>
              <a:off x="142570" y="603115"/>
              <a:ext cx="8858313" cy="4368936"/>
              <a:chOff x="142672" y="603115"/>
              <a:chExt cx="8864600" cy="4338536"/>
            </a:xfrm>
          </p:grpSpPr>
          <p:cxnSp>
            <p:nvCxnSpPr>
              <p:cNvPr id="123" name="Straight Connector 122"/>
              <p:cNvCxnSpPr/>
              <p:nvPr userDrawn="1"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 userDrawn="1"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 userDrawn="1"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 userDrawn="1"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 userDrawn="1"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 userDrawn="1"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/>
              <p:nvPr userDrawn="1"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/>
              <p:cNvCxnSpPr/>
              <p:nvPr userDrawn="1"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/>
              <p:nvPr userDrawn="1"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 userDrawn="1"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 userDrawn="1"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 userDrawn="1"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 userDrawn="1"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 userDrawn="1"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 userDrawn="1"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 userDrawn="1"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 userDrawn="1"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 userDrawn="1"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 userDrawn="1"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 userDrawn="1"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/>
              <p:cNvCxnSpPr/>
              <p:nvPr userDrawn="1"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 userDrawn="1"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/>
              <p:cNvCxnSpPr/>
              <p:nvPr userDrawn="1"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/>
              <p:nvPr userDrawn="1"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/>
              <p:cNvCxnSpPr/>
              <p:nvPr userDrawn="1"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 userDrawn="1"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/>
              <p:cNvCxnSpPr/>
              <p:nvPr userDrawn="1"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 userDrawn="1"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/>
              <p:cNvCxnSpPr/>
              <p:nvPr userDrawn="1"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 userDrawn="1"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/>
              <p:nvPr userDrawn="1"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 userDrawn="1"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/>
              <p:cNvCxnSpPr/>
              <p:nvPr userDrawn="1"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 userDrawn="1"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/>
              <p:nvPr userDrawn="1"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 userDrawn="1"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/>
              <p:cNvCxnSpPr/>
              <p:nvPr userDrawn="1"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/>
              <p:cNvCxnSpPr/>
              <p:nvPr userDrawn="1"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/>
              <p:cNvCxnSpPr/>
              <p:nvPr userDrawn="1"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/>
              <p:cNvCxnSpPr/>
              <p:nvPr userDrawn="1"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/>
              <p:cNvCxnSpPr/>
              <p:nvPr userDrawn="1"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/>
              <p:cNvCxnSpPr/>
              <p:nvPr userDrawn="1"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/>
              <p:cNvCxnSpPr/>
              <p:nvPr userDrawn="1"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/>
              <p:cNvCxnSpPr/>
              <p:nvPr userDrawn="1"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/>
              <p:cNvCxnSpPr/>
              <p:nvPr userDrawn="1"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/>
              <p:cNvCxnSpPr/>
              <p:nvPr userDrawn="1"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/>
              <p:cNvCxnSpPr/>
              <p:nvPr userDrawn="1"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/>
              <p:cNvCxnSpPr/>
              <p:nvPr userDrawn="1"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/>
              <p:nvPr userDrawn="1"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 userDrawn="1"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/>
              <p:nvPr userDrawn="1"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 userDrawn="1"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/>
              <p:cNvCxnSpPr/>
              <p:nvPr userDrawn="1"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/>
              <p:cNvCxnSpPr/>
              <p:nvPr userDrawn="1"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/>
              <p:cNvCxnSpPr/>
              <p:nvPr userDrawn="1"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/>
              <p:cNvCxnSpPr/>
              <p:nvPr userDrawn="1"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/>
              <p:cNvCxnSpPr/>
              <p:nvPr userDrawn="1"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/>
              <p:cNvCxnSpPr/>
              <p:nvPr userDrawn="1"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 userDrawn="1"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Five Points Slide 1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FFFFFF"/>
                </a:solidFill>
              </a:endParaRPr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FFFFFF"/>
                </a:solidFill>
              </a:endParaRPr>
            </a:p>
          </p:txBody>
        </p:sp>
      </p:grp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350302" y="1485899"/>
            <a:ext cx="1800000" cy="1800000"/>
          </a:xfrm>
          <a:prstGeom prst="pentag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27" name="Text Placeholder 11"/>
          <p:cNvSpPr>
            <a:spLocks noGrp="1"/>
          </p:cNvSpPr>
          <p:nvPr>
            <p:ph type="body" sz="quarter" idx="22" hasCustomPrompt="1"/>
          </p:nvPr>
        </p:nvSpPr>
        <p:spPr>
          <a:xfrm>
            <a:off x="587040" y="3360421"/>
            <a:ext cx="127986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31" name="Picture Placeholder 7"/>
          <p:cNvSpPr>
            <a:spLocks noGrp="1"/>
          </p:cNvSpPr>
          <p:nvPr>
            <p:ph type="pic" sz="quarter" idx="24"/>
          </p:nvPr>
        </p:nvSpPr>
        <p:spPr>
          <a:xfrm>
            <a:off x="2026704" y="2186944"/>
            <a:ext cx="1799996" cy="1799995"/>
          </a:xfrm>
          <a:custGeom>
            <a:avLst/>
            <a:gdLst/>
            <a:ahLst/>
            <a:cxnLst/>
            <a:rect l="l" t="t" r="r" b="b"/>
            <a:pathLst>
              <a:path w="1799996" h="1799995">
                <a:moveTo>
                  <a:pt x="343769" y="0"/>
                </a:moveTo>
                <a:lnTo>
                  <a:pt x="1456227" y="0"/>
                </a:lnTo>
                <a:lnTo>
                  <a:pt x="1799996" y="1112458"/>
                </a:lnTo>
                <a:lnTo>
                  <a:pt x="899998" y="1799995"/>
                </a:lnTo>
                <a:lnTo>
                  <a:pt x="0" y="1112458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32" name="Picture Placeholder 7"/>
          <p:cNvSpPr>
            <a:spLocks noGrp="1"/>
          </p:cNvSpPr>
          <p:nvPr>
            <p:ph type="pic" sz="quarter" idx="25"/>
          </p:nvPr>
        </p:nvSpPr>
        <p:spPr>
          <a:xfrm>
            <a:off x="3703102" y="1485899"/>
            <a:ext cx="1800000" cy="1800000"/>
          </a:xfrm>
          <a:prstGeom prst="pentag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33" name="Picture Placeholder 7"/>
          <p:cNvSpPr>
            <a:spLocks noGrp="1"/>
          </p:cNvSpPr>
          <p:nvPr>
            <p:ph type="pic" sz="quarter" idx="26"/>
          </p:nvPr>
        </p:nvSpPr>
        <p:spPr>
          <a:xfrm>
            <a:off x="5379504" y="2186944"/>
            <a:ext cx="1799996" cy="1799995"/>
          </a:xfrm>
          <a:custGeom>
            <a:avLst/>
            <a:gdLst/>
            <a:ahLst/>
            <a:cxnLst/>
            <a:rect l="l" t="t" r="r" b="b"/>
            <a:pathLst>
              <a:path w="1799996" h="1799995">
                <a:moveTo>
                  <a:pt x="343769" y="0"/>
                </a:moveTo>
                <a:lnTo>
                  <a:pt x="1456227" y="0"/>
                </a:lnTo>
                <a:lnTo>
                  <a:pt x="1799996" y="1112458"/>
                </a:lnTo>
                <a:lnTo>
                  <a:pt x="899998" y="1799995"/>
                </a:lnTo>
                <a:lnTo>
                  <a:pt x="0" y="1112458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34" name="Picture Placeholder 7"/>
          <p:cNvSpPr>
            <a:spLocks noGrp="1"/>
          </p:cNvSpPr>
          <p:nvPr>
            <p:ph type="pic" sz="quarter" idx="27"/>
          </p:nvPr>
        </p:nvSpPr>
        <p:spPr>
          <a:xfrm>
            <a:off x="7055902" y="1485899"/>
            <a:ext cx="1800000" cy="1800000"/>
          </a:xfrm>
          <a:prstGeom prst="pentag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35" name="Text Placeholder 11"/>
          <p:cNvSpPr>
            <a:spLocks noGrp="1"/>
          </p:cNvSpPr>
          <p:nvPr>
            <p:ph type="body" sz="quarter" idx="28" hasCustomPrompt="1"/>
          </p:nvPr>
        </p:nvSpPr>
        <p:spPr>
          <a:xfrm>
            <a:off x="2278680" y="1805941"/>
            <a:ext cx="127986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36" name="Text Placeholder 11"/>
          <p:cNvSpPr>
            <a:spLocks noGrp="1"/>
          </p:cNvSpPr>
          <p:nvPr>
            <p:ph type="body" sz="quarter" idx="29" hasCustomPrompt="1"/>
          </p:nvPr>
        </p:nvSpPr>
        <p:spPr>
          <a:xfrm>
            <a:off x="3961461" y="3360421"/>
            <a:ext cx="127986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37" name="Text Placeholder 11"/>
          <p:cNvSpPr>
            <a:spLocks noGrp="1"/>
          </p:cNvSpPr>
          <p:nvPr>
            <p:ph type="body" sz="quarter" idx="30" hasCustomPrompt="1"/>
          </p:nvPr>
        </p:nvSpPr>
        <p:spPr>
          <a:xfrm>
            <a:off x="5653101" y="1805941"/>
            <a:ext cx="127986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38" name="Text Placeholder 11"/>
          <p:cNvSpPr>
            <a:spLocks noGrp="1"/>
          </p:cNvSpPr>
          <p:nvPr>
            <p:ph type="body" sz="quarter" idx="31" hasCustomPrompt="1"/>
          </p:nvPr>
        </p:nvSpPr>
        <p:spPr>
          <a:xfrm>
            <a:off x="7321881" y="3360421"/>
            <a:ext cx="127986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524201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ive Points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1" name="Group 210"/>
          <p:cNvGrpSpPr/>
          <p:nvPr userDrawn="1"/>
        </p:nvGrpSpPr>
        <p:grpSpPr>
          <a:xfrm>
            <a:off x="-1" y="596901"/>
            <a:ext cx="9137515" cy="4375150"/>
            <a:chOff x="-1" y="596901"/>
            <a:chExt cx="9137515" cy="4375150"/>
          </a:xfrm>
        </p:grpSpPr>
        <p:grpSp>
          <p:nvGrpSpPr>
            <p:cNvPr id="120" name="Group 119"/>
            <p:cNvGrpSpPr/>
            <p:nvPr userDrawn="1"/>
          </p:nvGrpSpPr>
          <p:grpSpPr>
            <a:xfrm>
              <a:off x="-1" y="596901"/>
              <a:ext cx="9137515" cy="4368770"/>
              <a:chOff x="-1" y="596901"/>
              <a:chExt cx="9137515" cy="4368770"/>
            </a:xfrm>
          </p:grpSpPr>
          <p:cxnSp>
            <p:nvCxnSpPr>
              <p:cNvPr id="121" name="Straight Connector 120"/>
              <p:cNvCxnSpPr/>
              <p:nvPr userDrawn="1"/>
            </p:nvCxnSpPr>
            <p:spPr>
              <a:xfrm rot="5400000">
                <a:off x="4568757" y="-397185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 userDrawn="1"/>
            </p:nvCxnSpPr>
            <p:spPr>
              <a:xfrm rot="5400000">
                <a:off x="4568757" y="-382122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 userDrawn="1"/>
            </p:nvCxnSpPr>
            <p:spPr>
              <a:xfrm rot="5400000">
                <a:off x="4568757" y="-367059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 userDrawn="1"/>
            </p:nvCxnSpPr>
            <p:spPr>
              <a:xfrm rot="5400000">
                <a:off x="4568757" y="-351995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 userDrawn="1"/>
            </p:nvCxnSpPr>
            <p:spPr>
              <a:xfrm rot="5400000">
                <a:off x="4568757" y="-336932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 userDrawn="1"/>
            </p:nvCxnSpPr>
            <p:spPr>
              <a:xfrm rot="5400000">
                <a:off x="4568757" y="-321869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 userDrawn="1"/>
            </p:nvCxnSpPr>
            <p:spPr>
              <a:xfrm rot="5400000">
                <a:off x="4568757" y="-306805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 userDrawn="1"/>
            </p:nvCxnSpPr>
            <p:spPr>
              <a:xfrm rot="5400000">
                <a:off x="4568757" y="-2917426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/>
              <p:nvPr userDrawn="1"/>
            </p:nvCxnSpPr>
            <p:spPr>
              <a:xfrm rot="5400000">
                <a:off x="4568757" y="-276679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/>
              <p:cNvCxnSpPr/>
              <p:nvPr userDrawn="1"/>
            </p:nvCxnSpPr>
            <p:spPr>
              <a:xfrm rot="5400000">
                <a:off x="4568757" y="-2616160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/>
              <p:nvPr userDrawn="1"/>
            </p:nvCxnSpPr>
            <p:spPr>
              <a:xfrm rot="5400000">
                <a:off x="4568757" y="-246552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 userDrawn="1"/>
            </p:nvCxnSpPr>
            <p:spPr>
              <a:xfrm rot="5400000">
                <a:off x="4568757" y="-231489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 userDrawn="1"/>
            </p:nvCxnSpPr>
            <p:spPr>
              <a:xfrm rot="5400000">
                <a:off x="4568757" y="-216426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 userDrawn="1"/>
            </p:nvCxnSpPr>
            <p:spPr>
              <a:xfrm rot="5400000">
                <a:off x="4568757" y="-201362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 userDrawn="1"/>
            </p:nvCxnSpPr>
            <p:spPr>
              <a:xfrm rot="5400000">
                <a:off x="4568757" y="-186299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 userDrawn="1"/>
            </p:nvCxnSpPr>
            <p:spPr>
              <a:xfrm rot="5400000">
                <a:off x="4568757" y="-171236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 userDrawn="1"/>
            </p:nvCxnSpPr>
            <p:spPr>
              <a:xfrm rot="5400000">
                <a:off x="4568757" y="-156172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 userDrawn="1"/>
            </p:nvCxnSpPr>
            <p:spPr>
              <a:xfrm rot="5400000">
                <a:off x="4568757" y="-1411096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 userDrawn="1"/>
            </p:nvCxnSpPr>
            <p:spPr>
              <a:xfrm rot="5400000">
                <a:off x="4568757" y="-126046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 userDrawn="1"/>
            </p:nvCxnSpPr>
            <p:spPr>
              <a:xfrm rot="5400000">
                <a:off x="4568757" y="-1109830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 userDrawn="1"/>
            </p:nvCxnSpPr>
            <p:spPr>
              <a:xfrm rot="5400000">
                <a:off x="4568757" y="-95919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 userDrawn="1"/>
            </p:nvCxnSpPr>
            <p:spPr>
              <a:xfrm rot="5400000">
                <a:off x="4568757" y="-80856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/>
              <p:cNvCxnSpPr/>
              <p:nvPr userDrawn="1"/>
            </p:nvCxnSpPr>
            <p:spPr>
              <a:xfrm rot="5400000">
                <a:off x="4568757" y="-65793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 userDrawn="1"/>
            </p:nvCxnSpPr>
            <p:spPr>
              <a:xfrm rot="5400000">
                <a:off x="4568757" y="-50729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/>
              <p:cNvCxnSpPr/>
              <p:nvPr userDrawn="1"/>
            </p:nvCxnSpPr>
            <p:spPr>
              <a:xfrm rot="5400000">
                <a:off x="4568757" y="-35666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/>
              <p:nvPr userDrawn="1"/>
            </p:nvCxnSpPr>
            <p:spPr>
              <a:xfrm rot="5400000">
                <a:off x="4568757" y="-20603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/>
              <p:cNvCxnSpPr/>
              <p:nvPr userDrawn="1"/>
            </p:nvCxnSpPr>
            <p:spPr>
              <a:xfrm rot="5400000">
                <a:off x="4568757" y="-5539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 userDrawn="1"/>
            </p:nvCxnSpPr>
            <p:spPr>
              <a:xfrm rot="5400000">
                <a:off x="4568757" y="9523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/>
              <p:cNvCxnSpPr/>
              <p:nvPr userDrawn="1"/>
            </p:nvCxnSpPr>
            <p:spPr>
              <a:xfrm rot="5400000">
                <a:off x="4568757" y="24586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 userDrawn="1"/>
            </p:nvCxnSpPr>
            <p:spPr>
              <a:xfrm rot="5400000">
                <a:off x="4568757" y="39691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1" name="Group 87"/>
            <p:cNvGrpSpPr/>
            <p:nvPr userDrawn="1"/>
          </p:nvGrpSpPr>
          <p:grpSpPr>
            <a:xfrm>
              <a:off x="142570" y="603115"/>
              <a:ext cx="8858313" cy="4368936"/>
              <a:chOff x="142672" y="603115"/>
              <a:chExt cx="8864600" cy="4338536"/>
            </a:xfrm>
          </p:grpSpPr>
          <p:cxnSp>
            <p:nvCxnSpPr>
              <p:cNvPr id="152" name="Straight Connector 151"/>
              <p:cNvCxnSpPr/>
              <p:nvPr userDrawn="1"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/>
              <p:nvPr userDrawn="1"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 userDrawn="1"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/>
              <p:cNvCxnSpPr/>
              <p:nvPr userDrawn="1"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 userDrawn="1"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/>
              <p:nvPr userDrawn="1"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 userDrawn="1"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/>
              <p:cNvCxnSpPr/>
              <p:nvPr userDrawn="1"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/>
              <p:cNvCxnSpPr/>
              <p:nvPr userDrawn="1"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/>
              <p:cNvCxnSpPr/>
              <p:nvPr userDrawn="1"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/>
              <p:cNvCxnSpPr/>
              <p:nvPr userDrawn="1"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/>
              <p:cNvCxnSpPr/>
              <p:nvPr userDrawn="1"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/>
              <p:cNvCxnSpPr/>
              <p:nvPr userDrawn="1"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/>
              <p:cNvCxnSpPr/>
              <p:nvPr userDrawn="1"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/>
              <p:cNvCxnSpPr/>
              <p:nvPr userDrawn="1"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/>
              <p:cNvCxnSpPr/>
              <p:nvPr userDrawn="1"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/>
              <p:cNvCxnSpPr/>
              <p:nvPr userDrawn="1"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/>
              <p:cNvCxnSpPr/>
              <p:nvPr userDrawn="1"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/>
              <p:cNvCxnSpPr/>
              <p:nvPr userDrawn="1"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/>
              <p:nvPr userDrawn="1"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 userDrawn="1"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/>
              <p:nvPr userDrawn="1"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 userDrawn="1"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/>
              <p:cNvCxnSpPr/>
              <p:nvPr userDrawn="1"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/>
              <p:cNvCxnSpPr/>
              <p:nvPr userDrawn="1"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/>
              <p:cNvCxnSpPr/>
              <p:nvPr userDrawn="1"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/>
              <p:cNvCxnSpPr/>
              <p:nvPr userDrawn="1"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/>
              <p:cNvCxnSpPr/>
              <p:nvPr userDrawn="1"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/>
              <p:cNvCxnSpPr/>
              <p:nvPr userDrawn="1"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 userDrawn="1"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 userDrawn="1"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 userDrawn="1"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 userDrawn="1"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/>
              <p:cNvCxnSpPr/>
              <p:nvPr userDrawn="1"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 userDrawn="1"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 userDrawn="1"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 userDrawn="1"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 userDrawn="1"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 userDrawn="1"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/>
              <p:cNvCxnSpPr/>
              <p:nvPr userDrawn="1"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 userDrawn="1"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/>
              <p:cNvCxnSpPr/>
              <p:nvPr userDrawn="1"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/>
              <p:cNvCxnSpPr/>
              <p:nvPr userDrawn="1"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 userDrawn="1"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/>
              <p:cNvCxnSpPr/>
              <p:nvPr userDrawn="1"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 userDrawn="1"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 userDrawn="1"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 userDrawn="1"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 userDrawn="1"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/>
              <p:cNvCxnSpPr/>
              <p:nvPr userDrawn="1"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/>
              <p:cNvCxnSpPr/>
              <p:nvPr userDrawn="1"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 userDrawn="1"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 userDrawn="1"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 userDrawn="1"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 userDrawn="1"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/>
              <p:cNvCxnSpPr/>
              <p:nvPr userDrawn="1"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/>
              <p:cNvCxnSpPr/>
              <p:nvPr userDrawn="1"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/>
              <p:cNvCxnSpPr/>
              <p:nvPr userDrawn="1"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/>
              <p:cNvCxnSpPr/>
              <p:nvPr userDrawn="1"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Five Points Slide 2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FFFFFF"/>
                </a:solidFill>
              </a:endParaRPr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FFFFFF"/>
                </a:solidFill>
              </a:endParaRPr>
            </a:p>
          </p:txBody>
        </p:sp>
      </p:grp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2235380" y="2476650"/>
            <a:ext cx="1288870" cy="1288870"/>
          </a:xfrm>
          <a:prstGeom prst="pentag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27" name="Text Placeholder 11"/>
          <p:cNvSpPr>
            <a:spLocks noGrp="1"/>
          </p:cNvSpPr>
          <p:nvPr>
            <p:ph type="body" sz="quarter" idx="22" hasCustomPrompt="1"/>
          </p:nvPr>
        </p:nvSpPr>
        <p:spPr>
          <a:xfrm>
            <a:off x="2330853" y="388620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31" name="Picture Placeholder 7"/>
          <p:cNvSpPr>
            <a:spLocks noGrp="1"/>
          </p:cNvSpPr>
          <p:nvPr>
            <p:ph type="pic" sz="quarter" idx="24"/>
          </p:nvPr>
        </p:nvSpPr>
        <p:spPr>
          <a:xfrm>
            <a:off x="3024051" y="1524155"/>
            <a:ext cx="1288868" cy="1288866"/>
          </a:xfrm>
          <a:custGeom>
            <a:avLst/>
            <a:gdLst/>
            <a:ahLst/>
            <a:cxnLst/>
            <a:rect l="l" t="t" r="r" b="b"/>
            <a:pathLst>
              <a:path w="1799996" h="1799995">
                <a:moveTo>
                  <a:pt x="343769" y="0"/>
                </a:moveTo>
                <a:lnTo>
                  <a:pt x="1456227" y="0"/>
                </a:lnTo>
                <a:lnTo>
                  <a:pt x="1799996" y="1112458"/>
                </a:lnTo>
                <a:lnTo>
                  <a:pt x="899998" y="1799995"/>
                </a:lnTo>
                <a:lnTo>
                  <a:pt x="0" y="1112458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20" name="Picture Placeholder 7"/>
          <p:cNvSpPr>
            <a:spLocks noGrp="1"/>
          </p:cNvSpPr>
          <p:nvPr>
            <p:ph type="pic" sz="quarter" idx="29"/>
          </p:nvPr>
        </p:nvSpPr>
        <p:spPr>
          <a:xfrm>
            <a:off x="3812720" y="2476650"/>
            <a:ext cx="1288870" cy="1288870"/>
          </a:xfrm>
          <a:prstGeom prst="pentag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21" name="Picture Placeholder 7"/>
          <p:cNvSpPr>
            <a:spLocks noGrp="1"/>
          </p:cNvSpPr>
          <p:nvPr>
            <p:ph type="pic" sz="quarter" idx="30"/>
          </p:nvPr>
        </p:nvSpPr>
        <p:spPr>
          <a:xfrm>
            <a:off x="4601391" y="1524155"/>
            <a:ext cx="1288868" cy="1288866"/>
          </a:xfrm>
          <a:custGeom>
            <a:avLst/>
            <a:gdLst/>
            <a:ahLst/>
            <a:cxnLst/>
            <a:rect l="l" t="t" r="r" b="b"/>
            <a:pathLst>
              <a:path w="1799996" h="1799995">
                <a:moveTo>
                  <a:pt x="343769" y="0"/>
                </a:moveTo>
                <a:lnTo>
                  <a:pt x="1456227" y="0"/>
                </a:lnTo>
                <a:lnTo>
                  <a:pt x="1799996" y="1112458"/>
                </a:lnTo>
                <a:lnTo>
                  <a:pt x="899998" y="1799995"/>
                </a:lnTo>
                <a:lnTo>
                  <a:pt x="0" y="1112458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22" name="Picture Placeholder 7"/>
          <p:cNvSpPr>
            <a:spLocks noGrp="1"/>
          </p:cNvSpPr>
          <p:nvPr>
            <p:ph type="pic" sz="quarter" idx="31"/>
          </p:nvPr>
        </p:nvSpPr>
        <p:spPr>
          <a:xfrm>
            <a:off x="5390060" y="2476650"/>
            <a:ext cx="1288870" cy="1288870"/>
          </a:xfrm>
          <a:prstGeom prst="pentag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29" name="Text Placeholder 11"/>
          <p:cNvSpPr>
            <a:spLocks noGrp="1"/>
          </p:cNvSpPr>
          <p:nvPr>
            <p:ph type="body" sz="quarter" idx="36" hasCustomPrompt="1"/>
          </p:nvPr>
        </p:nvSpPr>
        <p:spPr>
          <a:xfrm>
            <a:off x="3908193" y="388620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30" name="Text Placeholder 11"/>
          <p:cNvSpPr>
            <a:spLocks noGrp="1"/>
          </p:cNvSpPr>
          <p:nvPr>
            <p:ph type="body" sz="quarter" idx="37" hasCustomPrompt="1"/>
          </p:nvPr>
        </p:nvSpPr>
        <p:spPr>
          <a:xfrm>
            <a:off x="5485533" y="388620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41" name="Text Placeholder 11"/>
          <p:cNvSpPr>
            <a:spLocks noGrp="1"/>
          </p:cNvSpPr>
          <p:nvPr>
            <p:ph type="body" sz="quarter" idx="40" hasCustomPrompt="1"/>
          </p:nvPr>
        </p:nvSpPr>
        <p:spPr>
          <a:xfrm>
            <a:off x="3123333" y="109728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42" name="Text Placeholder 11"/>
          <p:cNvSpPr>
            <a:spLocks noGrp="1"/>
          </p:cNvSpPr>
          <p:nvPr>
            <p:ph type="body" sz="quarter" idx="41" hasCustomPrompt="1"/>
          </p:nvPr>
        </p:nvSpPr>
        <p:spPr>
          <a:xfrm>
            <a:off x="4700673" y="109728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94099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ep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 userDrawn="1"/>
        </p:nvGrpSpPr>
        <p:grpSpPr>
          <a:xfrm>
            <a:off x="-1" y="596900"/>
            <a:ext cx="9137515" cy="4344751"/>
            <a:chOff x="0" y="596900"/>
            <a:chExt cx="9144000" cy="4344751"/>
          </a:xfrm>
        </p:grpSpPr>
        <p:grpSp>
          <p:nvGrpSpPr>
            <p:cNvPr id="20" name="Group 87"/>
            <p:cNvGrpSpPr/>
            <p:nvPr userDrawn="1"/>
          </p:nvGrpSpPr>
          <p:grpSpPr>
            <a:xfrm>
              <a:off x="142672" y="603115"/>
              <a:ext cx="8864600" cy="4338536"/>
              <a:chOff x="142672" y="603115"/>
              <a:chExt cx="8864600" cy="4338536"/>
            </a:xfrm>
          </p:grpSpPr>
          <p:cxnSp>
            <p:nvCxnSpPr>
              <p:cNvPr id="59" name="Straight Connector 58"/>
              <p:cNvCxnSpPr/>
              <p:nvPr userDrawn="1"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 userDrawn="1"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 userDrawn="1"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 userDrawn="1"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 userDrawn="1"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 userDrawn="1"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 userDrawn="1"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 userDrawn="1"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 userDrawn="1"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 userDrawn="1"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 userDrawn="1"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 userDrawn="1"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 userDrawn="1"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 userDrawn="1"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 userDrawn="1"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 userDrawn="1"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 userDrawn="1"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 userDrawn="1"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 userDrawn="1"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 userDrawn="1"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 userDrawn="1"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 userDrawn="1"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 userDrawn="1"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 userDrawn="1"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 userDrawn="1"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 userDrawn="1"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 userDrawn="1"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 userDrawn="1"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 userDrawn="1"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 userDrawn="1"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 userDrawn="1"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 userDrawn="1"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 userDrawn="1"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 userDrawn="1"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 userDrawn="1"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 userDrawn="1"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 userDrawn="1"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 userDrawn="1"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 userDrawn="1"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 userDrawn="1"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 userDrawn="1"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 userDrawn="1"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 userDrawn="1"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 userDrawn="1"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 userDrawn="1"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 userDrawn="1"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/>
              <p:nvPr userDrawn="1"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 userDrawn="1"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 userDrawn="1"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 userDrawn="1"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 userDrawn="1"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 userDrawn="1"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 userDrawn="1"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 userDrawn="1"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 userDrawn="1"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 userDrawn="1"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 userDrawn="1"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 userDrawn="1"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 userDrawn="1"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1" name="Straight Connector 20"/>
            <p:cNvCxnSpPr/>
            <p:nvPr userDrawn="1"/>
          </p:nvCxnSpPr>
          <p:spPr>
            <a:xfrm rot="5400000">
              <a:off x="4572000" y="-397510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 rot="5400000">
              <a:off x="4572000" y="-382226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 rot="5400000">
              <a:off x="4572000" y="-366942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 rot="5400000">
              <a:off x="4572000" y="-351658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 rot="5400000">
              <a:off x="4572000" y="-336374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 rot="5400000">
              <a:off x="4572000" y="-321091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 rot="5400000">
              <a:off x="4572000" y="-305807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 rot="5400000">
              <a:off x="4572000" y="-290523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 rot="5400000">
              <a:off x="4572000" y="-275239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 rot="5400000">
              <a:off x="4572000" y="-259955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 rot="5400000">
              <a:off x="4572000" y="-244672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 rot="5400000">
              <a:off x="4572000" y="-229388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 rot="5400000">
              <a:off x="4572000" y="-214104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 rot="5400000">
              <a:off x="4572000" y="-198820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 rot="5400000">
              <a:off x="4572000" y="-183536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 rot="5400000">
              <a:off x="4572000" y="-168253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>
            <a:xfrm rot="5400000">
              <a:off x="4572000" y="-152969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>
            <a:xfrm rot="5400000">
              <a:off x="4572000" y="-137685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>
            <a:xfrm rot="5400000">
              <a:off x="4572000" y="-122401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 userDrawn="1"/>
          </p:nvCxnSpPr>
          <p:spPr>
            <a:xfrm rot="5400000">
              <a:off x="4572000" y="-107117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 userDrawn="1"/>
          </p:nvCxnSpPr>
          <p:spPr>
            <a:xfrm rot="5400000">
              <a:off x="4572000" y="-91834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>
            <a:xfrm rot="5400000">
              <a:off x="4572000" y="-76550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>
            <a:xfrm rot="5400000">
              <a:off x="4572000" y="-61266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>
            <a:xfrm rot="5400000">
              <a:off x="4572000" y="-45982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>
            <a:xfrm rot="5400000">
              <a:off x="4572000" y="-30698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>
            <a:xfrm rot="5400000">
              <a:off x="4572000" y="-15415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>
            <a:xfrm rot="5400000">
              <a:off x="4572000" y="-131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>
            <a:xfrm rot="5400000">
              <a:off x="4572000" y="15152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>
            <a:xfrm rot="5400000">
              <a:off x="4572000" y="30436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Steps Slide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FFFFFF"/>
                </a:solidFill>
              </a:endParaRPr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FFFFFF"/>
                </a:solidFill>
              </a:endParaRPr>
            </a:p>
          </p:txBody>
        </p:sp>
      </p:grp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255440" y="1813709"/>
            <a:ext cx="3353390" cy="1546715"/>
          </a:xfrm>
          <a:prstGeom prst="homePlate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31" name="Picture Placeholder 7"/>
          <p:cNvSpPr>
            <a:spLocks noGrp="1"/>
          </p:cNvSpPr>
          <p:nvPr>
            <p:ph type="pic" sz="quarter" idx="24"/>
          </p:nvPr>
        </p:nvSpPr>
        <p:spPr>
          <a:xfrm>
            <a:off x="2915467" y="1813710"/>
            <a:ext cx="3353386" cy="1546710"/>
          </a:xfrm>
          <a:prstGeom prst="chevron">
            <a:avLst/>
          </a:prstGeom>
          <a:solidFill>
            <a:schemeClr val="accent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22" name="Picture Placeholder 7"/>
          <p:cNvSpPr>
            <a:spLocks noGrp="1"/>
          </p:cNvSpPr>
          <p:nvPr>
            <p:ph type="pic" sz="quarter" idx="31"/>
          </p:nvPr>
        </p:nvSpPr>
        <p:spPr>
          <a:xfrm>
            <a:off x="5575490" y="1813709"/>
            <a:ext cx="3353390" cy="1546715"/>
          </a:xfrm>
          <a:prstGeom prst="chevr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29" name="Text Placeholder 11"/>
          <p:cNvSpPr>
            <a:spLocks noGrp="1"/>
          </p:cNvSpPr>
          <p:nvPr>
            <p:ph type="body" sz="quarter" idx="36" hasCustomPrompt="1"/>
          </p:nvPr>
        </p:nvSpPr>
        <p:spPr>
          <a:xfrm>
            <a:off x="3940778" y="357378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41" name="Text Placeholder 11"/>
          <p:cNvSpPr>
            <a:spLocks noGrp="1"/>
          </p:cNvSpPr>
          <p:nvPr>
            <p:ph type="body" sz="quarter" idx="40" hasCustomPrompt="1"/>
          </p:nvPr>
        </p:nvSpPr>
        <p:spPr>
          <a:xfrm>
            <a:off x="1043073" y="132969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42" name="Text Placeholder 11"/>
          <p:cNvSpPr>
            <a:spLocks noGrp="1"/>
          </p:cNvSpPr>
          <p:nvPr>
            <p:ph type="body" sz="quarter" idx="41" hasCustomPrompt="1"/>
          </p:nvPr>
        </p:nvSpPr>
        <p:spPr>
          <a:xfrm>
            <a:off x="6514233" y="132969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24" name="Text Placeholder 11"/>
          <p:cNvSpPr>
            <a:spLocks noGrp="1"/>
          </p:cNvSpPr>
          <p:nvPr>
            <p:ph type="body" sz="quarter" idx="42" hasCustomPrompt="1"/>
          </p:nvPr>
        </p:nvSpPr>
        <p:spPr>
          <a:xfrm>
            <a:off x="752346" y="2914651"/>
            <a:ext cx="1678434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400" b="1">
                <a:solidFill>
                  <a:schemeClr val="bg1"/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25" name="Text Placeholder 11"/>
          <p:cNvSpPr>
            <a:spLocks noGrp="1"/>
          </p:cNvSpPr>
          <p:nvPr>
            <p:ph type="body" sz="quarter" idx="43" hasCustomPrompt="1"/>
          </p:nvPr>
        </p:nvSpPr>
        <p:spPr>
          <a:xfrm>
            <a:off x="3703391" y="2914651"/>
            <a:ext cx="1678434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400" b="1">
                <a:solidFill>
                  <a:schemeClr val="bg1"/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28" name="Text Placeholder 11"/>
          <p:cNvSpPr>
            <a:spLocks noGrp="1"/>
          </p:cNvSpPr>
          <p:nvPr>
            <p:ph type="body" sz="quarter" idx="44" hasCustomPrompt="1"/>
          </p:nvPr>
        </p:nvSpPr>
        <p:spPr>
          <a:xfrm>
            <a:off x="6355151" y="2914651"/>
            <a:ext cx="1678434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400" b="1">
                <a:solidFill>
                  <a:schemeClr val="bg1"/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57356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tte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8AA73B6-2EF2-4438-9A63-3BFC1C5F4C4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17"/>
          <a:stretch/>
        </p:blipFill>
        <p:spPr>
          <a:xfrm>
            <a:off x="93740" y="-1"/>
            <a:ext cx="9050260" cy="5065443"/>
          </a:xfrm>
          <a:prstGeom prst="rect">
            <a:avLst/>
          </a:prstGeom>
        </p:spPr>
      </p:pic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1051213D-5E6E-45AD-B56D-E8057EFA14AB}"/>
              </a:ext>
            </a:extLst>
          </p:cNvPr>
          <p:cNvSpPr/>
          <p:nvPr userDrawn="1"/>
        </p:nvSpPr>
        <p:spPr>
          <a:xfrm>
            <a:off x="191886" y="637992"/>
            <a:ext cx="1045028" cy="36576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17C804-1028-4DAA-A963-8B9F1E0B3BF2}"/>
              </a:ext>
            </a:extLst>
          </p:cNvPr>
          <p:cNvSpPr txBox="1"/>
          <p:nvPr userDrawn="1"/>
        </p:nvSpPr>
        <p:spPr>
          <a:xfrm>
            <a:off x="2968708" y="4936035"/>
            <a:ext cx="3229088" cy="207747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pPr algn="ctr" defTabSz="685783">
              <a:defRPr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Restricted Circulation | L&amp;T Technology Services | www.LTTS.com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E1D8BA-59A3-46DE-A7FF-746AF1016141}"/>
              </a:ext>
            </a:extLst>
          </p:cNvPr>
          <p:cNvSpPr txBox="1"/>
          <p:nvPr userDrawn="1"/>
        </p:nvSpPr>
        <p:spPr>
          <a:xfrm>
            <a:off x="8578121" y="4936034"/>
            <a:ext cx="460947" cy="207749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pPr algn="r" defTabSz="685783"/>
            <a:fld id="{D1AD548E-8EA6-684F-9B89-4E9F5DC57BB8}" type="slidenum">
              <a:rPr lang="en-US" sz="90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</a:rPr>
              <a:pPr algn="r" defTabSz="685783"/>
              <a:t>‹#›</a:t>
            </a:fld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  <a:latin typeface="Calibri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F1FE2A0-3185-4AFB-A3C9-5CD27193B468}"/>
              </a:ext>
            </a:extLst>
          </p:cNvPr>
          <p:cNvSpPr>
            <a:spLocks noGrp="1"/>
          </p:cNvSpPr>
          <p:nvPr>
            <p:ph idx="1" hasCustomPrompt="1"/>
          </p:nvPr>
        </p:nvSpPr>
        <p:spPr bwMode="gray">
          <a:xfrm>
            <a:off x="191885" y="853440"/>
            <a:ext cx="8808998" cy="4004310"/>
          </a:xfrm>
          <a:prstGeom prst="rect">
            <a:avLst/>
          </a:prstGeom>
        </p:spPr>
        <p:txBody>
          <a:bodyPr vert="horz" lIns="0" tIns="34289" rIns="0" bIns="34289" rtlCol="0">
            <a:normAutofit/>
          </a:bodyPr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200" smtClean="0"/>
            </a:lvl4pPr>
            <a:lvl5pPr>
              <a:defRPr lang="en-US" sz="1100" dirty="0"/>
            </a:lvl5pPr>
          </a:lstStyle>
          <a:p>
            <a:pPr lvl="0">
              <a:buFontTx/>
              <a:buBlip>
                <a:blip r:embed="rId3"/>
              </a:buBlip>
            </a:pPr>
            <a:r>
              <a:rPr lang="en-US" dirty="0"/>
              <a:t>Click to edit Master text styles</a:t>
            </a:r>
          </a:p>
          <a:p>
            <a:pPr lvl="1">
              <a:buFontTx/>
              <a:buBlip>
                <a:blip r:embed="rId3"/>
              </a:buBlip>
            </a:pPr>
            <a:r>
              <a:rPr lang="en-US" dirty="0"/>
              <a:t>Second level</a:t>
            </a:r>
          </a:p>
          <a:p>
            <a:pPr lvl="2">
              <a:buFontTx/>
              <a:buBlip>
                <a:blip r:embed="rId3"/>
              </a:buBlip>
            </a:pPr>
            <a:r>
              <a:rPr lang="en-US" dirty="0"/>
              <a:t>Third level</a:t>
            </a:r>
          </a:p>
          <a:p>
            <a:pPr lvl="3">
              <a:buFontTx/>
              <a:buBlip>
                <a:blip r:embed="rId3"/>
              </a:buBlip>
            </a:pPr>
            <a:r>
              <a:rPr lang="en-US" dirty="0"/>
              <a:t>Fourth level</a:t>
            </a:r>
          </a:p>
          <a:p>
            <a:pPr lvl="4">
              <a:buFontTx/>
              <a:buBlip>
                <a:blip r:embed="rId3"/>
              </a:buBlip>
            </a:pPr>
            <a:r>
              <a:rPr lang="en-US" dirty="0"/>
              <a:t>Fifth level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8A2AC73-57B7-40F3-BCF1-0655DD9EDB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191885" y="0"/>
            <a:ext cx="8802505" cy="632460"/>
          </a:xfrm>
          <a:prstGeom prst="rect">
            <a:avLst/>
          </a:prstGeom>
        </p:spPr>
        <p:txBody>
          <a:bodyPr lIns="0" rIns="0" anchor="b">
            <a:normAutofit/>
          </a:bodyPr>
          <a:lstStyle>
            <a:lvl1pPr>
              <a:defRPr sz="2400" b="1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edit Title Text</a:t>
            </a:r>
          </a:p>
        </p:txBody>
      </p:sp>
    </p:spTree>
    <p:extLst>
      <p:ext uri="{BB962C8B-B14F-4D97-AF65-F5344CB8AC3E}">
        <p14:creationId xmlns:p14="http://schemas.microsoft.com/office/powerpoint/2010/main" val="26672505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 userDrawn="1"/>
        </p:nvGrpSpPr>
        <p:grpSpPr>
          <a:xfrm>
            <a:off x="-1" y="0"/>
            <a:ext cx="9137515" cy="4914900"/>
            <a:chOff x="-1" y="0"/>
            <a:chExt cx="9137515" cy="4914900"/>
          </a:xfrm>
        </p:grpSpPr>
        <p:grpSp>
          <p:nvGrpSpPr>
            <p:cNvPr id="35" name="Group 87"/>
            <p:cNvGrpSpPr/>
            <p:nvPr userDrawn="1"/>
          </p:nvGrpSpPr>
          <p:grpSpPr>
            <a:xfrm>
              <a:off x="142570" y="6214"/>
              <a:ext cx="8858313" cy="4908686"/>
              <a:chOff x="142672" y="603115"/>
              <a:chExt cx="8864600" cy="4338536"/>
            </a:xfrm>
          </p:grpSpPr>
          <p:cxnSp>
            <p:nvCxnSpPr>
              <p:cNvPr id="70" name="Straight Connector 69"/>
              <p:cNvCxnSpPr/>
              <p:nvPr userDrawn="1"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 userDrawn="1"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 userDrawn="1"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 userDrawn="1"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 userDrawn="1"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 userDrawn="1"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 userDrawn="1"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 userDrawn="1"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 userDrawn="1"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 userDrawn="1"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 userDrawn="1"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 userDrawn="1"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 userDrawn="1"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 userDrawn="1"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 userDrawn="1"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 userDrawn="1"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 userDrawn="1"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 userDrawn="1"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 userDrawn="1"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 userDrawn="1"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 userDrawn="1"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 userDrawn="1"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 userDrawn="1"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 userDrawn="1"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 userDrawn="1"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 userDrawn="1"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 userDrawn="1"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 userDrawn="1"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 userDrawn="1"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 userDrawn="1"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 userDrawn="1"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 userDrawn="1"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 userDrawn="1"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 userDrawn="1"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 userDrawn="1"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/>
              <p:nvPr userDrawn="1"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 userDrawn="1"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 userDrawn="1"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 userDrawn="1"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 userDrawn="1"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 userDrawn="1"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 userDrawn="1"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 userDrawn="1"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 userDrawn="1"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 userDrawn="1"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 userDrawn="1"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 userDrawn="1"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 userDrawn="1"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 userDrawn="1"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 userDrawn="1"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/>
              <p:cNvCxnSpPr/>
              <p:nvPr userDrawn="1"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/>
              <p:cNvCxnSpPr/>
              <p:nvPr userDrawn="1"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 userDrawn="1"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 userDrawn="1"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 userDrawn="1"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 userDrawn="1"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 userDrawn="1"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 userDrawn="1"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 userDrawn="1"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 254"/>
            <p:cNvGrpSpPr/>
            <p:nvPr userDrawn="1"/>
          </p:nvGrpSpPr>
          <p:grpSpPr>
            <a:xfrm>
              <a:off x="-1" y="0"/>
              <a:ext cx="9137515" cy="4896684"/>
              <a:chOff x="-4568761" y="0"/>
              <a:chExt cx="13706276" cy="4896684"/>
            </a:xfrm>
          </p:grpSpPr>
          <p:cxnSp>
            <p:nvCxnSpPr>
              <p:cNvPr id="37" name="Straight Connector 36"/>
              <p:cNvCxnSpPr/>
              <p:nvPr userDrawn="1"/>
            </p:nvCxnSpPr>
            <p:spPr>
              <a:xfrm flipH="1">
                <a:off x="-4568761" y="0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 userDrawn="1"/>
            </p:nvCxnSpPr>
            <p:spPr>
              <a:xfrm flipH="1">
                <a:off x="-4568761" y="152838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 userDrawn="1"/>
            </p:nvCxnSpPr>
            <p:spPr>
              <a:xfrm flipH="1">
                <a:off x="-4568761" y="305676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 userDrawn="1"/>
            </p:nvCxnSpPr>
            <p:spPr>
              <a:xfrm flipH="1">
                <a:off x="-4568761" y="45851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 userDrawn="1"/>
            </p:nvCxnSpPr>
            <p:spPr>
              <a:xfrm flipH="1">
                <a:off x="-4568761" y="611352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 userDrawn="1"/>
            </p:nvCxnSpPr>
            <p:spPr>
              <a:xfrm flipH="1">
                <a:off x="-4568761" y="764190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 userDrawn="1"/>
            </p:nvCxnSpPr>
            <p:spPr>
              <a:xfrm flipH="1">
                <a:off x="-4568761" y="917028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 userDrawn="1"/>
            </p:nvCxnSpPr>
            <p:spPr>
              <a:xfrm flipH="1">
                <a:off x="-4568761" y="1069866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 userDrawn="1"/>
            </p:nvCxnSpPr>
            <p:spPr>
              <a:xfrm flipH="1">
                <a:off x="-4568761" y="122270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 userDrawn="1"/>
            </p:nvCxnSpPr>
            <p:spPr>
              <a:xfrm flipH="1">
                <a:off x="-4568761" y="1375542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 userDrawn="1"/>
            </p:nvCxnSpPr>
            <p:spPr>
              <a:xfrm flipH="1">
                <a:off x="-4568761" y="1528380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 userDrawn="1"/>
            </p:nvCxnSpPr>
            <p:spPr>
              <a:xfrm flipH="1">
                <a:off x="-4568761" y="1681218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 userDrawn="1"/>
            </p:nvCxnSpPr>
            <p:spPr>
              <a:xfrm flipH="1">
                <a:off x="-4568761" y="1834056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 userDrawn="1"/>
            </p:nvCxnSpPr>
            <p:spPr>
              <a:xfrm flipH="1">
                <a:off x="-4568761" y="198689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 userDrawn="1"/>
            </p:nvCxnSpPr>
            <p:spPr>
              <a:xfrm flipH="1">
                <a:off x="-4568761" y="2139732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 userDrawn="1"/>
            </p:nvCxnSpPr>
            <p:spPr>
              <a:xfrm flipH="1">
                <a:off x="-4568761" y="2292570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 userDrawn="1"/>
            </p:nvCxnSpPr>
            <p:spPr>
              <a:xfrm flipH="1">
                <a:off x="-4568761" y="2445408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 userDrawn="1"/>
            </p:nvCxnSpPr>
            <p:spPr>
              <a:xfrm flipH="1">
                <a:off x="-4568761" y="2598246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 userDrawn="1"/>
            </p:nvCxnSpPr>
            <p:spPr>
              <a:xfrm flipH="1">
                <a:off x="-4568761" y="2751084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 userDrawn="1"/>
            </p:nvCxnSpPr>
            <p:spPr>
              <a:xfrm flipH="1">
                <a:off x="-4568761" y="2903922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 userDrawn="1"/>
            </p:nvCxnSpPr>
            <p:spPr>
              <a:xfrm flipH="1">
                <a:off x="-4568761" y="3056760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 userDrawn="1"/>
            </p:nvCxnSpPr>
            <p:spPr>
              <a:xfrm flipH="1">
                <a:off x="-4568761" y="3209598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 userDrawn="1"/>
            </p:nvCxnSpPr>
            <p:spPr>
              <a:xfrm flipH="1">
                <a:off x="-4568761" y="3362436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 userDrawn="1"/>
            </p:nvCxnSpPr>
            <p:spPr>
              <a:xfrm flipH="1">
                <a:off x="-4568761" y="3515274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 userDrawn="1"/>
            </p:nvCxnSpPr>
            <p:spPr>
              <a:xfrm flipH="1">
                <a:off x="-4568761" y="3668112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 userDrawn="1"/>
            </p:nvCxnSpPr>
            <p:spPr>
              <a:xfrm flipH="1">
                <a:off x="-4568761" y="3820950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 userDrawn="1"/>
            </p:nvCxnSpPr>
            <p:spPr>
              <a:xfrm flipH="1">
                <a:off x="-4568761" y="3973788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 userDrawn="1"/>
            </p:nvCxnSpPr>
            <p:spPr>
              <a:xfrm flipH="1">
                <a:off x="-4568761" y="4126626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 userDrawn="1"/>
            </p:nvCxnSpPr>
            <p:spPr>
              <a:xfrm flipH="1">
                <a:off x="-4568761" y="427946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 userDrawn="1"/>
            </p:nvCxnSpPr>
            <p:spPr>
              <a:xfrm flipH="1">
                <a:off x="-4568761" y="4438170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 userDrawn="1"/>
            </p:nvCxnSpPr>
            <p:spPr>
              <a:xfrm flipH="1">
                <a:off x="-4568761" y="4591008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 userDrawn="1"/>
            </p:nvCxnSpPr>
            <p:spPr>
              <a:xfrm flipH="1">
                <a:off x="-4568761" y="4743846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 userDrawn="1"/>
            </p:nvCxnSpPr>
            <p:spPr>
              <a:xfrm flipH="1">
                <a:off x="-4568761" y="489668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76355" y="992954"/>
            <a:ext cx="2646065" cy="994172"/>
          </a:xfrm>
          <a:prstGeom prst="rect">
            <a:avLst/>
          </a:prstGeom>
        </p:spPr>
        <p:txBody>
          <a:bodyPr/>
          <a:lstStyle>
            <a:lvl1pPr algn="ctr">
              <a:defRPr sz="3200"/>
            </a:lvl1pPr>
          </a:lstStyle>
          <a:p>
            <a:r>
              <a:rPr lang="en-US" dirty="0"/>
              <a:t>Thank you.</a:t>
            </a:r>
            <a:endParaRPr lang="en-IN" dirty="0"/>
          </a:p>
        </p:txBody>
      </p:sp>
      <p:sp>
        <p:nvSpPr>
          <p:cNvPr id="17" name="Freeform 17"/>
          <p:cNvSpPr>
            <a:spLocks/>
          </p:cNvSpPr>
          <p:nvPr userDrawn="1"/>
        </p:nvSpPr>
        <p:spPr bwMode="auto">
          <a:xfrm>
            <a:off x="0" y="2647838"/>
            <a:ext cx="2407675" cy="575724"/>
          </a:xfrm>
          <a:custGeom>
            <a:avLst/>
            <a:gdLst/>
            <a:ahLst/>
            <a:cxnLst/>
            <a:rect l="l" t="t" r="r" b="b"/>
            <a:pathLst>
              <a:path w="2402984" h="575724">
                <a:moveTo>
                  <a:pt x="0" y="0"/>
                </a:moveTo>
                <a:lnTo>
                  <a:pt x="2402984" y="0"/>
                </a:lnTo>
                <a:lnTo>
                  <a:pt x="2052676" y="575724"/>
                </a:lnTo>
                <a:lnTo>
                  <a:pt x="0" y="57572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solidFill>
                <a:srgbClr val="000000"/>
              </a:solidFill>
            </a:endParaRPr>
          </a:p>
        </p:txBody>
      </p:sp>
      <p:grpSp>
        <p:nvGrpSpPr>
          <p:cNvPr id="18" name="Group 5"/>
          <p:cNvGrpSpPr>
            <a:grpSpLocks noChangeAspect="1"/>
          </p:cNvGrpSpPr>
          <p:nvPr userDrawn="1"/>
        </p:nvGrpSpPr>
        <p:grpSpPr bwMode="auto">
          <a:xfrm>
            <a:off x="112965" y="2789528"/>
            <a:ext cx="1944000" cy="291868"/>
            <a:chOff x="119" y="2341"/>
            <a:chExt cx="1805" cy="271"/>
          </a:xfrm>
        </p:grpSpPr>
        <p:sp>
          <p:nvSpPr>
            <p:cNvPr id="19" name="Freeform 6"/>
            <p:cNvSpPr>
              <a:spLocks noEditPoints="1"/>
            </p:cNvSpPr>
            <p:nvPr userDrawn="1"/>
          </p:nvSpPr>
          <p:spPr bwMode="auto">
            <a:xfrm>
              <a:off x="119" y="2341"/>
              <a:ext cx="270" cy="271"/>
            </a:xfrm>
            <a:custGeom>
              <a:avLst/>
              <a:gdLst>
                <a:gd name="T0" fmla="*/ 57 w 114"/>
                <a:gd name="T1" fmla="*/ 0 h 115"/>
                <a:gd name="T2" fmla="*/ 114 w 114"/>
                <a:gd name="T3" fmla="*/ 58 h 115"/>
                <a:gd name="T4" fmla="*/ 57 w 114"/>
                <a:gd name="T5" fmla="*/ 115 h 115"/>
                <a:gd name="T6" fmla="*/ 0 w 114"/>
                <a:gd name="T7" fmla="*/ 58 h 115"/>
                <a:gd name="T8" fmla="*/ 57 w 114"/>
                <a:gd name="T9" fmla="*/ 0 h 115"/>
                <a:gd name="T10" fmla="*/ 49 w 114"/>
                <a:gd name="T11" fmla="*/ 107 h 115"/>
                <a:gd name="T12" fmla="*/ 73 w 114"/>
                <a:gd name="T13" fmla="*/ 65 h 115"/>
                <a:gd name="T14" fmla="*/ 57 w 114"/>
                <a:gd name="T15" fmla="*/ 65 h 115"/>
                <a:gd name="T16" fmla="*/ 65 w 114"/>
                <a:gd name="T17" fmla="*/ 51 h 115"/>
                <a:gd name="T18" fmla="*/ 104 w 114"/>
                <a:gd name="T19" fmla="*/ 51 h 115"/>
                <a:gd name="T20" fmla="*/ 96 w 114"/>
                <a:gd name="T21" fmla="*/ 65 h 115"/>
                <a:gd name="T22" fmla="*/ 82 w 114"/>
                <a:gd name="T23" fmla="*/ 65 h 115"/>
                <a:gd name="T24" fmla="*/ 57 w 114"/>
                <a:gd name="T25" fmla="*/ 108 h 115"/>
                <a:gd name="T26" fmla="*/ 107 w 114"/>
                <a:gd name="T27" fmla="*/ 58 h 115"/>
                <a:gd name="T28" fmla="*/ 57 w 114"/>
                <a:gd name="T29" fmla="*/ 8 h 115"/>
                <a:gd name="T30" fmla="*/ 51 w 114"/>
                <a:gd name="T31" fmla="*/ 8 h 115"/>
                <a:gd name="T32" fmla="*/ 26 w 114"/>
                <a:gd name="T33" fmla="*/ 51 h 115"/>
                <a:gd name="T34" fmla="*/ 57 w 114"/>
                <a:gd name="T35" fmla="*/ 51 h 115"/>
                <a:gd name="T36" fmla="*/ 49 w 114"/>
                <a:gd name="T37" fmla="*/ 65 h 115"/>
                <a:gd name="T38" fmla="*/ 10 w 114"/>
                <a:gd name="T39" fmla="*/ 65 h 115"/>
                <a:gd name="T40" fmla="*/ 41 w 114"/>
                <a:gd name="T41" fmla="*/ 10 h 115"/>
                <a:gd name="T42" fmla="*/ 7 w 114"/>
                <a:gd name="T43" fmla="*/ 58 h 115"/>
                <a:gd name="T44" fmla="*/ 49 w 114"/>
                <a:gd name="T45" fmla="*/ 107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4" h="115">
                  <a:moveTo>
                    <a:pt x="57" y="0"/>
                  </a:moveTo>
                  <a:cubicBezTo>
                    <a:pt x="88" y="0"/>
                    <a:pt x="114" y="26"/>
                    <a:pt x="114" y="58"/>
                  </a:cubicBezTo>
                  <a:cubicBezTo>
                    <a:pt x="114" y="89"/>
                    <a:pt x="88" y="115"/>
                    <a:pt x="57" y="115"/>
                  </a:cubicBezTo>
                  <a:cubicBezTo>
                    <a:pt x="25" y="115"/>
                    <a:pt x="0" y="89"/>
                    <a:pt x="0" y="58"/>
                  </a:cubicBezTo>
                  <a:cubicBezTo>
                    <a:pt x="0" y="26"/>
                    <a:pt x="25" y="0"/>
                    <a:pt x="57" y="0"/>
                  </a:cubicBezTo>
                  <a:moveTo>
                    <a:pt x="49" y="107"/>
                  </a:moveTo>
                  <a:cubicBezTo>
                    <a:pt x="73" y="65"/>
                    <a:pt x="73" y="65"/>
                    <a:pt x="73" y="65"/>
                  </a:cubicBezTo>
                  <a:cubicBezTo>
                    <a:pt x="57" y="65"/>
                    <a:pt x="57" y="65"/>
                    <a:pt x="57" y="65"/>
                  </a:cubicBezTo>
                  <a:cubicBezTo>
                    <a:pt x="65" y="51"/>
                    <a:pt x="65" y="51"/>
                    <a:pt x="65" y="51"/>
                  </a:cubicBezTo>
                  <a:cubicBezTo>
                    <a:pt x="104" y="51"/>
                    <a:pt x="104" y="51"/>
                    <a:pt x="104" y="51"/>
                  </a:cubicBezTo>
                  <a:cubicBezTo>
                    <a:pt x="96" y="65"/>
                    <a:pt x="96" y="65"/>
                    <a:pt x="96" y="65"/>
                  </a:cubicBezTo>
                  <a:cubicBezTo>
                    <a:pt x="82" y="65"/>
                    <a:pt x="82" y="65"/>
                    <a:pt x="82" y="65"/>
                  </a:cubicBezTo>
                  <a:cubicBezTo>
                    <a:pt x="57" y="108"/>
                    <a:pt x="57" y="108"/>
                    <a:pt x="57" y="108"/>
                  </a:cubicBezTo>
                  <a:cubicBezTo>
                    <a:pt x="84" y="108"/>
                    <a:pt x="107" y="85"/>
                    <a:pt x="107" y="58"/>
                  </a:cubicBezTo>
                  <a:cubicBezTo>
                    <a:pt x="107" y="30"/>
                    <a:pt x="84" y="8"/>
                    <a:pt x="57" y="8"/>
                  </a:cubicBezTo>
                  <a:cubicBezTo>
                    <a:pt x="55" y="8"/>
                    <a:pt x="53" y="8"/>
                    <a:pt x="51" y="8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57" y="51"/>
                    <a:pt x="57" y="51"/>
                    <a:pt x="57" y="51"/>
                  </a:cubicBezTo>
                  <a:cubicBezTo>
                    <a:pt x="49" y="65"/>
                    <a:pt x="49" y="65"/>
                    <a:pt x="49" y="65"/>
                  </a:cubicBezTo>
                  <a:cubicBezTo>
                    <a:pt x="10" y="65"/>
                    <a:pt x="10" y="65"/>
                    <a:pt x="10" y="65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21" y="17"/>
                    <a:pt x="7" y="36"/>
                    <a:pt x="7" y="58"/>
                  </a:cubicBezTo>
                  <a:cubicBezTo>
                    <a:pt x="7" y="83"/>
                    <a:pt x="25" y="103"/>
                    <a:pt x="49" y="10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rgbClr val="000000"/>
                </a:solidFill>
              </a:endParaRPr>
            </a:p>
          </p:txBody>
        </p:sp>
        <p:sp>
          <p:nvSpPr>
            <p:cNvPr id="20" name="Freeform 7"/>
            <p:cNvSpPr>
              <a:spLocks noEditPoints="1"/>
            </p:cNvSpPr>
            <p:nvPr userDrawn="1"/>
          </p:nvSpPr>
          <p:spPr bwMode="auto">
            <a:xfrm>
              <a:off x="457" y="2426"/>
              <a:ext cx="1467" cy="125"/>
            </a:xfrm>
            <a:custGeom>
              <a:avLst/>
              <a:gdLst>
                <a:gd name="T0" fmla="*/ 55 w 621"/>
                <a:gd name="T1" fmla="*/ 34 h 53"/>
                <a:gd name="T2" fmla="*/ 53 w 621"/>
                <a:gd name="T3" fmla="*/ 18 h 53"/>
                <a:gd name="T4" fmla="*/ 35 w 621"/>
                <a:gd name="T5" fmla="*/ 7 h 53"/>
                <a:gd name="T6" fmla="*/ 29 w 621"/>
                <a:gd name="T7" fmla="*/ 38 h 53"/>
                <a:gd name="T8" fmla="*/ 45 w 621"/>
                <a:gd name="T9" fmla="*/ 35 h 53"/>
                <a:gd name="T10" fmla="*/ 40 w 621"/>
                <a:gd name="T11" fmla="*/ 24 h 53"/>
                <a:gd name="T12" fmla="*/ 42 w 621"/>
                <a:gd name="T13" fmla="*/ 9 h 53"/>
                <a:gd name="T14" fmla="*/ 81 w 621"/>
                <a:gd name="T15" fmla="*/ 9 h 53"/>
                <a:gd name="T16" fmla="*/ 139 w 621"/>
                <a:gd name="T17" fmla="*/ 9 h 53"/>
                <a:gd name="T18" fmla="*/ 144 w 621"/>
                <a:gd name="T19" fmla="*/ 13 h 53"/>
                <a:gd name="T20" fmla="*/ 155 w 621"/>
                <a:gd name="T21" fmla="*/ 40 h 53"/>
                <a:gd name="T22" fmla="*/ 145 w 621"/>
                <a:gd name="T23" fmla="*/ 18 h 53"/>
                <a:gd name="T24" fmla="*/ 174 w 621"/>
                <a:gd name="T25" fmla="*/ 13 h 53"/>
                <a:gd name="T26" fmla="*/ 182 w 621"/>
                <a:gd name="T27" fmla="*/ 35 h 53"/>
                <a:gd name="T28" fmla="*/ 181 w 621"/>
                <a:gd name="T29" fmla="*/ 18 h 53"/>
                <a:gd name="T30" fmla="*/ 205 w 621"/>
                <a:gd name="T31" fmla="*/ 18 h 53"/>
                <a:gd name="T32" fmla="*/ 217 w 621"/>
                <a:gd name="T33" fmla="*/ 21 h 53"/>
                <a:gd name="T34" fmla="*/ 187 w 621"/>
                <a:gd name="T35" fmla="*/ 41 h 53"/>
                <a:gd name="T36" fmla="*/ 243 w 621"/>
                <a:gd name="T37" fmla="*/ 22 h 53"/>
                <a:gd name="T38" fmla="*/ 241 w 621"/>
                <a:gd name="T39" fmla="*/ 12 h 53"/>
                <a:gd name="T40" fmla="*/ 269 w 621"/>
                <a:gd name="T41" fmla="*/ 36 h 53"/>
                <a:gd name="T42" fmla="*/ 276 w 621"/>
                <a:gd name="T43" fmla="*/ 20 h 53"/>
                <a:gd name="T44" fmla="*/ 260 w 621"/>
                <a:gd name="T45" fmla="*/ 17 h 53"/>
                <a:gd name="T46" fmla="*/ 284 w 621"/>
                <a:gd name="T47" fmla="*/ 19 h 53"/>
                <a:gd name="T48" fmla="*/ 314 w 621"/>
                <a:gd name="T49" fmla="*/ 35 h 53"/>
                <a:gd name="T50" fmla="*/ 326 w 621"/>
                <a:gd name="T51" fmla="*/ 22 h 53"/>
                <a:gd name="T52" fmla="*/ 305 w 621"/>
                <a:gd name="T53" fmla="*/ 22 h 53"/>
                <a:gd name="T54" fmla="*/ 330 w 621"/>
                <a:gd name="T55" fmla="*/ 15 h 53"/>
                <a:gd name="T56" fmla="*/ 367 w 621"/>
                <a:gd name="T57" fmla="*/ 17 h 53"/>
                <a:gd name="T58" fmla="*/ 340 w 621"/>
                <a:gd name="T59" fmla="*/ 19 h 53"/>
                <a:gd name="T60" fmla="*/ 357 w 621"/>
                <a:gd name="T61" fmla="*/ 36 h 53"/>
                <a:gd name="T62" fmla="*/ 358 w 621"/>
                <a:gd name="T63" fmla="*/ 24 h 53"/>
                <a:gd name="T64" fmla="*/ 346 w 621"/>
                <a:gd name="T65" fmla="*/ 23 h 53"/>
                <a:gd name="T66" fmla="*/ 373 w 621"/>
                <a:gd name="T67" fmla="*/ 47 h 53"/>
                <a:gd name="T68" fmla="*/ 383 w 621"/>
                <a:gd name="T69" fmla="*/ 45 h 53"/>
                <a:gd name="T70" fmla="*/ 430 w 621"/>
                <a:gd name="T71" fmla="*/ 2 h 53"/>
                <a:gd name="T72" fmla="*/ 433 w 621"/>
                <a:gd name="T73" fmla="*/ 27 h 53"/>
                <a:gd name="T74" fmla="*/ 420 w 621"/>
                <a:gd name="T75" fmla="*/ 41 h 53"/>
                <a:gd name="T76" fmla="*/ 433 w 621"/>
                <a:gd name="T77" fmla="*/ 18 h 53"/>
                <a:gd name="T78" fmla="*/ 443 w 621"/>
                <a:gd name="T79" fmla="*/ 10 h 53"/>
                <a:gd name="T80" fmla="*/ 449 w 621"/>
                <a:gd name="T81" fmla="*/ 19 h 53"/>
                <a:gd name="T82" fmla="*/ 466 w 621"/>
                <a:gd name="T83" fmla="*/ 36 h 53"/>
                <a:gd name="T84" fmla="*/ 466 w 621"/>
                <a:gd name="T85" fmla="*/ 19 h 53"/>
                <a:gd name="T86" fmla="*/ 492 w 621"/>
                <a:gd name="T87" fmla="*/ 20 h 53"/>
                <a:gd name="T88" fmla="*/ 488 w 621"/>
                <a:gd name="T89" fmla="*/ 18 h 53"/>
                <a:gd name="T90" fmla="*/ 511 w 621"/>
                <a:gd name="T91" fmla="*/ 33 h 53"/>
                <a:gd name="T92" fmla="*/ 535 w 621"/>
                <a:gd name="T93" fmla="*/ 8 h 53"/>
                <a:gd name="T94" fmla="*/ 546 w 621"/>
                <a:gd name="T95" fmla="*/ 23 h 53"/>
                <a:gd name="T96" fmla="*/ 558 w 621"/>
                <a:gd name="T97" fmla="*/ 36 h 53"/>
                <a:gd name="T98" fmla="*/ 567 w 621"/>
                <a:gd name="T99" fmla="*/ 19 h 53"/>
                <a:gd name="T100" fmla="*/ 571 w 621"/>
                <a:gd name="T101" fmla="*/ 19 h 53"/>
                <a:gd name="T102" fmla="*/ 588 w 621"/>
                <a:gd name="T103" fmla="*/ 36 h 53"/>
                <a:gd name="T104" fmla="*/ 588 w 621"/>
                <a:gd name="T105" fmla="*/ 19 h 53"/>
                <a:gd name="T106" fmla="*/ 604 w 621"/>
                <a:gd name="T107" fmla="*/ 15 h 53"/>
                <a:gd name="T108" fmla="*/ 609 w 621"/>
                <a:gd name="T109" fmla="*/ 36 h 53"/>
                <a:gd name="T110" fmla="*/ 613 w 621"/>
                <a:gd name="T111" fmla="*/ 40 h 53"/>
                <a:gd name="T112" fmla="*/ 609 w 621"/>
                <a:gd name="T113" fmla="*/ 1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21" h="53">
                  <a:moveTo>
                    <a:pt x="0" y="41"/>
                  </a:moveTo>
                  <a:cubicBezTo>
                    <a:pt x="22" y="41"/>
                    <a:pt x="22" y="41"/>
                    <a:pt x="22" y="41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9" y="35"/>
                    <a:pt x="9" y="35"/>
                    <a:pt x="9" y="35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8" y="3"/>
                    <a:pt x="8" y="3"/>
                    <a:pt x="8" y="3"/>
                  </a:cubicBezTo>
                  <a:lnTo>
                    <a:pt x="0" y="41"/>
                  </a:lnTo>
                  <a:close/>
                  <a:moveTo>
                    <a:pt x="51" y="41"/>
                  </a:moveTo>
                  <a:cubicBezTo>
                    <a:pt x="59" y="41"/>
                    <a:pt x="59" y="41"/>
                    <a:pt x="59" y="41"/>
                  </a:cubicBezTo>
                  <a:cubicBezTo>
                    <a:pt x="55" y="34"/>
                    <a:pt x="55" y="34"/>
                    <a:pt x="55" y="34"/>
                  </a:cubicBezTo>
                  <a:cubicBezTo>
                    <a:pt x="56" y="33"/>
                    <a:pt x="57" y="32"/>
                    <a:pt x="58" y="30"/>
                  </a:cubicBezTo>
                  <a:cubicBezTo>
                    <a:pt x="59" y="29"/>
                    <a:pt x="60" y="27"/>
                    <a:pt x="60" y="25"/>
                  </a:cubicBezTo>
                  <a:cubicBezTo>
                    <a:pt x="61" y="24"/>
                    <a:pt x="61" y="22"/>
                    <a:pt x="61" y="20"/>
                  </a:cubicBezTo>
                  <a:cubicBezTo>
                    <a:pt x="55" y="20"/>
                    <a:pt x="55" y="20"/>
                    <a:pt x="55" y="20"/>
                  </a:cubicBezTo>
                  <a:cubicBezTo>
                    <a:pt x="55" y="21"/>
                    <a:pt x="55" y="22"/>
                    <a:pt x="54" y="23"/>
                  </a:cubicBezTo>
                  <a:cubicBezTo>
                    <a:pt x="54" y="24"/>
                    <a:pt x="54" y="25"/>
                    <a:pt x="53" y="26"/>
                  </a:cubicBezTo>
                  <a:cubicBezTo>
                    <a:pt x="53" y="27"/>
                    <a:pt x="52" y="28"/>
                    <a:pt x="51" y="29"/>
                  </a:cubicBezTo>
                  <a:cubicBezTo>
                    <a:pt x="46" y="21"/>
                    <a:pt x="46" y="21"/>
                    <a:pt x="46" y="21"/>
                  </a:cubicBezTo>
                  <a:cubicBezTo>
                    <a:pt x="47" y="21"/>
                    <a:pt x="48" y="20"/>
                    <a:pt x="50" y="20"/>
                  </a:cubicBezTo>
                  <a:cubicBezTo>
                    <a:pt x="51" y="19"/>
                    <a:pt x="52" y="18"/>
                    <a:pt x="53" y="18"/>
                  </a:cubicBezTo>
                  <a:cubicBezTo>
                    <a:pt x="54" y="17"/>
                    <a:pt x="55" y="16"/>
                    <a:pt x="55" y="15"/>
                  </a:cubicBezTo>
                  <a:cubicBezTo>
                    <a:pt x="56" y="14"/>
                    <a:pt x="56" y="12"/>
                    <a:pt x="56" y="11"/>
                  </a:cubicBezTo>
                  <a:cubicBezTo>
                    <a:pt x="56" y="10"/>
                    <a:pt x="56" y="8"/>
                    <a:pt x="55" y="7"/>
                  </a:cubicBezTo>
                  <a:cubicBezTo>
                    <a:pt x="55" y="7"/>
                    <a:pt x="54" y="6"/>
                    <a:pt x="53" y="5"/>
                  </a:cubicBezTo>
                  <a:cubicBezTo>
                    <a:pt x="53" y="4"/>
                    <a:pt x="52" y="4"/>
                    <a:pt x="51" y="3"/>
                  </a:cubicBezTo>
                  <a:cubicBezTo>
                    <a:pt x="50" y="3"/>
                    <a:pt x="49" y="3"/>
                    <a:pt x="48" y="2"/>
                  </a:cubicBezTo>
                  <a:cubicBezTo>
                    <a:pt x="47" y="2"/>
                    <a:pt x="46" y="2"/>
                    <a:pt x="45" y="2"/>
                  </a:cubicBezTo>
                  <a:cubicBezTo>
                    <a:pt x="44" y="2"/>
                    <a:pt x="42" y="2"/>
                    <a:pt x="41" y="3"/>
                  </a:cubicBezTo>
                  <a:cubicBezTo>
                    <a:pt x="40" y="3"/>
                    <a:pt x="39" y="4"/>
                    <a:pt x="37" y="4"/>
                  </a:cubicBezTo>
                  <a:cubicBezTo>
                    <a:pt x="36" y="5"/>
                    <a:pt x="35" y="6"/>
                    <a:pt x="35" y="7"/>
                  </a:cubicBezTo>
                  <a:cubicBezTo>
                    <a:pt x="34" y="9"/>
                    <a:pt x="34" y="10"/>
                    <a:pt x="34" y="12"/>
                  </a:cubicBezTo>
                  <a:cubicBezTo>
                    <a:pt x="34" y="13"/>
                    <a:pt x="34" y="14"/>
                    <a:pt x="34" y="15"/>
                  </a:cubicBezTo>
                  <a:cubicBezTo>
                    <a:pt x="34" y="15"/>
                    <a:pt x="35" y="16"/>
                    <a:pt x="35" y="17"/>
                  </a:cubicBezTo>
                  <a:cubicBezTo>
                    <a:pt x="36" y="17"/>
                    <a:pt x="36" y="18"/>
                    <a:pt x="37" y="19"/>
                  </a:cubicBezTo>
                  <a:cubicBezTo>
                    <a:pt x="35" y="19"/>
                    <a:pt x="34" y="20"/>
                    <a:pt x="33" y="21"/>
                  </a:cubicBezTo>
                  <a:cubicBezTo>
                    <a:pt x="31" y="21"/>
                    <a:pt x="30" y="22"/>
                    <a:pt x="29" y="23"/>
                  </a:cubicBezTo>
                  <a:cubicBezTo>
                    <a:pt x="28" y="24"/>
                    <a:pt x="27" y="25"/>
                    <a:pt x="27" y="26"/>
                  </a:cubicBezTo>
                  <a:cubicBezTo>
                    <a:pt x="26" y="28"/>
                    <a:pt x="26" y="29"/>
                    <a:pt x="26" y="31"/>
                  </a:cubicBezTo>
                  <a:cubicBezTo>
                    <a:pt x="26" y="32"/>
                    <a:pt x="26" y="34"/>
                    <a:pt x="27" y="35"/>
                  </a:cubicBezTo>
                  <a:cubicBezTo>
                    <a:pt x="27" y="36"/>
                    <a:pt x="28" y="37"/>
                    <a:pt x="29" y="38"/>
                  </a:cubicBezTo>
                  <a:cubicBezTo>
                    <a:pt x="30" y="39"/>
                    <a:pt x="31" y="39"/>
                    <a:pt x="32" y="40"/>
                  </a:cubicBezTo>
                  <a:cubicBezTo>
                    <a:pt x="33" y="41"/>
                    <a:pt x="34" y="41"/>
                    <a:pt x="35" y="41"/>
                  </a:cubicBezTo>
                  <a:cubicBezTo>
                    <a:pt x="37" y="41"/>
                    <a:pt x="38" y="42"/>
                    <a:pt x="39" y="42"/>
                  </a:cubicBezTo>
                  <a:cubicBezTo>
                    <a:pt x="40" y="42"/>
                    <a:pt x="41" y="42"/>
                    <a:pt x="42" y="41"/>
                  </a:cubicBezTo>
                  <a:cubicBezTo>
                    <a:pt x="43" y="41"/>
                    <a:pt x="44" y="41"/>
                    <a:pt x="45" y="41"/>
                  </a:cubicBezTo>
                  <a:cubicBezTo>
                    <a:pt x="46" y="41"/>
                    <a:pt x="47" y="40"/>
                    <a:pt x="48" y="40"/>
                  </a:cubicBezTo>
                  <a:cubicBezTo>
                    <a:pt x="48" y="40"/>
                    <a:pt x="49" y="39"/>
                    <a:pt x="50" y="39"/>
                  </a:cubicBezTo>
                  <a:lnTo>
                    <a:pt x="51" y="41"/>
                  </a:lnTo>
                  <a:close/>
                  <a:moveTo>
                    <a:pt x="47" y="34"/>
                  </a:moveTo>
                  <a:cubicBezTo>
                    <a:pt x="46" y="34"/>
                    <a:pt x="45" y="35"/>
                    <a:pt x="45" y="35"/>
                  </a:cubicBezTo>
                  <a:cubicBezTo>
                    <a:pt x="44" y="35"/>
                    <a:pt x="43" y="36"/>
                    <a:pt x="42" y="36"/>
                  </a:cubicBezTo>
                  <a:cubicBezTo>
                    <a:pt x="42" y="36"/>
                    <a:pt x="41" y="36"/>
                    <a:pt x="40" y="36"/>
                  </a:cubicBezTo>
                  <a:cubicBezTo>
                    <a:pt x="39" y="36"/>
                    <a:pt x="38" y="36"/>
                    <a:pt x="38" y="36"/>
                  </a:cubicBezTo>
                  <a:cubicBezTo>
                    <a:pt x="37" y="35"/>
                    <a:pt x="36" y="35"/>
                    <a:pt x="35" y="35"/>
                  </a:cubicBezTo>
                  <a:cubicBezTo>
                    <a:pt x="35" y="34"/>
                    <a:pt x="34" y="34"/>
                    <a:pt x="34" y="33"/>
                  </a:cubicBezTo>
                  <a:cubicBezTo>
                    <a:pt x="34" y="32"/>
                    <a:pt x="33" y="31"/>
                    <a:pt x="33" y="30"/>
                  </a:cubicBezTo>
                  <a:cubicBezTo>
                    <a:pt x="33" y="29"/>
                    <a:pt x="34" y="29"/>
                    <a:pt x="34" y="28"/>
                  </a:cubicBezTo>
                  <a:cubicBezTo>
                    <a:pt x="34" y="27"/>
                    <a:pt x="35" y="27"/>
                    <a:pt x="35" y="26"/>
                  </a:cubicBezTo>
                  <a:cubicBezTo>
                    <a:pt x="36" y="25"/>
                    <a:pt x="37" y="25"/>
                    <a:pt x="37" y="25"/>
                  </a:cubicBezTo>
                  <a:cubicBezTo>
                    <a:pt x="38" y="24"/>
                    <a:pt x="39" y="24"/>
                    <a:pt x="40" y="24"/>
                  </a:cubicBezTo>
                  <a:lnTo>
                    <a:pt x="47" y="34"/>
                  </a:lnTo>
                  <a:close/>
                  <a:moveTo>
                    <a:pt x="50" y="11"/>
                  </a:moveTo>
                  <a:cubicBezTo>
                    <a:pt x="50" y="12"/>
                    <a:pt x="49" y="12"/>
                    <a:pt x="49" y="13"/>
                  </a:cubicBezTo>
                  <a:cubicBezTo>
                    <a:pt x="48" y="14"/>
                    <a:pt x="48" y="14"/>
                    <a:pt x="47" y="15"/>
                  </a:cubicBezTo>
                  <a:cubicBezTo>
                    <a:pt x="47" y="15"/>
                    <a:pt x="46" y="16"/>
                    <a:pt x="45" y="16"/>
                  </a:cubicBezTo>
                  <a:cubicBezTo>
                    <a:pt x="44" y="16"/>
                    <a:pt x="44" y="17"/>
                    <a:pt x="43" y="17"/>
                  </a:cubicBezTo>
                  <a:cubicBezTo>
                    <a:pt x="43" y="16"/>
                    <a:pt x="42" y="16"/>
                    <a:pt x="42" y="15"/>
                  </a:cubicBezTo>
                  <a:cubicBezTo>
                    <a:pt x="42" y="15"/>
                    <a:pt x="41" y="14"/>
                    <a:pt x="41" y="14"/>
                  </a:cubicBezTo>
                  <a:cubicBezTo>
                    <a:pt x="41" y="13"/>
                    <a:pt x="41" y="12"/>
                    <a:pt x="41" y="12"/>
                  </a:cubicBezTo>
                  <a:cubicBezTo>
                    <a:pt x="41" y="11"/>
                    <a:pt x="41" y="10"/>
                    <a:pt x="42" y="9"/>
                  </a:cubicBezTo>
                  <a:cubicBezTo>
                    <a:pt x="42" y="9"/>
                    <a:pt x="43" y="8"/>
                    <a:pt x="43" y="8"/>
                  </a:cubicBezTo>
                  <a:cubicBezTo>
                    <a:pt x="44" y="8"/>
                    <a:pt x="45" y="7"/>
                    <a:pt x="46" y="7"/>
                  </a:cubicBezTo>
                  <a:cubicBezTo>
                    <a:pt x="46" y="7"/>
                    <a:pt x="47" y="7"/>
                    <a:pt x="48" y="8"/>
                  </a:cubicBezTo>
                  <a:cubicBezTo>
                    <a:pt x="48" y="8"/>
                    <a:pt x="49" y="8"/>
                    <a:pt x="49" y="9"/>
                  </a:cubicBezTo>
                  <a:cubicBezTo>
                    <a:pt x="49" y="9"/>
                    <a:pt x="50" y="10"/>
                    <a:pt x="50" y="11"/>
                  </a:cubicBezTo>
                  <a:moveTo>
                    <a:pt x="62" y="9"/>
                  </a:moveTo>
                  <a:cubicBezTo>
                    <a:pt x="73" y="9"/>
                    <a:pt x="73" y="9"/>
                    <a:pt x="73" y="9"/>
                  </a:cubicBezTo>
                  <a:cubicBezTo>
                    <a:pt x="66" y="41"/>
                    <a:pt x="66" y="41"/>
                    <a:pt x="66" y="41"/>
                  </a:cubicBezTo>
                  <a:cubicBezTo>
                    <a:pt x="74" y="41"/>
                    <a:pt x="74" y="41"/>
                    <a:pt x="74" y="41"/>
                  </a:cubicBezTo>
                  <a:cubicBezTo>
                    <a:pt x="81" y="9"/>
                    <a:pt x="81" y="9"/>
                    <a:pt x="81" y="9"/>
                  </a:cubicBezTo>
                  <a:cubicBezTo>
                    <a:pt x="92" y="9"/>
                    <a:pt x="92" y="9"/>
                    <a:pt x="92" y="9"/>
                  </a:cubicBezTo>
                  <a:cubicBezTo>
                    <a:pt x="93" y="3"/>
                    <a:pt x="93" y="3"/>
                    <a:pt x="93" y="3"/>
                  </a:cubicBezTo>
                  <a:cubicBezTo>
                    <a:pt x="64" y="3"/>
                    <a:pt x="64" y="3"/>
                    <a:pt x="64" y="3"/>
                  </a:cubicBezTo>
                  <a:lnTo>
                    <a:pt x="62" y="9"/>
                  </a:lnTo>
                  <a:close/>
                  <a:moveTo>
                    <a:pt x="109" y="9"/>
                  </a:moveTo>
                  <a:cubicBezTo>
                    <a:pt x="120" y="9"/>
                    <a:pt x="120" y="9"/>
                    <a:pt x="120" y="9"/>
                  </a:cubicBezTo>
                  <a:cubicBezTo>
                    <a:pt x="113" y="41"/>
                    <a:pt x="113" y="41"/>
                    <a:pt x="113" y="41"/>
                  </a:cubicBezTo>
                  <a:cubicBezTo>
                    <a:pt x="121" y="41"/>
                    <a:pt x="121" y="41"/>
                    <a:pt x="121" y="41"/>
                  </a:cubicBezTo>
                  <a:cubicBezTo>
                    <a:pt x="128" y="9"/>
                    <a:pt x="128" y="9"/>
                    <a:pt x="128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40" y="3"/>
                    <a:pt x="140" y="3"/>
                    <a:pt x="140" y="3"/>
                  </a:cubicBezTo>
                  <a:cubicBezTo>
                    <a:pt x="111" y="3"/>
                    <a:pt x="111" y="3"/>
                    <a:pt x="111" y="3"/>
                  </a:cubicBezTo>
                  <a:lnTo>
                    <a:pt x="109" y="9"/>
                  </a:lnTo>
                  <a:close/>
                  <a:moveTo>
                    <a:pt x="160" y="29"/>
                  </a:moveTo>
                  <a:cubicBezTo>
                    <a:pt x="160" y="28"/>
                    <a:pt x="160" y="27"/>
                    <a:pt x="160" y="26"/>
                  </a:cubicBezTo>
                  <a:cubicBezTo>
                    <a:pt x="160" y="25"/>
                    <a:pt x="160" y="24"/>
                    <a:pt x="160" y="23"/>
                  </a:cubicBezTo>
                  <a:cubicBezTo>
                    <a:pt x="160" y="20"/>
                    <a:pt x="160" y="18"/>
                    <a:pt x="159" y="17"/>
                  </a:cubicBezTo>
                  <a:cubicBezTo>
                    <a:pt x="158" y="15"/>
                    <a:pt x="157" y="14"/>
                    <a:pt x="155" y="13"/>
                  </a:cubicBezTo>
                  <a:cubicBezTo>
                    <a:pt x="153" y="12"/>
                    <a:pt x="151" y="12"/>
                    <a:pt x="149" y="12"/>
                  </a:cubicBezTo>
                  <a:cubicBezTo>
                    <a:pt x="147" y="12"/>
                    <a:pt x="145" y="12"/>
                    <a:pt x="144" y="13"/>
                  </a:cubicBezTo>
                  <a:cubicBezTo>
                    <a:pt x="142" y="14"/>
                    <a:pt x="141" y="14"/>
                    <a:pt x="139" y="16"/>
                  </a:cubicBezTo>
                  <a:cubicBezTo>
                    <a:pt x="138" y="17"/>
                    <a:pt x="137" y="18"/>
                    <a:pt x="136" y="19"/>
                  </a:cubicBezTo>
                  <a:cubicBezTo>
                    <a:pt x="135" y="21"/>
                    <a:pt x="134" y="22"/>
                    <a:pt x="134" y="24"/>
                  </a:cubicBezTo>
                  <a:cubicBezTo>
                    <a:pt x="133" y="26"/>
                    <a:pt x="133" y="27"/>
                    <a:pt x="133" y="29"/>
                  </a:cubicBezTo>
                  <a:cubicBezTo>
                    <a:pt x="133" y="31"/>
                    <a:pt x="133" y="33"/>
                    <a:pt x="134" y="35"/>
                  </a:cubicBezTo>
                  <a:cubicBezTo>
                    <a:pt x="134" y="36"/>
                    <a:pt x="135" y="38"/>
                    <a:pt x="137" y="39"/>
                  </a:cubicBezTo>
                  <a:cubicBezTo>
                    <a:pt x="138" y="40"/>
                    <a:pt x="139" y="40"/>
                    <a:pt x="141" y="41"/>
                  </a:cubicBezTo>
                  <a:cubicBezTo>
                    <a:pt x="143" y="41"/>
                    <a:pt x="144" y="42"/>
                    <a:pt x="146" y="42"/>
                  </a:cubicBezTo>
                  <a:cubicBezTo>
                    <a:pt x="148" y="42"/>
                    <a:pt x="149" y="41"/>
                    <a:pt x="151" y="41"/>
                  </a:cubicBezTo>
                  <a:cubicBezTo>
                    <a:pt x="153" y="41"/>
                    <a:pt x="154" y="40"/>
                    <a:pt x="155" y="40"/>
                  </a:cubicBezTo>
                  <a:cubicBezTo>
                    <a:pt x="156" y="34"/>
                    <a:pt x="156" y="34"/>
                    <a:pt x="156" y="34"/>
                  </a:cubicBezTo>
                  <a:cubicBezTo>
                    <a:pt x="155" y="35"/>
                    <a:pt x="154" y="35"/>
                    <a:pt x="152" y="36"/>
                  </a:cubicBezTo>
                  <a:cubicBezTo>
                    <a:pt x="151" y="36"/>
                    <a:pt x="149" y="36"/>
                    <a:pt x="148" y="36"/>
                  </a:cubicBezTo>
                  <a:cubicBezTo>
                    <a:pt x="146" y="36"/>
                    <a:pt x="145" y="36"/>
                    <a:pt x="143" y="36"/>
                  </a:cubicBezTo>
                  <a:cubicBezTo>
                    <a:pt x="142" y="35"/>
                    <a:pt x="141" y="34"/>
                    <a:pt x="141" y="33"/>
                  </a:cubicBezTo>
                  <a:cubicBezTo>
                    <a:pt x="140" y="32"/>
                    <a:pt x="140" y="31"/>
                    <a:pt x="140" y="29"/>
                  </a:cubicBezTo>
                  <a:lnTo>
                    <a:pt x="160" y="29"/>
                  </a:lnTo>
                  <a:close/>
                  <a:moveTo>
                    <a:pt x="141" y="24"/>
                  </a:moveTo>
                  <a:cubicBezTo>
                    <a:pt x="141" y="23"/>
                    <a:pt x="142" y="22"/>
                    <a:pt x="143" y="21"/>
                  </a:cubicBezTo>
                  <a:cubicBezTo>
                    <a:pt x="143" y="20"/>
                    <a:pt x="144" y="19"/>
                    <a:pt x="145" y="18"/>
                  </a:cubicBezTo>
                  <a:cubicBezTo>
                    <a:pt x="146" y="18"/>
                    <a:pt x="147" y="17"/>
                    <a:pt x="149" y="17"/>
                  </a:cubicBezTo>
                  <a:cubicBezTo>
                    <a:pt x="150" y="17"/>
                    <a:pt x="151" y="18"/>
                    <a:pt x="152" y="19"/>
                  </a:cubicBezTo>
                  <a:cubicBezTo>
                    <a:pt x="153" y="19"/>
                    <a:pt x="153" y="21"/>
                    <a:pt x="153" y="22"/>
                  </a:cubicBezTo>
                  <a:cubicBezTo>
                    <a:pt x="153" y="22"/>
                    <a:pt x="153" y="23"/>
                    <a:pt x="153" y="23"/>
                  </a:cubicBezTo>
                  <a:cubicBezTo>
                    <a:pt x="153" y="23"/>
                    <a:pt x="153" y="24"/>
                    <a:pt x="153" y="24"/>
                  </a:cubicBezTo>
                  <a:lnTo>
                    <a:pt x="141" y="24"/>
                  </a:lnTo>
                  <a:close/>
                  <a:moveTo>
                    <a:pt x="188" y="13"/>
                  </a:moveTo>
                  <a:cubicBezTo>
                    <a:pt x="187" y="13"/>
                    <a:pt x="186" y="13"/>
                    <a:pt x="184" y="12"/>
                  </a:cubicBezTo>
                  <a:cubicBezTo>
                    <a:pt x="183" y="12"/>
                    <a:pt x="182" y="12"/>
                    <a:pt x="180" y="12"/>
                  </a:cubicBezTo>
                  <a:cubicBezTo>
                    <a:pt x="178" y="12"/>
                    <a:pt x="176" y="12"/>
                    <a:pt x="174" y="13"/>
                  </a:cubicBezTo>
                  <a:cubicBezTo>
                    <a:pt x="172" y="14"/>
                    <a:pt x="170" y="15"/>
                    <a:pt x="168" y="17"/>
                  </a:cubicBezTo>
                  <a:cubicBezTo>
                    <a:pt x="167" y="19"/>
                    <a:pt x="166" y="20"/>
                    <a:pt x="165" y="23"/>
                  </a:cubicBezTo>
                  <a:cubicBezTo>
                    <a:pt x="164" y="25"/>
                    <a:pt x="164" y="27"/>
                    <a:pt x="164" y="29"/>
                  </a:cubicBezTo>
                  <a:cubicBezTo>
                    <a:pt x="164" y="32"/>
                    <a:pt x="164" y="34"/>
                    <a:pt x="165" y="36"/>
                  </a:cubicBezTo>
                  <a:cubicBezTo>
                    <a:pt x="166" y="38"/>
                    <a:pt x="168" y="39"/>
                    <a:pt x="169" y="40"/>
                  </a:cubicBezTo>
                  <a:cubicBezTo>
                    <a:pt x="171" y="41"/>
                    <a:pt x="173" y="42"/>
                    <a:pt x="176" y="42"/>
                  </a:cubicBezTo>
                  <a:cubicBezTo>
                    <a:pt x="177" y="42"/>
                    <a:pt x="178" y="41"/>
                    <a:pt x="179" y="41"/>
                  </a:cubicBezTo>
                  <a:cubicBezTo>
                    <a:pt x="181" y="41"/>
                    <a:pt x="182" y="41"/>
                    <a:pt x="183" y="40"/>
                  </a:cubicBezTo>
                  <a:cubicBezTo>
                    <a:pt x="184" y="34"/>
                    <a:pt x="184" y="34"/>
                    <a:pt x="184" y="34"/>
                  </a:cubicBezTo>
                  <a:cubicBezTo>
                    <a:pt x="183" y="35"/>
                    <a:pt x="182" y="35"/>
                    <a:pt x="182" y="35"/>
                  </a:cubicBezTo>
                  <a:cubicBezTo>
                    <a:pt x="181" y="35"/>
                    <a:pt x="180" y="36"/>
                    <a:pt x="180" y="36"/>
                  </a:cubicBezTo>
                  <a:cubicBezTo>
                    <a:pt x="179" y="36"/>
                    <a:pt x="178" y="36"/>
                    <a:pt x="178" y="36"/>
                  </a:cubicBezTo>
                  <a:cubicBezTo>
                    <a:pt x="176" y="36"/>
                    <a:pt x="175" y="36"/>
                    <a:pt x="175" y="35"/>
                  </a:cubicBezTo>
                  <a:cubicBezTo>
                    <a:pt x="174" y="35"/>
                    <a:pt x="173" y="34"/>
                    <a:pt x="173" y="34"/>
                  </a:cubicBezTo>
                  <a:cubicBezTo>
                    <a:pt x="172" y="33"/>
                    <a:pt x="172" y="32"/>
                    <a:pt x="172" y="31"/>
                  </a:cubicBezTo>
                  <a:cubicBezTo>
                    <a:pt x="172" y="30"/>
                    <a:pt x="171" y="29"/>
                    <a:pt x="171" y="29"/>
                  </a:cubicBezTo>
                  <a:cubicBezTo>
                    <a:pt x="171" y="27"/>
                    <a:pt x="172" y="26"/>
                    <a:pt x="172" y="25"/>
                  </a:cubicBezTo>
                  <a:cubicBezTo>
                    <a:pt x="172" y="23"/>
                    <a:pt x="173" y="22"/>
                    <a:pt x="174" y="21"/>
                  </a:cubicBezTo>
                  <a:cubicBezTo>
                    <a:pt x="175" y="20"/>
                    <a:pt x="176" y="19"/>
                    <a:pt x="177" y="19"/>
                  </a:cubicBezTo>
                  <a:cubicBezTo>
                    <a:pt x="178" y="18"/>
                    <a:pt x="179" y="18"/>
                    <a:pt x="181" y="18"/>
                  </a:cubicBezTo>
                  <a:cubicBezTo>
                    <a:pt x="182" y="18"/>
                    <a:pt x="183" y="18"/>
                    <a:pt x="184" y="18"/>
                  </a:cubicBezTo>
                  <a:cubicBezTo>
                    <a:pt x="184" y="18"/>
                    <a:pt x="185" y="19"/>
                    <a:pt x="186" y="19"/>
                  </a:cubicBezTo>
                  <a:lnTo>
                    <a:pt x="188" y="13"/>
                  </a:lnTo>
                  <a:close/>
                  <a:moveTo>
                    <a:pt x="187" y="41"/>
                  </a:moveTo>
                  <a:cubicBezTo>
                    <a:pt x="194" y="41"/>
                    <a:pt x="194" y="41"/>
                    <a:pt x="194" y="41"/>
                  </a:cubicBezTo>
                  <a:cubicBezTo>
                    <a:pt x="197" y="27"/>
                    <a:pt x="197" y="27"/>
                    <a:pt x="197" y="27"/>
                  </a:cubicBezTo>
                  <a:cubicBezTo>
                    <a:pt x="198" y="26"/>
                    <a:pt x="198" y="25"/>
                    <a:pt x="198" y="24"/>
                  </a:cubicBezTo>
                  <a:cubicBezTo>
                    <a:pt x="199" y="22"/>
                    <a:pt x="199" y="22"/>
                    <a:pt x="200" y="21"/>
                  </a:cubicBezTo>
                  <a:cubicBezTo>
                    <a:pt x="200" y="20"/>
                    <a:pt x="201" y="19"/>
                    <a:pt x="202" y="19"/>
                  </a:cubicBezTo>
                  <a:cubicBezTo>
                    <a:pt x="203" y="18"/>
                    <a:pt x="204" y="18"/>
                    <a:pt x="205" y="18"/>
                  </a:cubicBezTo>
                  <a:cubicBezTo>
                    <a:pt x="206" y="18"/>
                    <a:pt x="207" y="18"/>
                    <a:pt x="207" y="18"/>
                  </a:cubicBezTo>
                  <a:cubicBezTo>
                    <a:pt x="208" y="19"/>
                    <a:pt x="208" y="19"/>
                    <a:pt x="209" y="20"/>
                  </a:cubicBezTo>
                  <a:cubicBezTo>
                    <a:pt x="209" y="20"/>
                    <a:pt x="209" y="21"/>
                    <a:pt x="209" y="22"/>
                  </a:cubicBezTo>
                  <a:cubicBezTo>
                    <a:pt x="209" y="23"/>
                    <a:pt x="209" y="24"/>
                    <a:pt x="209" y="25"/>
                  </a:cubicBezTo>
                  <a:cubicBezTo>
                    <a:pt x="209" y="26"/>
                    <a:pt x="209" y="27"/>
                    <a:pt x="208" y="28"/>
                  </a:cubicBezTo>
                  <a:cubicBezTo>
                    <a:pt x="206" y="41"/>
                    <a:pt x="206" y="41"/>
                    <a:pt x="206" y="41"/>
                  </a:cubicBezTo>
                  <a:cubicBezTo>
                    <a:pt x="213" y="41"/>
                    <a:pt x="213" y="41"/>
                    <a:pt x="213" y="41"/>
                  </a:cubicBezTo>
                  <a:cubicBezTo>
                    <a:pt x="216" y="27"/>
                    <a:pt x="216" y="27"/>
                    <a:pt x="216" y="27"/>
                  </a:cubicBezTo>
                  <a:cubicBezTo>
                    <a:pt x="216" y="26"/>
                    <a:pt x="216" y="25"/>
                    <a:pt x="217" y="24"/>
                  </a:cubicBezTo>
                  <a:cubicBezTo>
                    <a:pt x="217" y="23"/>
                    <a:pt x="217" y="22"/>
                    <a:pt x="217" y="21"/>
                  </a:cubicBezTo>
                  <a:cubicBezTo>
                    <a:pt x="217" y="19"/>
                    <a:pt x="217" y="18"/>
                    <a:pt x="216" y="16"/>
                  </a:cubicBezTo>
                  <a:cubicBezTo>
                    <a:pt x="215" y="15"/>
                    <a:pt x="214" y="14"/>
                    <a:pt x="213" y="13"/>
                  </a:cubicBezTo>
                  <a:cubicBezTo>
                    <a:pt x="211" y="12"/>
                    <a:pt x="210" y="12"/>
                    <a:pt x="208" y="12"/>
                  </a:cubicBezTo>
                  <a:cubicBezTo>
                    <a:pt x="207" y="12"/>
                    <a:pt x="206" y="12"/>
                    <a:pt x="205" y="13"/>
                  </a:cubicBezTo>
                  <a:cubicBezTo>
                    <a:pt x="204" y="13"/>
                    <a:pt x="203" y="13"/>
                    <a:pt x="202" y="14"/>
                  </a:cubicBezTo>
                  <a:cubicBezTo>
                    <a:pt x="201" y="14"/>
                    <a:pt x="200" y="15"/>
                    <a:pt x="200" y="15"/>
                  </a:cubicBezTo>
                  <a:cubicBezTo>
                    <a:pt x="200" y="15"/>
                    <a:pt x="200" y="15"/>
                    <a:pt x="200" y="15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96" y="0"/>
                    <a:pt x="196" y="0"/>
                    <a:pt x="196" y="0"/>
                  </a:cubicBezTo>
                  <a:lnTo>
                    <a:pt x="187" y="41"/>
                  </a:lnTo>
                  <a:close/>
                  <a:moveTo>
                    <a:pt x="221" y="41"/>
                  </a:moveTo>
                  <a:cubicBezTo>
                    <a:pt x="228" y="41"/>
                    <a:pt x="228" y="41"/>
                    <a:pt x="228" y="41"/>
                  </a:cubicBezTo>
                  <a:cubicBezTo>
                    <a:pt x="231" y="27"/>
                    <a:pt x="231" y="27"/>
                    <a:pt x="231" y="27"/>
                  </a:cubicBezTo>
                  <a:cubicBezTo>
                    <a:pt x="231" y="26"/>
                    <a:pt x="231" y="25"/>
                    <a:pt x="232" y="24"/>
                  </a:cubicBezTo>
                  <a:cubicBezTo>
                    <a:pt x="232" y="22"/>
                    <a:pt x="233" y="22"/>
                    <a:pt x="233" y="21"/>
                  </a:cubicBezTo>
                  <a:cubicBezTo>
                    <a:pt x="234" y="20"/>
                    <a:pt x="235" y="19"/>
                    <a:pt x="236" y="19"/>
                  </a:cubicBezTo>
                  <a:cubicBezTo>
                    <a:pt x="236" y="18"/>
                    <a:pt x="237" y="18"/>
                    <a:pt x="239" y="18"/>
                  </a:cubicBezTo>
                  <a:cubicBezTo>
                    <a:pt x="240" y="18"/>
                    <a:pt x="240" y="18"/>
                    <a:pt x="241" y="18"/>
                  </a:cubicBezTo>
                  <a:cubicBezTo>
                    <a:pt x="241" y="19"/>
                    <a:pt x="242" y="19"/>
                    <a:pt x="242" y="20"/>
                  </a:cubicBezTo>
                  <a:cubicBezTo>
                    <a:pt x="243" y="20"/>
                    <a:pt x="243" y="21"/>
                    <a:pt x="243" y="22"/>
                  </a:cubicBezTo>
                  <a:cubicBezTo>
                    <a:pt x="243" y="23"/>
                    <a:pt x="243" y="24"/>
                    <a:pt x="242" y="25"/>
                  </a:cubicBezTo>
                  <a:cubicBezTo>
                    <a:pt x="242" y="26"/>
                    <a:pt x="242" y="27"/>
                    <a:pt x="242" y="28"/>
                  </a:cubicBezTo>
                  <a:cubicBezTo>
                    <a:pt x="239" y="41"/>
                    <a:pt x="239" y="41"/>
                    <a:pt x="239" y="41"/>
                  </a:cubicBezTo>
                  <a:cubicBezTo>
                    <a:pt x="247" y="41"/>
                    <a:pt x="247" y="41"/>
                    <a:pt x="247" y="41"/>
                  </a:cubicBezTo>
                  <a:cubicBezTo>
                    <a:pt x="249" y="27"/>
                    <a:pt x="249" y="27"/>
                    <a:pt x="249" y="27"/>
                  </a:cubicBezTo>
                  <a:cubicBezTo>
                    <a:pt x="250" y="26"/>
                    <a:pt x="250" y="25"/>
                    <a:pt x="250" y="24"/>
                  </a:cubicBezTo>
                  <a:cubicBezTo>
                    <a:pt x="250" y="23"/>
                    <a:pt x="250" y="22"/>
                    <a:pt x="250" y="21"/>
                  </a:cubicBezTo>
                  <a:cubicBezTo>
                    <a:pt x="250" y="19"/>
                    <a:pt x="250" y="18"/>
                    <a:pt x="249" y="16"/>
                  </a:cubicBezTo>
                  <a:cubicBezTo>
                    <a:pt x="249" y="15"/>
                    <a:pt x="247" y="14"/>
                    <a:pt x="246" y="13"/>
                  </a:cubicBezTo>
                  <a:cubicBezTo>
                    <a:pt x="245" y="12"/>
                    <a:pt x="243" y="12"/>
                    <a:pt x="241" y="12"/>
                  </a:cubicBezTo>
                  <a:cubicBezTo>
                    <a:pt x="240" y="12"/>
                    <a:pt x="239" y="12"/>
                    <a:pt x="238" y="13"/>
                  </a:cubicBezTo>
                  <a:cubicBezTo>
                    <a:pt x="237" y="13"/>
                    <a:pt x="236" y="13"/>
                    <a:pt x="235" y="14"/>
                  </a:cubicBezTo>
                  <a:cubicBezTo>
                    <a:pt x="235" y="14"/>
                    <a:pt x="234" y="15"/>
                    <a:pt x="233" y="15"/>
                  </a:cubicBezTo>
                  <a:cubicBezTo>
                    <a:pt x="233" y="15"/>
                    <a:pt x="233" y="15"/>
                    <a:pt x="233" y="15"/>
                  </a:cubicBezTo>
                  <a:cubicBezTo>
                    <a:pt x="234" y="13"/>
                    <a:pt x="234" y="13"/>
                    <a:pt x="234" y="13"/>
                  </a:cubicBezTo>
                  <a:cubicBezTo>
                    <a:pt x="226" y="13"/>
                    <a:pt x="226" y="13"/>
                    <a:pt x="226" y="13"/>
                  </a:cubicBezTo>
                  <a:cubicBezTo>
                    <a:pt x="226" y="13"/>
                    <a:pt x="226" y="14"/>
                    <a:pt x="226" y="14"/>
                  </a:cubicBezTo>
                  <a:cubicBezTo>
                    <a:pt x="226" y="15"/>
                    <a:pt x="226" y="16"/>
                    <a:pt x="226" y="17"/>
                  </a:cubicBezTo>
                  <a:lnTo>
                    <a:pt x="221" y="41"/>
                  </a:lnTo>
                  <a:close/>
                  <a:moveTo>
                    <a:pt x="269" y="36"/>
                  </a:moveTo>
                  <a:cubicBezTo>
                    <a:pt x="267" y="36"/>
                    <a:pt x="266" y="36"/>
                    <a:pt x="265" y="35"/>
                  </a:cubicBezTo>
                  <a:cubicBezTo>
                    <a:pt x="264" y="34"/>
                    <a:pt x="264" y="34"/>
                    <a:pt x="263" y="33"/>
                  </a:cubicBezTo>
                  <a:cubicBezTo>
                    <a:pt x="263" y="32"/>
                    <a:pt x="263" y="30"/>
                    <a:pt x="263" y="29"/>
                  </a:cubicBezTo>
                  <a:cubicBezTo>
                    <a:pt x="263" y="28"/>
                    <a:pt x="263" y="27"/>
                    <a:pt x="263" y="26"/>
                  </a:cubicBezTo>
                  <a:cubicBezTo>
                    <a:pt x="263" y="25"/>
                    <a:pt x="264" y="24"/>
                    <a:pt x="264" y="23"/>
                  </a:cubicBezTo>
                  <a:cubicBezTo>
                    <a:pt x="265" y="22"/>
                    <a:pt x="265" y="21"/>
                    <a:pt x="266" y="20"/>
                  </a:cubicBezTo>
                  <a:cubicBezTo>
                    <a:pt x="267" y="20"/>
                    <a:pt x="267" y="19"/>
                    <a:pt x="268" y="18"/>
                  </a:cubicBezTo>
                  <a:cubicBezTo>
                    <a:pt x="269" y="18"/>
                    <a:pt x="270" y="18"/>
                    <a:pt x="271" y="18"/>
                  </a:cubicBezTo>
                  <a:cubicBezTo>
                    <a:pt x="273" y="18"/>
                    <a:pt x="273" y="18"/>
                    <a:pt x="274" y="18"/>
                  </a:cubicBezTo>
                  <a:cubicBezTo>
                    <a:pt x="275" y="19"/>
                    <a:pt x="275" y="19"/>
                    <a:pt x="276" y="20"/>
                  </a:cubicBezTo>
                  <a:cubicBezTo>
                    <a:pt x="276" y="20"/>
                    <a:pt x="277" y="21"/>
                    <a:pt x="277" y="22"/>
                  </a:cubicBezTo>
                  <a:cubicBezTo>
                    <a:pt x="277" y="23"/>
                    <a:pt x="277" y="24"/>
                    <a:pt x="277" y="24"/>
                  </a:cubicBezTo>
                  <a:cubicBezTo>
                    <a:pt x="277" y="25"/>
                    <a:pt x="277" y="26"/>
                    <a:pt x="277" y="28"/>
                  </a:cubicBezTo>
                  <a:cubicBezTo>
                    <a:pt x="277" y="29"/>
                    <a:pt x="276" y="30"/>
                    <a:pt x="276" y="31"/>
                  </a:cubicBezTo>
                  <a:cubicBezTo>
                    <a:pt x="275" y="32"/>
                    <a:pt x="275" y="32"/>
                    <a:pt x="274" y="33"/>
                  </a:cubicBezTo>
                  <a:cubicBezTo>
                    <a:pt x="273" y="34"/>
                    <a:pt x="273" y="35"/>
                    <a:pt x="272" y="35"/>
                  </a:cubicBezTo>
                  <a:cubicBezTo>
                    <a:pt x="271" y="36"/>
                    <a:pt x="270" y="36"/>
                    <a:pt x="269" y="36"/>
                  </a:cubicBezTo>
                  <a:moveTo>
                    <a:pt x="272" y="12"/>
                  </a:moveTo>
                  <a:cubicBezTo>
                    <a:pt x="269" y="12"/>
                    <a:pt x="267" y="12"/>
                    <a:pt x="265" y="13"/>
                  </a:cubicBezTo>
                  <a:cubicBezTo>
                    <a:pt x="263" y="14"/>
                    <a:pt x="261" y="15"/>
                    <a:pt x="260" y="17"/>
                  </a:cubicBezTo>
                  <a:cubicBezTo>
                    <a:pt x="258" y="18"/>
                    <a:pt x="257" y="20"/>
                    <a:pt x="256" y="22"/>
                  </a:cubicBezTo>
                  <a:cubicBezTo>
                    <a:pt x="256" y="24"/>
                    <a:pt x="255" y="26"/>
                    <a:pt x="255" y="29"/>
                  </a:cubicBezTo>
                  <a:cubicBezTo>
                    <a:pt x="255" y="31"/>
                    <a:pt x="256" y="34"/>
                    <a:pt x="257" y="36"/>
                  </a:cubicBezTo>
                  <a:cubicBezTo>
                    <a:pt x="258" y="37"/>
                    <a:pt x="259" y="39"/>
                    <a:pt x="261" y="40"/>
                  </a:cubicBezTo>
                  <a:cubicBezTo>
                    <a:pt x="263" y="41"/>
                    <a:pt x="265" y="42"/>
                    <a:pt x="268" y="42"/>
                  </a:cubicBezTo>
                  <a:cubicBezTo>
                    <a:pt x="270" y="42"/>
                    <a:pt x="273" y="41"/>
                    <a:pt x="275" y="40"/>
                  </a:cubicBezTo>
                  <a:cubicBezTo>
                    <a:pt x="277" y="39"/>
                    <a:pt x="279" y="38"/>
                    <a:pt x="280" y="37"/>
                  </a:cubicBezTo>
                  <a:cubicBezTo>
                    <a:pt x="282" y="35"/>
                    <a:pt x="283" y="33"/>
                    <a:pt x="284" y="31"/>
                  </a:cubicBezTo>
                  <a:cubicBezTo>
                    <a:pt x="284" y="29"/>
                    <a:pt x="285" y="27"/>
                    <a:pt x="285" y="24"/>
                  </a:cubicBezTo>
                  <a:cubicBezTo>
                    <a:pt x="285" y="22"/>
                    <a:pt x="284" y="21"/>
                    <a:pt x="284" y="19"/>
                  </a:cubicBezTo>
                  <a:cubicBezTo>
                    <a:pt x="283" y="18"/>
                    <a:pt x="282" y="16"/>
                    <a:pt x="281" y="15"/>
                  </a:cubicBezTo>
                  <a:cubicBezTo>
                    <a:pt x="280" y="14"/>
                    <a:pt x="279" y="13"/>
                    <a:pt x="277" y="13"/>
                  </a:cubicBezTo>
                  <a:cubicBezTo>
                    <a:pt x="275" y="12"/>
                    <a:pt x="274" y="12"/>
                    <a:pt x="272" y="12"/>
                  </a:cubicBezTo>
                  <a:moveTo>
                    <a:pt x="287" y="41"/>
                  </a:moveTo>
                  <a:cubicBezTo>
                    <a:pt x="295" y="41"/>
                    <a:pt x="295" y="41"/>
                    <a:pt x="295" y="41"/>
                  </a:cubicBezTo>
                  <a:cubicBezTo>
                    <a:pt x="304" y="0"/>
                    <a:pt x="304" y="0"/>
                    <a:pt x="304" y="0"/>
                  </a:cubicBezTo>
                  <a:cubicBezTo>
                    <a:pt x="296" y="0"/>
                    <a:pt x="296" y="0"/>
                    <a:pt x="296" y="0"/>
                  </a:cubicBezTo>
                  <a:lnTo>
                    <a:pt x="287" y="41"/>
                  </a:lnTo>
                  <a:close/>
                  <a:moveTo>
                    <a:pt x="317" y="36"/>
                  </a:moveTo>
                  <a:cubicBezTo>
                    <a:pt x="316" y="36"/>
                    <a:pt x="315" y="36"/>
                    <a:pt x="314" y="35"/>
                  </a:cubicBezTo>
                  <a:cubicBezTo>
                    <a:pt x="313" y="34"/>
                    <a:pt x="312" y="34"/>
                    <a:pt x="312" y="33"/>
                  </a:cubicBezTo>
                  <a:cubicBezTo>
                    <a:pt x="312" y="32"/>
                    <a:pt x="311" y="30"/>
                    <a:pt x="311" y="29"/>
                  </a:cubicBezTo>
                  <a:cubicBezTo>
                    <a:pt x="311" y="28"/>
                    <a:pt x="312" y="27"/>
                    <a:pt x="312" y="26"/>
                  </a:cubicBezTo>
                  <a:cubicBezTo>
                    <a:pt x="312" y="25"/>
                    <a:pt x="312" y="24"/>
                    <a:pt x="313" y="23"/>
                  </a:cubicBezTo>
                  <a:cubicBezTo>
                    <a:pt x="313" y="22"/>
                    <a:pt x="314" y="21"/>
                    <a:pt x="315" y="20"/>
                  </a:cubicBezTo>
                  <a:cubicBezTo>
                    <a:pt x="315" y="20"/>
                    <a:pt x="316" y="19"/>
                    <a:pt x="317" y="18"/>
                  </a:cubicBezTo>
                  <a:cubicBezTo>
                    <a:pt x="318" y="18"/>
                    <a:pt x="319" y="18"/>
                    <a:pt x="320" y="18"/>
                  </a:cubicBezTo>
                  <a:cubicBezTo>
                    <a:pt x="321" y="18"/>
                    <a:pt x="322" y="18"/>
                    <a:pt x="323" y="18"/>
                  </a:cubicBezTo>
                  <a:cubicBezTo>
                    <a:pt x="324" y="19"/>
                    <a:pt x="324" y="19"/>
                    <a:pt x="325" y="20"/>
                  </a:cubicBezTo>
                  <a:cubicBezTo>
                    <a:pt x="325" y="20"/>
                    <a:pt x="325" y="21"/>
                    <a:pt x="326" y="22"/>
                  </a:cubicBezTo>
                  <a:cubicBezTo>
                    <a:pt x="326" y="23"/>
                    <a:pt x="326" y="24"/>
                    <a:pt x="326" y="24"/>
                  </a:cubicBezTo>
                  <a:cubicBezTo>
                    <a:pt x="326" y="25"/>
                    <a:pt x="326" y="26"/>
                    <a:pt x="325" y="28"/>
                  </a:cubicBezTo>
                  <a:cubicBezTo>
                    <a:pt x="325" y="29"/>
                    <a:pt x="325" y="30"/>
                    <a:pt x="324" y="31"/>
                  </a:cubicBezTo>
                  <a:cubicBezTo>
                    <a:pt x="324" y="32"/>
                    <a:pt x="323" y="32"/>
                    <a:pt x="323" y="33"/>
                  </a:cubicBezTo>
                  <a:cubicBezTo>
                    <a:pt x="322" y="34"/>
                    <a:pt x="321" y="35"/>
                    <a:pt x="320" y="35"/>
                  </a:cubicBezTo>
                  <a:cubicBezTo>
                    <a:pt x="319" y="36"/>
                    <a:pt x="318" y="36"/>
                    <a:pt x="317" y="36"/>
                  </a:cubicBezTo>
                  <a:moveTo>
                    <a:pt x="321" y="12"/>
                  </a:moveTo>
                  <a:cubicBezTo>
                    <a:pt x="318" y="12"/>
                    <a:pt x="316" y="12"/>
                    <a:pt x="314" y="13"/>
                  </a:cubicBezTo>
                  <a:cubicBezTo>
                    <a:pt x="312" y="14"/>
                    <a:pt x="310" y="15"/>
                    <a:pt x="309" y="17"/>
                  </a:cubicBezTo>
                  <a:cubicBezTo>
                    <a:pt x="307" y="18"/>
                    <a:pt x="306" y="20"/>
                    <a:pt x="305" y="22"/>
                  </a:cubicBezTo>
                  <a:cubicBezTo>
                    <a:pt x="304" y="24"/>
                    <a:pt x="304" y="26"/>
                    <a:pt x="304" y="29"/>
                  </a:cubicBezTo>
                  <a:cubicBezTo>
                    <a:pt x="304" y="31"/>
                    <a:pt x="304" y="34"/>
                    <a:pt x="305" y="36"/>
                  </a:cubicBezTo>
                  <a:cubicBezTo>
                    <a:pt x="306" y="37"/>
                    <a:pt x="308" y="39"/>
                    <a:pt x="310" y="40"/>
                  </a:cubicBezTo>
                  <a:cubicBezTo>
                    <a:pt x="312" y="41"/>
                    <a:pt x="314" y="42"/>
                    <a:pt x="317" y="42"/>
                  </a:cubicBezTo>
                  <a:cubicBezTo>
                    <a:pt x="319" y="42"/>
                    <a:pt x="321" y="41"/>
                    <a:pt x="323" y="40"/>
                  </a:cubicBezTo>
                  <a:cubicBezTo>
                    <a:pt x="326" y="39"/>
                    <a:pt x="327" y="38"/>
                    <a:pt x="329" y="37"/>
                  </a:cubicBezTo>
                  <a:cubicBezTo>
                    <a:pt x="330" y="35"/>
                    <a:pt x="331" y="33"/>
                    <a:pt x="332" y="31"/>
                  </a:cubicBezTo>
                  <a:cubicBezTo>
                    <a:pt x="333" y="29"/>
                    <a:pt x="333" y="27"/>
                    <a:pt x="333" y="24"/>
                  </a:cubicBezTo>
                  <a:cubicBezTo>
                    <a:pt x="333" y="22"/>
                    <a:pt x="333" y="21"/>
                    <a:pt x="332" y="19"/>
                  </a:cubicBezTo>
                  <a:cubicBezTo>
                    <a:pt x="332" y="18"/>
                    <a:pt x="331" y="16"/>
                    <a:pt x="330" y="15"/>
                  </a:cubicBezTo>
                  <a:cubicBezTo>
                    <a:pt x="329" y="14"/>
                    <a:pt x="327" y="13"/>
                    <a:pt x="326" y="13"/>
                  </a:cubicBezTo>
                  <a:cubicBezTo>
                    <a:pt x="324" y="12"/>
                    <a:pt x="322" y="12"/>
                    <a:pt x="321" y="12"/>
                  </a:cubicBezTo>
                  <a:moveTo>
                    <a:pt x="335" y="51"/>
                  </a:moveTo>
                  <a:cubicBezTo>
                    <a:pt x="337" y="52"/>
                    <a:pt x="339" y="52"/>
                    <a:pt x="341" y="53"/>
                  </a:cubicBezTo>
                  <a:cubicBezTo>
                    <a:pt x="343" y="53"/>
                    <a:pt x="345" y="53"/>
                    <a:pt x="347" y="53"/>
                  </a:cubicBezTo>
                  <a:cubicBezTo>
                    <a:pt x="349" y="53"/>
                    <a:pt x="351" y="53"/>
                    <a:pt x="353" y="52"/>
                  </a:cubicBezTo>
                  <a:cubicBezTo>
                    <a:pt x="355" y="51"/>
                    <a:pt x="357" y="50"/>
                    <a:pt x="358" y="49"/>
                  </a:cubicBezTo>
                  <a:cubicBezTo>
                    <a:pt x="359" y="48"/>
                    <a:pt x="360" y="46"/>
                    <a:pt x="361" y="44"/>
                  </a:cubicBezTo>
                  <a:cubicBezTo>
                    <a:pt x="362" y="42"/>
                    <a:pt x="362" y="40"/>
                    <a:pt x="363" y="38"/>
                  </a:cubicBezTo>
                  <a:cubicBezTo>
                    <a:pt x="367" y="17"/>
                    <a:pt x="367" y="17"/>
                    <a:pt x="367" y="17"/>
                  </a:cubicBezTo>
                  <a:cubicBezTo>
                    <a:pt x="367" y="16"/>
                    <a:pt x="368" y="15"/>
                    <a:pt x="368" y="14"/>
                  </a:cubicBezTo>
                  <a:cubicBezTo>
                    <a:pt x="368" y="14"/>
                    <a:pt x="368" y="13"/>
                    <a:pt x="368" y="13"/>
                  </a:cubicBezTo>
                  <a:cubicBezTo>
                    <a:pt x="361" y="13"/>
                    <a:pt x="361" y="13"/>
                    <a:pt x="361" y="13"/>
                  </a:cubicBezTo>
                  <a:cubicBezTo>
                    <a:pt x="360" y="17"/>
                    <a:pt x="360" y="17"/>
                    <a:pt x="360" y="17"/>
                  </a:cubicBezTo>
                  <a:cubicBezTo>
                    <a:pt x="360" y="16"/>
                    <a:pt x="359" y="15"/>
                    <a:pt x="358" y="14"/>
                  </a:cubicBezTo>
                  <a:cubicBezTo>
                    <a:pt x="357" y="14"/>
                    <a:pt x="356" y="13"/>
                    <a:pt x="355" y="13"/>
                  </a:cubicBezTo>
                  <a:cubicBezTo>
                    <a:pt x="354" y="12"/>
                    <a:pt x="353" y="12"/>
                    <a:pt x="352" y="12"/>
                  </a:cubicBezTo>
                  <a:cubicBezTo>
                    <a:pt x="350" y="12"/>
                    <a:pt x="348" y="12"/>
                    <a:pt x="347" y="13"/>
                  </a:cubicBezTo>
                  <a:cubicBezTo>
                    <a:pt x="345" y="14"/>
                    <a:pt x="344" y="14"/>
                    <a:pt x="343" y="16"/>
                  </a:cubicBezTo>
                  <a:cubicBezTo>
                    <a:pt x="341" y="17"/>
                    <a:pt x="341" y="18"/>
                    <a:pt x="340" y="19"/>
                  </a:cubicBezTo>
                  <a:cubicBezTo>
                    <a:pt x="339" y="21"/>
                    <a:pt x="338" y="22"/>
                    <a:pt x="338" y="24"/>
                  </a:cubicBezTo>
                  <a:cubicBezTo>
                    <a:pt x="338" y="26"/>
                    <a:pt x="337" y="27"/>
                    <a:pt x="337" y="29"/>
                  </a:cubicBezTo>
                  <a:cubicBezTo>
                    <a:pt x="337" y="31"/>
                    <a:pt x="338" y="32"/>
                    <a:pt x="338" y="33"/>
                  </a:cubicBezTo>
                  <a:cubicBezTo>
                    <a:pt x="338" y="35"/>
                    <a:pt x="339" y="36"/>
                    <a:pt x="340" y="37"/>
                  </a:cubicBezTo>
                  <a:cubicBezTo>
                    <a:pt x="340" y="38"/>
                    <a:pt x="341" y="39"/>
                    <a:pt x="343" y="40"/>
                  </a:cubicBezTo>
                  <a:cubicBezTo>
                    <a:pt x="344" y="41"/>
                    <a:pt x="345" y="41"/>
                    <a:pt x="347" y="41"/>
                  </a:cubicBezTo>
                  <a:cubicBezTo>
                    <a:pt x="349" y="41"/>
                    <a:pt x="350" y="41"/>
                    <a:pt x="351" y="40"/>
                  </a:cubicBezTo>
                  <a:cubicBezTo>
                    <a:pt x="352" y="40"/>
                    <a:pt x="353" y="39"/>
                    <a:pt x="354" y="38"/>
                  </a:cubicBezTo>
                  <a:cubicBezTo>
                    <a:pt x="355" y="38"/>
                    <a:pt x="356" y="37"/>
                    <a:pt x="357" y="36"/>
                  </a:cubicBezTo>
                  <a:cubicBezTo>
                    <a:pt x="357" y="36"/>
                    <a:pt x="357" y="36"/>
                    <a:pt x="357" y="36"/>
                  </a:cubicBezTo>
                  <a:cubicBezTo>
                    <a:pt x="356" y="37"/>
                    <a:pt x="356" y="38"/>
                    <a:pt x="356" y="39"/>
                  </a:cubicBezTo>
                  <a:cubicBezTo>
                    <a:pt x="355" y="40"/>
                    <a:pt x="355" y="41"/>
                    <a:pt x="354" y="42"/>
                  </a:cubicBezTo>
                  <a:cubicBezTo>
                    <a:pt x="354" y="43"/>
                    <a:pt x="353" y="44"/>
                    <a:pt x="353" y="45"/>
                  </a:cubicBezTo>
                  <a:cubicBezTo>
                    <a:pt x="352" y="46"/>
                    <a:pt x="351" y="46"/>
                    <a:pt x="350" y="47"/>
                  </a:cubicBezTo>
                  <a:cubicBezTo>
                    <a:pt x="349" y="47"/>
                    <a:pt x="348" y="47"/>
                    <a:pt x="346" y="47"/>
                  </a:cubicBezTo>
                  <a:cubicBezTo>
                    <a:pt x="345" y="47"/>
                    <a:pt x="344" y="47"/>
                    <a:pt x="343" y="47"/>
                  </a:cubicBezTo>
                  <a:cubicBezTo>
                    <a:pt x="342" y="47"/>
                    <a:pt x="341" y="47"/>
                    <a:pt x="340" y="46"/>
                  </a:cubicBezTo>
                  <a:cubicBezTo>
                    <a:pt x="339" y="46"/>
                    <a:pt x="338" y="46"/>
                    <a:pt x="337" y="45"/>
                  </a:cubicBezTo>
                  <a:lnTo>
                    <a:pt x="335" y="51"/>
                  </a:lnTo>
                  <a:close/>
                  <a:moveTo>
                    <a:pt x="358" y="24"/>
                  </a:moveTo>
                  <a:cubicBezTo>
                    <a:pt x="358" y="25"/>
                    <a:pt x="358" y="26"/>
                    <a:pt x="358" y="27"/>
                  </a:cubicBezTo>
                  <a:cubicBezTo>
                    <a:pt x="357" y="28"/>
                    <a:pt x="357" y="29"/>
                    <a:pt x="357" y="30"/>
                  </a:cubicBezTo>
                  <a:cubicBezTo>
                    <a:pt x="356" y="31"/>
                    <a:pt x="356" y="32"/>
                    <a:pt x="355" y="33"/>
                  </a:cubicBezTo>
                  <a:cubicBezTo>
                    <a:pt x="354" y="33"/>
                    <a:pt x="354" y="34"/>
                    <a:pt x="353" y="35"/>
                  </a:cubicBezTo>
                  <a:cubicBezTo>
                    <a:pt x="352" y="35"/>
                    <a:pt x="351" y="35"/>
                    <a:pt x="350" y="35"/>
                  </a:cubicBezTo>
                  <a:cubicBezTo>
                    <a:pt x="349" y="35"/>
                    <a:pt x="348" y="35"/>
                    <a:pt x="347" y="34"/>
                  </a:cubicBezTo>
                  <a:cubicBezTo>
                    <a:pt x="346" y="34"/>
                    <a:pt x="346" y="33"/>
                    <a:pt x="345" y="32"/>
                  </a:cubicBezTo>
                  <a:cubicBezTo>
                    <a:pt x="345" y="31"/>
                    <a:pt x="345" y="30"/>
                    <a:pt x="345" y="29"/>
                  </a:cubicBezTo>
                  <a:cubicBezTo>
                    <a:pt x="345" y="28"/>
                    <a:pt x="345" y="27"/>
                    <a:pt x="345" y="26"/>
                  </a:cubicBezTo>
                  <a:cubicBezTo>
                    <a:pt x="345" y="25"/>
                    <a:pt x="346" y="24"/>
                    <a:pt x="346" y="23"/>
                  </a:cubicBezTo>
                  <a:cubicBezTo>
                    <a:pt x="347" y="22"/>
                    <a:pt x="347" y="21"/>
                    <a:pt x="348" y="20"/>
                  </a:cubicBezTo>
                  <a:cubicBezTo>
                    <a:pt x="348" y="20"/>
                    <a:pt x="349" y="19"/>
                    <a:pt x="350" y="18"/>
                  </a:cubicBezTo>
                  <a:cubicBezTo>
                    <a:pt x="351" y="18"/>
                    <a:pt x="352" y="18"/>
                    <a:pt x="353" y="18"/>
                  </a:cubicBezTo>
                  <a:cubicBezTo>
                    <a:pt x="354" y="18"/>
                    <a:pt x="355" y="18"/>
                    <a:pt x="356" y="19"/>
                  </a:cubicBezTo>
                  <a:cubicBezTo>
                    <a:pt x="356" y="19"/>
                    <a:pt x="357" y="20"/>
                    <a:pt x="357" y="21"/>
                  </a:cubicBezTo>
                  <a:cubicBezTo>
                    <a:pt x="358" y="22"/>
                    <a:pt x="358" y="23"/>
                    <a:pt x="358" y="24"/>
                  </a:cubicBezTo>
                  <a:moveTo>
                    <a:pt x="372" y="13"/>
                  </a:moveTo>
                  <a:cubicBezTo>
                    <a:pt x="377" y="42"/>
                    <a:pt x="377" y="42"/>
                    <a:pt x="377" y="42"/>
                  </a:cubicBezTo>
                  <a:cubicBezTo>
                    <a:pt x="376" y="44"/>
                    <a:pt x="375" y="45"/>
                    <a:pt x="375" y="45"/>
                  </a:cubicBezTo>
                  <a:cubicBezTo>
                    <a:pt x="374" y="46"/>
                    <a:pt x="373" y="47"/>
                    <a:pt x="373" y="47"/>
                  </a:cubicBezTo>
                  <a:cubicBezTo>
                    <a:pt x="372" y="47"/>
                    <a:pt x="371" y="47"/>
                    <a:pt x="371" y="47"/>
                  </a:cubicBezTo>
                  <a:cubicBezTo>
                    <a:pt x="370" y="47"/>
                    <a:pt x="369" y="47"/>
                    <a:pt x="369" y="47"/>
                  </a:cubicBezTo>
                  <a:cubicBezTo>
                    <a:pt x="368" y="47"/>
                    <a:pt x="368" y="47"/>
                    <a:pt x="367" y="47"/>
                  </a:cubicBezTo>
                  <a:cubicBezTo>
                    <a:pt x="366" y="52"/>
                    <a:pt x="366" y="52"/>
                    <a:pt x="366" y="52"/>
                  </a:cubicBezTo>
                  <a:cubicBezTo>
                    <a:pt x="367" y="53"/>
                    <a:pt x="368" y="53"/>
                    <a:pt x="369" y="53"/>
                  </a:cubicBezTo>
                  <a:cubicBezTo>
                    <a:pt x="369" y="53"/>
                    <a:pt x="370" y="53"/>
                    <a:pt x="371" y="53"/>
                  </a:cubicBezTo>
                  <a:cubicBezTo>
                    <a:pt x="373" y="53"/>
                    <a:pt x="374" y="53"/>
                    <a:pt x="375" y="52"/>
                  </a:cubicBezTo>
                  <a:cubicBezTo>
                    <a:pt x="377" y="52"/>
                    <a:pt x="378" y="51"/>
                    <a:pt x="378" y="51"/>
                  </a:cubicBezTo>
                  <a:cubicBezTo>
                    <a:pt x="379" y="50"/>
                    <a:pt x="380" y="49"/>
                    <a:pt x="381" y="48"/>
                  </a:cubicBezTo>
                  <a:cubicBezTo>
                    <a:pt x="381" y="47"/>
                    <a:pt x="382" y="46"/>
                    <a:pt x="383" y="45"/>
                  </a:cubicBezTo>
                  <a:cubicBezTo>
                    <a:pt x="402" y="13"/>
                    <a:pt x="402" y="13"/>
                    <a:pt x="402" y="13"/>
                  </a:cubicBezTo>
                  <a:cubicBezTo>
                    <a:pt x="394" y="13"/>
                    <a:pt x="394" y="13"/>
                    <a:pt x="394" y="13"/>
                  </a:cubicBezTo>
                  <a:cubicBezTo>
                    <a:pt x="382" y="34"/>
                    <a:pt x="382" y="34"/>
                    <a:pt x="382" y="34"/>
                  </a:cubicBezTo>
                  <a:cubicBezTo>
                    <a:pt x="382" y="34"/>
                    <a:pt x="382" y="34"/>
                    <a:pt x="382" y="34"/>
                  </a:cubicBezTo>
                  <a:cubicBezTo>
                    <a:pt x="380" y="13"/>
                    <a:pt x="380" y="13"/>
                    <a:pt x="380" y="13"/>
                  </a:cubicBezTo>
                  <a:lnTo>
                    <a:pt x="372" y="13"/>
                  </a:lnTo>
                  <a:close/>
                  <a:moveTo>
                    <a:pt x="445" y="4"/>
                  </a:moveTo>
                  <a:cubicBezTo>
                    <a:pt x="443" y="3"/>
                    <a:pt x="441" y="3"/>
                    <a:pt x="440" y="2"/>
                  </a:cubicBezTo>
                  <a:cubicBezTo>
                    <a:pt x="438" y="2"/>
                    <a:pt x="436" y="2"/>
                    <a:pt x="435" y="2"/>
                  </a:cubicBezTo>
                  <a:cubicBezTo>
                    <a:pt x="433" y="2"/>
                    <a:pt x="432" y="2"/>
                    <a:pt x="430" y="2"/>
                  </a:cubicBezTo>
                  <a:cubicBezTo>
                    <a:pt x="429" y="3"/>
                    <a:pt x="428" y="3"/>
                    <a:pt x="426" y="4"/>
                  </a:cubicBezTo>
                  <a:cubicBezTo>
                    <a:pt x="425" y="4"/>
                    <a:pt x="424" y="5"/>
                    <a:pt x="423" y="6"/>
                  </a:cubicBezTo>
                  <a:cubicBezTo>
                    <a:pt x="422" y="7"/>
                    <a:pt x="422" y="8"/>
                    <a:pt x="421" y="9"/>
                  </a:cubicBezTo>
                  <a:cubicBezTo>
                    <a:pt x="421" y="11"/>
                    <a:pt x="420" y="12"/>
                    <a:pt x="420" y="14"/>
                  </a:cubicBezTo>
                  <a:cubicBezTo>
                    <a:pt x="420" y="15"/>
                    <a:pt x="421" y="16"/>
                    <a:pt x="421" y="17"/>
                  </a:cubicBezTo>
                  <a:cubicBezTo>
                    <a:pt x="422" y="18"/>
                    <a:pt x="422" y="19"/>
                    <a:pt x="423" y="20"/>
                  </a:cubicBezTo>
                  <a:cubicBezTo>
                    <a:pt x="424" y="21"/>
                    <a:pt x="425" y="21"/>
                    <a:pt x="425" y="22"/>
                  </a:cubicBezTo>
                  <a:cubicBezTo>
                    <a:pt x="426" y="23"/>
                    <a:pt x="427" y="23"/>
                    <a:pt x="428" y="24"/>
                  </a:cubicBezTo>
                  <a:cubicBezTo>
                    <a:pt x="429" y="24"/>
                    <a:pt x="430" y="25"/>
                    <a:pt x="431" y="25"/>
                  </a:cubicBezTo>
                  <a:cubicBezTo>
                    <a:pt x="432" y="26"/>
                    <a:pt x="432" y="26"/>
                    <a:pt x="433" y="27"/>
                  </a:cubicBezTo>
                  <a:cubicBezTo>
                    <a:pt x="433" y="28"/>
                    <a:pt x="433" y="29"/>
                    <a:pt x="433" y="30"/>
                  </a:cubicBezTo>
                  <a:cubicBezTo>
                    <a:pt x="433" y="31"/>
                    <a:pt x="433" y="31"/>
                    <a:pt x="433" y="32"/>
                  </a:cubicBezTo>
                  <a:cubicBezTo>
                    <a:pt x="432" y="33"/>
                    <a:pt x="432" y="34"/>
                    <a:pt x="431" y="34"/>
                  </a:cubicBezTo>
                  <a:cubicBezTo>
                    <a:pt x="430" y="35"/>
                    <a:pt x="430" y="35"/>
                    <a:pt x="429" y="35"/>
                  </a:cubicBezTo>
                  <a:cubicBezTo>
                    <a:pt x="428" y="35"/>
                    <a:pt x="427" y="36"/>
                    <a:pt x="426" y="36"/>
                  </a:cubicBezTo>
                  <a:cubicBezTo>
                    <a:pt x="425" y="36"/>
                    <a:pt x="424" y="35"/>
                    <a:pt x="423" y="35"/>
                  </a:cubicBezTo>
                  <a:cubicBezTo>
                    <a:pt x="422" y="35"/>
                    <a:pt x="421" y="35"/>
                    <a:pt x="420" y="34"/>
                  </a:cubicBezTo>
                  <a:cubicBezTo>
                    <a:pt x="419" y="34"/>
                    <a:pt x="418" y="33"/>
                    <a:pt x="417" y="33"/>
                  </a:cubicBezTo>
                  <a:cubicBezTo>
                    <a:pt x="415" y="39"/>
                    <a:pt x="415" y="39"/>
                    <a:pt x="415" y="39"/>
                  </a:cubicBezTo>
                  <a:cubicBezTo>
                    <a:pt x="417" y="40"/>
                    <a:pt x="418" y="41"/>
                    <a:pt x="420" y="41"/>
                  </a:cubicBezTo>
                  <a:cubicBezTo>
                    <a:pt x="422" y="41"/>
                    <a:pt x="424" y="42"/>
                    <a:pt x="426" y="42"/>
                  </a:cubicBezTo>
                  <a:cubicBezTo>
                    <a:pt x="427" y="42"/>
                    <a:pt x="429" y="41"/>
                    <a:pt x="431" y="41"/>
                  </a:cubicBezTo>
                  <a:cubicBezTo>
                    <a:pt x="432" y="41"/>
                    <a:pt x="434" y="40"/>
                    <a:pt x="435" y="40"/>
                  </a:cubicBezTo>
                  <a:cubicBezTo>
                    <a:pt x="436" y="39"/>
                    <a:pt x="437" y="38"/>
                    <a:pt x="438" y="37"/>
                  </a:cubicBezTo>
                  <a:cubicBezTo>
                    <a:pt x="439" y="36"/>
                    <a:pt x="440" y="35"/>
                    <a:pt x="441" y="34"/>
                  </a:cubicBezTo>
                  <a:cubicBezTo>
                    <a:pt x="441" y="32"/>
                    <a:pt x="441" y="31"/>
                    <a:pt x="441" y="29"/>
                  </a:cubicBezTo>
                  <a:cubicBezTo>
                    <a:pt x="441" y="27"/>
                    <a:pt x="441" y="26"/>
                    <a:pt x="441" y="25"/>
                  </a:cubicBezTo>
                  <a:cubicBezTo>
                    <a:pt x="440" y="24"/>
                    <a:pt x="440" y="23"/>
                    <a:pt x="439" y="22"/>
                  </a:cubicBezTo>
                  <a:cubicBezTo>
                    <a:pt x="438" y="21"/>
                    <a:pt x="437" y="20"/>
                    <a:pt x="436" y="20"/>
                  </a:cubicBezTo>
                  <a:cubicBezTo>
                    <a:pt x="435" y="19"/>
                    <a:pt x="434" y="19"/>
                    <a:pt x="433" y="18"/>
                  </a:cubicBezTo>
                  <a:cubicBezTo>
                    <a:pt x="433" y="18"/>
                    <a:pt x="432" y="17"/>
                    <a:pt x="431" y="16"/>
                  </a:cubicBezTo>
                  <a:cubicBezTo>
                    <a:pt x="430" y="16"/>
                    <a:pt x="430" y="15"/>
                    <a:pt x="429" y="15"/>
                  </a:cubicBezTo>
                  <a:cubicBezTo>
                    <a:pt x="429" y="14"/>
                    <a:pt x="428" y="13"/>
                    <a:pt x="428" y="12"/>
                  </a:cubicBezTo>
                  <a:cubicBezTo>
                    <a:pt x="428" y="12"/>
                    <a:pt x="429" y="11"/>
                    <a:pt x="429" y="10"/>
                  </a:cubicBezTo>
                  <a:cubicBezTo>
                    <a:pt x="429" y="10"/>
                    <a:pt x="430" y="9"/>
                    <a:pt x="431" y="9"/>
                  </a:cubicBezTo>
                  <a:cubicBezTo>
                    <a:pt x="431" y="9"/>
                    <a:pt x="432" y="8"/>
                    <a:pt x="433" y="8"/>
                  </a:cubicBezTo>
                  <a:cubicBezTo>
                    <a:pt x="433" y="8"/>
                    <a:pt x="434" y="8"/>
                    <a:pt x="435" y="8"/>
                  </a:cubicBezTo>
                  <a:cubicBezTo>
                    <a:pt x="436" y="8"/>
                    <a:pt x="437" y="8"/>
                    <a:pt x="438" y="8"/>
                  </a:cubicBezTo>
                  <a:cubicBezTo>
                    <a:pt x="439" y="8"/>
                    <a:pt x="439" y="9"/>
                    <a:pt x="440" y="9"/>
                  </a:cubicBezTo>
                  <a:cubicBezTo>
                    <a:pt x="441" y="9"/>
                    <a:pt x="442" y="10"/>
                    <a:pt x="443" y="10"/>
                  </a:cubicBezTo>
                  <a:lnTo>
                    <a:pt x="445" y="4"/>
                  </a:lnTo>
                  <a:close/>
                  <a:moveTo>
                    <a:pt x="473" y="29"/>
                  </a:moveTo>
                  <a:cubicBezTo>
                    <a:pt x="474" y="28"/>
                    <a:pt x="474" y="27"/>
                    <a:pt x="474" y="26"/>
                  </a:cubicBezTo>
                  <a:cubicBezTo>
                    <a:pt x="474" y="25"/>
                    <a:pt x="474" y="24"/>
                    <a:pt x="474" y="23"/>
                  </a:cubicBezTo>
                  <a:cubicBezTo>
                    <a:pt x="474" y="20"/>
                    <a:pt x="474" y="18"/>
                    <a:pt x="473" y="17"/>
                  </a:cubicBezTo>
                  <a:cubicBezTo>
                    <a:pt x="472" y="15"/>
                    <a:pt x="470" y="14"/>
                    <a:pt x="469" y="13"/>
                  </a:cubicBezTo>
                  <a:cubicBezTo>
                    <a:pt x="467" y="12"/>
                    <a:pt x="465" y="12"/>
                    <a:pt x="462" y="12"/>
                  </a:cubicBezTo>
                  <a:cubicBezTo>
                    <a:pt x="461" y="12"/>
                    <a:pt x="459" y="12"/>
                    <a:pt x="457" y="13"/>
                  </a:cubicBezTo>
                  <a:cubicBezTo>
                    <a:pt x="456" y="14"/>
                    <a:pt x="454" y="14"/>
                    <a:pt x="453" y="16"/>
                  </a:cubicBezTo>
                  <a:cubicBezTo>
                    <a:pt x="452" y="17"/>
                    <a:pt x="450" y="18"/>
                    <a:pt x="449" y="19"/>
                  </a:cubicBezTo>
                  <a:cubicBezTo>
                    <a:pt x="448" y="21"/>
                    <a:pt x="448" y="22"/>
                    <a:pt x="447" y="24"/>
                  </a:cubicBezTo>
                  <a:cubicBezTo>
                    <a:pt x="447" y="26"/>
                    <a:pt x="446" y="27"/>
                    <a:pt x="446" y="29"/>
                  </a:cubicBezTo>
                  <a:cubicBezTo>
                    <a:pt x="446" y="31"/>
                    <a:pt x="447" y="33"/>
                    <a:pt x="447" y="35"/>
                  </a:cubicBezTo>
                  <a:cubicBezTo>
                    <a:pt x="448" y="36"/>
                    <a:pt x="449" y="38"/>
                    <a:pt x="450" y="39"/>
                  </a:cubicBezTo>
                  <a:cubicBezTo>
                    <a:pt x="451" y="40"/>
                    <a:pt x="453" y="40"/>
                    <a:pt x="454" y="41"/>
                  </a:cubicBezTo>
                  <a:cubicBezTo>
                    <a:pt x="456" y="41"/>
                    <a:pt x="458" y="42"/>
                    <a:pt x="460" y="42"/>
                  </a:cubicBezTo>
                  <a:cubicBezTo>
                    <a:pt x="462" y="42"/>
                    <a:pt x="463" y="41"/>
                    <a:pt x="465" y="41"/>
                  </a:cubicBezTo>
                  <a:cubicBezTo>
                    <a:pt x="466" y="41"/>
                    <a:pt x="468" y="40"/>
                    <a:pt x="469" y="40"/>
                  </a:cubicBezTo>
                  <a:cubicBezTo>
                    <a:pt x="470" y="34"/>
                    <a:pt x="470" y="34"/>
                    <a:pt x="470" y="34"/>
                  </a:cubicBezTo>
                  <a:cubicBezTo>
                    <a:pt x="469" y="35"/>
                    <a:pt x="467" y="35"/>
                    <a:pt x="466" y="36"/>
                  </a:cubicBezTo>
                  <a:cubicBezTo>
                    <a:pt x="464" y="36"/>
                    <a:pt x="463" y="36"/>
                    <a:pt x="461" y="36"/>
                  </a:cubicBezTo>
                  <a:cubicBezTo>
                    <a:pt x="460" y="36"/>
                    <a:pt x="458" y="36"/>
                    <a:pt x="457" y="36"/>
                  </a:cubicBezTo>
                  <a:cubicBezTo>
                    <a:pt x="456" y="35"/>
                    <a:pt x="455" y="34"/>
                    <a:pt x="454" y="33"/>
                  </a:cubicBezTo>
                  <a:cubicBezTo>
                    <a:pt x="454" y="32"/>
                    <a:pt x="453" y="31"/>
                    <a:pt x="453" y="29"/>
                  </a:cubicBezTo>
                  <a:lnTo>
                    <a:pt x="473" y="29"/>
                  </a:lnTo>
                  <a:close/>
                  <a:moveTo>
                    <a:pt x="454" y="24"/>
                  </a:moveTo>
                  <a:cubicBezTo>
                    <a:pt x="455" y="23"/>
                    <a:pt x="455" y="22"/>
                    <a:pt x="456" y="21"/>
                  </a:cubicBezTo>
                  <a:cubicBezTo>
                    <a:pt x="457" y="20"/>
                    <a:pt x="458" y="19"/>
                    <a:pt x="459" y="18"/>
                  </a:cubicBezTo>
                  <a:cubicBezTo>
                    <a:pt x="460" y="18"/>
                    <a:pt x="461" y="17"/>
                    <a:pt x="462" y="17"/>
                  </a:cubicBezTo>
                  <a:cubicBezTo>
                    <a:pt x="464" y="17"/>
                    <a:pt x="465" y="18"/>
                    <a:pt x="466" y="19"/>
                  </a:cubicBezTo>
                  <a:cubicBezTo>
                    <a:pt x="467" y="19"/>
                    <a:pt x="467" y="21"/>
                    <a:pt x="467" y="22"/>
                  </a:cubicBezTo>
                  <a:cubicBezTo>
                    <a:pt x="467" y="22"/>
                    <a:pt x="467" y="23"/>
                    <a:pt x="467" y="23"/>
                  </a:cubicBezTo>
                  <a:cubicBezTo>
                    <a:pt x="467" y="23"/>
                    <a:pt x="467" y="24"/>
                    <a:pt x="467" y="24"/>
                  </a:cubicBezTo>
                  <a:lnTo>
                    <a:pt x="454" y="24"/>
                  </a:lnTo>
                  <a:close/>
                  <a:moveTo>
                    <a:pt x="476" y="41"/>
                  </a:moveTo>
                  <a:cubicBezTo>
                    <a:pt x="484" y="41"/>
                    <a:pt x="484" y="41"/>
                    <a:pt x="484" y="41"/>
                  </a:cubicBezTo>
                  <a:cubicBezTo>
                    <a:pt x="486" y="28"/>
                    <a:pt x="486" y="28"/>
                    <a:pt x="486" y="28"/>
                  </a:cubicBezTo>
                  <a:cubicBezTo>
                    <a:pt x="487" y="27"/>
                    <a:pt x="487" y="26"/>
                    <a:pt x="487" y="25"/>
                  </a:cubicBezTo>
                  <a:cubicBezTo>
                    <a:pt x="488" y="24"/>
                    <a:pt x="488" y="23"/>
                    <a:pt x="489" y="22"/>
                  </a:cubicBezTo>
                  <a:cubicBezTo>
                    <a:pt x="490" y="21"/>
                    <a:pt x="491" y="20"/>
                    <a:pt x="492" y="20"/>
                  </a:cubicBezTo>
                  <a:cubicBezTo>
                    <a:pt x="492" y="19"/>
                    <a:pt x="494" y="19"/>
                    <a:pt x="495" y="19"/>
                  </a:cubicBezTo>
                  <a:cubicBezTo>
                    <a:pt x="495" y="19"/>
                    <a:pt x="496" y="19"/>
                    <a:pt x="496" y="19"/>
                  </a:cubicBezTo>
                  <a:cubicBezTo>
                    <a:pt x="497" y="19"/>
                    <a:pt x="497" y="19"/>
                    <a:pt x="498" y="19"/>
                  </a:cubicBezTo>
                  <a:cubicBezTo>
                    <a:pt x="499" y="12"/>
                    <a:pt x="499" y="12"/>
                    <a:pt x="499" y="12"/>
                  </a:cubicBezTo>
                  <a:cubicBezTo>
                    <a:pt x="499" y="12"/>
                    <a:pt x="498" y="12"/>
                    <a:pt x="498" y="12"/>
                  </a:cubicBezTo>
                  <a:cubicBezTo>
                    <a:pt x="497" y="12"/>
                    <a:pt x="497" y="12"/>
                    <a:pt x="496" y="12"/>
                  </a:cubicBezTo>
                  <a:cubicBezTo>
                    <a:pt x="496" y="12"/>
                    <a:pt x="495" y="12"/>
                    <a:pt x="494" y="13"/>
                  </a:cubicBezTo>
                  <a:cubicBezTo>
                    <a:pt x="493" y="13"/>
                    <a:pt x="492" y="13"/>
                    <a:pt x="492" y="14"/>
                  </a:cubicBezTo>
                  <a:cubicBezTo>
                    <a:pt x="491" y="14"/>
                    <a:pt x="490" y="15"/>
                    <a:pt x="490" y="16"/>
                  </a:cubicBezTo>
                  <a:cubicBezTo>
                    <a:pt x="489" y="16"/>
                    <a:pt x="488" y="17"/>
                    <a:pt x="488" y="18"/>
                  </a:cubicBezTo>
                  <a:cubicBezTo>
                    <a:pt x="488" y="18"/>
                    <a:pt x="488" y="18"/>
                    <a:pt x="488" y="18"/>
                  </a:cubicBezTo>
                  <a:cubicBezTo>
                    <a:pt x="489" y="13"/>
                    <a:pt x="489" y="13"/>
                    <a:pt x="489" y="13"/>
                  </a:cubicBezTo>
                  <a:cubicBezTo>
                    <a:pt x="482" y="13"/>
                    <a:pt x="482" y="13"/>
                    <a:pt x="482" y="13"/>
                  </a:cubicBezTo>
                  <a:cubicBezTo>
                    <a:pt x="482" y="14"/>
                    <a:pt x="482" y="15"/>
                    <a:pt x="481" y="16"/>
                  </a:cubicBezTo>
                  <a:lnTo>
                    <a:pt x="476" y="41"/>
                  </a:lnTo>
                  <a:close/>
                  <a:moveTo>
                    <a:pt x="505" y="41"/>
                  </a:moveTo>
                  <a:cubicBezTo>
                    <a:pt x="513" y="41"/>
                    <a:pt x="513" y="41"/>
                    <a:pt x="513" y="41"/>
                  </a:cubicBezTo>
                  <a:cubicBezTo>
                    <a:pt x="529" y="13"/>
                    <a:pt x="529" y="13"/>
                    <a:pt x="529" y="13"/>
                  </a:cubicBezTo>
                  <a:cubicBezTo>
                    <a:pt x="522" y="13"/>
                    <a:pt x="522" y="13"/>
                    <a:pt x="522" y="13"/>
                  </a:cubicBezTo>
                  <a:cubicBezTo>
                    <a:pt x="511" y="33"/>
                    <a:pt x="511" y="33"/>
                    <a:pt x="511" y="33"/>
                  </a:cubicBezTo>
                  <a:cubicBezTo>
                    <a:pt x="510" y="33"/>
                    <a:pt x="510" y="33"/>
                    <a:pt x="510" y="33"/>
                  </a:cubicBezTo>
                  <a:cubicBezTo>
                    <a:pt x="508" y="13"/>
                    <a:pt x="508" y="13"/>
                    <a:pt x="508" y="13"/>
                  </a:cubicBezTo>
                  <a:cubicBezTo>
                    <a:pt x="500" y="13"/>
                    <a:pt x="500" y="13"/>
                    <a:pt x="500" y="13"/>
                  </a:cubicBezTo>
                  <a:lnTo>
                    <a:pt x="505" y="41"/>
                  </a:lnTo>
                  <a:close/>
                  <a:moveTo>
                    <a:pt x="528" y="41"/>
                  </a:moveTo>
                  <a:cubicBezTo>
                    <a:pt x="535" y="41"/>
                    <a:pt x="535" y="41"/>
                    <a:pt x="535" y="41"/>
                  </a:cubicBezTo>
                  <a:cubicBezTo>
                    <a:pt x="541" y="13"/>
                    <a:pt x="541" y="13"/>
                    <a:pt x="541" y="13"/>
                  </a:cubicBezTo>
                  <a:cubicBezTo>
                    <a:pt x="534" y="13"/>
                    <a:pt x="534" y="13"/>
                    <a:pt x="534" y="13"/>
                  </a:cubicBezTo>
                  <a:lnTo>
                    <a:pt x="528" y="41"/>
                  </a:lnTo>
                  <a:close/>
                  <a:moveTo>
                    <a:pt x="535" y="8"/>
                  </a:moveTo>
                  <a:cubicBezTo>
                    <a:pt x="543" y="8"/>
                    <a:pt x="543" y="8"/>
                    <a:pt x="543" y="8"/>
                  </a:cubicBezTo>
                  <a:cubicBezTo>
                    <a:pt x="544" y="1"/>
                    <a:pt x="544" y="1"/>
                    <a:pt x="544" y="1"/>
                  </a:cubicBezTo>
                  <a:cubicBezTo>
                    <a:pt x="537" y="1"/>
                    <a:pt x="537" y="1"/>
                    <a:pt x="537" y="1"/>
                  </a:cubicBezTo>
                  <a:lnTo>
                    <a:pt x="535" y="8"/>
                  </a:lnTo>
                  <a:close/>
                  <a:moveTo>
                    <a:pt x="568" y="13"/>
                  </a:moveTo>
                  <a:cubicBezTo>
                    <a:pt x="567" y="13"/>
                    <a:pt x="566" y="13"/>
                    <a:pt x="565" y="12"/>
                  </a:cubicBezTo>
                  <a:cubicBezTo>
                    <a:pt x="564" y="12"/>
                    <a:pt x="562" y="12"/>
                    <a:pt x="561" y="12"/>
                  </a:cubicBezTo>
                  <a:cubicBezTo>
                    <a:pt x="559" y="12"/>
                    <a:pt x="556" y="12"/>
                    <a:pt x="554" y="13"/>
                  </a:cubicBezTo>
                  <a:cubicBezTo>
                    <a:pt x="552" y="14"/>
                    <a:pt x="550" y="15"/>
                    <a:pt x="549" y="17"/>
                  </a:cubicBezTo>
                  <a:cubicBezTo>
                    <a:pt x="547" y="19"/>
                    <a:pt x="546" y="20"/>
                    <a:pt x="546" y="23"/>
                  </a:cubicBezTo>
                  <a:cubicBezTo>
                    <a:pt x="545" y="25"/>
                    <a:pt x="544" y="27"/>
                    <a:pt x="544" y="29"/>
                  </a:cubicBezTo>
                  <a:cubicBezTo>
                    <a:pt x="544" y="32"/>
                    <a:pt x="545" y="34"/>
                    <a:pt x="546" y="36"/>
                  </a:cubicBezTo>
                  <a:cubicBezTo>
                    <a:pt x="547" y="38"/>
                    <a:pt x="548" y="39"/>
                    <a:pt x="550" y="40"/>
                  </a:cubicBezTo>
                  <a:cubicBezTo>
                    <a:pt x="552" y="41"/>
                    <a:pt x="554" y="42"/>
                    <a:pt x="556" y="42"/>
                  </a:cubicBezTo>
                  <a:cubicBezTo>
                    <a:pt x="558" y="42"/>
                    <a:pt x="559" y="41"/>
                    <a:pt x="560" y="41"/>
                  </a:cubicBezTo>
                  <a:cubicBezTo>
                    <a:pt x="561" y="41"/>
                    <a:pt x="562" y="41"/>
                    <a:pt x="563" y="40"/>
                  </a:cubicBezTo>
                  <a:cubicBezTo>
                    <a:pt x="564" y="34"/>
                    <a:pt x="564" y="34"/>
                    <a:pt x="564" y="34"/>
                  </a:cubicBezTo>
                  <a:cubicBezTo>
                    <a:pt x="564" y="35"/>
                    <a:pt x="563" y="35"/>
                    <a:pt x="562" y="35"/>
                  </a:cubicBezTo>
                  <a:cubicBezTo>
                    <a:pt x="562" y="35"/>
                    <a:pt x="561" y="36"/>
                    <a:pt x="560" y="36"/>
                  </a:cubicBezTo>
                  <a:cubicBezTo>
                    <a:pt x="560" y="36"/>
                    <a:pt x="559" y="36"/>
                    <a:pt x="558" y="36"/>
                  </a:cubicBezTo>
                  <a:cubicBezTo>
                    <a:pt x="557" y="36"/>
                    <a:pt x="556" y="36"/>
                    <a:pt x="555" y="35"/>
                  </a:cubicBezTo>
                  <a:cubicBezTo>
                    <a:pt x="554" y="35"/>
                    <a:pt x="554" y="34"/>
                    <a:pt x="553" y="34"/>
                  </a:cubicBezTo>
                  <a:cubicBezTo>
                    <a:pt x="553" y="33"/>
                    <a:pt x="553" y="32"/>
                    <a:pt x="552" y="31"/>
                  </a:cubicBezTo>
                  <a:cubicBezTo>
                    <a:pt x="552" y="30"/>
                    <a:pt x="552" y="29"/>
                    <a:pt x="552" y="29"/>
                  </a:cubicBezTo>
                  <a:cubicBezTo>
                    <a:pt x="552" y="27"/>
                    <a:pt x="552" y="26"/>
                    <a:pt x="553" y="25"/>
                  </a:cubicBezTo>
                  <a:cubicBezTo>
                    <a:pt x="553" y="23"/>
                    <a:pt x="554" y="22"/>
                    <a:pt x="554" y="21"/>
                  </a:cubicBezTo>
                  <a:cubicBezTo>
                    <a:pt x="555" y="20"/>
                    <a:pt x="556" y="19"/>
                    <a:pt x="557" y="19"/>
                  </a:cubicBezTo>
                  <a:cubicBezTo>
                    <a:pt x="558" y="18"/>
                    <a:pt x="560" y="18"/>
                    <a:pt x="561" y="18"/>
                  </a:cubicBezTo>
                  <a:cubicBezTo>
                    <a:pt x="562" y="18"/>
                    <a:pt x="563" y="18"/>
                    <a:pt x="564" y="18"/>
                  </a:cubicBezTo>
                  <a:cubicBezTo>
                    <a:pt x="565" y="18"/>
                    <a:pt x="566" y="19"/>
                    <a:pt x="567" y="19"/>
                  </a:cubicBezTo>
                  <a:lnTo>
                    <a:pt x="568" y="13"/>
                  </a:lnTo>
                  <a:close/>
                  <a:moveTo>
                    <a:pt x="595" y="29"/>
                  </a:moveTo>
                  <a:cubicBezTo>
                    <a:pt x="595" y="28"/>
                    <a:pt x="596" y="27"/>
                    <a:pt x="596" y="26"/>
                  </a:cubicBezTo>
                  <a:cubicBezTo>
                    <a:pt x="596" y="25"/>
                    <a:pt x="596" y="24"/>
                    <a:pt x="596" y="23"/>
                  </a:cubicBezTo>
                  <a:cubicBezTo>
                    <a:pt x="596" y="20"/>
                    <a:pt x="595" y="18"/>
                    <a:pt x="594" y="17"/>
                  </a:cubicBezTo>
                  <a:cubicBezTo>
                    <a:pt x="593" y="15"/>
                    <a:pt x="592" y="14"/>
                    <a:pt x="590" y="13"/>
                  </a:cubicBezTo>
                  <a:cubicBezTo>
                    <a:pt x="589" y="12"/>
                    <a:pt x="587" y="12"/>
                    <a:pt x="584" y="12"/>
                  </a:cubicBezTo>
                  <a:cubicBezTo>
                    <a:pt x="582" y="12"/>
                    <a:pt x="581" y="12"/>
                    <a:pt x="579" y="13"/>
                  </a:cubicBezTo>
                  <a:cubicBezTo>
                    <a:pt x="577" y="14"/>
                    <a:pt x="576" y="14"/>
                    <a:pt x="575" y="16"/>
                  </a:cubicBezTo>
                  <a:cubicBezTo>
                    <a:pt x="573" y="17"/>
                    <a:pt x="572" y="18"/>
                    <a:pt x="571" y="19"/>
                  </a:cubicBezTo>
                  <a:cubicBezTo>
                    <a:pt x="570" y="21"/>
                    <a:pt x="570" y="22"/>
                    <a:pt x="569" y="24"/>
                  </a:cubicBezTo>
                  <a:cubicBezTo>
                    <a:pt x="569" y="26"/>
                    <a:pt x="568" y="27"/>
                    <a:pt x="568" y="29"/>
                  </a:cubicBezTo>
                  <a:cubicBezTo>
                    <a:pt x="568" y="31"/>
                    <a:pt x="569" y="33"/>
                    <a:pt x="569" y="35"/>
                  </a:cubicBezTo>
                  <a:cubicBezTo>
                    <a:pt x="570" y="36"/>
                    <a:pt x="571" y="38"/>
                    <a:pt x="572" y="39"/>
                  </a:cubicBezTo>
                  <a:cubicBezTo>
                    <a:pt x="573" y="40"/>
                    <a:pt x="575" y="40"/>
                    <a:pt x="576" y="41"/>
                  </a:cubicBezTo>
                  <a:cubicBezTo>
                    <a:pt x="578" y="41"/>
                    <a:pt x="580" y="42"/>
                    <a:pt x="582" y="42"/>
                  </a:cubicBezTo>
                  <a:cubicBezTo>
                    <a:pt x="583" y="42"/>
                    <a:pt x="585" y="41"/>
                    <a:pt x="586" y="41"/>
                  </a:cubicBezTo>
                  <a:cubicBezTo>
                    <a:pt x="588" y="41"/>
                    <a:pt x="589" y="40"/>
                    <a:pt x="591" y="40"/>
                  </a:cubicBezTo>
                  <a:cubicBezTo>
                    <a:pt x="592" y="34"/>
                    <a:pt x="592" y="34"/>
                    <a:pt x="592" y="34"/>
                  </a:cubicBezTo>
                  <a:cubicBezTo>
                    <a:pt x="590" y="35"/>
                    <a:pt x="589" y="35"/>
                    <a:pt x="588" y="36"/>
                  </a:cubicBezTo>
                  <a:cubicBezTo>
                    <a:pt x="586" y="36"/>
                    <a:pt x="585" y="36"/>
                    <a:pt x="583" y="36"/>
                  </a:cubicBezTo>
                  <a:cubicBezTo>
                    <a:pt x="581" y="36"/>
                    <a:pt x="580" y="36"/>
                    <a:pt x="579" y="36"/>
                  </a:cubicBezTo>
                  <a:cubicBezTo>
                    <a:pt x="578" y="35"/>
                    <a:pt x="577" y="34"/>
                    <a:pt x="576" y="33"/>
                  </a:cubicBezTo>
                  <a:cubicBezTo>
                    <a:pt x="576" y="32"/>
                    <a:pt x="575" y="31"/>
                    <a:pt x="575" y="29"/>
                  </a:cubicBezTo>
                  <a:lnTo>
                    <a:pt x="595" y="29"/>
                  </a:lnTo>
                  <a:close/>
                  <a:moveTo>
                    <a:pt x="576" y="24"/>
                  </a:moveTo>
                  <a:cubicBezTo>
                    <a:pt x="577" y="23"/>
                    <a:pt x="577" y="22"/>
                    <a:pt x="578" y="21"/>
                  </a:cubicBezTo>
                  <a:cubicBezTo>
                    <a:pt x="579" y="20"/>
                    <a:pt x="579" y="19"/>
                    <a:pt x="580" y="18"/>
                  </a:cubicBezTo>
                  <a:cubicBezTo>
                    <a:pt x="581" y="18"/>
                    <a:pt x="583" y="17"/>
                    <a:pt x="584" y="17"/>
                  </a:cubicBezTo>
                  <a:cubicBezTo>
                    <a:pt x="586" y="17"/>
                    <a:pt x="587" y="18"/>
                    <a:pt x="588" y="19"/>
                  </a:cubicBezTo>
                  <a:cubicBezTo>
                    <a:pt x="588" y="19"/>
                    <a:pt x="589" y="21"/>
                    <a:pt x="589" y="22"/>
                  </a:cubicBezTo>
                  <a:cubicBezTo>
                    <a:pt x="589" y="22"/>
                    <a:pt x="589" y="23"/>
                    <a:pt x="589" y="23"/>
                  </a:cubicBezTo>
                  <a:cubicBezTo>
                    <a:pt x="589" y="23"/>
                    <a:pt x="589" y="24"/>
                    <a:pt x="589" y="24"/>
                  </a:cubicBezTo>
                  <a:lnTo>
                    <a:pt x="576" y="24"/>
                  </a:lnTo>
                  <a:close/>
                  <a:moveTo>
                    <a:pt x="621" y="13"/>
                  </a:moveTo>
                  <a:cubicBezTo>
                    <a:pt x="620" y="13"/>
                    <a:pt x="619" y="13"/>
                    <a:pt x="617" y="12"/>
                  </a:cubicBezTo>
                  <a:cubicBezTo>
                    <a:pt x="616" y="12"/>
                    <a:pt x="615" y="12"/>
                    <a:pt x="613" y="12"/>
                  </a:cubicBezTo>
                  <a:cubicBezTo>
                    <a:pt x="612" y="12"/>
                    <a:pt x="611" y="12"/>
                    <a:pt x="610" y="12"/>
                  </a:cubicBezTo>
                  <a:cubicBezTo>
                    <a:pt x="609" y="13"/>
                    <a:pt x="607" y="13"/>
                    <a:pt x="606" y="13"/>
                  </a:cubicBezTo>
                  <a:cubicBezTo>
                    <a:pt x="605" y="14"/>
                    <a:pt x="604" y="14"/>
                    <a:pt x="604" y="15"/>
                  </a:cubicBezTo>
                  <a:cubicBezTo>
                    <a:pt x="603" y="16"/>
                    <a:pt x="602" y="17"/>
                    <a:pt x="602" y="18"/>
                  </a:cubicBezTo>
                  <a:cubicBezTo>
                    <a:pt x="601" y="19"/>
                    <a:pt x="601" y="20"/>
                    <a:pt x="601" y="21"/>
                  </a:cubicBezTo>
                  <a:cubicBezTo>
                    <a:pt x="601" y="22"/>
                    <a:pt x="601" y="23"/>
                    <a:pt x="602" y="24"/>
                  </a:cubicBezTo>
                  <a:cubicBezTo>
                    <a:pt x="602" y="25"/>
                    <a:pt x="603" y="26"/>
                    <a:pt x="603" y="26"/>
                  </a:cubicBezTo>
                  <a:cubicBezTo>
                    <a:pt x="604" y="27"/>
                    <a:pt x="605" y="27"/>
                    <a:pt x="606" y="28"/>
                  </a:cubicBezTo>
                  <a:cubicBezTo>
                    <a:pt x="607" y="29"/>
                    <a:pt x="607" y="29"/>
                    <a:pt x="608" y="29"/>
                  </a:cubicBezTo>
                  <a:cubicBezTo>
                    <a:pt x="609" y="30"/>
                    <a:pt x="609" y="31"/>
                    <a:pt x="610" y="31"/>
                  </a:cubicBezTo>
                  <a:cubicBezTo>
                    <a:pt x="610" y="32"/>
                    <a:pt x="610" y="32"/>
                    <a:pt x="610" y="33"/>
                  </a:cubicBezTo>
                  <a:cubicBezTo>
                    <a:pt x="610" y="34"/>
                    <a:pt x="610" y="34"/>
                    <a:pt x="610" y="35"/>
                  </a:cubicBezTo>
                  <a:cubicBezTo>
                    <a:pt x="610" y="35"/>
                    <a:pt x="609" y="35"/>
                    <a:pt x="609" y="36"/>
                  </a:cubicBezTo>
                  <a:cubicBezTo>
                    <a:pt x="608" y="36"/>
                    <a:pt x="608" y="36"/>
                    <a:pt x="607" y="36"/>
                  </a:cubicBezTo>
                  <a:cubicBezTo>
                    <a:pt x="607" y="36"/>
                    <a:pt x="606" y="36"/>
                    <a:pt x="605" y="36"/>
                  </a:cubicBezTo>
                  <a:cubicBezTo>
                    <a:pt x="605" y="36"/>
                    <a:pt x="604" y="36"/>
                    <a:pt x="603" y="36"/>
                  </a:cubicBezTo>
                  <a:cubicBezTo>
                    <a:pt x="602" y="36"/>
                    <a:pt x="601" y="35"/>
                    <a:pt x="601" y="35"/>
                  </a:cubicBezTo>
                  <a:cubicBezTo>
                    <a:pt x="600" y="35"/>
                    <a:pt x="599" y="34"/>
                    <a:pt x="598" y="34"/>
                  </a:cubicBezTo>
                  <a:cubicBezTo>
                    <a:pt x="597" y="40"/>
                    <a:pt x="597" y="40"/>
                    <a:pt x="597" y="40"/>
                  </a:cubicBezTo>
                  <a:cubicBezTo>
                    <a:pt x="598" y="40"/>
                    <a:pt x="600" y="41"/>
                    <a:pt x="601" y="41"/>
                  </a:cubicBezTo>
                  <a:cubicBezTo>
                    <a:pt x="603" y="41"/>
                    <a:pt x="604" y="42"/>
                    <a:pt x="605" y="42"/>
                  </a:cubicBezTo>
                  <a:cubicBezTo>
                    <a:pt x="607" y="42"/>
                    <a:pt x="608" y="41"/>
                    <a:pt x="609" y="41"/>
                  </a:cubicBezTo>
                  <a:cubicBezTo>
                    <a:pt x="610" y="41"/>
                    <a:pt x="612" y="41"/>
                    <a:pt x="613" y="40"/>
                  </a:cubicBezTo>
                  <a:cubicBezTo>
                    <a:pt x="614" y="40"/>
                    <a:pt x="615" y="39"/>
                    <a:pt x="616" y="39"/>
                  </a:cubicBezTo>
                  <a:cubicBezTo>
                    <a:pt x="616" y="38"/>
                    <a:pt x="617" y="37"/>
                    <a:pt x="617" y="36"/>
                  </a:cubicBezTo>
                  <a:cubicBezTo>
                    <a:pt x="618" y="35"/>
                    <a:pt x="618" y="33"/>
                    <a:pt x="618" y="32"/>
                  </a:cubicBezTo>
                  <a:cubicBezTo>
                    <a:pt x="618" y="31"/>
                    <a:pt x="618" y="30"/>
                    <a:pt x="617" y="29"/>
                  </a:cubicBezTo>
                  <a:cubicBezTo>
                    <a:pt x="617" y="28"/>
                    <a:pt x="616" y="27"/>
                    <a:pt x="616" y="27"/>
                  </a:cubicBezTo>
                  <a:cubicBezTo>
                    <a:pt x="615" y="26"/>
                    <a:pt x="614" y="25"/>
                    <a:pt x="613" y="25"/>
                  </a:cubicBezTo>
                  <a:cubicBezTo>
                    <a:pt x="613" y="24"/>
                    <a:pt x="612" y="24"/>
                    <a:pt x="611" y="23"/>
                  </a:cubicBezTo>
                  <a:cubicBezTo>
                    <a:pt x="610" y="23"/>
                    <a:pt x="610" y="22"/>
                    <a:pt x="609" y="22"/>
                  </a:cubicBezTo>
                  <a:cubicBezTo>
                    <a:pt x="609" y="21"/>
                    <a:pt x="609" y="21"/>
                    <a:pt x="609" y="20"/>
                  </a:cubicBezTo>
                  <a:cubicBezTo>
                    <a:pt x="609" y="20"/>
                    <a:pt x="609" y="19"/>
                    <a:pt x="609" y="19"/>
                  </a:cubicBezTo>
                  <a:cubicBezTo>
                    <a:pt x="609" y="18"/>
                    <a:pt x="610" y="18"/>
                    <a:pt x="610" y="18"/>
                  </a:cubicBezTo>
                  <a:cubicBezTo>
                    <a:pt x="611" y="18"/>
                    <a:pt x="611" y="18"/>
                    <a:pt x="612" y="18"/>
                  </a:cubicBezTo>
                  <a:cubicBezTo>
                    <a:pt x="612" y="17"/>
                    <a:pt x="613" y="17"/>
                    <a:pt x="614" y="17"/>
                  </a:cubicBezTo>
                  <a:cubicBezTo>
                    <a:pt x="615" y="17"/>
                    <a:pt x="616" y="18"/>
                    <a:pt x="617" y="18"/>
                  </a:cubicBezTo>
                  <a:cubicBezTo>
                    <a:pt x="618" y="18"/>
                    <a:pt x="619" y="18"/>
                    <a:pt x="620" y="19"/>
                  </a:cubicBezTo>
                  <a:lnTo>
                    <a:pt x="621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rgbClr val="000000"/>
                </a:solidFill>
              </a:endParaRPr>
            </a:p>
          </p:txBody>
        </p:sp>
      </p:grpSp>
      <p:sp>
        <p:nvSpPr>
          <p:cNvPr id="23" name="Text Placeholder 1030"/>
          <p:cNvSpPr>
            <a:spLocks noGrp="1"/>
          </p:cNvSpPr>
          <p:nvPr>
            <p:ph type="body" sz="quarter" idx="10" hasCustomPrompt="1"/>
          </p:nvPr>
        </p:nvSpPr>
        <p:spPr>
          <a:xfrm>
            <a:off x="299349" y="3484735"/>
            <a:ext cx="3643967" cy="34768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/>
            </a:lvl1pPr>
            <a:lvl2pPr marL="342891" indent="0">
              <a:buNone/>
              <a:defRPr/>
            </a:lvl2pPr>
            <a:lvl3pPr marL="685782" indent="0">
              <a:buNone/>
              <a:defRPr/>
            </a:lvl3pPr>
            <a:lvl4pPr marL="1028674" indent="0">
              <a:buNone/>
              <a:defRPr/>
            </a:lvl4pPr>
            <a:lvl5pPr marL="1371566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  <a:endParaRPr lang="en-IN" dirty="0"/>
          </a:p>
        </p:txBody>
      </p:sp>
      <p:sp>
        <p:nvSpPr>
          <p:cNvPr id="24" name="Text Placeholder 1030"/>
          <p:cNvSpPr>
            <a:spLocks noGrp="1"/>
          </p:cNvSpPr>
          <p:nvPr>
            <p:ph type="body" sz="quarter" idx="11" hasCustomPrompt="1"/>
          </p:nvPr>
        </p:nvSpPr>
        <p:spPr>
          <a:xfrm>
            <a:off x="299349" y="3939689"/>
            <a:ext cx="3643967" cy="34768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342891" indent="0">
              <a:buNone/>
              <a:defRPr/>
            </a:lvl2pPr>
            <a:lvl3pPr marL="685782" indent="0">
              <a:buNone/>
              <a:defRPr/>
            </a:lvl3pPr>
            <a:lvl4pPr marL="1028674" indent="0">
              <a:buNone/>
              <a:defRPr/>
            </a:lvl4pPr>
            <a:lvl5pPr marL="1371566" indent="0">
              <a:buNone/>
              <a:defRPr/>
            </a:lvl5pPr>
          </a:lstStyle>
          <a:p>
            <a:pPr lvl="0"/>
            <a:r>
              <a:rPr lang="en-US" dirty="0"/>
              <a:t>Designation </a:t>
            </a:r>
            <a:endParaRPr lang="en-IN" dirty="0"/>
          </a:p>
        </p:txBody>
      </p:sp>
      <p:sp>
        <p:nvSpPr>
          <p:cNvPr id="26" name="Parallelogram 25"/>
          <p:cNvSpPr/>
          <p:nvPr userDrawn="1"/>
        </p:nvSpPr>
        <p:spPr>
          <a:xfrm>
            <a:off x="4317589" y="2638"/>
            <a:ext cx="4826410" cy="4914952"/>
          </a:xfrm>
          <a:custGeom>
            <a:avLst/>
            <a:gdLst/>
            <a:ahLst/>
            <a:cxnLst/>
            <a:rect l="l" t="t" r="r" b="b"/>
            <a:pathLst>
              <a:path w="5048250" h="5140862">
                <a:moveTo>
                  <a:pt x="3013830" y="0"/>
                </a:moveTo>
                <a:lnTo>
                  <a:pt x="5048250" y="0"/>
                </a:lnTo>
                <a:lnTo>
                  <a:pt x="5048250" y="5140862"/>
                </a:lnTo>
                <a:lnTo>
                  <a:pt x="0" y="51408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solidFill>
                <a:srgbClr val="000000"/>
              </a:solidFill>
            </a:endParaRPr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4379513" y="-1"/>
            <a:ext cx="4764488" cy="4917591"/>
          </a:xfrm>
          <a:custGeom>
            <a:avLst/>
            <a:gdLst/>
            <a:ahLst/>
            <a:cxnLst/>
            <a:rect l="l" t="t" r="r" b="b"/>
            <a:pathLst>
              <a:path w="5052943" h="5125139">
                <a:moveTo>
                  <a:pt x="3057525" y="0"/>
                </a:moveTo>
                <a:lnTo>
                  <a:pt x="5048250" y="0"/>
                </a:lnTo>
                <a:lnTo>
                  <a:pt x="5048250" y="1"/>
                </a:lnTo>
                <a:lnTo>
                  <a:pt x="5048250" y="3152775"/>
                </a:lnTo>
                <a:lnTo>
                  <a:pt x="5052943" y="3152775"/>
                </a:lnTo>
                <a:lnTo>
                  <a:pt x="5052943" y="5125138"/>
                </a:lnTo>
                <a:lnTo>
                  <a:pt x="5048250" y="5125138"/>
                </a:lnTo>
                <a:lnTo>
                  <a:pt x="3057525" y="5125138"/>
                </a:lnTo>
                <a:lnTo>
                  <a:pt x="2052619" y="5125138"/>
                </a:lnTo>
                <a:lnTo>
                  <a:pt x="2052618" y="5125139"/>
                </a:lnTo>
                <a:lnTo>
                  <a:pt x="0" y="5125139"/>
                </a:lnTo>
                <a:lnTo>
                  <a:pt x="2995632" y="1"/>
                </a:lnTo>
                <a:lnTo>
                  <a:pt x="3057525" y="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lIns="0" tIns="0" rIns="468000" bIns="0" anchor="ctr">
            <a:noAutofit/>
          </a:bodyPr>
          <a:lstStyle>
            <a:lvl1pPr marL="0" indent="0" algn="r">
              <a:buFont typeface="Arial" panose="020B0604020202020204" pitchFamily="34" charset="0"/>
              <a:buNone/>
              <a:defRPr lang="en-IN" sz="1400" i="1" dirty="0"/>
            </a:lvl1pPr>
          </a:lstStyle>
          <a:p>
            <a:r>
              <a:rPr lang="en-IN" dirty="0"/>
              <a:t>Click icon to add image</a:t>
            </a:r>
          </a:p>
        </p:txBody>
      </p:sp>
      <p:grpSp>
        <p:nvGrpSpPr>
          <p:cNvPr id="25" name="Group 24"/>
          <p:cNvGrpSpPr/>
          <p:nvPr userDrawn="1"/>
        </p:nvGrpSpPr>
        <p:grpSpPr>
          <a:xfrm>
            <a:off x="787275" y="755329"/>
            <a:ext cx="799280" cy="844787"/>
            <a:chOff x="-3330575" y="3005138"/>
            <a:chExt cx="1533526" cy="1620837"/>
          </a:xfrm>
          <a:solidFill>
            <a:schemeClr val="accent1"/>
          </a:solidFill>
        </p:grpSpPr>
        <p:sp>
          <p:nvSpPr>
            <p:cNvPr id="27" name="Freeform 6"/>
            <p:cNvSpPr>
              <a:spLocks/>
            </p:cNvSpPr>
            <p:nvPr/>
          </p:nvSpPr>
          <p:spPr bwMode="auto">
            <a:xfrm>
              <a:off x="-3330575" y="3005138"/>
              <a:ext cx="1233488" cy="1620837"/>
            </a:xfrm>
            <a:custGeom>
              <a:avLst/>
              <a:gdLst>
                <a:gd name="T0" fmla="*/ 621 w 777"/>
                <a:gd name="T1" fmla="*/ 0 h 1021"/>
                <a:gd name="T2" fmla="*/ 0 w 777"/>
                <a:gd name="T3" fmla="*/ 1021 h 1021"/>
                <a:gd name="T4" fmla="*/ 621 w 777"/>
                <a:gd name="T5" fmla="*/ 1021 h 1021"/>
                <a:gd name="T6" fmla="*/ 777 w 777"/>
                <a:gd name="T7" fmla="*/ 785 h 1021"/>
                <a:gd name="T8" fmla="*/ 231 w 777"/>
                <a:gd name="T9" fmla="*/ 785 h 1021"/>
                <a:gd name="T10" fmla="*/ 699 w 777"/>
                <a:gd name="T11" fmla="*/ 0 h 1021"/>
                <a:gd name="T12" fmla="*/ 621 w 777"/>
                <a:gd name="T13" fmla="*/ 0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7" h="1021">
                  <a:moveTo>
                    <a:pt x="621" y="0"/>
                  </a:moveTo>
                  <a:lnTo>
                    <a:pt x="0" y="1021"/>
                  </a:lnTo>
                  <a:lnTo>
                    <a:pt x="621" y="1021"/>
                  </a:lnTo>
                  <a:lnTo>
                    <a:pt x="777" y="785"/>
                  </a:lnTo>
                  <a:lnTo>
                    <a:pt x="231" y="785"/>
                  </a:lnTo>
                  <a:lnTo>
                    <a:pt x="699" y="0"/>
                  </a:lnTo>
                  <a:lnTo>
                    <a:pt x="62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  <p:sp>
          <p:nvSpPr>
            <p:cNvPr id="29" name="Freeform 7"/>
            <p:cNvSpPr>
              <a:spLocks/>
            </p:cNvSpPr>
            <p:nvPr/>
          </p:nvSpPr>
          <p:spPr bwMode="auto">
            <a:xfrm>
              <a:off x="-2611437" y="3005138"/>
              <a:ext cx="814388" cy="1136650"/>
            </a:xfrm>
            <a:custGeom>
              <a:avLst/>
              <a:gdLst>
                <a:gd name="T0" fmla="*/ 435 w 513"/>
                <a:gd name="T1" fmla="*/ 0 h 716"/>
                <a:gd name="T2" fmla="*/ 513 w 513"/>
                <a:gd name="T3" fmla="*/ 0 h 716"/>
                <a:gd name="T4" fmla="*/ 78 w 513"/>
                <a:gd name="T5" fmla="*/ 716 h 716"/>
                <a:gd name="T6" fmla="*/ 0 w 513"/>
                <a:gd name="T7" fmla="*/ 716 h 716"/>
                <a:gd name="T8" fmla="*/ 435 w 513"/>
                <a:gd name="T9" fmla="*/ 0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716">
                  <a:moveTo>
                    <a:pt x="435" y="0"/>
                  </a:moveTo>
                  <a:lnTo>
                    <a:pt x="513" y="0"/>
                  </a:lnTo>
                  <a:lnTo>
                    <a:pt x="78" y="716"/>
                  </a:lnTo>
                  <a:lnTo>
                    <a:pt x="0" y="716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</p:grpSp>
      <p:grpSp>
        <p:nvGrpSpPr>
          <p:cNvPr id="30" name="Group 29"/>
          <p:cNvGrpSpPr/>
          <p:nvPr userDrawn="1"/>
        </p:nvGrpSpPr>
        <p:grpSpPr>
          <a:xfrm>
            <a:off x="4059220" y="1649549"/>
            <a:ext cx="747544" cy="809246"/>
            <a:chOff x="2301081" y="6662108"/>
            <a:chExt cx="1500188" cy="1624012"/>
          </a:xfrm>
          <a:solidFill>
            <a:schemeClr val="accent1"/>
          </a:solidFill>
        </p:grpSpPr>
        <p:sp>
          <p:nvSpPr>
            <p:cNvPr id="31" name="Freeform 8"/>
            <p:cNvSpPr>
              <a:spLocks/>
            </p:cNvSpPr>
            <p:nvPr/>
          </p:nvSpPr>
          <p:spPr bwMode="auto">
            <a:xfrm>
              <a:off x="2551906" y="6662108"/>
              <a:ext cx="1249363" cy="393700"/>
            </a:xfrm>
            <a:custGeom>
              <a:avLst/>
              <a:gdLst>
                <a:gd name="T0" fmla="*/ 402 w 787"/>
                <a:gd name="T1" fmla="*/ 248 h 248"/>
                <a:gd name="T2" fmla="*/ 633 w 787"/>
                <a:gd name="T3" fmla="*/ 248 h 248"/>
                <a:gd name="T4" fmla="*/ 787 w 787"/>
                <a:gd name="T5" fmla="*/ 0 h 248"/>
                <a:gd name="T6" fmla="*/ 151 w 787"/>
                <a:gd name="T7" fmla="*/ 0 h 248"/>
                <a:gd name="T8" fmla="*/ 0 w 787"/>
                <a:gd name="T9" fmla="*/ 246 h 248"/>
                <a:gd name="T10" fmla="*/ 402 w 787"/>
                <a:gd name="T11" fmla="*/ 24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7" h="248">
                  <a:moveTo>
                    <a:pt x="402" y="248"/>
                  </a:moveTo>
                  <a:lnTo>
                    <a:pt x="633" y="248"/>
                  </a:lnTo>
                  <a:lnTo>
                    <a:pt x="787" y="0"/>
                  </a:lnTo>
                  <a:lnTo>
                    <a:pt x="151" y="0"/>
                  </a:lnTo>
                  <a:lnTo>
                    <a:pt x="0" y="246"/>
                  </a:lnTo>
                  <a:lnTo>
                    <a:pt x="402" y="2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  <p:sp>
          <p:nvSpPr>
            <p:cNvPr id="32" name="Freeform 9"/>
            <p:cNvSpPr>
              <a:spLocks/>
            </p:cNvSpPr>
            <p:nvPr/>
          </p:nvSpPr>
          <p:spPr bwMode="auto">
            <a:xfrm>
              <a:off x="2683669" y="7162170"/>
              <a:ext cx="809625" cy="1123950"/>
            </a:xfrm>
            <a:custGeom>
              <a:avLst/>
              <a:gdLst>
                <a:gd name="T0" fmla="*/ 435 w 510"/>
                <a:gd name="T1" fmla="*/ 0 h 708"/>
                <a:gd name="T2" fmla="*/ 510 w 510"/>
                <a:gd name="T3" fmla="*/ 0 h 708"/>
                <a:gd name="T4" fmla="*/ 78 w 510"/>
                <a:gd name="T5" fmla="*/ 708 h 708"/>
                <a:gd name="T6" fmla="*/ 0 w 510"/>
                <a:gd name="T7" fmla="*/ 708 h 708"/>
                <a:gd name="T8" fmla="*/ 435 w 510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0" h="708">
                  <a:moveTo>
                    <a:pt x="435" y="0"/>
                  </a:moveTo>
                  <a:lnTo>
                    <a:pt x="510" y="0"/>
                  </a:lnTo>
                  <a:lnTo>
                    <a:pt x="78" y="708"/>
                  </a:lnTo>
                  <a:lnTo>
                    <a:pt x="0" y="708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  <p:sp>
          <p:nvSpPr>
            <p:cNvPr id="33" name="Freeform 10"/>
            <p:cNvSpPr>
              <a:spLocks/>
            </p:cNvSpPr>
            <p:nvPr/>
          </p:nvSpPr>
          <p:spPr bwMode="auto">
            <a:xfrm>
              <a:off x="2301081" y="7162170"/>
              <a:ext cx="803275" cy="1123950"/>
            </a:xfrm>
            <a:custGeom>
              <a:avLst/>
              <a:gdLst>
                <a:gd name="T0" fmla="*/ 430 w 506"/>
                <a:gd name="T1" fmla="*/ 0 h 708"/>
                <a:gd name="T2" fmla="*/ 506 w 506"/>
                <a:gd name="T3" fmla="*/ 0 h 708"/>
                <a:gd name="T4" fmla="*/ 76 w 506"/>
                <a:gd name="T5" fmla="*/ 708 h 708"/>
                <a:gd name="T6" fmla="*/ 0 w 506"/>
                <a:gd name="T7" fmla="*/ 708 h 708"/>
                <a:gd name="T8" fmla="*/ 430 w 506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6" h="708">
                  <a:moveTo>
                    <a:pt x="430" y="0"/>
                  </a:moveTo>
                  <a:lnTo>
                    <a:pt x="506" y="0"/>
                  </a:lnTo>
                  <a:lnTo>
                    <a:pt x="76" y="708"/>
                  </a:lnTo>
                  <a:lnTo>
                    <a:pt x="0" y="708"/>
                  </a:lnTo>
                  <a:lnTo>
                    <a:pt x="4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304104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Organization Char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0"/>
          <p:cNvGrpSpPr/>
          <p:nvPr userDrawn="1"/>
        </p:nvGrpSpPr>
        <p:grpSpPr>
          <a:xfrm>
            <a:off x="-1" y="596901"/>
            <a:ext cx="9137515" cy="4368770"/>
            <a:chOff x="-1" y="596901"/>
            <a:chExt cx="9137515" cy="4368770"/>
          </a:xfrm>
        </p:grpSpPr>
        <p:cxnSp>
          <p:nvCxnSpPr>
            <p:cNvPr id="112" name="Straight Connector 111"/>
            <p:cNvCxnSpPr/>
            <p:nvPr userDrawn="1"/>
          </p:nvCxnSpPr>
          <p:spPr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 userDrawn="1"/>
          </p:nvCxnSpPr>
          <p:spPr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 userDrawn="1"/>
          </p:nvCxnSpPr>
          <p:spPr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 userDrawn="1"/>
          </p:nvCxnSpPr>
          <p:spPr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 userDrawn="1"/>
          </p:nvCxnSpPr>
          <p:spPr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 userDrawn="1"/>
          </p:nvCxnSpPr>
          <p:spPr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 userDrawn="1"/>
          </p:nvCxnSpPr>
          <p:spPr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 userDrawn="1"/>
          </p:nvCxnSpPr>
          <p:spPr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 userDrawn="1"/>
          </p:nvCxnSpPr>
          <p:spPr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 userDrawn="1"/>
          </p:nvCxnSpPr>
          <p:spPr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 userDrawn="1"/>
          </p:nvCxnSpPr>
          <p:spPr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 userDrawn="1"/>
          </p:nvCxnSpPr>
          <p:spPr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 userDrawn="1"/>
          </p:nvCxnSpPr>
          <p:spPr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 userDrawn="1"/>
          </p:nvCxnSpPr>
          <p:spPr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 userDrawn="1"/>
          </p:nvCxnSpPr>
          <p:spPr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 userDrawn="1"/>
          </p:nvCxnSpPr>
          <p:spPr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 userDrawn="1"/>
          </p:nvCxnSpPr>
          <p:spPr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 userDrawn="1"/>
          </p:nvCxnSpPr>
          <p:spPr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 userDrawn="1"/>
          </p:nvCxnSpPr>
          <p:spPr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 userDrawn="1"/>
          </p:nvCxnSpPr>
          <p:spPr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 userDrawn="1"/>
          </p:nvCxnSpPr>
          <p:spPr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 userDrawn="1"/>
          </p:nvCxnSpPr>
          <p:spPr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 userDrawn="1"/>
          </p:nvCxnSpPr>
          <p:spPr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 userDrawn="1"/>
          </p:nvCxnSpPr>
          <p:spPr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 userDrawn="1"/>
          </p:nvCxnSpPr>
          <p:spPr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 userDrawn="1"/>
          </p:nvCxnSpPr>
          <p:spPr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 userDrawn="1"/>
          </p:nvCxnSpPr>
          <p:spPr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 userDrawn="1"/>
          </p:nvCxnSpPr>
          <p:spPr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 userDrawn="1"/>
          </p:nvCxnSpPr>
          <p:spPr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 userDrawn="1"/>
          </p:nvCxnSpPr>
          <p:spPr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87"/>
          <p:cNvGrpSpPr/>
          <p:nvPr userDrawn="1"/>
        </p:nvGrpSpPr>
        <p:grpSpPr>
          <a:xfrm>
            <a:off x="142570" y="603115"/>
            <a:ext cx="8858313" cy="4368936"/>
            <a:chOff x="142672" y="603115"/>
            <a:chExt cx="8864600" cy="4338536"/>
          </a:xfrm>
        </p:grpSpPr>
        <p:cxnSp>
          <p:nvCxnSpPr>
            <p:cNvPr id="141" name="Straight Connector 140"/>
            <p:cNvCxnSpPr/>
            <p:nvPr userDrawn="1"/>
          </p:nvCxnSpPr>
          <p:spPr>
            <a:xfrm>
              <a:off x="142672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 userDrawn="1"/>
          </p:nvCxnSpPr>
          <p:spPr>
            <a:xfrm>
              <a:off x="295510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 userDrawn="1"/>
          </p:nvCxnSpPr>
          <p:spPr>
            <a:xfrm>
              <a:off x="448348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 userDrawn="1"/>
          </p:nvCxnSpPr>
          <p:spPr>
            <a:xfrm>
              <a:off x="601186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 userDrawn="1"/>
          </p:nvCxnSpPr>
          <p:spPr>
            <a:xfrm>
              <a:off x="754024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 userDrawn="1"/>
          </p:nvCxnSpPr>
          <p:spPr>
            <a:xfrm>
              <a:off x="906862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 userDrawn="1"/>
          </p:nvCxnSpPr>
          <p:spPr>
            <a:xfrm>
              <a:off x="1059700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 userDrawn="1"/>
          </p:nvCxnSpPr>
          <p:spPr>
            <a:xfrm>
              <a:off x="1212538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 userDrawn="1"/>
          </p:nvCxnSpPr>
          <p:spPr>
            <a:xfrm>
              <a:off x="1365376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 userDrawn="1"/>
          </p:nvCxnSpPr>
          <p:spPr>
            <a:xfrm>
              <a:off x="1518214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 userDrawn="1"/>
          </p:nvCxnSpPr>
          <p:spPr>
            <a:xfrm>
              <a:off x="1671052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 userDrawn="1"/>
          </p:nvCxnSpPr>
          <p:spPr>
            <a:xfrm>
              <a:off x="1823890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 userDrawn="1"/>
          </p:nvCxnSpPr>
          <p:spPr>
            <a:xfrm>
              <a:off x="1976728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 userDrawn="1"/>
          </p:nvCxnSpPr>
          <p:spPr>
            <a:xfrm>
              <a:off x="2129566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 userDrawn="1"/>
          </p:nvCxnSpPr>
          <p:spPr>
            <a:xfrm>
              <a:off x="2282404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 userDrawn="1"/>
          </p:nvCxnSpPr>
          <p:spPr>
            <a:xfrm>
              <a:off x="2435242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 userDrawn="1"/>
          </p:nvCxnSpPr>
          <p:spPr>
            <a:xfrm>
              <a:off x="2588080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 userDrawn="1"/>
          </p:nvCxnSpPr>
          <p:spPr>
            <a:xfrm>
              <a:off x="2740918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 userDrawn="1"/>
          </p:nvCxnSpPr>
          <p:spPr>
            <a:xfrm>
              <a:off x="2893756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 userDrawn="1"/>
          </p:nvCxnSpPr>
          <p:spPr>
            <a:xfrm>
              <a:off x="3046594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 userDrawn="1"/>
          </p:nvCxnSpPr>
          <p:spPr>
            <a:xfrm>
              <a:off x="3199432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 userDrawn="1"/>
          </p:nvCxnSpPr>
          <p:spPr>
            <a:xfrm>
              <a:off x="3352270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 userDrawn="1"/>
          </p:nvCxnSpPr>
          <p:spPr>
            <a:xfrm>
              <a:off x="3505108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 userDrawn="1"/>
          </p:nvCxnSpPr>
          <p:spPr>
            <a:xfrm>
              <a:off x="3657946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 userDrawn="1"/>
          </p:nvCxnSpPr>
          <p:spPr>
            <a:xfrm>
              <a:off x="3810784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 userDrawn="1"/>
          </p:nvCxnSpPr>
          <p:spPr>
            <a:xfrm>
              <a:off x="3963622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 userDrawn="1"/>
          </p:nvCxnSpPr>
          <p:spPr>
            <a:xfrm>
              <a:off x="4116460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 userDrawn="1"/>
          </p:nvCxnSpPr>
          <p:spPr>
            <a:xfrm>
              <a:off x="4269298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 userDrawn="1"/>
          </p:nvCxnSpPr>
          <p:spPr>
            <a:xfrm>
              <a:off x="4422136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 userDrawn="1"/>
          </p:nvCxnSpPr>
          <p:spPr>
            <a:xfrm>
              <a:off x="4574974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 userDrawn="1"/>
          </p:nvCxnSpPr>
          <p:spPr>
            <a:xfrm>
              <a:off x="4727812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 userDrawn="1"/>
          </p:nvCxnSpPr>
          <p:spPr>
            <a:xfrm>
              <a:off x="4880650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 userDrawn="1"/>
          </p:nvCxnSpPr>
          <p:spPr>
            <a:xfrm>
              <a:off x="5033488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 userDrawn="1"/>
          </p:nvCxnSpPr>
          <p:spPr>
            <a:xfrm>
              <a:off x="5186326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 userDrawn="1"/>
          </p:nvCxnSpPr>
          <p:spPr>
            <a:xfrm>
              <a:off x="5339164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 userDrawn="1"/>
          </p:nvCxnSpPr>
          <p:spPr>
            <a:xfrm>
              <a:off x="5492002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 userDrawn="1"/>
          </p:nvCxnSpPr>
          <p:spPr>
            <a:xfrm>
              <a:off x="5644840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 userDrawn="1"/>
          </p:nvCxnSpPr>
          <p:spPr>
            <a:xfrm>
              <a:off x="5797678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 userDrawn="1"/>
          </p:nvCxnSpPr>
          <p:spPr>
            <a:xfrm>
              <a:off x="5950516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 userDrawn="1"/>
          </p:nvCxnSpPr>
          <p:spPr>
            <a:xfrm>
              <a:off x="6103354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 userDrawn="1"/>
          </p:nvCxnSpPr>
          <p:spPr>
            <a:xfrm>
              <a:off x="6256192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 userDrawn="1"/>
          </p:nvCxnSpPr>
          <p:spPr>
            <a:xfrm>
              <a:off x="6409030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 userDrawn="1"/>
          </p:nvCxnSpPr>
          <p:spPr>
            <a:xfrm>
              <a:off x="6561868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 userDrawn="1"/>
          </p:nvCxnSpPr>
          <p:spPr>
            <a:xfrm>
              <a:off x="6714706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 userDrawn="1"/>
          </p:nvCxnSpPr>
          <p:spPr>
            <a:xfrm>
              <a:off x="6867544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 userDrawn="1"/>
          </p:nvCxnSpPr>
          <p:spPr>
            <a:xfrm>
              <a:off x="7020382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 userDrawn="1"/>
          </p:nvCxnSpPr>
          <p:spPr>
            <a:xfrm>
              <a:off x="7173220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 userDrawn="1"/>
          </p:nvCxnSpPr>
          <p:spPr>
            <a:xfrm>
              <a:off x="7326058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 userDrawn="1"/>
          </p:nvCxnSpPr>
          <p:spPr>
            <a:xfrm>
              <a:off x="7478896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 userDrawn="1"/>
          </p:nvCxnSpPr>
          <p:spPr>
            <a:xfrm>
              <a:off x="7631734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 userDrawn="1"/>
          </p:nvCxnSpPr>
          <p:spPr>
            <a:xfrm>
              <a:off x="7784572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 userDrawn="1"/>
          </p:nvCxnSpPr>
          <p:spPr>
            <a:xfrm>
              <a:off x="7937410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 userDrawn="1"/>
          </p:nvCxnSpPr>
          <p:spPr>
            <a:xfrm>
              <a:off x="8090248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/>
            <p:cNvCxnSpPr/>
            <p:nvPr userDrawn="1"/>
          </p:nvCxnSpPr>
          <p:spPr>
            <a:xfrm>
              <a:off x="8243086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 userDrawn="1"/>
          </p:nvCxnSpPr>
          <p:spPr>
            <a:xfrm>
              <a:off x="8395924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/>
            <p:nvPr userDrawn="1"/>
          </p:nvCxnSpPr>
          <p:spPr>
            <a:xfrm>
              <a:off x="8548762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 userDrawn="1"/>
          </p:nvCxnSpPr>
          <p:spPr>
            <a:xfrm>
              <a:off x="8701600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/>
            <p:nvPr userDrawn="1"/>
          </p:nvCxnSpPr>
          <p:spPr>
            <a:xfrm>
              <a:off x="8854438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 userDrawn="1"/>
          </p:nvCxnSpPr>
          <p:spPr>
            <a:xfrm>
              <a:off x="9007272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304800" y="1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397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Organization Chart </a:t>
            </a:r>
          </a:p>
        </p:txBody>
      </p:sp>
      <p:grpSp>
        <p:nvGrpSpPr>
          <p:cNvPr id="4" name="Group 1"/>
          <p:cNvGrpSpPr/>
          <p:nvPr userDrawn="1"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399">
                <a:solidFill>
                  <a:srgbClr val="FFFFFF"/>
                </a:solidFill>
              </a:endParaRPr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399">
                <a:solidFill>
                  <a:srgbClr val="FFFFFF"/>
                </a:solidFill>
              </a:endParaRPr>
            </a:p>
          </p:txBody>
        </p:sp>
      </p:grpSp>
      <p:sp>
        <p:nvSpPr>
          <p:cNvPr id="103" name="Picture Placeholder 102"/>
          <p:cNvSpPr>
            <a:spLocks noGrp="1"/>
          </p:cNvSpPr>
          <p:nvPr>
            <p:ph type="pic" sz="quarter" idx="10"/>
          </p:nvPr>
        </p:nvSpPr>
        <p:spPr>
          <a:xfrm>
            <a:off x="373381" y="2697479"/>
            <a:ext cx="853439" cy="715963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endParaRPr lang="en-IN" dirty="0"/>
          </a:p>
        </p:txBody>
      </p:sp>
      <p:sp>
        <p:nvSpPr>
          <p:cNvPr id="200" name="Text Placeholder 199"/>
          <p:cNvSpPr>
            <a:spLocks noGrp="1"/>
          </p:cNvSpPr>
          <p:nvPr>
            <p:ph type="body" sz="quarter" idx="16" hasCustomPrompt="1"/>
          </p:nvPr>
        </p:nvSpPr>
        <p:spPr>
          <a:xfrm>
            <a:off x="152401" y="348265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="1" baseline="0"/>
            </a:lvl1pPr>
          </a:lstStyle>
          <a:p>
            <a:pPr lvl="0"/>
            <a:r>
              <a:rPr lang="en-IN" dirty="0"/>
              <a:t>Add Name</a:t>
            </a:r>
          </a:p>
        </p:txBody>
      </p:sp>
      <p:sp>
        <p:nvSpPr>
          <p:cNvPr id="202" name="Text Placeholder 199"/>
          <p:cNvSpPr>
            <a:spLocks noGrp="1"/>
          </p:cNvSpPr>
          <p:nvPr>
            <p:ph type="body" sz="quarter" idx="17" hasCustomPrompt="1"/>
          </p:nvPr>
        </p:nvSpPr>
        <p:spPr>
          <a:xfrm>
            <a:off x="152401" y="377983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 dirty="0"/>
              <a:t>Add Designation</a:t>
            </a:r>
          </a:p>
        </p:txBody>
      </p:sp>
      <p:sp>
        <p:nvSpPr>
          <p:cNvPr id="109" name="Picture Placeholder 102"/>
          <p:cNvSpPr>
            <a:spLocks noGrp="1"/>
          </p:cNvSpPr>
          <p:nvPr>
            <p:ph type="pic" sz="quarter" idx="18"/>
          </p:nvPr>
        </p:nvSpPr>
        <p:spPr>
          <a:xfrm>
            <a:off x="1891285" y="2697479"/>
            <a:ext cx="853439" cy="715963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endParaRPr lang="en-IN" dirty="0"/>
          </a:p>
        </p:txBody>
      </p:sp>
      <p:sp>
        <p:nvSpPr>
          <p:cNvPr id="110" name="Text Placeholder 199"/>
          <p:cNvSpPr>
            <a:spLocks noGrp="1"/>
          </p:cNvSpPr>
          <p:nvPr>
            <p:ph type="body" sz="quarter" idx="19" hasCustomPrompt="1"/>
          </p:nvPr>
        </p:nvSpPr>
        <p:spPr>
          <a:xfrm>
            <a:off x="1670305" y="348265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="1" baseline="0"/>
            </a:lvl1pPr>
          </a:lstStyle>
          <a:p>
            <a:pPr lvl="0"/>
            <a:r>
              <a:rPr lang="en-IN" dirty="0"/>
              <a:t>Add Name</a:t>
            </a:r>
          </a:p>
        </p:txBody>
      </p:sp>
      <p:sp>
        <p:nvSpPr>
          <p:cNvPr id="111" name="Text Placeholder 199"/>
          <p:cNvSpPr>
            <a:spLocks noGrp="1"/>
          </p:cNvSpPr>
          <p:nvPr>
            <p:ph type="body" sz="quarter" idx="20" hasCustomPrompt="1"/>
          </p:nvPr>
        </p:nvSpPr>
        <p:spPr>
          <a:xfrm>
            <a:off x="1670305" y="377983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 dirty="0"/>
              <a:t>Add Designation</a:t>
            </a:r>
          </a:p>
        </p:txBody>
      </p:sp>
      <p:sp>
        <p:nvSpPr>
          <p:cNvPr id="201" name="Picture Placeholder 102"/>
          <p:cNvSpPr>
            <a:spLocks noGrp="1"/>
          </p:cNvSpPr>
          <p:nvPr>
            <p:ph type="pic" sz="quarter" idx="21"/>
          </p:nvPr>
        </p:nvSpPr>
        <p:spPr>
          <a:xfrm>
            <a:off x="3409189" y="2697479"/>
            <a:ext cx="853439" cy="715963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endParaRPr lang="en-IN" dirty="0"/>
          </a:p>
        </p:txBody>
      </p:sp>
      <p:sp>
        <p:nvSpPr>
          <p:cNvPr id="207" name="Text Placeholder 199"/>
          <p:cNvSpPr>
            <a:spLocks noGrp="1"/>
          </p:cNvSpPr>
          <p:nvPr>
            <p:ph type="body" sz="quarter" idx="22" hasCustomPrompt="1"/>
          </p:nvPr>
        </p:nvSpPr>
        <p:spPr>
          <a:xfrm>
            <a:off x="3188209" y="348265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="1" baseline="0"/>
            </a:lvl1pPr>
          </a:lstStyle>
          <a:p>
            <a:pPr lvl="0"/>
            <a:r>
              <a:rPr lang="en-IN" dirty="0"/>
              <a:t>Add Name</a:t>
            </a:r>
          </a:p>
        </p:txBody>
      </p:sp>
      <p:sp>
        <p:nvSpPr>
          <p:cNvPr id="208" name="Text Placeholder 199"/>
          <p:cNvSpPr>
            <a:spLocks noGrp="1"/>
          </p:cNvSpPr>
          <p:nvPr>
            <p:ph type="body" sz="quarter" idx="23" hasCustomPrompt="1"/>
          </p:nvPr>
        </p:nvSpPr>
        <p:spPr>
          <a:xfrm>
            <a:off x="3188209" y="377983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 dirty="0"/>
              <a:t>Add Designation</a:t>
            </a:r>
          </a:p>
        </p:txBody>
      </p:sp>
      <p:sp>
        <p:nvSpPr>
          <p:cNvPr id="209" name="Picture Placeholder 102"/>
          <p:cNvSpPr>
            <a:spLocks noGrp="1"/>
          </p:cNvSpPr>
          <p:nvPr>
            <p:ph type="pic" sz="quarter" idx="24"/>
          </p:nvPr>
        </p:nvSpPr>
        <p:spPr>
          <a:xfrm>
            <a:off x="4927093" y="2697479"/>
            <a:ext cx="853439" cy="715963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endParaRPr lang="en-IN" dirty="0"/>
          </a:p>
        </p:txBody>
      </p:sp>
      <p:sp>
        <p:nvSpPr>
          <p:cNvPr id="210" name="Text Placeholder 199"/>
          <p:cNvSpPr>
            <a:spLocks noGrp="1"/>
          </p:cNvSpPr>
          <p:nvPr>
            <p:ph type="body" sz="quarter" idx="25" hasCustomPrompt="1"/>
          </p:nvPr>
        </p:nvSpPr>
        <p:spPr>
          <a:xfrm>
            <a:off x="4706113" y="348265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="1" baseline="0"/>
            </a:lvl1pPr>
          </a:lstStyle>
          <a:p>
            <a:pPr lvl="0"/>
            <a:r>
              <a:rPr lang="en-IN" dirty="0"/>
              <a:t>Add Name</a:t>
            </a:r>
          </a:p>
        </p:txBody>
      </p:sp>
      <p:sp>
        <p:nvSpPr>
          <p:cNvPr id="211" name="Text Placeholder 199"/>
          <p:cNvSpPr>
            <a:spLocks noGrp="1"/>
          </p:cNvSpPr>
          <p:nvPr>
            <p:ph type="body" sz="quarter" idx="26" hasCustomPrompt="1"/>
          </p:nvPr>
        </p:nvSpPr>
        <p:spPr>
          <a:xfrm>
            <a:off x="4706113" y="377983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 dirty="0"/>
              <a:t>Add Designation</a:t>
            </a:r>
          </a:p>
        </p:txBody>
      </p:sp>
      <p:sp>
        <p:nvSpPr>
          <p:cNvPr id="212" name="Picture Placeholder 102"/>
          <p:cNvSpPr>
            <a:spLocks noGrp="1"/>
          </p:cNvSpPr>
          <p:nvPr>
            <p:ph type="pic" sz="quarter" idx="27"/>
          </p:nvPr>
        </p:nvSpPr>
        <p:spPr>
          <a:xfrm>
            <a:off x="6444997" y="2697479"/>
            <a:ext cx="853439" cy="715963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endParaRPr lang="en-IN" dirty="0"/>
          </a:p>
        </p:txBody>
      </p:sp>
      <p:sp>
        <p:nvSpPr>
          <p:cNvPr id="213" name="Text Placeholder 199"/>
          <p:cNvSpPr>
            <a:spLocks noGrp="1"/>
          </p:cNvSpPr>
          <p:nvPr>
            <p:ph type="body" sz="quarter" idx="28" hasCustomPrompt="1"/>
          </p:nvPr>
        </p:nvSpPr>
        <p:spPr>
          <a:xfrm>
            <a:off x="6224017" y="348265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="1" baseline="0"/>
            </a:lvl1pPr>
          </a:lstStyle>
          <a:p>
            <a:pPr lvl="0"/>
            <a:r>
              <a:rPr lang="en-IN" dirty="0"/>
              <a:t>Add Name</a:t>
            </a:r>
          </a:p>
        </p:txBody>
      </p:sp>
      <p:sp>
        <p:nvSpPr>
          <p:cNvPr id="214" name="Text Placeholder 199"/>
          <p:cNvSpPr>
            <a:spLocks noGrp="1"/>
          </p:cNvSpPr>
          <p:nvPr>
            <p:ph type="body" sz="quarter" idx="29" hasCustomPrompt="1"/>
          </p:nvPr>
        </p:nvSpPr>
        <p:spPr>
          <a:xfrm>
            <a:off x="6224017" y="377983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 dirty="0"/>
              <a:t>Add Designation</a:t>
            </a:r>
          </a:p>
        </p:txBody>
      </p:sp>
      <p:sp>
        <p:nvSpPr>
          <p:cNvPr id="215" name="Picture Placeholder 102"/>
          <p:cNvSpPr>
            <a:spLocks noGrp="1"/>
          </p:cNvSpPr>
          <p:nvPr>
            <p:ph type="pic" sz="quarter" idx="30"/>
          </p:nvPr>
        </p:nvSpPr>
        <p:spPr>
          <a:xfrm>
            <a:off x="7962901" y="2697479"/>
            <a:ext cx="853439" cy="715963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endParaRPr lang="en-IN" dirty="0"/>
          </a:p>
        </p:txBody>
      </p:sp>
      <p:sp>
        <p:nvSpPr>
          <p:cNvPr id="216" name="Text Placeholder 199"/>
          <p:cNvSpPr>
            <a:spLocks noGrp="1"/>
          </p:cNvSpPr>
          <p:nvPr>
            <p:ph type="body" sz="quarter" idx="31" hasCustomPrompt="1"/>
          </p:nvPr>
        </p:nvSpPr>
        <p:spPr>
          <a:xfrm>
            <a:off x="7741921" y="348265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="1" baseline="0"/>
            </a:lvl1pPr>
          </a:lstStyle>
          <a:p>
            <a:pPr lvl="0"/>
            <a:r>
              <a:rPr lang="en-IN" dirty="0"/>
              <a:t>Add Name</a:t>
            </a:r>
          </a:p>
        </p:txBody>
      </p:sp>
      <p:sp>
        <p:nvSpPr>
          <p:cNvPr id="217" name="Text Placeholder 199"/>
          <p:cNvSpPr>
            <a:spLocks noGrp="1"/>
          </p:cNvSpPr>
          <p:nvPr>
            <p:ph type="body" sz="quarter" idx="32" hasCustomPrompt="1"/>
          </p:nvPr>
        </p:nvSpPr>
        <p:spPr>
          <a:xfrm>
            <a:off x="7741921" y="377983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 dirty="0"/>
              <a:t>Add Designation</a:t>
            </a:r>
          </a:p>
        </p:txBody>
      </p:sp>
      <p:sp>
        <p:nvSpPr>
          <p:cNvPr id="218" name="Picture Placeholder 102"/>
          <p:cNvSpPr>
            <a:spLocks noGrp="1"/>
          </p:cNvSpPr>
          <p:nvPr>
            <p:ph type="pic" sz="quarter" idx="33"/>
          </p:nvPr>
        </p:nvSpPr>
        <p:spPr>
          <a:xfrm>
            <a:off x="4247389" y="739139"/>
            <a:ext cx="853439" cy="715963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endParaRPr lang="en-IN" dirty="0"/>
          </a:p>
        </p:txBody>
      </p:sp>
      <p:sp>
        <p:nvSpPr>
          <p:cNvPr id="219" name="Text Placeholder 199"/>
          <p:cNvSpPr>
            <a:spLocks noGrp="1"/>
          </p:cNvSpPr>
          <p:nvPr>
            <p:ph type="body" sz="quarter" idx="34" hasCustomPrompt="1"/>
          </p:nvPr>
        </p:nvSpPr>
        <p:spPr>
          <a:xfrm>
            <a:off x="4026409" y="152431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="1" baseline="0"/>
            </a:lvl1pPr>
          </a:lstStyle>
          <a:p>
            <a:pPr lvl="0"/>
            <a:r>
              <a:rPr lang="en-IN" dirty="0"/>
              <a:t>Add Name</a:t>
            </a:r>
          </a:p>
        </p:txBody>
      </p:sp>
      <p:sp>
        <p:nvSpPr>
          <p:cNvPr id="220" name="Text Placeholder 199"/>
          <p:cNvSpPr>
            <a:spLocks noGrp="1"/>
          </p:cNvSpPr>
          <p:nvPr>
            <p:ph type="body" sz="quarter" idx="35" hasCustomPrompt="1"/>
          </p:nvPr>
        </p:nvSpPr>
        <p:spPr>
          <a:xfrm>
            <a:off x="4026409" y="182149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 dirty="0"/>
              <a:t>Add Designation</a:t>
            </a:r>
          </a:p>
        </p:txBody>
      </p:sp>
      <p:cxnSp>
        <p:nvCxnSpPr>
          <p:cNvPr id="222" name="Elbow Connector 221"/>
          <p:cNvCxnSpPr>
            <a:stCxn id="220" idx="2"/>
            <a:endCxn id="103" idx="0"/>
          </p:cNvCxnSpPr>
          <p:nvPr userDrawn="1"/>
        </p:nvCxnSpPr>
        <p:spPr>
          <a:xfrm rot="5400000">
            <a:off x="2401826" y="448056"/>
            <a:ext cx="647698" cy="385114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Elbow Connector 223"/>
          <p:cNvCxnSpPr>
            <a:stCxn id="220" idx="2"/>
            <a:endCxn id="215" idx="1"/>
          </p:cNvCxnSpPr>
          <p:nvPr userDrawn="1"/>
        </p:nvCxnSpPr>
        <p:spPr>
          <a:xfrm rot="16200000" flipH="1">
            <a:off x="6225748" y="475281"/>
            <a:ext cx="647698" cy="379669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Elbow Connector 225"/>
          <p:cNvCxnSpPr>
            <a:stCxn id="220" idx="2"/>
            <a:endCxn id="109" idx="1"/>
          </p:cNvCxnSpPr>
          <p:nvPr userDrawn="1"/>
        </p:nvCxnSpPr>
        <p:spPr>
          <a:xfrm rot="5400000">
            <a:off x="3189941" y="1236171"/>
            <a:ext cx="647698" cy="227491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Elbow Connector 227"/>
          <p:cNvCxnSpPr>
            <a:stCxn id="220" idx="2"/>
            <a:endCxn id="212" idx="1"/>
          </p:cNvCxnSpPr>
          <p:nvPr userDrawn="1"/>
        </p:nvCxnSpPr>
        <p:spPr>
          <a:xfrm rot="16200000" flipH="1">
            <a:off x="5466796" y="1234233"/>
            <a:ext cx="647698" cy="227879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Elbow Connector 229"/>
          <p:cNvCxnSpPr>
            <a:stCxn id="220" idx="2"/>
            <a:endCxn id="201" idx="1"/>
          </p:cNvCxnSpPr>
          <p:nvPr userDrawn="1"/>
        </p:nvCxnSpPr>
        <p:spPr>
          <a:xfrm rot="5400000">
            <a:off x="3948893" y="1995123"/>
            <a:ext cx="647698" cy="75701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Elbow Connector 231"/>
          <p:cNvCxnSpPr>
            <a:stCxn id="220" idx="2"/>
            <a:endCxn id="209" idx="1"/>
          </p:cNvCxnSpPr>
          <p:nvPr userDrawn="1"/>
        </p:nvCxnSpPr>
        <p:spPr>
          <a:xfrm rot="16200000" flipH="1">
            <a:off x="4707844" y="1993185"/>
            <a:ext cx="647698" cy="76088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98107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&amp;T Technology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87"/>
          <p:cNvGrpSpPr/>
          <p:nvPr userDrawn="1"/>
        </p:nvGrpSpPr>
        <p:grpSpPr>
          <a:xfrm>
            <a:off x="142570" y="603115"/>
            <a:ext cx="8858313" cy="4368936"/>
            <a:chOff x="142672" y="603115"/>
            <a:chExt cx="8864600" cy="4338536"/>
          </a:xfrm>
        </p:grpSpPr>
        <p:cxnSp>
          <p:nvCxnSpPr>
            <p:cNvPr id="141" name="Straight Connector 140"/>
            <p:cNvCxnSpPr/>
            <p:nvPr userDrawn="1"/>
          </p:nvCxnSpPr>
          <p:spPr>
            <a:xfrm>
              <a:off x="142672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 userDrawn="1"/>
          </p:nvCxnSpPr>
          <p:spPr>
            <a:xfrm>
              <a:off x="295510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 userDrawn="1"/>
          </p:nvCxnSpPr>
          <p:spPr>
            <a:xfrm>
              <a:off x="448348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 userDrawn="1"/>
          </p:nvCxnSpPr>
          <p:spPr>
            <a:xfrm>
              <a:off x="601186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 userDrawn="1"/>
          </p:nvCxnSpPr>
          <p:spPr>
            <a:xfrm>
              <a:off x="754024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 userDrawn="1"/>
          </p:nvCxnSpPr>
          <p:spPr>
            <a:xfrm>
              <a:off x="906862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 userDrawn="1"/>
          </p:nvCxnSpPr>
          <p:spPr>
            <a:xfrm>
              <a:off x="1059700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 userDrawn="1"/>
          </p:nvCxnSpPr>
          <p:spPr>
            <a:xfrm>
              <a:off x="1212538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 userDrawn="1"/>
          </p:nvCxnSpPr>
          <p:spPr>
            <a:xfrm>
              <a:off x="1365376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 userDrawn="1"/>
          </p:nvCxnSpPr>
          <p:spPr>
            <a:xfrm>
              <a:off x="1518214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 userDrawn="1"/>
          </p:nvCxnSpPr>
          <p:spPr>
            <a:xfrm>
              <a:off x="1671052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 userDrawn="1"/>
          </p:nvCxnSpPr>
          <p:spPr>
            <a:xfrm>
              <a:off x="1823890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 userDrawn="1"/>
          </p:nvCxnSpPr>
          <p:spPr>
            <a:xfrm>
              <a:off x="1976728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 userDrawn="1"/>
          </p:nvCxnSpPr>
          <p:spPr>
            <a:xfrm>
              <a:off x="2129566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 userDrawn="1"/>
          </p:nvCxnSpPr>
          <p:spPr>
            <a:xfrm>
              <a:off x="2282404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 userDrawn="1"/>
          </p:nvCxnSpPr>
          <p:spPr>
            <a:xfrm>
              <a:off x="2435242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 userDrawn="1"/>
          </p:nvCxnSpPr>
          <p:spPr>
            <a:xfrm>
              <a:off x="2588080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 userDrawn="1"/>
          </p:nvCxnSpPr>
          <p:spPr>
            <a:xfrm>
              <a:off x="2740918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 userDrawn="1"/>
          </p:nvCxnSpPr>
          <p:spPr>
            <a:xfrm>
              <a:off x="2893756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 userDrawn="1"/>
          </p:nvCxnSpPr>
          <p:spPr>
            <a:xfrm>
              <a:off x="3046594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 userDrawn="1"/>
          </p:nvCxnSpPr>
          <p:spPr>
            <a:xfrm>
              <a:off x="3199432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 userDrawn="1"/>
          </p:nvCxnSpPr>
          <p:spPr>
            <a:xfrm>
              <a:off x="3352270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 userDrawn="1"/>
          </p:nvCxnSpPr>
          <p:spPr>
            <a:xfrm>
              <a:off x="3505108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 userDrawn="1"/>
          </p:nvCxnSpPr>
          <p:spPr>
            <a:xfrm>
              <a:off x="3657946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 userDrawn="1"/>
          </p:nvCxnSpPr>
          <p:spPr>
            <a:xfrm>
              <a:off x="3810784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 userDrawn="1"/>
          </p:nvCxnSpPr>
          <p:spPr>
            <a:xfrm>
              <a:off x="3963622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 userDrawn="1"/>
          </p:nvCxnSpPr>
          <p:spPr>
            <a:xfrm>
              <a:off x="4116460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 userDrawn="1"/>
          </p:nvCxnSpPr>
          <p:spPr>
            <a:xfrm>
              <a:off x="4269298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 userDrawn="1"/>
          </p:nvCxnSpPr>
          <p:spPr>
            <a:xfrm>
              <a:off x="4422136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 userDrawn="1"/>
          </p:nvCxnSpPr>
          <p:spPr>
            <a:xfrm>
              <a:off x="4574974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 userDrawn="1"/>
          </p:nvCxnSpPr>
          <p:spPr>
            <a:xfrm>
              <a:off x="4727812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 userDrawn="1"/>
          </p:nvCxnSpPr>
          <p:spPr>
            <a:xfrm>
              <a:off x="4880650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 userDrawn="1"/>
          </p:nvCxnSpPr>
          <p:spPr>
            <a:xfrm>
              <a:off x="5033488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 userDrawn="1"/>
          </p:nvCxnSpPr>
          <p:spPr>
            <a:xfrm>
              <a:off x="5186326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 userDrawn="1"/>
          </p:nvCxnSpPr>
          <p:spPr>
            <a:xfrm>
              <a:off x="5339164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 userDrawn="1"/>
          </p:nvCxnSpPr>
          <p:spPr>
            <a:xfrm>
              <a:off x="5492002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 userDrawn="1"/>
          </p:nvCxnSpPr>
          <p:spPr>
            <a:xfrm>
              <a:off x="5644840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 userDrawn="1"/>
          </p:nvCxnSpPr>
          <p:spPr>
            <a:xfrm>
              <a:off x="5797678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 userDrawn="1"/>
          </p:nvCxnSpPr>
          <p:spPr>
            <a:xfrm>
              <a:off x="5950516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 userDrawn="1"/>
          </p:nvCxnSpPr>
          <p:spPr>
            <a:xfrm>
              <a:off x="6103354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 userDrawn="1"/>
          </p:nvCxnSpPr>
          <p:spPr>
            <a:xfrm>
              <a:off x="6256192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 userDrawn="1"/>
          </p:nvCxnSpPr>
          <p:spPr>
            <a:xfrm>
              <a:off x="6409030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 userDrawn="1"/>
          </p:nvCxnSpPr>
          <p:spPr>
            <a:xfrm>
              <a:off x="6561868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 userDrawn="1"/>
          </p:nvCxnSpPr>
          <p:spPr>
            <a:xfrm>
              <a:off x="6714706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 userDrawn="1"/>
          </p:nvCxnSpPr>
          <p:spPr>
            <a:xfrm>
              <a:off x="6867544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 userDrawn="1"/>
          </p:nvCxnSpPr>
          <p:spPr>
            <a:xfrm>
              <a:off x="7020382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 userDrawn="1"/>
          </p:nvCxnSpPr>
          <p:spPr>
            <a:xfrm>
              <a:off x="7173220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 userDrawn="1"/>
          </p:nvCxnSpPr>
          <p:spPr>
            <a:xfrm>
              <a:off x="7326058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 userDrawn="1"/>
          </p:nvCxnSpPr>
          <p:spPr>
            <a:xfrm>
              <a:off x="7478896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 userDrawn="1"/>
          </p:nvCxnSpPr>
          <p:spPr>
            <a:xfrm>
              <a:off x="7631734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 userDrawn="1"/>
          </p:nvCxnSpPr>
          <p:spPr>
            <a:xfrm>
              <a:off x="7784572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 userDrawn="1"/>
          </p:nvCxnSpPr>
          <p:spPr>
            <a:xfrm>
              <a:off x="7937410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 userDrawn="1"/>
          </p:nvCxnSpPr>
          <p:spPr>
            <a:xfrm>
              <a:off x="8090248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/>
            <p:cNvCxnSpPr/>
            <p:nvPr userDrawn="1"/>
          </p:nvCxnSpPr>
          <p:spPr>
            <a:xfrm>
              <a:off x="8243086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 userDrawn="1"/>
          </p:nvCxnSpPr>
          <p:spPr>
            <a:xfrm>
              <a:off x="8395924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/>
            <p:nvPr userDrawn="1"/>
          </p:nvCxnSpPr>
          <p:spPr>
            <a:xfrm>
              <a:off x="8548762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 userDrawn="1"/>
          </p:nvCxnSpPr>
          <p:spPr>
            <a:xfrm>
              <a:off x="8701600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/>
            <p:nvPr userDrawn="1"/>
          </p:nvCxnSpPr>
          <p:spPr>
            <a:xfrm>
              <a:off x="8854438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 userDrawn="1"/>
          </p:nvCxnSpPr>
          <p:spPr>
            <a:xfrm>
              <a:off x="9007272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00"/>
          <p:cNvGrpSpPr/>
          <p:nvPr userDrawn="1"/>
        </p:nvGrpSpPr>
        <p:grpSpPr>
          <a:xfrm>
            <a:off x="-1" y="596901"/>
            <a:ext cx="9137515" cy="4368770"/>
            <a:chOff x="-1" y="596901"/>
            <a:chExt cx="9137515" cy="4368770"/>
          </a:xfrm>
        </p:grpSpPr>
        <p:cxnSp>
          <p:nvCxnSpPr>
            <p:cNvPr id="112" name="Straight Connector 111"/>
            <p:cNvCxnSpPr/>
            <p:nvPr userDrawn="1"/>
          </p:nvCxnSpPr>
          <p:spPr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 userDrawn="1"/>
          </p:nvCxnSpPr>
          <p:spPr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 userDrawn="1"/>
          </p:nvCxnSpPr>
          <p:spPr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 userDrawn="1"/>
          </p:nvCxnSpPr>
          <p:spPr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 userDrawn="1"/>
          </p:nvCxnSpPr>
          <p:spPr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 userDrawn="1"/>
          </p:nvCxnSpPr>
          <p:spPr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 userDrawn="1"/>
          </p:nvCxnSpPr>
          <p:spPr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 userDrawn="1"/>
          </p:nvCxnSpPr>
          <p:spPr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 userDrawn="1"/>
          </p:nvCxnSpPr>
          <p:spPr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 userDrawn="1"/>
          </p:nvCxnSpPr>
          <p:spPr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 userDrawn="1"/>
          </p:nvCxnSpPr>
          <p:spPr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 userDrawn="1"/>
          </p:nvCxnSpPr>
          <p:spPr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 userDrawn="1"/>
          </p:nvCxnSpPr>
          <p:spPr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 userDrawn="1"/>
          </p:nvCxnSpPr>
          <p:spPr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 userDrawn="1"/>
          </p:nvCxnSpPr>
          <p:spPr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 userDrawn="1"/>
          </p:nvCxnSpPr>
          <p:spPr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 userDrawn="1"/>
          </p:nvCxnSpPr>
          <p:spPr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 userDrawn="1"/>
          </p:nvCxnSpPr>
          <p:spPr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 userDrawn="1"/>
          </p:nvCxnSpPr>
          <p:spPr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 userDrawn="1"/>
          </p:nvCxnSpPr>
          <p:spPr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 userDrawn="1"/>
          </p:nvCxnSpPr>
          <p:spPr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 userDrawn="1"/>
          </p:nvCxnSpPr>
          <p:spPr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 userDrawn="1"/>
          </p:nvCxnSpPr>
          <p:spPr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 userDrawn="1"/>
          </p:nvCxnSpPr>
          <p:spPr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 userDrawn="1"/>
          </p:nvCxnSpPr>
          <p:spPr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 userDrawn="1"/>
          </p:nvCxnSpPr>
          <p:spPr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 userDrawn="1"/>
          </p:nvCxnSpPr>
          <p:spPr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 userDrawn="1"/>
          </p:nvCxnSpPr>
          <p:spPr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 userDrawn="1"/>
          </p:nvCxnSpPr>
          <p:spPr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 userDrawn="1"/>
          </p:nvCxnSpPr>
          <p:spPr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3" name="Picture Placeholder 102"/>
          <p:cNvSpPr>
            <a:spLocks noGrp="1"/>
          </p:cNvSpPr>
          <p:nvPr>
            <p:ph type="pic" sz="quarter" idx="24"/>
          </p:nvPr>
        </p:nvSpPr>
        <p:spPr>
          <a:xfrm>
            <a:off x="1638301" y="2385060"/>
            <a:ext cx="731519" cy="289242"/>
          </a:xfrm>
          <a:prstGeom prst="parallelogram">
            <a:avLst>
              <a:gd name="adj" fmla="val 50161"/>
            </a:avLst>
          </a:prstGeom>
          <a:solidFill>
            <a:schemeClr val="accent1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endParaRPr lang="en-IN" dirty="0"/>
          </a:p>
        </p:txBody>
      </p:sp>
      <p:sp>
        <p:nvSpPr>
          <p:cNvPr id="6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304800" y="1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397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L&amp;T Technology Team</a:t>
            </a:r>
          </a:p>
        </p:txBody>
      </p:sp>
      <p:grpSp>
        <p:nvGrpSpPr>
          <p:cNvPr id="4" name="Group 1"/>
          <p:cNvGrpSpPr/>
          <p:nvPr userDrawn="1"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399">
                <a:solidFill>
                  <a:srgbClr val="FFFFFF"/>
                </a:solidFill>
              </a:endParaRPr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399">
                <a:solidFill>
                  <a:srgbClr val="FFFFFF"/>
                </a:solidFill>
              </a:endParaRPr>
            </a:p>
          </p:txBody>
        </p:sp>
      </p:grpSp>
      <p:sp>
        <p:nvSpPr>
          <p:cNvPr id="103" name="Picture Placeholder 102"/>
          <p:cNvSpPr>
            <a:spLocks noGrp="1"/>
          </p:cNvSpPr>
          <p:nvPr>
            <p:ph type="pic" sz="quarter" idx="10"/>
          </p:nvPr>
        </p:nvSpPr>
        <p:spPr>
          <a:xfrm>
            <a:off x="1493521" y="1813561"/>
            <a:ext cx="853439" cy="860742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endParaRPr lang="en-IN" dirty="0"/>
          </a:p>
        </p:txBody>
      </p:sp>
      <p:sp>
        <p:nvSpPr>
          <p:cNvPr id="200" name="Text Placeholder 199"/>
          <p:cNvSpPr>
            <a:spLocks noGrp="1"/>
          </p:cNvSpPr>
          <p:nvPr>
            <p:ph type="body" sz="quarter" idx="16" hasCustomPrompt="1"/>
          </p:nvPr>
        </p:nvSpPr>
        <p:spPr>
          <a:xfrm>
            <a:off x="1272541" y="2796859"/>
            <a:ext cx="1249680" cy="228282"/>
          </a:xfrm>
          <a:solidFill>
            <a:schemeClr val="accent1"/>
          </a:solidFill>
        </p:spPr>
        <p:txBody>
          <a:bodyPr anchor="ctr">
            <a:noAutofit/>
          </a:bodyPr>
          <a:lstStyle>
            <a:lvl1pPr algn="ctr">
              <a:buFont typeface="Arial" pitchFamily="34" charset="0"/>
              <a:buNone/>
              <a:defRPr sz="105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Add Name</a:t>
            </a:r>
          </a:p>
        </p:txBody>
      </p:sp>
      <p:sp>
        <p:nvSpPr>
          <p:cNvPr id="202" name="Text Placeholder 199"/>
          <p:cNvSpPr>
            <a:spLocks noGrp="1"/>
          </p:cNvSpPr>
          <p:nvPr>
            <p:ph type="body" sz="quarter" idx="17" hasCustomPrompt="1"/>
          </p:nvPr>
        </p:nvSpPr>
        <p:spPr>
          <a:xfrm>
            <a:off x="1272541" y="316261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 dirty="0"/>
              <a:t>Add Designation</a:t>
            </a:r>
          </a:p>
        </p:txBody>
      </p:sp>
      <p:sp>
        <p:nvSpPr>
          <p:cNvPr id="206" name="Picture Placeholder 102"/>
          <p:cNvSpPr>
            <a:spLocks noGrp="1"/>
          </p:cNvSpPr>
          <p:nvPr>
            <p:ph type="pic" sz="quarter" idx="25"/>
          </p:nvPr>
        </p:nvSpPr>
        <p:spPr>
          <a:xfrm>
            <a:off x="4274821" y="2385060"/>
            <a:ext cx="731519" cy="289242"/>
          </a:xfrm>
          <a:prstGeom prst="parallelogram">
            <a:avLst>
              <a:gd name="adj" fmla="val 50161"/>
            </a:avLst>
          </a:prstGeom>
          <a:solidFill>
            <a:schemeClr val="accent1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endParaRPr lang="en-IN" dirty="0"/>
          </a:p>
        </p:txBody>
      </p:sp>
      <p:sp>
        <p:nvSpPr>
          <p:cNvPr id="221" name="Picture Placeholder 102"/>
          <p:cNvSpPr>
            <a:spLocks noGrp="1"/>
          </p:cNvSpPr>
          <p:nvPr>
            <p:ph type="pic" sz="quarter" idx="26"/>
          </p:nvPr>
        </p:nvSpPr>
        <p:spPr>
          <a:xfrm>
            <a:off x="4130041" y="1813561"/>
            <a:ext cx="853439" cy="860742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endParaRPr lang="en-IN" dirty="0"/>
          </a:p>
        </p:txBody>
      </p:sp>
      <p:sp>
        <p:nvSpPr>
          <p:cNvPr id="223" name="Text Placeholder 199"/>
          <p:cNvSpPr>
            <a:spLocks noGrp="1"/>
          </p:cNvSpPr>
          <p:nvPr>
            <p:ph type="body" sz="quarter" idx="27" hasCustomPrompt="1"/>
          </p:nvPr>
        </p:nvSpPr>
        <p:spPr>
          <a:xfrm>
            <a:off x="3909061" y="2796859"/>
            <a:ext cx="1249680" cy="228282"/>
          </a:xfrm>
          <a:solidFill>
            <a:schemeClr val="accent1"/>
          </a:solidFill>
        </p:spPr>
        <p:txBody>
          <a:bodyPr anchor="ctr">
            <a:noAutofit/>
          </a:bodyPr>
          <a:lstStyle>
            <a:lvl1pPr algn="ctr">
              <a:buFont typeface="Arial" pitchFamily="34" charset="0"/>
              <a:buNone/>
              <a:defRPr sz="105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Add Name</a:t>
            </a:r>
          </a:p>
        </p:txBody>
      </p:sp>
      <p:sp>
        <p:nvSpPr>
          <p:cNvPr id="225" name="Text Placeholder 199"/>
          <p:cNvSpPr>
            <a:spLocks noGrp="1"/>
          </p:cNvSpPr>
          <p:nvPr>
            <p:ph type="body" sz="quarter" idx="28" hasCustomPrompt="1"/>
          </p:nvPr>
        </p:nvSpPr>
        <p:spPr>
          <a:xfrm>
            <a:off x="3909061" y="316261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 dirty="0"/>
              <a:t>Add Designation</a:t>
            </a:r>
          </a:p>
        </p:txBody>
      </p:sp>
      <p:sp>
        <p:nvSpPr>
          <p:cNvPr id="227" name="Picture Placeholder 102"/>
          <p:cNvSpPr>
            <a:spLocks noGrp="1"/>
          </p:cNvSpPr>
          <p:nvPr>
            <p:ph type="pic" sz="quarter" idx="29"/>
          </p:nvPr>
        </p:nvSpPr>
        <p:spPr>
          <a:xfrm>
            <a:off x="7056121" y="2385060"/>
            <a:ext cx="731519" cy="289242"/>
          </a:xfrm>
          <a:prstGeom prst="parallelogram">
            <a:avLst>
              <a:gd name="adj" fmla="val 50161"/>
            </a:avLst>
          </a:prstGeom>
          <a:solidFill>
            <a:schemeClr val="accent1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endParaRPr lang="en-IN" dirty="0"/>
          </a:p>
        </p:txBody>
      </p:sp>
      <p:sp>
        <p:nvSpPr>
          <p:cNvPr id="229" name="Picture Placeholder 102"/>
          <p:cNvSpPr>
            <a:spLocks noGrp="1"/>
          </p:cNvSpPr>
          <p:nvPr>
            <p:ph type="pic" sz="quarter" idx="30"/>
          </p:nvPr>
        </p:nvSpPr>
        <p:spPr>
          <a:xfrm>
            <a:off x="6911341" y="1813561"/>
            <a:ext cx="853439" cy="860742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endParaRPr lang="en-IN" dirty="0"/>
          </a:p>
        </p:txBody>
      </p:sp>
      <p:sp>
        <p:nvSpPr>
          <p:cNvPr id="231" name="Text Placeholder 199"/>
          <p:cNvSpPr>
            <a:spLocks noGrp="1"/>
          </p:cNvSpPr>
          <p:nvPr>
            <p:ph type="body" sz="quarter" idx="31" hasCustomPrompt="1"/>
          </p:nvPr>
        </p:nvSpPr>
        <p:spPr>
          <a:xfrm>
            <a:off x="6690361" y="2796859"/>
            <a:ext cx="1249680" cy="228282"/>
          </a:xfrm>
          <a:solidFill>
            <a:schemeClr val="accent1"/>
          </a:solidFill>
        </p:spPr>
        <p:txBody>
          <a:bodyPr anchor="ctr">
            <a:noAutofit/>
          </a:bodyPr>
          <a:lstStyle>
            <a:lvl1pPr algn="ctr">
              <a:buFont typeface="Arial" pitchFamily="34" charset="0"/>
              <a:buNone/>
              <a:defRPr sz="105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Add Name</a:t>
            </a:r>
          </a:p>
        </p:txBody>
      </p:sp>
      <p:sp>
        <p:nvSpPr>
          <p:cNvPr id="233" name="Text Placeholder 199"/>
          <p:cNvSpPr>
            <a:spLocks noGrp="1"/>
          </p:cNvSpPr>
          <p:nvPr>
            <p:ph type="body" sz="quarter" idx="32" hasCustomPrompt="1"/>
          </p:nvPr>
        </p:nvSpPr>
        <p:spPr>
          <a:xfrm>
            <a:off x="6690361" y="316261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 dirty="0"/>
              <a:t>Add Designation</a:t>
            </a:r>
          </a:p>
        </p:txBody>
      </p:sp>
    </p:spTree>
    <p:extLst>
      <p:ext uri="{BB962C8B-B14F-4D97-AF65-F5344CB8AC3E}">
        <p14:creationId xmlns:p14="http://schemas.microsoft.com/office/powerpoint/2010/main" val="18060416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 userDrawn="1"/>
        </p:nvGrpSpPr>
        <p:grpSpPr>
          <a:xfrm>
            <a:off x="-1" y="0"/>
            <a:ext cx="9137515" cy="4914900"/>
            <a:chOff x="-1" y="0"/>
            <a:chExt cx="9137515" cy="4914900"/>
          </a:xfrm>
        </p:grpSpPr>
        <p:grpSp>
          <p:nvGrpSpPr>
            <p:cNvPr id="27" name="Group 87"/>
            <p:cNvGrpSpPr/>
            <p:nvPr userDrawn="1"/>
          </p:nvGrpSpPr>
          <p:grpSpPr>
            <a:xfrm>
              <a:off x="142570" y="6214"/>
              <a:ext cx="8858313" cy="4908686"/>
              <a:chOff x="142672" y="603115"/>
              <a:chExt cx="8864600" cy="4338536"/>
            </a:xfrm>
          </p:grpSpPr>
          <p:cxnSp>
            <p:nvCxnSpPr>
              <p:cNvPr id="63" name="Straight Connector 62"/>
              <p:cNvCxnSpPr/>
              <p:nvPr userDrawn="1"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 userDrawn="1"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 userDrawn="1"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 userDrawn="1"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 userDrawn="1"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 userDrawn="1"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 userDrawn="1"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 userDrawn="1"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 userDrawn="1"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 userDrawn="1"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 userDrawn="1"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 userDrawn="1"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 userDrawn="1"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 userDrawn="1"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 userDrawn="1"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 userDrawn="1"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 userDrawn="1"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 userDrawn="1"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 userDrawn="1"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 userDrawn="1"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 userDrawn="1"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 userDrawn="1"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 userDrawn="1"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 userDrawn="1"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 userDrawn="1"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 userDrawn="1"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 userDrawn="1"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 userDrawn="1"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 userDrawn="1"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 userDrawn="1"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 userDrawn="1"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 userDrawn="1"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 userDrawn="1"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 userDrawn="1"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 userDrawn="1"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 userDrawn="1"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 userDrawn="1"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 userDrawn="1"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 userDrawn="1"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 userDrawn="1"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 userDrawn="1"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 userDrawn="1"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/>
              <p:nvPr userDrawn="1"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 userDrawn="1"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 userDrawn="1"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 userDrawn="1"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 userDrawn="1"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 userDrawn="1"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 userDrawn="1"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 userDrawn="1"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 userDrawn="1"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 userDrawn="1"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 userDrawn="1"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 userDrawn="1"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 userDrawn="1"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 userDrawn="1"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 userDrawn="1"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/>
              <p:cNvCxnSpPr/>
              <p:nvPr userDrawn="1"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/>
              <p:cNvCxnSpPr/>
              <p:nvPr userDrawn="1"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/>
            <p:cNvGrpSpPr/>
            <p:nvPr userDrawn="1"/>
          </p:nvGrpSpPr>
          <p:grpSpPr>
            <a:xfrm>
              <a:off x="-1" y="0"/>
              <a:ext cx="9137515" cy="4896684"/>
              <a:chOff x="-4568761" y="0"/>
              <a:chExt cx="13706276" cy="4896684"/>
            </a:xfrm>
          </p:grpSpPr>
          <p:cxnSp>
            <p:nvCxnSpPr>
              <p:cNvPr id="30" name="Straight Connector 29"/>
              <p:cNvCxnSpPr/>
              <p:nvPr userDrawn="1"/>
            </p:nvCxnSpPr>
            <p:spPr>
              <a:xfrm flipH="1">
                <a:off x="-4568761" y="0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 userDrawn="1"/>
            </p:nvCxnSpPr>
            <p:spPr>
              <a:xfrm flipH="1">
                <a:off x="-4568761" y="152838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 userDrawn="1"/>
            </p:nvCxnSpPr>
            <p:spPr>
              <a:xfrm flipH="1">
                <a:off x="-4568761" y="305676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 userDrawn="1"/>
            </p:nvCxnSpPr>
            <p:spPr>
              <a:xfrm flipH="1">
                <a:off x="-4568761" y="45851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 userDrawn="1"/>
            </p:nvCxnSpPr>
            <p:spPr>
              <a:xfrm flipH="1">
                <a:off x="-4568761" y="611352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 userDrawn="1"/>
            </p:nvCxnSpPr>
            <p:spPr>
              <a:xfrm flipH="1">
                <a:off x="-4568761" y="764190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 userDrawn="1"/>
            </p:nvCxnSpPr>
            <p:spPr>
              <a:xfrm flipH="1">
                <a:off x="-4568761" y="917028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 userDrawn="1"/>
            </p:nvCxnSpPr>
            <p:spPr>
              <a:xfrm flipH="1">
                <a:off x="-4568761" y="1069866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 userDrawn="1"/>
            </p:nvCxnSpPr>
            <p:spPr>
              <a:xfrm flipH="1">
                <a:off x="-4568761" y="122270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 userDrawn="1"/>
            </p:nvCxnSpPr>
            <p:spPr>
              <a:xfrm flipH="1">
                <a:off x="-4568761" y="1375542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 userDrawn="1"/>
            </p:nvCxnSpPr>
            <p:spPr>
              <a:xfrm flipH="1">
                <a:off x="-4568761" y="1528380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 userDrawn="1"/>
            </p:nvCxnSpPr>
            <p:spPr>
              <a:xfrm flipH="1">
                <a:off x="-4568761" y="1681218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 userDrawn="1"/>
            </p:nvCxnSpPr>
            <p:spPr>
              <a:xfrm flipH="1">
                <a:off x="-4568761" y="1834056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 userDrawn="1"/>
            </p:nvCxnSpPr>
            <p:spPr>
              <a:xfrm flipH="1">
                <a:off x="-4568761" y="198689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 userDrawn="1"/>
            </p:nvCxnSpPr>
            <p:spPr>
              <a:xfrm flipH="1">
                <a:off x="-4568761" y="2139732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 userDrawn="1"/>
            </p:nvCxnSpPr>
            <p:spPr>
              <a:xfrm flipH="1">
                <a:off x="-4568761" y="2292570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 userDrawn="1"/>
            </p:nvCxnSpPr>
            <p:spPr>
              <a:xfrm flipH="1">
                <a:off x="-4568761" y="2445408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 userDrawn="1"/>
            </p:nvCxnSpPr>
            <p:spPr>
              <a:xfrm flipH="1">
                <a:off x="-4568761" y="2598246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 userDrawn="1"/>
            </p:nvCxnSpPr>
            <p:spPr>
              <a:xfrm flipH="1">
                <a:off x="-4568761" y="2751084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 userDrawn="1"/>
            </p:nvCxnSpPr>
            <p:spPr>
              <a:xfrm flipH="1">
                <a:off x="-4568761" y="2903922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 userDrawn="1"/>
            </p:nvCxnSpPr>
            <p:spPr>
              <a:xfrm flipH="1">
                <a:off x="-4568761" y="3056760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 userDrawn="1"/>
            </p:nvCxnSpPr>
            <p:spPr>
              <a:xfrm flipH="1">
                <a:off x="-4568761" y="3209598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 userDrawn="1"/>
            </p:nvCxnSpPr>
            <p:spPr>
              <a:xfrm flipH="1">
                <a:off x="-4568761" y="3362436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 userDrawn="1"/>
            </p:nvCxnSpPr>
            <p:spPr>
              <a:xfrm flipH="1">
                <a:off x="-4568761" y="3515274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 userDrawn="1"/>
            </p:nvCxnSpPr>
            <p:spPr>
              <a:xfrm flipH="1">
                <a:off x="-4568761" y="3668112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 userDrawn="1"/>
            </p:nvCxnSpPr>
            <p:spPr>
              <a:xfrm flipH="1">
                <a:off x="-4568761" y="3820950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 userDrawn="1"/>
            </p:nvCxnSpPr>
            <p:spPr>
              <a:xfrm flipH="1">
                <a:off x="-4568761" y="3973788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 userDrawn="1"/>
            </p:nvCxnSpPr>
            <p:spPr>
              <a:xfrm flipH="1">
                <a:off x="-4568761" y="4126626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 userDrawn="1"/>
            </p:nvCxnSpPr>
            <p:spPr>
              <a:xfrm flipH="1">
                <a:off x="-4568761" y="427946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 userDrawn="1"/>
            </p:nvCxnSpPr>
            <p:spPr>
              <a:xfrm flipH="1">
                <a:off x="-4568761" y="4438170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 userDrawn="1"/>
            </p:nvCxnSpPr>
            <p:spPr>
              <a:xfrm flipH="1">
                <a:off x="-4568761" y="4591008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 userDrawn="1"/>
            </p:nvCxnSpPr>
            <p:spPr>
              <a:xfrm flipH="1">
                <a:off x="-4568761" y="4743846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 userDrawn="1"/>
            </p:nvCxnSpPr>
            <p:spPr>
              <a:xfrm flipH="1">
                <a:off x="-4568761" y="489668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" name="Group 7"/>
          <p:cNvGrpSpPr/>
          <p:nvPr userDrawn="1"/>
        </p:nvGrpSpPr>
        <p:grpSpPr>
          <a:xfrm>
            <a:off x="200226" y="755329"/>
            <a:ext cx="799280" cy="844787"/>
            <a:chOff x="-3330575" y="3005138"/>
            <a:chExt cx="1533526" cy="1620837"/>
          </a:xfrm>
          <a:solidFill>
            <a:schemeClr val="accent1"/>
          </a:solidFill>
        </p:grpSpPr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-3330575" y="3005138"/>
              <a:ext cx="1233488" cy="1620837"/>
            </a:xfrm>
            <a:custGeom>
              <a:avLst/>
              <a:gdLst>
                <a:gd name="T0" fmla="*/ 621 w 777"/>
                <a:gd name="T1" fmla="*/ 0 h 1021"/>
                <a:gd name="T2" fmla="*/ 0 w 777"/>
                <a:gd name="T3" fmla="*/ 1021 h 1021"/>
                <a:gd name="T4" fmla="*/ 621 w 777"/>
                <a:gd name="T5" fmla="*/ 1021 h 1021"/>
                <a:gd name="T6" fmla="*/ 777 w 777"/>
                <a:gd name="T7" fmla="*/ 785 h 1021"/>
                <a:gd name="T8" fmla="*/ 231 w 777"/>
                <a:gd name="T9" fmla="*/ 785 h 1021"/>
                <a:gd name="T10" fmla="*/ 699 w 777"/>
                <a:gd name="T11" fmla="*/ 0 h 1021"/>
                <a:gd name="T12" fmla="*/ 621 w 777"/>
                <a:gd name="T13" fmla="*/ 0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7" h="1021">
                  <a:moveTo>
                    <a:pt x="621" y="0"/>
                  </a:moveTo>
                  <a:lnTo>
                    <a:pt x="0" y="1021"/>
                  </a:lnTo>
                  <a:lnTo>
                    <a:pt x="621" y="1021"/>
                  </a:lnTo>
                  <a:lnTo>
                    <a:pt x="777" y="785"/>
                  </a:lnTo>
                  <a:lnTo>
                    <a:pt x="231" y="785"/>
                  </a:lnTo>
                  <a:lnTo>
                    <a:pt x="699" y="0"/>
                  </a:lnTo>
                  <a:lnTo>
                    <a:pt x="62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-2611437" y="3005138"/>
              <a:ext cx="814388" cy="1136650"/>
            </a:xfrm>
            <a:custGeom>
              <a:avLst/>
              <a:gdLst>
                <a:gd name="T0" fmla="*/ 435 w 513"/>
                <a:gd name="T1" fmla="*/ 0 h 716"/>
                <a:gd name="T2" fmla="*/ 513 w 513"/>
                <a:gd name="T3" fmla="*/ 0 h 716"/>
                <a:gd name="T4" fmla="*/ 78 w 513"/>
                <a:gd name="T5" fmla="*/ 716 h 716"/>
                <a:gd name="T6" fmla="*/ 0 w 513"/>
                <a:gd name="T7" fmla="*/ 716 h 716"/>
                <a:gd name="T8" fmla="*/ 435 w 513"/>
                <a:gd name="T9" fmla="*/ 0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716">
                  <a:moveTo>
                    <a:pt x="435" y="0"/>
                  </a:moveTo>
                  <a:lnTo>
                    <a:pt x="513" y="0"/>
                  </a:lnTo>
                  <a:lnTo>
                    <a:pt x="78" y="716"/>
                  </a:lnTo>
                  <a:lnTo>
                    <a:pt x="0" y="716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4981240" y="1861069"/>
            <a:ext cx="747544" cy="809246"/>
            <a:chOff x="2301081" y="6662108"/>
            <a:chExt cx="1500188" cy="1624012"/>
          </a:xfrm>
          <a:solidFill>
            <a:schemeClr val="accent1"/>
          </a:solidFill>
        </p:grpSpPr>
        <p:sp>
          <p:nvSpPr>
            <p:cNvPr id="12" name="Freeform 8"/>
            <p:cNvSpPr>
              <a:spLocks/>
            </p:cNvSpPr>
            <p:nvPr/>
          </p:nvSpPr>
          <p:spPr bwMode="auto">
            <a:xfrm>
              <a:off x="2551906" y="6662108"/>
              <a:ext cx="1249363" cy="393700"/>
            </a:xfrm>
            <a:custGeom>
              <a:avLst/>
              <a:gdLst>
                <a:gd name="T0" fmla="*/ 402 w 787"/>
                <a:gd name="T1" fmla="*/ 248 h 248"/>
                <a:gd name="T2" fmla="*/ 633 w 787"/>
                <a:gd name="T3" fmla="*/ 248 h 248"/>
                <a:gd name="T4" fmla="*/ 787 w 787"/>
                <a:gd name="T5" fmla="*/ 0 h 248"/>
                <a:gd name="T6" fmla="*/ 151 w 787"/>
                <a:gd name="T7" fmla="*/ 0 h 248"/>
                <a:gd name="T8" fmla="*/ 0 w 787"/>
                <a:gd name="T9" fmla="*/ 246 h 248"/>
                <a:gd name="T10" fmla="*/ 402 w 787"/>
                <a:gd name="T11" fmla="*/ 24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7" h="248">
                  <a:moveTo>
                    <a:pt x="402" y="248"/>
                  </a:moveTo>
                  <a:lnTo>
                    <a:pt x="633" y="248"/>
                  </a:lnTo>
                  <a:lnTo>
                    <a:pt x="787" y="0"/>
                  </a:lnTo>
                  <a:lnTo>
                    <a:pt x="151" y="0"/>
                  </a:lnTo>
                  <a:lnTo>
                    <a:pt x="0" y="246"/>
                  </a:lnTo>
                  <a:lnTo>
                    <a:pt x="402" y="2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  <p:sp>
          <p:nvSpPr>
            <p:cNvPr id="13" name="Freeform 9"/>
            <p:cNvSpPr>
              <a:spLocks/>
            </p:cNvSpPr>
            <p:nvPr/>
          </p:nvSpPr>
          <p:spPr bwMode="auto">
            <a:xfrm>
              <a:off x="2683669" y="7162170"/>
              <a:ext cx="809625" cy="1123950"/>
            </a:xfrm>
            <a:custGeom>
              <a:avLst/>
              <a:gdLst>
                <a:gd name="T0" fmla="*/ 435 w 510"/>
                <a:gd name="T1" fmla="*/ 0 h 708"/>
                <a:gd name="T2" fmla="*/ 510 w 510"/>
                <a:gd name="T3" fmla="*/ 0 h 708"/>
                <a:gd name="T4" fmla="*/ 78 w 510"/>
                <a:gd name="T5" fmla="*/ 708 h 708"/>
                <a:gd name="T6" fmla="*/ 0 w 510"/>
                <a:gd name="T7" fmla="*/ 708 h 708"/>
                <a:gd name="T8" fmla="*/ 435 w 510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0" h="708">
                  <a:moveTo>
                    <a:pt x="435" y="0"/>
                  </a:moveTo>
                  <a:lnTo>
                    <a:pt x="510" y="0"/>
                  </a:lnTo>
                  <a:lnTo>
                    <a:pt x="78" y="708"/>
                  </a:lnTo>
                  <a:lnTo>
                    <a:pt x="0" y="708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  <p:sp>
          <p:nvSpPr>
            <p:cNvPr id="14" name="Freeform 10"/>
            <p:cNvSpPr>
              <a:spLocks/>
            </p:cNvSpPr>
            <p:nvPr/>
          </p:nvSpPr>
          <p:spPr bwMode="auto">
            <a:xfrm>
              <a:off x="2301081" y="7162170"/>
              <a:ext cx="803275" cy="1123950"/>
            </a:xfrm>
            <a:custGeom>
              <a:avLst/>
              <a:gdLst>
                <a:gd name="T0" fmla="*/ 430 w 506"/>
                <a:gd name="T1" fmla="*/ 0 h 708"/>
                <a:gd name="T2" fmla="*/ 506 w 506"/>
                <a:gd name="T3" fmla="*/ 0 h 708"/>
                <a:gd name="T4" fmla="*/ 76 w 506"/>
                <a:gd name="T5" fmla="*/ 708 h 708"/>
                <a:gd name="T6" fmla="*/ 0 w 506"/>
                <a:gd name="T7" fmla="*/ 708 h 708"/>
                <a:gd name="T8" fmla="*/ 430 w 506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6" h="708">
                  <a:moveTo>
                    <a:pt x="430" y="0"/>
                  </a:moveTo>
                  <a:lnTo>
                    <a:pt x="506" y="0"/>
                  </a:lnTo>
                  <a:lnTo>
                    <a:pt x="76" y="708"/>
                  </a:lnTo>
                  <a:lnTo>
                    <a:pt x="0" y="708"/>
                  </a:lnTo>
                  <a:lnTo>
                    <a:pt x="4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99506" y="755329"/>
            <a:ext cx="4052554" cy="1561151"/>
          </a:xfrm>
          <a:prstGeom prst="rect">
            <a:avLst/>
          </a:prstGeom>
        </p:spPr>
        <p:txBody>
          <a:bodyPr/>
          <a:lstStyle>
            <a:lvl1pPr algn="ctr">
              <a:defRPr sz="3200"/>
            </a:lvl1pPr>
          </a:lstStyle>
          <a:p>
            <a:r>
              <a:rPr lang="en-US" dirty="0"/>
              <a:t>Title Text</a:t>
            </a:r>
            <a:endParaRPr lang="en-IN" dirty="0"/>
          </a:p>
        </p:txBody>
      </p:sp>
      <p:sp>
        <p:nvSpPr>
          <p:cNvPr id="17" name="Freeform 17"/>
          <p:cNvSpPr>
            <a:spLocks/>
          </p:cNvSpPr>
          <p:nvPr userDrawn="1"/>
        </p:nvSpPr>
        <p:spPr bwMode="auto">
          <a:xfrm>
            <a:off x="0" y="2416612"/>
            <a:ext cx="2407675" cy="575724"/>
          </a:xfrm>
          <a:custGeom>
            <a:avLst/>
            <a:gdLst/>
            <a:ahLst/>
            <a:cxnLst/>
            <a:rect l="l" t="t" r="r" b="b"/>
            <a:pathLst>
              <a:path w="2402984" h="575724">
                <a:moveTo>
                  <a:pt x="0" y="0"/>
                </a:moveTo>
                <a:lnTo>
                  <a:pt x="2402984" y="0"/>
                </a:lnTo>
                <a:lnTo>
                  <a:pt x="2052676" y="575724"/>
                </a:lnTo>
                <a:lnTo>
                  <a:pt x="0" y="57572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pSp>
        <p:nvGrpSpPr>
          <p:cNvPr id="18" name="Group 5"/>
          <p:cNvGrpSpPr>
            <a:grpSpLocks noChangeAspect="1"/>
          </p:cNvGrpSpPr>
          <p:nvPr userDrawn="1"/>
        </p:nvGrpSpPr>
        <p:grpSpPr bwMode="auto">
          <a:xfrm>
            <a:off x="299349" y="2567160"/>
            <a:ext cx="1680364" cy="252286"/>
            <a:chOff x="119" y="2341"/>
            <a:chExt cx="1805" cy="271"/>
          </a:xfrm>
        </p:grpSpPr>
        <p:sp>
          <p:nvSpPr>
            <p:cNvPr id="19" name="Freeform 6"/>
            <p:cNvSpPr>
              <a:spLocks noEditPoints="1"/>
            </p:cNvSpPr>
            <p:nvPr userDrawn="1"/>
          </p:nvSpPr>
          <p:spPr bwMode="auto">
            <a:xfrm>
              <a:off x="119" y="2341"/>
              <a:ext cx="270" cy="271"/>
            </a:xfrm>
            <a:custGeom>
              <a:avLst/>
              <a:gdLst>
                <a:gd name="T0" fmla="*/ 57 w 114"/>
                <a:gd name="T1" fmla="*/ 0 h 115"/>
                <a:gd name="T2" fmla="*/ 114 w 114"/>
                <a:gd name="T3" fmla="*/ 58 h 115"/>
                <a:gd name="T4" fmla="*/ 57 w 114"/>
                <a:gd name="T5" fmla="*/ 115 h 115"/>
                <a:gd name="T6" fmla="*/ 0 w 114"/>
                <a:gd name="T7" fmla="*/ 58 h 115"/>
                <a:gd name="T8" fmla="*/ 57 w 114"/>
                <a:gd name="T9" fmla="*/ 0 h 115"/>
                <a:gd name="T10" fmla="*/ 49 w 114"/>
                <a:gd name="T11" fmla="*/ 107 h 115"/>
                <a:gd name="T12" fmla="*/ 73 w 114"/>
                <a:gd name="T13" fmla="*/ 65 h 115"/>
                <a:gd name="T14" fmla="*/ 57 w 114"/>
                <a:gd name="T15" fmla="*/ 65 h 115"/>
                <a:gd name="T16" fmla="*/ 65 w 114"/>
                <a:gd name="T17" fmla="*/ 51 h 115"/>
                <a:gd name="T18" fmla="*/ 104 w 114"/>
                <a:gd name="T19" fmla="*/ 51 h 115"/>
                <a:gd name="T20" fmla="*/ 96 w 114"/>
                <a:gd name="T21" fmla="*/ 65 h 115"/>
                <a:gd name="T22" fmla="*/ 82 w 114"/>
                <a:gd name="T23" fmla="*/ 65 h 115"/>
                <a:gd name="T24" fmla="*/ 57 w 114"/>
                <a:gd name="T25" fmla="*/ 108 h 115"/>
                <a:gd name="T26" fmla="*/ 107 w 114"/>
                <a:gd name="T27" fmla="*/ 58 h 115"/>
                <a:gd name="T28" fmla="*/ 57 w 114"/>
                <a:gd name="T29" fmla="*/ 8 h 115"/>
                <a:gd name="T30" fmla="*/ 51 w 114"/>
                <a:gd name="T31" fmla="*/ 8 h 115"/>
                <a:gd name="T32" fmla="*/ 26 w 114"/>
                <a:gd name="T33" fmla="*/ 51 h 115"/>
                <a:gd name="T34" fmla="*/ 57 w 114"/>
                <a:gd name="T35" fmla="*/ 51 h 115"/>
                <a:gd name="T36" fmla="*/ 49 w 114"/>
                <a:gd name="T37" fmla="*/ 65 h 115"/>
                <a:gd name="T38" fmla="*/ 10 w 114"/>
                <a:gd name="T39" fmla="*/ 65 h 115"/>
                <a:gd name="T40" fmla="*/ 41 w 114"/>
                <a:gd name="T41" fmla="*/ 10 h 115"/>
                <a:gd name="T42" fmla="*/ 7 w 114"/>
                <a:gd name="T43" fmla="*/ 58 h 115"/>
                <a:gd name="T44" fmla="*/ 49 w 114"/>
                <a:gd name="T45" fmla="*/ 107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4" h="115">
                  <a:moveTo>
                    <a:pt x="57" y="0"/>
                  </a:moveTo>
                  <a:cubicBezTo>
                    <a:pt x="88" y="0"/>
                    <a:pt x="114" y="26"/>
                    <a:pt x="114" y="58"/>
                  </a:cubicBezTo>
                  <a:cubicBezTo>
                    <a:pt x="114" y="89"/>
                    <a:pt x="88" y="115"/>
                    <a:pt x="57" y="115"/>
                  </a:cubicBezTo>
                  <a:cubicBezTo>
                    <a:pt x="25" y="115"/>
                    <a:pt x="0" y="89"/>
                    <a:pt x="0" y="58"/>
                  </a:cubicBezTo>
                  <a:cubicBezTo>
                    <a:pt x="0" y="26"/>
                    <a:pt x="25" y="0"/>
                    <a:pt x="57" y="0"/>
                  </a:cubicBezTo>
                  <a:moveTo>
                    <a:pt x="49" y="107"/>
                  </a:moveTo>
                  <a:cubicBezTo>
                    <a:pt x="73" y="65"/>
                    <a:pt x="73" y="65"/>
                    <a:pt x="73" y="65"/>
                  </a:cubicBezTo>
                  <a:cubicBezTo>
                    <a:pt x="57" y="65"/>
                    <a:pt x="57" y="65"/>
                    <a:pt x="57" y="65"/>
                  </a:cubicBezTo>
                  <a:cubicBezTo>
                    <a:pt x="65" y="51"/>
                    <a:pt x="65" y="51"/>
                    <a:pt x="65" y="51"/>
                  </a:cubicBezTo>
                  <a:cubicBezTo>
                    <a:pt x="104" y="51"/>
                    <a:pt x="104" y="51"/>
                    <a:pt x="104" y="51"/>
                  </a:cubicBezTo>
                  <a:cubicBezTo>
                    <a:pt x="96" y="65"/>
                    <a:pt x="96" y="65"/>
                    <a:pt x="96" y="65"/>
                  </a:cubicBezTo>
                  <a:cubicBezTo>
                    <a:pt x="82" y="65"/>
                    <a:pt x="82" y="65"/>
                    <a:pt x="82" y="65"/>
                  </a:cubicBezTo>
                  <a:cubicBezTo>
                    <a:pt x="57" y="108"/>
                    <a:pt x="57" y="108"/>
                    <a:pt x="57" y="108"/>
                  </a:cubicBezTo>
                  <a:cubicBezTo>
                    <a:pt x="84" y="108"/>
                    <a:pt x="107" y="85"/>
                    <a:pt x="107" y="58"/>
                  </a:cubicBezTo>
                  <a:cubicBezTo>
                    <a:pt x="107" y="30"/>
                    <a:pt x="84" y="8"/>
                    <a:pt x="57" y="8"/>
                  </a:cubicBezTo>
                  <a:cubicBezTo>
                    <a:pt x="55" y="8"/>
                    <a:pt x="53" y="8"/>
                    <a:pt x="51" y="8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57" y="51"/>
                    <a:pt x="57" y="51"/>
                    <a:pt x="57" y="51"/>
                  </a:cubicBezTo>
                  <a:cubicBezTo>
                    <a:pt x="49" y="65"/>
                    <a:pt x="49" y="65"/>
                    <a:pt x="49" y="65"/>
                  </a:cubicBezTo>
                  <a:cubicBezTo>
                    <a:pt x="10" y="65"/>
                    <a:pt x="10" y="65"/>
                    <a:pt x="10" y="65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21" y="17"/>
                    <a:pt x="7" y="36"/>
                    <a:pt x="7" y="58"/>
                  </a:cubicBezTo>
                  <a:cubicBezTo>
                    <a:pt x="7" y="83"/>
                    <a:pt x="25" y="103"/>
                    <a:pt x="49" y="10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0" name="Freeform 7"/>
            <p:cNvSpPr>
              <a:spLocks noEditPoints="1"/>
            </p:cNvSpPr>
            <p:nvPr userDrawn="1"/>
          </p:nvSpPr>
          <p:spPr bwMode="auto">
            <a:xfrm>
              <a:off x="457" y="2426"/>
              <a:ext cx="1467" cy="125"/>
            </a:xfrm>
            <a:custGeom>
              <a:avLst/>
              <a:gdLst>
                <a:gd name="T0" fmla="*/ 55 w 621"/>
                <a:gd name="T1" fmla="*/ 34 h 53"/>
                <a:gd name="T2" fmla="*/ 53 w 621"/>
                <a:gd name="T3" fmla="*/ 18 h 53"/>
                <a:gd name="T4" fmla="*/ 35 w 621"/>
                <a:gd name="T5" fmla="*/ 7 h 53"/>
                <a:gd name="T6" fmla="*/ 29 w 621"/>
                <a:gd name="T7" fmla="*/ 38 h 53"/>
                <a:gd name="T8" fmla="*/ 45 w 621"/>
                <a:gd name="T9" fmla="*/ 35 h 53"/>
                <a:gd name="T10" fmla="*/ 40 w 621"/>
                <a:gd name="T11" fmla="*/ 24 h 53"/>
                <a:gd name="T12" fmla="*/ 42 w 621"/>
                <a:gd name="T13" fmla="*/ 9 h 53"/>
                <a:gd name="T14" fmla="*/ 81 w 621"/>
                <a:gd name="T15" fmla="*/ 9 h 53"/>
                <a:gd name="T16" fmla="*/ 139 w 621"/>
                <a:gd name="T17" fmla="*/ 9 h 53"/>
                <a:gd name="T18" fmla="*/ 144 w 621"/>
                <a:gd name="T19" fmla="*/ 13 h 53"/>
                <a:gd name="T20" fmla="*/ 155 w 621"/>
                <a:gd name="T21" fmla="*/ 40 h 53"/>
                <a:gd name="T22" fmla="*/ 145 w 621"/>
                <a:gd name="T23" fmla="*/ 18 h 53"/>
                <a:gd name="T24" fmla="*/ 174 w 621"/>
                <a:gd name="T25" fmla="*/ 13 h 53"/>
                <a:gd name="T26" fmla="*/ 182 w 621"/>
                <a:gd name="T27" fmla="*/ 35 h 53"/>
                <a:gd name="T28" fmla="*/ 181 w 621"/>
                <a:gd name="T29" fmla="*/ 18 h 53"/>
                <a:gd name="T30" fmla="*/ 205 w 621"/>
                <a:gd name="T31" fmla="*/ 18 h 53"/>
                <a:gd name="T32" fmla="*/ 217 w 621"/>
                <a:gd name="T33" fmla="*/ 21 h 53"/>
                <a:gd name="T34" fmla="*/ 187 w 621"/>
                <a:gd name="T35" fmla="*/ 41 h 53"/>
                <a:gd name="T36" fmla="*/ 243 w 621"/>
                <a:gd name="T37" fmla="*/ 22 h 53"/>
                <a:gd name="T38" fmla="*/ 241 w 621"/>
                <a:gd name="T39" fmla="*/ 12 h 53"/>
                <a:gd name="T40" fmla="*/ 269 w 621"/>
                <a:gd name="T41" fmla="*/ 36 h 53"/>
                <a:gd name="T42" fmla="*/ 276 w 621"/>
                <a:gd name="T43" fmla="*/ 20 h 53"/>
                <a:gd name="T44" fmla="*/ 260 w 621"/>
                <a:gd name="T45" fmla="*/ 17 h 53"/>
                <a:gd name="T46" fmla="*/ 284 w 621"/>
                <a:gd name="T47" fmla="*/ 19 h 53"/>
                <a:gd name="T48" fmla="*/ 314 w 621"/>
                <a:gd name="T49" fmla="*/ 35 h 53"/>
                <a:gd name="T50" fmla="*/ 326 w 621"/>
                <a:gd name="T51" fmla="*/ 22 h 53"/>
                <a:gd name="T52" fmla="*/ 305 w 621"/>
                <a:gd name="T53" fmla="*/ 22 h 53"/>
                <a:gd name="T54" fmla="*/ 330 w 621"/>
                <a:gd name="T55" fmla="*/ 15 h 53"/>
                <a:gd name="T56" fmla="*/ 367 w 621"/>
                <a:gd name="T57" fmla="*/ 17 h 53"/>
                <a:gd name="T58" fmla="*/ 340 w 621"/>
                <a:gd name="T59" fmla="*/ 19 h 53"/>
                <a:gd name="T60" fmla="*/ 357 w 621"/>
                <a:gd name="T61" fmla="*/ 36 h 53"/>
                <a:gd name="T62" fmla="*/ 358 w 621"/>
                <a:gd name="T63" fmla="*/ 24 h 53"/>
                <a:gd name="T64" fmla="*/ 346 w 621"/>
                <a:gd name="T65" fmla="*/ 23 h 53"/>
                <a:gd name="T66" fmla="*/ 373 w 621"/>
                <a:gd name="T67" fmla="*/ 47 h 53"/>
                <a:gd name="T68" fmla="*/ 383 w 621"/>
                <a:gd name="T69" fmla="*/ 45 h 53"/>
                <a:gd name="T70" fmla="*/ 430 w 621"/>
                <a:gd name="T71" fmla="*/ 2 h 53"/>
                <a:gd name="T72" fmla="*/ 433 w 621"/>
                <a:gd name="T73" fmla="*/ 27 h 53"/>
                <a:gd name="T74" fmla="*/ 420 w 621"/>
                <a:gd name="T75" fmla="*/ 41 h 53"/>
                <a:gd name="T76" fmla="*/ 433 w 621"/>
                <a:gd name="T77" fmla="*/ 18 h 53"/>
                <a:gd name="T78" fmla="*/ 443 w 621"/>
                <a:gd name="T79" fmla="*/ 10 h 53"/>
                <a:gd name="T80" fmla="*/ 449 w 621"/>
                <a:gd name="T81" fmla="*/ 19 h 53"/>
                <a:gd name="T82" fmla="*/ 466 w 621"/>
                <a:gd name="T83" fmla="*/ 36 h 53"/>
                <a:gd name="T84" fmla="*/ 466 w 621"/>
                <a:gd name="T85" fmla="*/ 19 h 53"/>
                <a:gd name="T86" fmla="*/ 492 w 621"/>
                <a:gd name="T87" fmla="*/ 20 h 53"/>
                <a:gd name="T88" fmla="*/ 488 w 621"/>
                <a:gd name="T89" fmla="*/ 18 h 53"/>
                <a:gd name="T90" fmla="*/ 511 w 621"/>
                <a:gd name="T91" fmla="*/ 33 h 53"/>
                <a:gd name="T92" fmla="*/ 535 w 621"/>
                <a:gd name="T93" fmla="*/ 8 h 53"/>
                <a:gd name="T94" fmla="*/ 546 w 621"/>
                <a:gd name="T95" fmla="*/ 23 h 53"/>
                <a:gd name="T96" fmla="*/ 558 w 621"/>
                <a:gd name="T97" fmla="*/ 36 h 53"/>
                <a:gd name="T98" fmla="*/ 567 w 621"/>
                <a:gd name="T99" fmla="*/ 19 h 53"/>
                <a:gd name="T100" fmla="*/ 571 w 621"/>
                <a:gd name="T101" fmla="*/ 19 h 53"/>
                <a:gd name="T102" fmla="*/ 588 w 621"/>
                <a:gd name="T103" fmla="*/ 36 h 53"/>
                <a:gd name="T104" fmla="*/ 588 w 621"/>
                <a:gd name="T105" fmla="*/ 19 h 53"/>
                <a:gd name="T106" fmla="*/ 604 w 621"/>
                <a:gd name="T107" fmla="*/ 15 h 53"/>
                <a:gd name="T108" fmla="*/ 609 w 621"/>
                <a:gd name="T109" fmla="*/ 36 h 53"/>
                <a:gd name="T110" fmla="*/ 613 w 621"/>
                <a:gd name="T111" fmla="*/ 40 h 53"/>
                <a:gd name="T112" fmla="*/ 609 w 621"/>
                <a:gd name="T113" fmla="*/ 1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21" h="53">
                  <a:moveTo>
                    <a:pt x="0" y="41"/>
                  </a:moveTo>
                  <a:cubicBezTo>
                    <a:pt x="22" y="41"/>
                    <a:pt x="22" y="41"/>
                    <a:pt x="22" y="41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9" y="35"/>
                    <a:pt x="9" y="35"/>
                    <a:pt x="9" y="35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8" y="3"/>
                    <a:pt x="8" y="3"/>
                    <a:pt x="8" y="3"/>
                  </a:cubicBezTo>
                  <a:lnTo>
                    <a:pt x="0" y="41"/>
                  </a:lnTo>
                  <a:close/>
                  <a:moveTo>
                    <a:pt x="51" y="41"/>
                  </a:moveTo>
                  <a:cubicBezTo>
                    <a:pt x="59" y="41"/>
                    <a:pt x="59" y="41"/>
                    <a:pt x="59" y="41"/>
                  </a:cubicBezTo>
                  <a:cubicBezTo>
                    <a:pt x="55" y="34"/>
                    <a:pt x="55" y="34"/>
                    <a:pt x="55" y="34"/>
                  </a:cubicBezTo>
                  <a:cubicBezTo>
                    <a:pt x="56" y="33"/>
                    <a:pt x="57" y="32"/>
                    <a:pt x="58" y="30"/>
                  </a:cubicBezTo>
                  <a:cubicBezTo>
                    <a:pt x="59" y="29"/>
                    <a:pt x="60" y="27"/>
                    <a:pt x="60" y="25"/>
                  </a:cubicBezTo>
                  <a:cubicBezTo>
                    <a:pt x="61" y="24"/>
                    <a:pt x="61" y="22"/>
                    <a:pt x="61" y="20"/>
                  </a:cubicBezTo>
                  <a:cubicBezTo>
                    <a:pt x="55" y="20"/>
                    <a:pt x="55" y="20"/>
                    <a:pt x="55" y="20"/>
                  </a:cubicBezTo>
                  <a:cubicBezTo>
                    <a:pt x="55" y="21"/>
                    <a:pt x="55" y="22"/>
                    <a:pt x="54" y="23"/>
                  </a:cubicBezTo>
                  <a:cubicBezTo>
                    <a:pt x="54" y="24"/>
                    <a:pt x="54" y="25"/>
                    <a:pt x="53" y="26"/>
                  </a:cubicBezTo>
                  <a:cubicBezTo>
                    <a:pt x="53" y="27"/>
                    <a:pt x="52" y="28"/>
                    <a:pt x="51" y="29"/>
                  </a:cubicBezTo>
                  <a:cubicBezTo>
                    <a:pt x="46" y="21"/>
                    <a:pt x="46" y="21"/>
                    <a:pt x="46" y="21"/>
                  </a:cubicBezTo>
                  <a:cubicBezTo>
                    <a:pt x="47" y="21"/>
                    <a:pt x="48" y="20"/>
                    <a:pt x="50" y="20"/>
                  </a:cubicBezTo>
                  <a:cubicBezTo>
                    <a:pt x="51" y="19"/>
                    <a:pt x="52" y="18"/>
                    <a:pt x="53" y="18"/>
                  </a:cubicBezTo>
                  <a:cubicBezTo>
                    <a:pt x="54" y="17"/>
                    <a:pt x="55" y="16"/>
                    <a:pt x="55" y="15"/>
                  </a:cubicBezTo>
                  <a:cubicBezTo>
                    <a:pt x="56" y="14"/>
                    <a:pt x="56" y="12"/>
                    <a:pt x="56" y="11"/>
                  </a:cubicBezTo>
                  <a:cubicBezTo>
                    <a:pt x="56" y="10"/>
                    <a:pt x="56" y="8"/>
                    <a:pt x="55" y="7"/>
                  </a:cubicBezTo>
                  <a:cubicBezTo>
                    <a:pt x="55" y="7"/>
                    <a:pt x="54" y="6"/>
                    <a:pt x="53" y="5"/>
                  </a:cubicBezTo>
                  <a:cubicBezTo>
                    <a:pt x="53" y="4"/>
                    <a:pt x="52" y="4"/>
                    <a:pt x="51" y="3"/>
                  </a:cubicBezTo>
                  <a:cubicBezTo>
                    <a:pt x="50" y="3"/>
                    <a:pt x="49" y="3"/>
                    <a:pt x="48" y="2"/>
                  </a:cubicBezTo>
                  <a:cubicBezTo>
                    <a:pt x="47" y="2"/>
                    <a:pt x="46" y="2"/>
                    <a:pt x="45" y="2"/>
                  </a:cubicBezTo>
                  <a:cubicBezTo>
                    <a:pt x="44" y="2"/>
                    <a:pt x="42" y="2"/>
                    <a:pt x="41" y="3"/>
                  </a:cubicBezTo>
                  <a:cubicBezTo>
                    <a:pt x="40" y="3"/>
                    <a:pt x="39" y="4"/>
                    <a:pt x="37" y="4"/>
                  </a:cubicBezTo>
                  <a:cubicBezTo>
                    <a:pt x="36" y="5"/>
                    <a:pt x="35" y="6"/>
                    <a:pt x="35" y="7"/>
                  </a:cubicBezTo>
                  <a:cubicBezTo>
                    <a:pt x="34" y="9"/>
                    <a:pt x="34" y="10"/>
                    <a:pt x="34" y="12"/>
                  </a:cubicBezTo>
                  <a:cubicBezTo>
                    <a:pt x="34" y="13"/>
                    <a:pt x="34" y="14"/>
                    <a:pt x="34" y="15"/>
                  </a:cubicBezTo>
                  <a:cubicBezTo>
                    <a:pt x="34" y="15"/>
                    <a:pt x="35" y="16"/>
                    <a:pt x="35" y="17"/>
                  </a:cubicBezTo>
                  <a:cubicBezTo>
                    <a:pt x="36" y="17"/>
                    <a:pt x="36" y="18"/>
                    <a:pt x="37" y="19"/>
                  </a:cubicBezTo>
                  <a:cubicBezTo>
                    <a:pt x="35" y="19"/>
                    <a:pt x="34" y="20"/>
                    <a:pt x="33" y="21"/>
                  </a:cubicBezTo>
                  <a:cubicBezTo>
                    <a:pt x="31" y="21"/>
                    <a:pt x="30" y="22"/>
                    <a:pt x="29" y="23"/>
                  </a:cubicBezTo>
                  <a:cubicBezTo>
                    <a:pt x="28" y="24"/>
                    <a:pt x="27" y="25"/>
                    <a:pt x="27" y="26"/>
                  </a:cubicBezTo>
                  <a:cubicBezTo>
                    <a:pt x="26" y="28"/>
                    <a:pt x="26" y="29"/>
                    <a:pt x="26" y="31"/>
                  </a:cubicBezTo>
                  <a:cubicBezTo>
                    <a:pt x="26" y="32"/>
                    <a:pt x="26" y="34"/>
                    <a:pt x="27" y="35"/>
                  </a:cubicBezTo>
                  <a:cubicBezTo>
                    <a:pt x="27" y="36"/>
                    <a:pt x="28" y="37"/>
                    <a:pt x="29" y="38"/>
                  </a:cubicBezTo>
                  <a:cubicBezTo>
                    <a:pt x="30" y="39"/>
                    <a:pt x="31" y="39"/>
                    <a:pt x="32" y="40"/>
                  </a:cubicBezTo>
                  <a:cubicBezTo>
                    <a:pt x="33" y="41"/>
                    <a:pt x="34" y="41"/>
                    <a:pt x="35" y="41"/>
                  </a:cubicBezTo>
                  <a:cubicBezTo>
                    <a:pt x="37" y="41"/>
                    <a:pt x="38" y="42"/>
                    <a:pt x="39" y="42"/>
                  </a:cubicBezTo>
                  <a:cubicBezTo>
                    <a:pt x="40" y="42"/>
                    <a:pt x="41" y="42"/>
                    <a:pt x="42" y="41"/>
                  </a:cubicBezTo>
                  <a:cubicBezTo>
                    <a:pt x="43" y="41"/>
                    <a:pt x="44" y="41"/>
                    <a:pt x="45" y="41"/>
                  </a:cubicBezTo>
                  <a:cubicBezTo>
                    <a:pt x="46" y="41"/>
                    <a:pt x="47" y="40"/>
                    <a:pt x="48" y="40"/>
                  </a:cubicBezTo>
                  <a:cubicBezTo>
                    <a:pt x="48" y="40"/>
                    <a:pt x="49" y="39"/>
                    <a:pt x="50" y="39"/>
                  </a:cubicBezTo>
                  <a:lnTo>
                    <a:pt x="51" y="41"/>
                  </a:lnTo>
                  <a:close/>
                  <a:moveTo>
                    <a:pt x="47" y="34"/>
                  </a:moveTo>
                  <a:cubicBezTo>
                    <a:pt x="46" y="34"/>
                    <a:pt x="45" y="35"/>
                    <a:pt x="45" y="35"/>
                  </a:cubicBezTo>
                  <a:cubicBezTo>
                    <a:pt x="44" y="35"/>
                    <a:pt x="43" y="36"/>
                    <a:pt x="42" y="36"/>
                  </a:cubicBezTo>
                  <a:cubicBezTo>
                    <a:pt x="42" y="36"/>
                    <a:pt x="41" y="36"/>
                    <a:pt x="40" y="36"/>
                  </a:cubicBezTo>
                  <a:cubicBezTo>
                    <a:pt x="39" y="36"/>
                    <a:pt x="38" y="36"/>
                    <a:pt x="38" y="36"/>
                  </a:cubicBezTo>
                  <a:cubicBezTo>
                    <a:pt x="37" y="35"/>
                    <a:pt x="36" y="35"/>
                    <a:pt x="35" y="35"/>
                  </a:cubicBezTo>
                  <a:cubicBezTo>
                    <a:pt x="35" y="34"/>
                    <a:pt x="34" y="34"/>
                    <a:pt x="34" y="33"/>
                  </a:cubicBezTo>
                  <a:cubicBezTo>
                    <a:pt x="34" y="32"/>
                    <a:pt x="33" y="31"/>
                    <a:pt x="33" y="30"/>
                  </a:cubicBezTo>
                  <a:cubicBezTo>
                    <a:pt x="33" y="29"/>
                    <a:pt x="34" y="29"/>
                    <a:pt x="34" y="28"/>
                  </a:cubicBezTo>
                  <a:cubicBezTo>
                    <a:pt x="34" y="27"/>
                    <a:pt x="35" y="27"/>
                    <a:pt x="35" y="26"/>
                  </a:cubicBezTo>
                  <a:cubicBezTo>
                    <a:pt x="36" y="25"/>
                    <a:pt x="37" y="25"/>
                    <a:pt x="37" y="25"/>
                  </a:cubicBezTo>
                  <a:cubicBezTo>
                    <a:pt x="38" y="24"/>
                    <a:pt x="39" y="24"/>
                    <a:pt x="40" y="24"/>
                  </a:cubicBezTo>
                  <a:lnTo>
                    <a:pt x="47" y="34"/>
                  </a:lnTo>
                  <a:close/>
                  <a:moveTo>
                    <a:pt x="50" y="11"/>
                  </a:moveTo>
                  <a:cubicBezTo>
                    <a:pt x="50" y="12"/>
                    <a:pt x="49" y="12"/>
                    <a:pt x="49" y="13"/>
                  </a:cubicBezTo>
                  <a:cubicBezTo>
                    <a:pt x="48" y="14"/>
                    <a:pt x="48" y="14"/>
                    <a:pt x="47" y="15"/>
                  </a:cubicBezTo>
                  <a:cubicBezTo>
                    <a:pt x="47" y="15"/>
                    <a:pt x="46" y="16"/>
                    <a:pt x="45" y="16"/>
                  </a:cubicBezTo>
                  <a:cubicBezTo>
                    <a:pt x="44" y="16"/>
                    <a:pt x="44" y="17"/>
                    <a:pt x="43" y="17"/>
                  </a:cubicBezTo>
                  <a:cubicBezTo>
                    <a:pt x="43" y="16"/>
                    <a:pt x="42" y="16"/>
                    <a:pt x="42" y="15"/>
                  </a:cubicBezTo>
                  <a:cubicBezTo>
                    <a:pt x="42" y="15"/>
                    <a:pt x="41" y="14"/>
                    <a:pt x="41" y="14"/>
                  </a:cubicBezTo>
                  <a:cubicBezTo>
                    <a:pt x="41" y="13"/>
                    <a:pt x="41" y="12"/>
                    <a:pt x="41" y="12"/>
                  </a:cubicBezTo>
                  <a:cubicBezTo>
                    <a:pt x="41" y="11"/>
                    <a:pt x="41" y="10"/>
                    <a:pt x="42" y="9"/>
                  </a:cubicBezTo>
                  <a:cubicBezTo>
                    <a:pt x="42" y="9"/>
                    <a:pt x="43" y="8"/>
                    <a:pt x="43" y="8"/>
                  </a:cubicBezTo>
                  <a:cubicBezTo>
                    <a:pt x="44" y="8"/>
                    <a:pt x="45" y="7"/>
                    <a:pt x="46" y="7"/>
                  </a:cubicBezTo>
                  <a:cubicBezTo>
                    <a:pt x="46" y="7"/>
                    <a:pt x="47" y="7"/>
                    <a:pt x="48" y="8"/>
                  </a:cubicBezTo>
                  <a:cubicBezTo>
                    <a:pt x="48" y="8"/>
                    <a:pt x="49" y="8"/>
                    <a:pt x="49" y="9"/>
                  </a:cubicBezTo>
                  <a:cubicBezTo>
                    <a:pt x="49" y="9"/>
                    <a:pt x="50" y="10"/>
                    <a:pt x="50" y="11"/>
                  </a:cubicBezTo>
                  <a:moveTo>
                    <a:pt x="62" y="9"/>
                  </a:moveTo>
                  <a:cubicBezTo>
                    <a:pt x="73" y="9"/>
                    <a:pt x="73" y="9"/>
                    <a:pt x="73" y="9"/>
                  </a:cubicBezTo>
                  <a:cubicBezTo>
                    <a:pt x="66" y="41"/>
                    <a:pt x="66" y="41"/>
                    <a:pt x="66" y="41"/>
                  </a:cubicBezTo>
                  <a:cubicBezTo>
                    <a:pt x="74" y="41"/>
                    <a:pt x="74" y="41"/>
                    <a:pt x="74" y="41"/>
                  </a:cubicBezTo>
                  <a:cubicBezTo>
                    <a:pt x="81" y="9"/>
                    <a:pt x="81" y="9"/>
                    <a:pt x="81" y="9"/>
                  </a:cubicBezTo>
                  <a:cubicBezTo>
                    <a:pt x="92" y="9"/>
                    <a:pt x="92" y="9"/>
                    <a:pt x="92" y="9"/>
                  </a:cubicBezTo>
                  <a:cubicBezTo>
                    <a:pt x="93" y="3"/>
                    <a:pt x="93" y="3"/>
                    <a:pt x="93" y="3"/>
                  </a:cubicBezTo>
                  <a:cubicBezTo>
                    <a:pt x="64" y="3"/>
                    <a:pt x="64" y="3"/>
                    <a:pt x="64" y="3"/>
                  </a:cubicBezTo>
                  <a:lnTo>
                    <a:pt x="62" y="9"/>
                  </a:lnTo>
                  <a:close/>
                  <a:moveTo>
                    <a:pt x="109" y="9"/>
                  </a:moveTo>
                  <a:cubicBezTo>
                    <a:pt x="120" y="9"/>
                    <a:pt x="120" y="9"/>
                    <a:pt x="120" y="9"/>
                  </a:cubicBezTo>
                  <a:cubicBezTo>
                    <a:pt x="113" y="41"/>
                    <a:pt x="113" y="41"/>
                    <a:pt x="113" y="41"/>
                  </a:cubicBezTo>
                  <a:cubicBezTo>
                    <a:pt x="121" y="41"/>
                    <a:pt x="121" y="41"/>
                    <a:pt x="121" y="41"/>
                  </a:cubicBezTo>
                  <a:cubicBezTo>
                    <a:pt x="128" y="9"/>
                    <a:pt x="128" y="9"/>
                    <a:pt x="128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40" y="3"/>
                    <a:pt x="140" y="3"/>
                    <a:pt x="140" y="3"/>
                  </a:cubicBezTo>
                  <a:cubicBezTo>
                    <a:pt x="111" y="3"/>
                    <a:pt x="111" y="3"/>
                    <a:pt x="111" y="3"/>
                  </a:cubicBezTo>
                  <a:lnTo>
                    <a:pt x="109" y="9"/>
                  </a:lnTo>
                  <a:close/>
                  <a:moveTo>
                    <a:pt x="160" y="29"/>
                  </a:moveTo>
                  <a:cubicBezTo>
                    <a:pt x="160" y="28"/>
                    <a:pt x="160" y="27"/>
                    <a:pt x="160" y="26"/>
                  </a:cubicBezTo>
                  <a:cubicBezTo>
                    <a:pt x="160" y="25"/>
                    <a:pt x="160" y="24"/>
                    <a:pt x="160" y="23"/>
                  </a:cubicBezTo>
                  <a:cubicBezTo>
                    <a:pt x="160" y="20"/>
                    <a:pt x="160" y="18"/>
                    <a:pt x="159" y="17"/>
                  </a:cubicBezTo>
                  <a:cubicBezTo>
                    <a:pt x="158" y="15"/>
                    <a:pt x="157" y="14"/>
                    <a:pt x="155" y="13"/>
                  </a:cubicBezTo>
                  <a:cubicBezTo>
                    <a:pt x="153" y="12"/>
                    <a:pt x="151" y="12"/>
                    <a:pt x="149" y="12"/>
                  </a:cubicBezTo>
                  <a:cubicBezTo>
                    <a:pt x="147" y="12"/>
                    <a:pt x="145" y="12"/>
                    <a:pt x="144" y="13"/>
                  </a:cubicBezTo>
                  <a:cubicBezTo>
                    <a:pt x="142" y="14"/>
                    <a:pt x="141" y="14"/>
                    <a:pt x="139" y="16"/>
                  </a:cubicBezTo>
                  <a:cubicBezTo>
                    <a:pt x="138" y="17"/>
                    <a:pt x="137" y="18"/>
                    <a:pt x="136" y="19"/>
                  </a:cubicBezTo>
                  <a:cubicBezTo>
                    <a:pt x="135" y="21"/>
                    <a:pt x="134" y="22"/>
                    <a:pt x="134" y="24"/>
                  </a:cubicBezTo>
                  <a:cubicBezTo>
                    <a:pt x="133" y="26"/>
                    <a:pt x="133" y="27"/>
                    <a:pt x="133" y="29"/>
                  </a:cubicBezTo>
                  <a:cubicBezTo>
                    <a:pt x="133" y="31"/>
                    <a:pt x="133" y="33"/>
                    <a:pt x="134" y="35"/>
                  </a:cubicBezTo>
                  <a:cubicBezTo>
                    <a:pt x="134" y="36"/>
                    <a:pt x="135" y="38"/>
                    <a:pt x="137" y="39"/>
                  </a:cubicBezTo>
                  <a:cubicBezTo>
                    <a:pt x="138" y="40"/>
                    <a:pt x="139" y="40"/>
                    <a:pt x="141" y="41"/>
                  </a:cubicBezTo>
                  <a:cubicBezTo>
                    <a:pt x="143" y="41"/>
                    <a:pt x="144" y="42"/>
                    <a:pt x="146" y="42"/>
                  </a:cubicBezTo>
                  <a:cubicBezTo>
                    <a:pt x="148" y="42"/>
                    <a:pt x="149" y="41"/>
                    <a:pt x="151" y="41"/>
                  </a:cubicBezTo>
                  <a:cubicBezTo>
                    <a:pt x="153" y="41"/>
                    <a:pt x="154" y="40"/>
                    <a:pt x="155" y="40"/>
                  </a:cubicBezTo>
                  <a:cubicBezTo>
                    <a:pt x="156" y="34"/>
                    <a:pt x="156" y="34"/>
                    <a:pt x="156" y="34"/>
                  </a:cubicBezTo>
                  <a:cubicBezTo>
                    <a:pt x="155" y="35"/>
                    <a:pt x="154" y="35"/>
                    <a:pt x="152" y="36"/>
                  </a:cubicBezTo>
                  <a:cubicBezTo>
                    <a:pt x="151" y="36"/>
                    <a:pt x="149" y="36"/>
                    <a:pt x="148" y="36"/>
                  </a:cubicBezTo>
                  <a:cubicBezTo>
                    <a:pt x="146" y="36"/>
                    <a:pt x="145" y="36"/>
                    <a:pt x="143" y="36"/>
                  </a:cubicBezTo>
                  <a:cubicBezTo>
                    <a:pt x="142" y="35"/>
                    <a:pt x="141" y="34"/>
                    <a:pt x="141" y="33"/>
                  </a:cubicBezTo>
                  <a:cubicBezTo>
                    <a:pt x="140" y="32"/>
                    <a:pt x="140" y="31"/>
                    <a:pt x="140" y="29"/>
                  </a:cubicBezTo>
                  <a:lnTo>
                    <a:pt x="160" y="29"/>
                  </a:lnTo>
                  <a:close/>
                  <a:moveTo>
                    <a:pt x="141" y="24"/>
                  </a:moveTo>
                  <a:cubicBezTo>
                    <a:pt x="141" y="23"/>
                    <a:pt x="142" y="22"/>
                    <a:pt x="143" y="21"/>
                  </a:cubicBezTo>
                  <a:cubicBezTo>
                    <a:pt x="143" y="20"/>
                    <a:pt x="144" y="19"/>
                    <a:pt x="145" y="18"/>
                  </a:cubicBezTo>
                  <a:cubicBezTo>
                    <a:pt x="146" y="18"/>
                    <a:pt x="147" y="17"/>
                    <a:pt x="149" y="17"/>
                  </a:cubicBezTo>
                  <a:cubicBezTo>
                    <a:pt x="150" y="17"/>
                    <a:pt x="151" y="18"/>
                    <a:pt x="152" y="19"/>
                  </a:cubicBezTo>
                  <a:cubicBezTo>
                    <a:pt x="153" y="19"/>
                    <a:pt x="153" y="21"/>
                    <a:pt x="153" y="22"/>
                  </a:cubicBezTo>
                  <a:cubicBezTo>
                    <a:pt x="153" y="22"/>
                    <a:pt x="153" y="23"/>
                    <a:pt x="153" y="23"/>
                  </a:cubicBezTo>
                  <a:cubicBezTo>
                    <a:pt x="153" y="23"/>
                    <a:pt x="153" y="24"/>
                    <a:pt x="153" y="24"/>
                  </a:cubicBezTo>
                  <a:lnTo>
                    <a:pt x="141" y="24"/>
                  </a:lnTo>
                  <a:close/>
                  <a:moveTo>
                    <a:pt x="188" y="13"/>
                  </a:moveTo>
                  <a:cubicBezTo>
                    <a:pt x="187" y="13"/>
                    <a:pt x="186" y="13"/>
                    <a:pt x="184" y="12"/>
                  </a:cubicBezTo>
                  <a:cubicBezTo>
                    <a:pt x="183" y="12"/>
                    <a:pt x="182" y="12"/>
                    <a:pt x="180" y="12"/>
                  </a:cubicBezTo>
                  <a:cubicBezTo>
                    <a:pt x="178" y="12"/>
                    <a:pt x="176" y="12"/>
                    <a:pt x="174" y="13"/>
                  </a:cubicBezTo>
                  <a:cubicBezTo>
                    <a:pt x="172" y="14"/>
                    <a:pt x="170" y="15"/>
                    <a:pt x="168" y="17"/>
                  </a:cubicBezTo>
                  <a:cubicBezTo>
                    <a:pt x="167" y="19"/>
                    <a:pt x="166" y="20"/>
                    <a:pt x="165" y="23"/>
                  </a:cubicBezTo>
                  <a:cubicBezTo>
                    <a:pt x="164" y="25"/>
                    <a:pt x="164" y="27"/>
                    <a:pt x="164" y="29"/>
                  </a:cubicBezTo>
                  <a:cubicBezTo>
                    <a:pt x="164" y="32"/>
                    <a:pt x="164" y="34"/>
                    <a:pt x="165" y="36"/>
                  </a:cubicBezTo>
                  <a:cubicBezTo>
                    <a:pt x="166" y="38"/>
                    <a:pt x="168" y="39"/>
                    <a:pt x="169" y="40"/>
                  </a:cubicBezTo>
                  <a:cubicBezTo>
                    <a:pt x="171" y="41"/>
                    <a:pt x="173" y="42"/>
                    <a:pt x="176" y="42"/>
                  </a:cubicBezTo>
                  <a:cubicBezTo>
                    <a:pt x="177" y="42"/>
                    <a:pt x="178" y="41"/>
                    <a:pt x="179" y="41"/>
                  </a:cubicBezTo>
                  <a:cubicBezTo>
                    <a:pt x="181" y="41"/>
                    <a:pt x="182" y="41"/>
                    <a:pt x="183" y="40"/>
                  </a:cubicBezTo>
                  <a:cubicBezTo>
                    <a:pt x="184" y="34"/>
                    <a:pt x="184" y="34"/>
                    <a:pt x="184" y="34"/>
                  </a:cubicBezTo>
                  <a:cubicBezTo>
                    <a:pt x="183" y="35"/>
                    <a:pt x="182" y="35"/>
                    <a:pt x="182" y="35"/>
                  </a:cubicBezTo>
                  <a:cubicBezTo>
                    <a:pt x="181" y="35"/>
                    <a:pt x="180" y="36"/>
                    <a:pt x="180" y="36"/>
                  </a:cubicBezTo>
                  <a:cubicBezTo>
                    <a:pt x="179" y="36"/>
                    <a:pt x="178" y="36"/>
                    <a:pt x="178" y="36"/>
                  </a:cubicBezTo>
                  <a:cubicBezTo>
                    <a:pt x="176" y="36"/>
                    <a:pt x="175" y="36"/>
                    <a:pt x="175" y="35"/>
                  </a:cubicBezTo>
                  <a:cubicBezTo>
                    <a:pt x="174" y="35"/>
                    <a:pt x="173" y="34"/>
                    <a:pt x="173" y="34"/>
                  </a:cubicBezTo>
                  <a:cubicBezTo>
                    <a:pt x="172" y="33"/>
                    <a:pt x="172" y="32"/>
                    <a:pt x="172" y="31"/>
                  </a:cubicBezTo>
                  <a:cubicBezTo>
                    <a:pt x="172" y="30"/>
                    <a:pt x="171" y="29"/>
                    <a:pt x="171" y="29"/>
                  </a:cubicBezTo>
                  <a:cubicBezTo>
                    <a:pt x="171" y="27"/>
                    <a:pt x="172" y="26"/>
                    <a:pt x="172" y="25"/>
                  </a:cubicBezTo>
                  <a:cubicBezTo>
                    <a:pt x="172" y="23"/>
                    <a:pt x="173" y="22"/>
                    <a:pt x="174" y="21"/>
                  </a:cubicBezTo>
                  <a:cubicBezTo>
                    <a:pt x="175" y="20"/>
                    <a:pt x="176" y="19"/>
                    <a:pt x="177" y="19"/>
                  </a:cubicBezTo>
                  <a:cubicBezTo>
                    <a:pt x="178" y="18"/>
                    <a:pt x="179" y="18"/>
                    <a:pt x="181" y="18"/>
                  </a:cubicBezTo>
                  <a:cubicBezTo>
                    <a:pt x="182" y="18"/>
                    <a:pt x="183" y="18"/>
                    <a:pt x="184" y="18"/>
                  </a:cubicBezTo>
                  <a:cubicBezTo>
                    <a:pt x="184" y="18"/>
                    <a:pt x="185" y="19"/>
                    <a:pt x="186" y="19"/>
                  </a:cubicBezTo>
                  <a:lnTo>
                    <a:pt x="188" y="13"/>
                  </a:lnTo>
                  <a:close/>
                  <a:moveTo>
                    <a:pt x="187" y="41"/>
                  </a:moveTo>
                  <a:cubicBezTo>
                    <a:pt x="194" y="41"/>
                    <a:pt x="194" y="41"/>
                    <a:pt x="194" y="41"/>
                  </a:cubicBezTo>
                  <a:cubicBezTo>
                    <a:pt x="197" y="27"/>
                    <a:pt x="197" y="27"/>
                    <a:pt x="197" y="27"/>
                  </a:cubicBezTo>
                  <a:cubicBezTo>
                    <a:pt x="198" y="26"/>
                    <a:pt x="198" y="25"/>
                    <a:pt x="198" y="24"/>
                  </a:cubicBezTo>
                  <a:cubicBezTo>
                    <a:pt x="199" y="22"/>
                    <a:pt x="199" y="22"/>
                    <a:pt x="200" y="21"/>
                  </a:cubicBezTo>
                  <a:cubicBezTo>
                    <a:pt x="200" y="20"/>
                    <a:pt x="201" y="19"/>
                    <a:pt x="202" y="19"/>
                  </a:cubicBezTo>
                  <a:cubicBezTo>
                    <a:pt x="203" y="18"/>
                    <a:pt x="204" y="18"/>
                    <a:pt x="205" y="18"/>
                  </a:cubicBezTo>
                  <a:cubicBezTo>
                    <a:pt x="206" y="18"/>
                    <a:pt x="207" y="18"/>
                    <a:pt x="207" y="18"/>
                  </a:cubicBezTo>
                  <a:cubicBezTo>
                    <a:pt x="208" y="19"/>
                    <a:pt x="208" y="19"/>
                    <a:pt x="209" y="20"/>
                  </a:cubicBezTo>
                  <a:cubicBezTo>
                    <a:pt x="209" y="20"/>
                    <a:pt x="209" y="21"/>
                    <a:pt x="209" y="22"/>
                  </a:cubicBezTo>
                  <a:cubicBezTo>
                    <a:pt x="209" y="23"/>
                    <a:pt x="209" y="24"/>
                    <a:pt x="209" y="25"/>
                  </a:cubicBezTo>
                  <a:cubicBezTo>
                    <a:pt x="209" y="26"/>
                    <a:pt x="209" y="27"/>
                    <a:pt x="208" y="28"/>
                  </a:cubicBezTo>
                  <a:cubicBezTo>
                    <a:pt x="206" y="41"/>
                    <a:pt x="206" y="41"/>
                    <a:pt x="206" y="41"/>
                  </a:cubicBezTo>
                  <a:cubicBezTo>
                    <a:pt x="213" y="41"/>
                    <a:pt x="213" y="41"/>
                    <a:pt x="213" y="41"/>
                  </a:cubicBezTo>
                  <a:cubicBezTo>
                    <a:pt x="216" y="27"/>
                    <a:pt x="216" y="27"/>
                    <a:pt x="216" y="27"/>
                  </a:cubicBezTo>
                  <a:cubicBezTo>
                    <a:pt x="216" y="26"/>
                    <a:pt x="216" y="25"/>
                    <a:pt x="217" y="24"/>
                  </a:cubicBezTo>
                  <a:cubicBezTo>
                    <a:pt x="217" y="23"/>
                    <a:pt x="217" y="22"/>
                    <a:pt x="217" y="21"/>
                  </a:cubicBezTo>
                  <a:cubicBezTo>
                    <a:pt x="217" y="19"/>
                    <a:pt x="217" y="18"/>
                    <a:pt x="216" y="16"/>
                  </a:cubicBezTo>
                  <a:cubicBezTo>
                    <a:pt x="215" y="15"/>
                    <a:pt x="214" y="14"/>
                    <a:pt x="213" y="13"/>
                  </a:cubicBezTo>
                  <a:cubicBezTo>
                    <a:pt x="211" y="12"/>
                    <a:pt x="210" y="12"/>
                    <a:pt x="208" y="12"/>
                  </a:cubicBezTo>
                  <a:cubicBezTo>
                    <a:pt x="207" y="12"/>
                    <a:pt x="206" y="12"/>
                    <a:pt x="205" y="13"/>
                  </a:cubicBezTo>
                  <a:cubicBezTo>
                    <a:pt x="204" y="13"/>
                    <a:pt x="203" y="13"/>
                    <a:pt x="202" y="14"/>
                  </a:cubicBezTo>
                  <a:cubicBezTo>
                    <a:pt x="201" y="14"/>
                    <a:pt x="200" y="15"/>
                    <a:pt x="200" y="15"/>
                  </a:cubicBezTo>
                  <a:cubicBezTo>
                    <a:pt x="200" y="15"/>
                    <a:pt x="200" y="15"/>
                    <a:pt x="200" y="15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96" y="0"/>
                    <a:pt x="196" y="0"/>
                    <a:pt x="196" y="0"/>
                  </a:cubicBezTo>
                  <a:lnTo>
                    <a:pt x="187" y="41"/>
                  </a:lnTo>
                  <a:close/>
                  <a:moveTo>
                    <a:pt x="221" y="41"/>
                  </a:moveTo>
                  <a:cubicBezTo>
                    <a:pt x="228" y="41"/>
                    <a:pt x="228" y="41"/>
                    <a:pt x="228" y="41"/>
                  </a:cubicBezTo>
                  <a:cubicBezTo>
                    <a:pt x="231" y="27"/>
                    <a:pt x="231" y="27"/>
                    <a:pt x="231" y="27"/>
                  </a:cubicBezTo>
                  <a:cubicBezTo>
                    <a:pt x="231" y="26"/>
                    <a:pt x="231" y="25"/>
                    <a:pt x="232" y="24"/>
                  </a:cubicBezTo>
                  <a:cubicBezTo>
                    <a:pt x="232" y="22"/>
                    <a:pt x="233" y="22"/>
                    <a:pt x="233" y="21"/>
                  </a:cubicBezTo>
                  <a:cubicBezTo>
                    <a:pt x="234" y="20"/>
                    <a:pt x="235" y="19"/>
                    <a:pt x="236" y="19"/>
                  </a:cubicBezTo>
                  <a:cubicBezTo>
                    <a:pt x="236" y="18"/>
                    <a:pt x="237" y="18"/>
                    <a:pt x="239" y="18"/>
                  </a:cubicBezTo>
                  <a:cubicBezTo>
                    <a:pt x="240" y="18"/>
                    <a:pt x="240" y="18"/>
                    <a:pt x="241" y="18"/>
                  </a:cubicBezTo>
                  <a:cubicBezTo>
                    <a:pt x="241" y="19"/>
                    <a:pt x="242" y="19"/>
                    <a:pt x="242" y="20"/>
                  </a:cubicBezTo>
                  <a:cubicBezTo>
                    <a:pt x="243" y="20"/>
                    <a:pt x="243" y="21"/>
                    <a:pt x="243" y="22"/>
                  </a:cubicBezTo>
                  <a:cubicBezTo>
                    <a:pt x="243" y="23"/>
                    <a:pt x="243" y="24"/>
                    <a:pt x="242" y="25"/>
                  </a:cubicBezTo>
                  <a:cubicBezTo>
                    <a:pt x="242" y="26"/>
                    <a:pt x="242" y="27"/>
                    <a:pt x="242" y="28"/>
                  </a:cubicBezTo>
                  <a:cubicBezTo>
                    <a:pt x="239" y="41"/>
                    <a:pt x="239" y="41"/>
                    <a:pt x="239" y="41"/>
                  </a:cubicBezTo>
                  <a:cubicBezTo>
                    <a:pt x="247" y="41"/>
                    <a:pt x="247" y="41"/>
                    <a:pt x="247" y="41"/>
                  </a:cubicBezTo>
                  <a:cubicBezTo>
                    <a:pt x="249" y="27"/>
                    <a:pt x="249" y="27"/>
                    <a:pt x="249" y="27"/>
                  </a:cubicBezTo>
                  <a:cubicBezTo>
                    <a:pt x="250" y="26"/>
                    <a:pt x="250" y="25"/>
                    <a:pt x="250" y="24"/>
                  </a:cubicBezTo>
                  <a:cubicBezTo>
                    <a:pt x="250" y="23"/>
                    <a:pt x="250" y="22"/>
                    <a:pt x="250" y="21"/>
                  </a:cubicBezTo>
                  <a:cubicBezTo>
                    <a:pt x="250" y="19"/>
                    <a:pt x="250" y="18"/>
                    <a:pt x="249" y="16"/>
                  </a:cubicBezTo>
                  <a:cubicBezTo>
                    <a:pt x="249" y="15"/>
                    <a:pt x="247" y="14"/>
                    <a:pt x="246" y="13"/>
                  </a:cubicBezTo>
                  <a:cubicBezTo>
                    <a:pt x="245" y="12"/>
                    <a:pt x="243" y="12"/>
                    <a:pt x="241" y="12"/>
                  </a:cubicBezTo>
                  <a:cubicBezTo>
                    <a:pt x="240" y="12"/>
                    <a:pt x="239" y="12"/>
                    <a:pt x="238" y="13"/>
                  </a:cubicBezTo>
                  <a:cubicBezTo>
                    <a:pt x="237" y="13"/>
                    <a:pt x="236" y="13"/>
                    <a:pt x="235" y="14"/>
                  </a:cubicBezTo>
                  <a:cubicBezTo>
                    <a:pt x="235" y="14"/>
                    <a:pt x="234" y="15"/>
                    <a:pt x="233" y="15"/>
                  </a:cubicBezTo>
                  <a:cubicBezTo>
                    <a:pt x="233" y="15"/>
                    <a:pt x="233" y="15"/>
                    <a:pt x="233" y="15"/>
                  </a:cubicBezTo>
                  <a:cubicBezTo>
                    <a:pt x="234" y="13"/>
                    <a:pt x="234" y="13"/>
                    <a:pt x="234" y="13"/>
                  </a:cubicBezTo>
                  <a:cubicBezTo>
                    <a:pt x="226" y="13"/>
                    <a:pt x="226" y="13"/>
                    <a:pt x="226" y="13"/>
                  </a:cubicBezTo>
                  <a:cubicBezTo>
                    <a:pt x="226" y="13"/>
                    <a:pt x="226" y="14"/>
                    <a:pt x="226" y="14"/>
                  </a:cubicBezTo>
                  <a:cubicBezTo>
                    <a:pt x="226" y="15"/>
                    <a:pt x="226" y="16"/>
                    <a:pt x="226" y="17"/>
                  </a:cubicBezTo>
                  <a:lnTo>
                    <a:pt x="221" y="41"/>
                  </a:lnTo>
                  <a:close/>
                  <a:moveTo>
                    <a:pt x="269" y="36"/>
                  </a:moveTo>
                  <a:cubicBezTo>
                    <a:pt x="267" y="36"/>
                    <a:pt x="266" y="36"/>
                    <a:pt x="265" y="35"/>
                  </a:cubicBezTo>
                  <a:cubicBezTo>
                    <a:pt x="264" y="34"/>
                    <a:pt x="264" y="34"/>
                    <a:pt x="263" y="33"/>
                  </a:cubicBezTo>
                  <a:cubicBezTo>
                    <a:pt x="263" y="32"/>
                    <a:pt x="263" y="30"/>
                    <a:pt x="263" y="29"/>
                  </a:cubicBezTo>
                  <a:cubicBezTo>
                    <a:pt x="263" y="28"/>
                    <a:pt x="263" y="27"/>
                    <a:pt x="263" y="26"/>
                  </a:cubicBezTo>
                  <a:cubicBezTo>
                    <a:pt x="263" y="25"/>
                    <a:pt x="264" y="24"/>
                    <a:pt x="264" y="23"/>
                  </a:cubicBezTo>
                  <a:cubicBezTo>
                    <a:pt x="265" y="22"/>
                    <a:pt x="265" y="21"/>
                    <a:pt x="266" y="20"/>
                  </a:cubicBezTo>
                  <a:cubicBezTo>
                    <a:pt x="267" y="20"/>
                    <a:pt x="267" y="19"/>
                    <a:pt x="268" y="18"/>
                  </a:cubicBezTo>
                  <a:cubicBezTo>
                    <a:pt x="269" y="18"/>
                    <a:pt x="270" y="18"/>
                    <a:pt x="271" y="18"/>
                  </a:cubicBezTo>
                  <a:cubicBezTo>
                    <a:pt x="273" y="18"/>
                    <a:pt x="273" y="18"/>
                    <a:pt x="274" y="18"/>
                  </a:cubicBezTo>
                  <a:cubicBezTo>
                    <a:pt x="275" y="19"/>
                    <a:pt x="275" y="19"/>
                    <a:pt x="276" y="20"/>
                  </a:cubicBezTo>
                  <a:cubicBezTo>
                    <a:pt x="276" y="20"/>
                    <a:pt x="277" y="21"/>
                    <a:pt x="277" y="22"/>
                  </a:cubicBezTo>
                  <a:cubicBezTo>
                    <a:pt x="277" y="23"/>
                    <a:pt x="277" y="24"/>
                    <a:pt x="277" y="24"/>
                  </a:cubicBezTo>
                  <a:cubicBezTo>
                    <a:pt x="277" y="25"/>
                    <a:pt x="277" y="26"/>
                    <a:pt x="277" y="28"/>
                  </a:cubicBezTo>
                  <a:cubicBezTo>
                    <a:pt x="277" y="29"/>
                    <a:pt x="276" y="30"/>
                    <a:pt x="276" y="31"/>
                  </a:cubicBezTo>
                  <a:cubicBezTo>
                    <a:pt x="275" y="32"/>
                    <a:pt x="275" y="32"/>
                    <a:pt x="274" y="33"/>
                  </a:cubicBezTo>
                  <a:cubicBezTo>
                    <a:pt x="273" y="34"/>
                    <a:pt x="273" y="35"/>
                    <a:pt x="272" y="35"/>
                  </a:cubicBezTo>
                  <a:cubicBezTo>
                    <a:pt x="271" y="36"/>
                    <a:pt x="270" y="36"/>
                    <a:pt x="269" y="36"/>
                  </a:cubicBezTo>
                  <a:moveTo>
                    <a:pt x="272" y="12"/>
                  </a:moveTo>
                  <a:cubicBezTo>
                    <a:pt x="269" y="12"/>
                    <a:pt x="267" y="12"/>
                    <a:pt x="265" y="13"/>
                  </a:cubicBezTo>
                  <a:cubicBezTo>
                    <a:pt x="263" y="14"/>
                    <a:pt x="261" y="15"/>
                    <a:pt x="260" y="17"/>
                  </a:cubicBezTo>
                  <a:cubicBezTo>
                    <a:pt x="258" y="18"/>
                    <a:pt x="257" y="20"/>
                    <a:pt x="256" y="22"/>
                  </a:cubicBezTo>
                  <a:cubicBezTo>
                    <a:pt x="256" y="24"/>
                    <a:pt x="255" y="26"/>
                    <a:pt x="255" y="29"/>
                  </a:cubicBezTo>
                  <a:cubicBezTo>
                    <a:pt x="255" y="31"/>
                    <a:pt x="256" y="34"/>
                    <a:pt x="257" y="36"/>
                  </a:cubicBezTo>
                  <a:cubicBezTo>
                    <a:pt x="258" y="37"/>
                    <a:pt x="259" y="39"/>
                    <a:pt x="261" y="40"/>
                  </a:cubicBezTo>
                  <a:cubicBezTo>
                    <a:pt x="263" y="41"/>
                    <a:pt x="265" y="42"/>
                    <a:pt x="268" y="42"/>
                  </a:cubicBezTo>
                  <a:cubicBezTo>
                    <a:pt x="270" y="42"/>
                    <a:pt x="273" y="41"/>
                    <a:pt x="275" y="40"/>
                  </a:cubicBezTo>
                  <a:cubicBezTo>
                    <a:pt x="277" y="39"/>
                    <a:pt x="279" y="38"/>
                    <a:pt x="280" y="37"/>
                  </a:cubicBezTo>
                  <a:cubicBezTo>
                    <a:pt x="282" y="35"/>
                    <a:pt x="283" y="33"/>
                    <a:pt x="284" y="31"/>
                  </a:cubicBezTo>
                  <a:cubicBezTo>
                    <a:pt x="284" y="29"/>
                    <a:pt x="285" y="27"/>
                    <a:pt x="285" y="24"/>
                  </a:cubicBezTo>
                  <a:cubicBezTo>
                    <a:pt x="285" y="22"/>
                    <a:pt x="284" y="21"/>
                    <a:pt x="284" y="19"/>
                  </a:cubicBezTo>
                  <a:cubicBezTo>
                    <a:pt x="283" y="18"/>
                    <a:pt x="282" y="16"/>
                    <a:pt x="281" y="15"/>
                  </a:cubicBezTo>
                  <a:cubicBezTo>
                    <a:pt x="280" y="14"/>
                    <a:pt x="279" y="13"/>
                    <a:pt x="277" y="13"/>
                  </a:cubicBezTo>
                  <a:cubicBezTo>
                    <a:pt x="275" y="12"/>
                    <a:pt x="274" y="12"/>
                    <a:pt x="272" y="12"/>
                  </a:cubicBezTo>
                  <a:moveTo>
                    <a:pt x="287" y="41"/>
                  </a:moveTo>
                  <a:cubicBezTo>
                    <a:pt x="295" y="41"/>
                    <a:pt x="295" y="41"/>
                    <a:pt x="295" y="41"/>
                  </a:cubicBezTo>
                  <a:cubicBezTo>
                    <a:pt x="304" y="0"/>
                    <a:pt x="304" y="0"/>
                    <a:pt x="304" y="0"/>
                  </a:cubicBezTo>
                  <a:cubicBezTo>
                    <a:pt x="296" y="0"/>
                    <a:pt x="296" y="0"/>
                    <a:pt x="296" y="0"/>
                  </a:cubicBezTo>
                  <a:lnTo>
                    <a:pt x="287" y="41"/>
                  </a:lnTo>
                  <a:close/>
                  <a:moveTo>
                    <a:pt x="317" y="36"/>
                  </a:moveTo>
                  <a:cubicBezTo>
                    <a:pt x="316" y="36"/>
                    <a:pt x="315" y="36"/>
                    <a:pt x="314" y="35"/>
                  </a:cubicBezTo>
                  <a:cubicBezTo>
                    <a:pt x="313" y="34"/>
                    <a:pt x="312" y="34"/>
                    <a:pt x="312" y="33"/>
                  </a:cubicBezTo>
                  <a:cubicBezTo>
                    <a:pt x="312" y="32"/>
                    <a:pt x="311" y="30"/>
                    <a:pt x="311" y="29"/>
                  </a:cubicBezTo>
                  <a:cubicBezTo>
                    <a:pt x="311" y="28"/>
                    <a:pt x="312" y="27"/>
                    <a:pt x="312" y="26"/>
                  </a:cubicBezTo>
                  <a:cubicBezTo>
                    <a:pt x="312" y="25"/>
                    <a:pt x="312" y="24"/>
                    <a:pt x="313" y="23"/>
                  </a:cubicBezTo>
                  <a:cubicBezTo>
                    <a:pt x="313" y="22"/>
                    <a:pt x="314" y="21"/>
                    <a:pt x="315" y="20"/>
                  </a:cubicBezTo>
                  <a:cubicBezTo>
                    <a:pt x="315" y="20"/>
                    <a:pt x="316" y="19"/>
                    <a:pt x="317" y="18"/>
                  </a:cubicBezTo>
                  <a:cubicBezTo>
                    <a:pt x="318" y="18"/>
                    <a:pt x="319" y="18"/>
                    <a:pt x="320" y="18"/>
                  </a:cubicBezTo>
                  <a:cubicBezTo>
                    <a:pt x="321" y="18"/>
                    <a:pt x="322" y="18"/>
                    <a:pt x="323" y="18"/>
                  </a:cubicBezTo>
                  <a:cubicBezTo>
                    <a:pt x="324" y="19"/>
                    <a:pt x="324" y="19"/>
                    <a:pt x="325" y="20"/>
                  </a:cubicBezTo>
                  <a:cubicBezTo>
                    <a:pt x="325" y="20"/>
                    <a:pt x="325" y="21"/>
                    <a:pt x="326" y="22"/>
                  </a:cubicBezTo>
                  <a:cubicBezTo>
                    <a:pt x="326" y="23"/>
                    <a:pt x="326" y="24"/>
                    <a:pt x="326" y="24"/>
                  </a:cubicBezTo>
                  <a:cubicBezTo>
                    <a:pt x="326" y="25"/>
                    <a:pt x="326" y="26"/>
                    <a:pt x="325" y="28"/>
                  </a:cubicBezTo>
                  <a:cubicBezTo>
                    <a:pt x="325" y="29"/>
                    <a:pt x="325" y="30"/>
                    <a:pt x="324" y="31"/>
                  </a:cubicBezTo>
                  <a:cubicBezTo>
                    <a:pt x="324" y="32"/>
                    <a:pt x="323" y="32"/>
                    <a:pt x="323" y="33"/>
                  </a:cubicBezTo>
                  <a:cubicBezTo>
                    <a:pt x="322" y="34"/>
                    <a:pt x="321" y="35"/>
                    <a:pt x="320" y="35"/>
                  </a:cubicBezTo>
                  <a:cubicBezTo>
                    <a:pt x="319" y="36"/>
                    <a:pt x="318" y="36"/>
                    <a:pt x="317" y="36"/>
                  </a:cubicBezTo>
                  <a:moveTo>
                    <a:pt x="321" y="12"/>
                  </a:moveTo>
                  <a:cubicBezTo>
                    <a:pt x="318" y="12"/>
                    <a:pt x="316" y="12"/>
                    <a:pt x="314" y="13"/>
                  </a:cubicBezTo>
                  <a:cubicBezTo>
                    <a:pt x="312" y="14"/>
                    <a:pt x="310" y="15"/>
                    <a:pt x="309" y="17"/>
                  </a:cubicBezTo>
                  <a:cubicBezTo>
                    <a:pt x="307" y="18"/>
                    <a:pt x="306" y="20"/>
                    <a:pt x="305" y="22"/>
                  </a:cubicBezTo>
                  <a:cubicBezTo>
                    <a:pt x="304" y="24"/>
                    <a:pt x="304" y="26"/>
                    <a:pt x="304" y="29"/>
                  </a:cubicBezTo>
                  <a:cubicBezTo>
                    <a:pt x="304" y="31"/>
                    <a:pt x="304" y="34"/>
                    <a:pt x="305" y="36"/>
                  </a:cubicBezTo>
                  <a:cubicBezTo>
                    <a:pt x="306" y="37"/>
                    <a:pt x="308" y="39"/>
                    <a:pt x="310" y="40"/>
                  </a:cubicBezTo>
                  <a:cubicBezTo>
                    <a:pt x="312" y="41"/>
                    <a:pt x="314" y="42"/>
                    <a:pt x="317" y="42"/>
                  </a:cubicBezTo>
                  <a:cubicBezTo>
                    <a:pt x="319" y="42"/>
                    <a:pt x="321" y="41"/>
                    <a:pt x="323" y="40"/>
                  </a:cubicBezTo>
                  <a:cubicBezTo>
                    <a:pt x="326" y="39"/>
                    <a:pt x="327" y="38"/>
                    <a:pt x="329" y="37"/>
                  </a:cubicBezTo>
                  <a:cubicBezTo>
                    <a:pt x="330" y="35"/>
                    <a:pt x="331" y="33"/>
                    <a:pt x="332" y="31"/>
                  </a:cubicBezTo>
                  <a:cubicBezTo>
                    <a:pt x="333" y="29"/>
                    <a:pt x="333" y="27"/>
                    <a:pt x="333" y="24"/>
                  </a:cubicBezTo>
                  <a:cubicBezTo>
                    <a:pt x="333" y="22"/>
                    <a:pt x="333" y="21"/>
                    <a:pt x="332" y="19"/>
                  </a:cubicBezTo>
                  <a:cubicBezTo>
                    <a:pt x="332" y="18"/>
                    <a:pt x="331" y="16"/>
                    <a:pt x="330" y="15"/>
                  </a:cubicBezTo>
                  <a:cubicBezTo>
                    <a:pt x="329" y="14"/>
                    <a:pt x="327" y="13"/>
                    <a:pt x="326" y="13"/>
                  </a:cubicBezTo>
                  <a:cubicBezTo>
                    <a:pt x="324" y="12"/>
                    <a:pt x="322" y="12"/>
                    <a:pt x="321" y="12"/>
                  </a:cubicBezTo>
                  <a:moveTo>
                    <a:pt x="335" y="51"/>
                  </a:moveTo>
                  <a:cubicBezTo>
                    <a:pt x="337" y="52"/>
                    <a:pt x="339" y="52"/>
                    <a:pt x="341" y="53"/>
                  </a:cubicBezTo>
                  <a:cubicBezTo>
                    <a:pt x="343" y="53"/>
                    <a:pt x="345" y="53"/>
                    <a:pt x="347" y="53"/>
                  </a:cubicBezTo>
                  <a:cubicBezTo>
                    <a:pt x="349" y="53"/>
                    <a:pt x="351" y="53"/>
                    <a:pt x="353" y="52"/>
                  </a:cubicBezTo>
                  <a:cubicBezTo>
                    <a:pt x="355" y="51"/>
                    <a:pt x="357" y="50"/>
                    <a:pt x="358" y="49"/>
                  </a:cubicBezTo>
                  <a:cubicBezTo>
                    <a:pt x="359" y="48"/>
                    <a:pt x="360" y="46"/>
                    <a:pt x="361" y="44"/>
                  </a:cubicBezTo>
                  <a:cubicBezTo>
                    <a:pt x="362" y="42"/>
                    <a:pt x="362" y="40"/>
                    <a:pt x="363" y="38"/>
                  </a:cubicBezTo>
                  <a:cubicBezTo>
                    <a:pt x="367" y="17"/>
                    <a:pt x="367" y="17"/>
                    <a:pt x="367" y="17"/>
                  </a:cubicBezTo>
                  <a:cubicBezTo>
                    <a:pt x="367" y="16"/>
                    <a:pt x="368" y="15"/>
                    <a:pt x="368" y="14"/>
                  </a:cubicBezTo>
                  <a:cubicBezTo>
                    <a:pt x="368" y="14"/>
                    <a:pt x="368" y="13"/>
                    <a:pt x="368" y="13"/>
                  </a:cubicBezTo>
                  <a:cubicBezTo>
                    <a:pt x="361" y="13"/>
                    <a:pt x="361" y="13"/>
                    <a:pt x="361" y="13"/>
                  </a:cubicBezTo>
                  <a:cubicBezTo>
                    <a:pt x="360" y="17"/>
                    <a:pt x="360" y="17"/>
                    <a:pt x="360" y="17"/>
                  </a:cubicBezTo>
                  <a:cubicBezTo>
                    <a:pt x="360" y="16"/>
                    <a:pt x="359" y="15"/>
                    <a:pt x="358" y="14"/>
                  </a:cubicBezTo>
                  <a:cubicBezTo>
                    <a:pt x="357" y="14"/>
                    <a:pt x="356" y="13"/>
                    <a:pt x="355" y="13"/>
                  </a:cubicBezTo>
                  <a:cubicBezTo>
                    <a:pt x="354" y="12"/>
                    <a:pt x="353" y="12"/>
                    <a:pt x="352" y="12"/>
                  </a:cubicBezTo>
                  <a:cubicBezTo>
                    <a:pt x="350" y="12"/>
                    <a:pt x="348" y="12"/>
                    <a:pt x="347" y="13"/>
                  </a:cubicBezTo>
                  <a:cubicBezTo>
                    <a:pt x="345" y="14"/>
                    <a:pt x="344" y="14"/>
                    <a:pt x="343" y="16"/>
                  </a:cubicBezTo>
                  <a:cubicBezTo>
                    <a:pt x="341" y="17"/>
                    <a:pt x="341" y="18"/>
                    <a:pt x="340" y="19"/>
                  </a:cubicBezTo>
                  <a:cubicBezTo>
                    <a:pt x="339" y="21"/>
                    <a:pt x="338" y="22"/>
                    <a:pt x="338" y="24"/>
                  </a:cubicBezTo>
                  <a:cubicBezTo>
                    <a:pt x="338" y="26"/>
                    <a:pt x="337" y="27"/>
                    <a:pt x="337" y="29"/>
                  </a:cubicBezTo>
                  <a:cubicBezTo>
                    <a:pt x="337" y="31"/>
                    <a:pt x="338" y="32"/>
                    <a:pt x="338" y="33"/>
                  </a:cubicBezTo>
                  <a:cubicBezTo>
                    <a:pt x="338" y="35"/>
                    <a:pt x="339" y="36"/>
                    <a:pt x="340" y="37"/>
                  </a:cubicBezTo>
                  <a:cubicBezTo>
                    <a:pt x="340" y="38"/>
                    <a:pt x="341" y="39"/>
                    <a:pt x="343" y="40"/>
                  </a:cubicBezTo>
                  <a:cubicBezTo>
                    <a:pt x="344" y="41"/>
                    <a:pt x="345" y="41"/>
                    <a:pt x="347" y="41"/>
                  </a:cubicBezTo>
                  <a:cubicBezTo>
                    <a:pt x="349" y="41"/>
                    <a:pt x="350" y="41"/>
                    <a:pt x="351" y="40"/>
                  </a:cubicBezTo>
                  <a:cubicBezTo>
                    <a:pt x="352" y="40"/>
                    <a:pt x="353" y="39"/>
                    <a:pt x="354" y="38"/>
                  </a:cubicBezTo>
                  <a:cubicBezTo>
                    <a:pt x="355" y="38"/>
                    <a:pt x="356" y="37"/>
                    <a:pt x="357" y="36"/>
                  </a:cubicBezTo>
                  <a:cubicBezTo>
                    <a:pt x="357" y="36"/>
                    <a:pt x="357" y="36"/>
                    <a:pt x="357" y="36"/>
                  </a:cubicBezTo>
                  <a:cubicBezTo>
                    <a:pt x="356" y="37"/>
                    <a:pt x="356" y="38"/>
                    <a:pt x="356" y="39"/>
                  </a:cubicBezTo>
                  <a:cubicBezTo>
                    <a:pt x="355" y="40"/>
                    <a:pt x="355" y="41"/>
                    <a:pt x="354" y="42"/>
                  </a:cubicBezTo>
                  <a:cubicBezTo>
                    <a:pt x="354" y="43"/>
                    <a:pt x="353" y="44"/>
                    <a:pt x="353" y="45"/>
                  </a:cubicBezTo>
                  <a:cubicBezTo>
                    <a:pt x="352" y="46"/>
                    <a:pt x="351" y="46"/>
                    <a:pt x="350" y="47"/>
                  </a:cubicBezTo>
                  <a:cubicBezTo>
                    <a:pt x="349" y="47"/>
                    <a:pt x="348" y="47"/>
                    <a:pt x="346" y="47"/>
                  </a:cubicBezTo>
                  <a:cubicBezTo>
                    <a:pt x="345" y="47"/>
                    <a:pt x="344" y="47"/>
                    <a:pt x="343" y="47"/>
                  </a:cubicBezTo>
                  <a:cubicBezTo>
                    <a:pt x="342" y="47"/>
                    <a:pt x="341" y="47"/>
                    <a:pt x="340" y="46"/>
                  </a:cubicBezTo>
                  <a:cubicBezTo>
                    <a:pt x="339" y="46"/>
                    <a:pt x="338" y="46"/>
                    <a:pt x="337" y="45"/>
                  </a:cubicBezTo>
                  <a:lnTo>
                    <a:pt x="335" y="51"/>
                  </a:lnTo>
                  <a:close/>
                  <a:moveTo>
                    <a:pt x="358" y="24"/>
                  </a:moveTo>
                  <a:cubicBezTo>
                    <a:pt x="358" y="25"/>
                    <a:pt x="358" y="26"/>
                    <a:pt x="358" y="27"/>
                  </a:cubicBezTo>
                  <a:cubicBezTo>
                    <a:pt x="357" y="28"/>
                    <a:pt x="357" y="29"/>
                    <a:pt x="357" y="30"/>
                  </a:cubicBezTo>
                  <a:cubicBezTo>
                    <a:pt x="356" y="31"/>
                    <a:pt x="356" y="32"/>
                    <a:pt x="355" y="33"/>
                  </a:cubicBezTo>
                  <a:cubicBezTo>
                    <a:pt x="354" y="33"/>
                    <a:pt x="354" y="34"/>
                    <a:pt x="353" y="35"/>
                  </a:cubicBezTo>
                  <a:cubicBezTo>
                    <a:pt x="352" y="35"/>
                    <a:pt x="351" y="35"/>
                    <a:pt x="350" y="35"/>
                  </a:cubicBezTo>
                  <a:cubicBezTo>
                    <a:pt x="349" y="35"/>
                    <a:pt x="348" y="35"/>
                    <a:pt x="347" y="34"/>
                  </a:cubicBezTo>
                  <a:cubicBezTo>
                    <a:pt x="346" y="34"/>
                    <a:pt x="346" y="33"/>
                    <a:pt x="345" y="32"/>
                  </a:cubicBezTo>
                  <a:cubicBezTo>
                    <a:pt x="345" y="31"/>
                    <a:pt x="345" y="30"/>
                    <a:pt x="345" y="29"/>
                  </a:cubicBezTo>
                  <a:cubicBezTo>
                    <a:pt x="345" y="28"/>
                    <a:pt x="345" y="27"/>
                    <a:pt x="345" y="26"/>
                  </a:cubicBezTo>
                  <a:cubicBezTo>
                    <a:pt x="345" y="25"/>
                    <a:pt x="346" y="24"/>
                    <a:pt x="346" y="23"/>
                  </a:cubicBezTo>
                  <a:cubicBezTo>
                    <a:pt x="347" y="22"/>
                    <a:pt x="347" y="21"/>
                    <a:pt x="348" y="20"/>
                  </a:cubicBezTo>
                  <a:cubicBezTo>
                    <a:pt x="348" y="20"/>
                    <a:pt x="349" y="19"/>
                    <a:pt x="350" y="18"/>
                  </a:cubicBezTo>
                  <a:cubicBezTo>
                    <a:pt x="351" y="18"/>
                    <a:pt x="352" y="18"/>
                    <a:pt x="353" y="18"/>
                  </a:cubicBezTo>
                  <a:cubicBezTo>
                    <a:pt x="354" y="18"/>
                    <a:pt x="355" y="18"/>
                    <a:pt x="356" y="19"/>
                  </a:cubicBezTo>
                  <a:cubicBezTo>
                    <a:pt x="356" y="19"/>
                    <a:pt x="357" y="20"/>
                    <a:pt x="357" y="21"/>
                  </a:cubicBezTo>
                  <a:cubicBezTo>
                    <a:pt x="358" y="22"/>
                    <a:pt x="358" y="23"/>
                    <a:pt x="358" y="24"/>
                  </a:cubicBezTo>
                  <a:moveTo>
                    <a:pt x="372" y="13"/>
                  </a:moveTo>
                  <a:cubicBezTo>
                    <a:pt x="377" y="42"/>
                    <a:pt x="377" y="42"/>
                    <a:pt x="377" y="42"/>
                  </a:cubicBezTo>
                  <a:cubicBezTo>
                    <a:pt x="376" y="44"/>
                    <a:pt x="375" y="45"/>
                    <a:pt x="375" y="45"/>
                  </a:cubicBezTo>
                  <a:cubicBezTo>
                    <a:pt x="374" y="46"/>
                    <a:pt x="373" y="47"/>
                    <a:pt x="373" y="47"/>
                  </a:cubicBezTo>
                  <a:cubicBezTo>
                    <a:pt x="372" y="47"/>
                    <a:pt x="371" y="47"/>
                    <a:pt x="371" y="47"/>
                  </a:cubicBezTo>
                  <a:cubicBezTo>
                    <a:pt x="370" y="47"/>
                    <a:pt x="369" y="47"/>
                    <a:pt x="369" y="47"/>
                  </a:cubicBezTo>
                  <a:cubicBezTo>
                    <a:pt x="368" y="47"/>
                    <a:pt x="368" y="47"/>
                    <a:pt x="367" y="47"/>
                  </a:cubicBezTo>
                  <a:cubicBezTo>
                    <a:pt x="366" y="52"/>
                    <a:pt x="366" y="52"/>
                    <a:pt x="366" y="52"/>
                  </a:cubicBezTo>
                  <a:cubicBezTo>
                    <a:pt x="367" y="53"/>
                    <a:pt x="368" y="53"/>
                    <a:pt x="369" y="53"/>
                  </a:cubicBezTo>
                  <a:cubicBezTo>
                    <a:pt x="369" y="53"/>
                    <a:pt x="370" y="53"/>
                    <a:pt x="371" y="53"/>
                  </a:cubicBezTo>
                  <a:cubicBezTo>
                    <a:pt x="373" y="53"/>
                    <a:pt x="374" y="53"/>
                    <a:pt x="375" y="52"/>
                  </a:cubicBezTo>
                  <a:cubicBezTo>
                    <a:pt x="377" y="52"/>
                    <a:pt x="378" y="51"/>
                    <a:pt x="378" y="51"/>
                  </a:cubicBezTo>
                  <a:cubicBezTo>
                    <a:pt x="379" y="50"/>
                    <a:pt x="380" y="49"/>
                    <a:pt x="381" y="48"/>
                  </a:cubicBezTo>
                  <a:cubicBezTo>
                    <a:pt x="381" y="47"/>
                    <a:pt x="382" y="46"/>
                    <a:pt x="383" y="45"/>
                  </a:cubicBezTo>
                  <a:cubicBezTo>
                    <a:pt x="402" y="13"/>
                    <a:pt x="402" y="13"/>
                    <a:pt x="402" y="13"/>
                  </a:cubicBezTo>
                  <a:cubicBezTo>
                    <a:pt x="394" y="13"/>
                    <a:pt x="394" y="13"/>
                    <a:pt x="394" y="13"/>
                  </a:cubicBezTo>
                  <a:cubicBezTo>
                    <a:pt x="382" y="34"/>
                    <a:pt x="382" y="34"/>
                    <a:pt x="382" y="34"/>
                  </a:cubicBezTo>
                  <a:cubicBezTo>
                    <a:pt x="382" y="34"/>
                    <a:pt x="382" y="34"/>
                    <a:pt x="382" y="34"/>
                  </a:cubicBezTo>
                  <a:cubicBezTo>
                    <a:pt x="380" y="13"/>
                    <a:pt x="380" y="13"/>
                    <a:pt x="380" y="13"/>
                  </a:cubicBezTo>
                  <a:lnTo>
                    <a:pt x="372" y="13"/>
                  </a:lnTo>
                  <a:close/>
                  <a:moveTo>
                    <a:pt x="445" y="4"/>
                  </a:moveTo>
                  <a:cubicBezTo>
                    <a:pt x="443" y="3"/>
                    <a:pt x="441" y="3"/>
                    <a:pt x="440" y="2"/>
                  </a:cubicBezTo>
                  <a:cubicBezTo>
                    <a:pt x="438" y="2"/>
                    <a:pt x="436" y="2"/>
                    <a:pt x="435" y="2"/>
                  </a:cubicBezTo>
                  <a:cubicBezTo>
                    <a:pt x="433" y="2"/>
                    <a:pt x="432" y="2"/>
                    <a:pt x="430" y="2"/>
                  </a:cubicBezTo>
                  <a:cubicBezTo>
                    <a:pt x="429" y="3"/>
                    <a:pt x="428" y="3"/>
                    <a:pt x="426" y="4"/>
                  </a:cubicBezTo>
                  <a:cubicBezTo>
                    <a:pt x="425" y="4"/>
                    <a:pt x="424" y="5"/>
                    <a:pt x="423" y="6"/>
                  </a:cubicBezTo>
                  <a:cubicBezTo>
                    <a:pt x="422" y="7"/>
                    <a:pt x="422" y="8"/>
                    <a:pt x="421" y="9"/>
                  </a:cubicBezTo>
                  <a:cubicBezTo>
                    <a:pt x="421" y="11"/>
                    <a:pt x="420" y="12"/>
                    <a:pt x="420" y="14"/>
                  </a:cubicBezTo>
                  <a:cubicBezTo>
                    <a:pt x="420" y="15"/>
                    <a:pt x="421" y="16"/>
                    <a:pt x="421" y="17"/>
                  </a:cubicBezTo>
                  <a:cubicBezTo>
                    <a:pt x="422" y="18"/>
                    <a:pt x="422" y="19"/>
                    <a:pt x="423" y="20"/>
                  </a:cubicBezTo>
                  <a:cubicBezTo>
                    <a:pt x="424" y="21"/>
                    <a:pt x="425" y="21"/>
                    <a:pt x="425" y="22"/>
                  </a:cubicBezTo>
                  <a:cubicBezTo>
                    <a:pt x="426" y="23"/>
                    <a:pt x="427" y="23"/>
                    <a:pt x="428" y="24"/>
                  </a:cubicBezTo>
                  <a:cubicBezTo>
                    <a:pt x="429" y="24"/>
                    <a:pt x="430" y="25"/>
                    <a:pt x="431" y="25"/>
                  </a:cubicBezTo>
                  <a:cubicBezTo>
                    <a:pt x="432" y="26"/>
                    <a:pt x="432" y="26"/>
                    <a:pt x="433" y="27"/>
                  </a:cubicBezTo>
                  <a:cubicBezTo>
                    <a:pt x="433" y="28"/>
                    <a:pt x="433" y="29"/>
                    <a:pt x="433" y="30"/>
                  </a:cubicBezTo>
                  <a:cubicBezTo>
                    <a:pt x="433" y="31"/>
                    <a:pt x="433" y="31"/>
                    <a:pt x="433" y="32"/>
                  </a:cubicBezTo>
                  <a:cubicBezTo>
                    <a:pt x="432" y="33"/>
                    <a:pt x="432" y="34"/>
                    <a:pt x="431" y="34"/>
                  </a:cubicBezTo>
                  <a:cubicBezTo>
                    <a:pt x="430" y="35"/>
                    <a:pt x="430" y="35"/>
                    <a:pt x="429" y="35"/>
                  </a:cubicBezTo>
                  <a:cubicBezTo>
                    <a:pt x="428" y="35"/>
                    <a:pt x="427" y="36"/>
                    <a:pt x="426" y="36"/>
                  </a:cubicBezTo>
                  <a:cubicBezTo>
                    <a:pt x="425" y="36"/>
                    <a:pt x="424" y="35"/>
                    <a:pt x="423" y="35"/>
                  </a:cubicBezTo>
                  <a:cubicBezTo>
                    <a:pt x="422" y="35"/>
                    <a:pt x="421" y="35"/>
                    <a:pt x="420" y="34"/>
                  </a:cubicBezTo>
                  <a:cubicBezTo>
                    <a:pt x="419" y="34"/>
                    <a:pt x="418" y="33"/>
                    <a:pt x="417" y="33"/>
                  </a:cubicBezTo>
                  <a:cubicBezTo>
                    <a:pt x="415" y="39"/>
                    <a:pt x="415" y="39"/>
                    <a:pt x="415" y="39"/>
                  </a:cubicBezTo>
                  <a:cubicBezTo>
                    <a:pt x="417" y="40"/>
                    <a:pt x="418" y="41"/>
                    <a:pt x="420" y="41"/>
                  </a:cubicBezTo>
                  <a:cubicBezTo>
                    <a:pt x="422" y="41"/>
                    <a:pt x="424" y="42"/>
                    <a:pt x="426" y="42"/>
                  </a:cubicBezTo>
                  <a:cubicBezTo>
                    <a:pt x="427" y="42"/>
                    <a:pt x="429" y="41"/>
                    <a:pt x="431" y="41"/>
                  </a:cubicBezTo>
                  <a:cubicBezTo>
                    <a:pt x="432" y="41"/>
                    <a:pt x="434" y="40"/>
                    <a:pt x="435" y="40"/>
                  </a:cubicBezTo>
                  <a:cubicBezTo>
                    <a:pt x="436" y="39"/>
                    <a:pt x="437" y="38"/>
                    <a:pt x="438" y="37"/>
                  </a:cubicBezTo>
                  <a:cubicBezTo>
                    <a:pt x="439" y="36"/>
                    <a:pt x="440" y="35"/>
                    <a:pt x="441" y="34"/>
                  </a:cubicBezTo>
                  <a:cubicBezTo>
                    <a:pt x="441" y="32"/>
                    <a:pt x="441" y="31"/>
                    <a:pt x="441" y="29"/>
                  </a:cubicBezTo>
                  <a:cubicBezTo>
                    <a:pt x="441" y="27"/>
                    <a:pt x="441" y="26"/>
                    <a:pt x="441" y="25"/>
                  </a:cubicBezTo>
                  <a:cubicBezTo>
                    <a:pt x="440" y="24"/>
                    <a:pt x="440" y="23"/>
                    <a:pt x="439" y="22"/>
                  </a:cubicBezTo>
                  <a:cubicBezTo>
                    <a:pt x="438" y="21"/>
                    <a:pt x="437" y="20"/>
                    <a:pt x="436" y="20"/>
                  </a:cubicBezTo>
                  <a:cubicBezTo>
                    <a:pt x="435" y="19"/>
                    <a:pt x="434" y="19"/>
                    <a:pt x="433" y="18"/>
                  </a:cubicBezTo>
                  <a:cubicBezTo>
                    <a:pt x="433" y="18"/>
                    <a:pt x="432" y="17"/>
                    <a:pt x="431" y="16"/>
                  </a:cubicBezTo>
                  <a:cubicBezTo>
                    <a:pt x="430" y="16"/>
                    <a:pt x="430" y="15"/>
                    <a:pt x="429" y="15"/>
                  </a:cubicBezTo>
                  <a:cubicBezTo>
                    <a:pt x="429" y="14"/>
                    <a:pt x="428" y="13"/>
                    <a:pt x="428" y="12"/>
                  </a:cubicBezTo>
                  <a:cubicBezTo>
                    <a:pt x="428" y="12"/>
                    <a:pt x="429" y="11"/>
                    <a:pt x="429" y="10"/>
                  </a:cubicBezTo>
                  <a:cubicBezTo>
                    <a:pt x="429" y="10"/>
                    <a:pt x="430" y="9"/>
                    <a:pt x="431" y="9"/>
                  </a:cubicBezTo>
                  <a:cubicBezTo>
                    <a:pt x="431" y="9"/>
                    <a:pt x="432" y="8"/>
                    <a:pt x="433" y="8"/>
                  </a:cubicBezTo>
                  <a:cubicBezTo>
                    <a:pt x="433" y="8"/>
                    <a:pt x="434" y="8"/>
                    <a:pt x="435" y="8"/>
                  </a:cubicBezTo>
                  <a:cubicBezTo>
                    <a:pt x="436" y="8"/>
                    <a:pt x="437" y="8"/>
                    <a:pt x="438" y="8"/>
                  </a:cubicBezTo>
                  <a:cubicBezTo>
                    <a:pt x="439" y="8"/>
                    <a:pt x="439" y="9"/>
                    <a:pt x="440" y="9"/>
                  </a:cubicBezTo>
                  <a:cubicBezTo>
                    <a:pt x="441" y="9"/>
                    <a:pt x="442" y="10"/>
                    <a:pt x="443" y="10"/>
                  </a:cubicBezTo>
                  <a:lnTo>
                    <a:pt x="445" y="4"/>
                  </a:lnTo>
                  <a:close/>
                  <a:moveTo>
                    <a:pt x="473" y="29"/>
                  </a:moveTo>
                  <a:cubicBezTo>
                    <a:pt x="474" y="28"/>
                    <a:pt x="474" y="27"/>
                    <a:pt x="474" y="26"/>
                  </a:cubicBezTo>
                  <a:cubicBezTo>
                    <a:pt x="474" y="25"/>
                    <a:pt x="474" y="24"/>
                    <a:pt x="474" y="23"/>
                  </a:cubicBezTo>
                  <a:cubicBezTo>
                    <a:pt x="474" y="20"/>
                    <a:pt x="474" y="18"/>
                    <a:pt x="473" y="17"/>
                  </a:cubicBezTo>
                  <a:cubicBezTo>
                    <a:pt x="472" y="15"/>
                    <a:pt x="470" y="14"/>
                    <a:pt x="469" y="13"/>
                  </a:cubicBezTo>
                  <a:cubicBezTo>
                    <a:pt x="467" y="12"/>
                    <a:pt x="465" y="12"/>
                    <a:pt x="462" y="12"/>
                  </a:cubicBezTo>
                  <a:cubicBezTo>
                    <a:pt x="461" y="12"/>
                    <a:pt x="459" y="12"/>
                    <a:pt x="457" y="13"/>
                  </a:cubicBezTo>
                  <a:cubicBezTo>
                    <a:pt x="456" y="14"/>
                    <a:pt x="454" y="14"/>
                    <a:pt x="453" y="16"/>
                  </a:cubicBezTo>
                  <a:cubicBezTo>
                    <a:pt x="452" y="17"/>
                    <a:pt x="450" y="18"/>
                    <a:pt x="449" y="19"/>
                  </a:cubicBezTo>
                  <a:cubicBezTo>
                    <a:pt x="448" y="21"/>
                    <a:pt x="448" y="22"/>
                    <a:pt x="447" y="24"/>
                  </a:cubicBezTo>
                  <a:cubicBezTo>
                    <a:pt x="447" y="26"/>
                    <a:pt x="446" y="27"/>
                    <a:pt x="446" y="29"/>
                  </a:cubicBezTo>
                  <a:cubicBezTo>
                    <a:pt x="446" y="31"/>
                    <a:pt x="447" y="33"/>
                    <a:pt x="447" y="35"/>
                  </a:cubicBezTo>
                  <a:cubicBezTo>
                    <a:pt x="448" y="36"/>
                    <a:pt x="449" y="38"/>
                    <a:pt x="450" y="39"/>
                  </a:cubicBezTo>
                  <a:cubicBezTo>
                    <a:pt x="451" y="40"/>
                    <a:pt x="453" y="40"/>
                    <a:pt x="454" y="41"/>
                  </a:cubicBezTo>
                  <a:cubicBezTo>
                    <a:pt x="456" y="41"/>
                    <a:pt x="458" y="42"/>
                    <a:pt x="460" y="42"/>
                  </a:cubicBezTo>
                  <a:cubicBezTo>
                    <a:pt x="462" y="42"/>
                    <a:pt x="463" y="41"/>
                    <a:pt x="465" y="41"/>
                  </a:cubicBezTo>
                  <a:cubicBezTo>
                    <a:pt x="466" y="41"/>
                    <a:pt x="468" y="40"/>
                    <a:pt x="469" y="40"/>
                  </a:cubicBezTo>
                  <a:cubicBezTo>
                    <a:pt x="470" y="34"/>
                    <a:pt x="470" y="34"/>
                    <a:pt x="470" y="34"/>
                  </a:cubicBezTo>
                  <a:cubicBezTo>
                    <a:pt x="469" y="35"/>
                    <a:pt x="467" y="35"/>
                    <a:pt x="466" y="36"/>
                  </a:cubicBezTo>
                  <a:cubicBezTo>
                    <a:pt x="464" y="36"/>
                    <a:pt x="463" y="36"/>
                    <a:pt x="461" y="36"/>
                  </a:cubicBezTo>
                  <a:cubicBezTo>
                    <a:pt x="460" y="36"/>
                    <a:pt x="458" y="36"/>
                    <a:pt x="457" y="36"/>
                  </a:cubicBezTo>
                  <a:cubicBezTo>
                    <a:pt x="456" y="35"/>
                    <a:pt x="455" y="34"/>
                    <a:pt x="454" y="33"/>
                  </a:cubicBezTo>
                  <a:cubicBezTo>
                    <a:pt x="454" y="32"/>
                    <a:pt x="453" y="31"/>
                    <a:pt x="453" y="29"/>
                  </a:cubicBezTo>
                  <a:lnTo>
                    <a:pt x="473" y="29"/>
                  </a:lnTo>
                  <a:close/>
                  <a:moveTo>
                    <a:pt x="454" y="24"/>
                  </a:moveTo>
                  <a:cubicBezTo>
                    <a:pt x="455" y="23"/>
                    <a:pt x="455" y="22"/>
                    <a:pt x="456" y="21"/>
                  </a:cubicBezTo>
                  <a:cubicBezTo>
                    <a:pt x="457" y="20"/>
                    <a:pt x="458" y="19"/>
                    <a:pt x="459" y="18"/>
                  </a:cubicBezTo>
                  <a:cubicBezTo>
                    <a:pt x="460" y="18"/>
                    <a:pt x="461" y="17"/>
                    <a:pt x="462" y="17"/>
                  </a:cubicBezTo>
                  <a:cubicBezTo>
                    <a:pt x="464" y="17"/>
                    <a:pt x="465" y="18"/>
                    <a:pt x="466" y="19"/>
                  </a:cubicBezTo>
                  <a:cubicBezTo>
                    <a:pt x="467" y="19"/>
                    <a:pt x="467" y="21"/>
                    <a:pt x="467" y="22"/>
                  </a:cubicBezTo>
                  <a:cubicBezTo>
                    <a:pt x="467" y="22"/>
                    <a:pt x="467" y="23"/>
                    <a:pt x="467" y="23"/>
                  </a:cubicBezTo>
                  <a:cubicBezTo>
                    <a:pt x="467" y="23"/>
                    <a:pt x="467" y="24"/>
                    <a:pt x="467" y="24"/>
                  </a:cubicBezTo>
                  <a:lnTo>
                    <a:pt x="454" y="24"/>
                  </a:lnTo>
                  <a:close/>
                  <a:moveTo>
                    <a:pt x="476" y="41"/>
                  </a:moveTo>
                  <a:cubicBezTo>
                    <a:pt x="484" y="41"/>
                    <a:pt x="484" y="41"/>
                    <a:pt x="484" y="41"/>
                  </a:cubicBezTo>
                  <a:cubicBezTo>
                    <a:pt x="486" y="28"/>
                    <a:pt x="486" y="28"/>
                    <a:pt x="486" y="28"/>
                  </a:cubicBezTo>
                  <a:cubicBezTo>
                    <a:pt x="487" y="27"/>
                    <a:pt x="487" y="26"/>
                    <a:pt x="487" y="25"/>
                  </a:cubicBezTo>
                  <a:cubicBezTo>
                    <a:pt x="488" y="24"/>
                    <a:pt x="488" y="23"/>
                    <a:pt x="489" y="22"/>
                  </a:cubicBezTo>
                  <a:cubicBezTo>
                    <a:pt x="490" y="21"/>
                    <a:pt x="491" y="20"/>
                    <a:pt x="492" y="20"/>
                  </a:cubicBezTo>
                  <a:cubicBezTo>
                    <a:pt x="492" y="19"/>
                    <a:pt x="494" y="19"/>
                    <a:pt x="495" y="19"/>
                  </a:cubicBezTo>
                  <a:cubicBezTo>
                    <a:pt x="495" y="19"/>
                    <a:pt x="496" y="19"/>
                    <a:pt x="496" y="19"/>
                  </a:cubicBezTo>
                  <a:cubicBezTo>
                    <a:pt x="497" y="19"/>
                    <a:pt x="497" y="19"/>
                    <a:pt x="498" y="19"/>
                  </a:cubicBezTo>
                  <a:cubicBezTo>
                    <a:pt x="499" y="12"/>
                    <a:pt x="499" y="12"/>
                    <a:pt x="499" y="12"/>
                  </a:cubicBezTo>
                  <a:cubicBezTo>
                    <a:pt x="499" y="12"/>
                    <a:pt x="498" y="12"/>
                    <a:pt x="498" y="12"/>
                  </a:cubicBezTo>
                  <a:cubicBezTo>
                    <a:pt x="497" y="12"/>
                    <a:pt x="497" y="12"/>
                    <a:pt x="496" y="12"/>
                  </a:cubicBezTo>
                  <a:cubicBezTo>
                    <a:pt x="496" y="12"/>
                    <a:pt x="495" y="12"/>
                    <a:pt x="494" y="13"/>
                  </a:cubicBezTo>
                  <a:cubicBezTo>
                    <a:pt x="493" y="13"/>
                    <a:pt x="492" y="13"/>
                    <a:pt x="492" y="14"/>
                  </a:cubicBezTo>
                  <a:cubicBezTo>
                    <a:pt x="491" y="14"/>
                    <a:pt x="490" y="15"/>
                    <a:pt x="490" y="16"/>
                  </a:cubicBezTo>
                  <a:cubicBezTo>
                    <a:pt x="489" y="16"/>
                    <a:pt x="488" y="17"/>
                    <a:pt x="488" y="18"/>
                  </a:cubicBezTo>
                  <a:cubicBezTo>
                    <a:pt x="488" y="18"/>
                    <a:pt x="488" y="18"/>
                    <a:pt x="488" y="18"/>
                  </a:cubicBezTo>
                  <a:cubicBezTo>
                    <a:pt x="489" y="13"/>
                    <a:pt x="489" y="13"/>
                    <a:pt x="489" y="13"/>
                  </a:cubicBezTo>
                  <a:cubicBezTo>
                    <a:pt x="482" y="13"/>
                    <a:pt x="482" y="13"/>
                    <a:pt x="482" y="13"/>
                  </a:cubicBezTo>
                  <a:cubicBezTo>
                    <a:pt x="482" y="14"/>
                    <a:pt x="482" y="15"/>
                    <a:pt x="481" y="16"/>
                  </a:cubicBezTo>
                  <a:lnTo>
                    <a:pt x="476" y="41"/>
                  </a:lnTo>
                  <a:close/>
                  <a:moveTo>
                    <a:pt x="505" y="41"/>
                  </a:moveTo>
                  <a:cubicBezTo>
                    <a:pt x="513" y="41"/>
                    <a:pt x="513" y="41"/>
                    <a:pt x="513" y="41"/>
                  </a:cubicBezTo>
                  <a:cubicBezTo>
                    <a:pt x="529" y="13"/>
                    <a:pt x="529" y="13"/>
                    <a:pt x="529" y="13"/>
                  </a:cubicBezTo>
                  <a:cubicBezTo>
                    <a:pt x="522" y="13"/>
                    <a:pt x="522" y="13"/>
                    <a:pt x="522" y="13"/>
                  </a:cubicBezTo>
                  <a:cubicBezTo>
                    <a:pt x="511" y="33"/>
                    <a:pt x="511" y="33"/>
                    <a:pt x="511" y="33"/>
                  </a:cubicBezTo>
                  <a:cubicBezTo>
                    <a:pt x="510" y="33"/>
                    <a:pt x="510" y="33"/>
                    <a:pt x="510" y="33"/>
                  </a:cubicBezTo>
                  <a:cubicBezTo>
                    <a:pt x="508" y="13"/>
                    <a:pt x="508" y="13"/>
                    <a:pt x="508" y="13"/>
                  </a:cubicBezTo>
                  <a:cubicBezTo>
                    <a:pt x="500" y="13"/>
                    <a:pt x="500" y="13"/>
                    <a:pt x="500" y="13"/>
                  </a:cubicBezTo>
                  <a:lnTo>
                    <a:pt x="505" y="41"/>
                  </a:lnTo>
                  <a:close/>
                  <a:moveTo>
                    <a:pt x="528" y="41"/>
                  </a:moveTo>
                  <a:cubicBezTo>
                    <a:pt x="535" y="41"/>
                    <a:pt x="535" y="41"/>
                    <a:pt x="535" y="41"/>
                  </a:cubicBezTo>
                  <a:cubicBezTo>
                    <a:pt x="541" y="13"/>
                    <a:pt x="541" y="13"/>
                    <a:pt x="541" y="13"/>
                  </a:cubicBezTo>
                  <a:cubicBezTo>
                    <a:pt x="534" y="13"/>
                    <a:pt x="534" y="13"/>
                    <a:pt x="534" y="13"/>
                  </a:cubicBezTo>
                  <a:lnTo>
                    <a:pt x="528" y="41"/>
                  </a:lnTo>
                  <a:close/>
                  <a:moveTo>
                    <a:pt x="535" y="8"/>
                  </a:moveTo>
                  <a:cubicBezTo>
                    <a:pt x="543" y="8"/>
                    <a:pt x="543" y="8"/>
                    <a:pt x="543" y="8"/>
                  </a:cubicBezTo>
                  <a:cubicBezTo>
                    <a:pt x="544" y="1"/>
                    <a:pt x="544" y="1"/>
                    <a:pt x="544" y="1"/>
                  </a:cubicBezTo>
                  <a:cubicBezTo>
                    <a:pt x="537" y="1"/>
                    <a:pt x="537" y="1"/>
                    <a:pt x="537" y="1"/>
                  </a:cubicBezTo>
                  <a:lnTo>
                    <a:pt x="535" y="8"/>
                  </a:lnTo>
                  <a:close/>
                  <a:moveTo>
                    <a:pt x="568" y="13"/>
                  </a:moveTo>
                  <a:cubicBezTo>
                    <a:pt x="567" y="13"/>
                    <a:pt x="566" y="13"/>
                    <a:pt x="565" y="12"/>
                  </a:cubicBezTo>
                  <a:cubicBezTo>
                    <a:pt x="564" y="12"/>
                    <a:pt x="562" y="12"/>
                    <a:pt x="561" y="12"/>
                  </a:cubicBezTo>
                  <a:cubicBezTo>
                    <a:pt x="559" y="12"/>
                    <a:pt x="556" y="12"/>
                    <a:pt x="554" y="13"/>
                  </a:cubicBezTo>
                  <a:cubicBezTo>
                    <a:pt x="552" y="14"/>
                    <a:pt x="550" y="15"/>
                    <a:pt x="549" y="17"/>
                  </a:cubicBezTo>
                  <a:cubicBezTo>
                    <a:pt x="547" y="19"/>
                    <a:pt x="546" y="20"/>
                    <a:pt x="546" y="23"/>
                  </a:cubicBezTo>
                  <a:cubicBezTo>
                    <a:pt x="545" y="25"/>
                    <a:pt x="544" y="27"/>
                    <a:pt x="544" y="29"/>
                  </a:cubicBezTo>
                  <a:cubicBezTo>
                    <a:pt x="544" y="32"/>
                    <a:pt x="545" y="34"/>
                    <a:pt x="546" y="36"/>
                  </a:cubicBezTo>
                  <a:cubicBezTo>
                    <a:pt x="547" y="38"/>
                    <a:pt x="548" y="39"/>
                    <a:pt x="550" y="40"/>
                  </a:cubicBezTo>
                  <a:cubicBezTo>
                    <a:pt x="552" y="41"/>
                    <a:pt x="554" y="42"/>
                    <a:pt x="556" y="42"/>
                  </a:cubicBezTo>
                  <a:cubicBezTo>
                    <a:pt x="558" y="42"/>
                    <a:pt x="559" y="41"/>
                    <a:pt x="560" y="41"/>
                  </a:cubicBezTo>
                  <a:cubicBezTo>
                    <a:pt x="561" y="41"/>
                    <a:pt x="562" y="41"/>
                    <a:pt x="563" y="40"/>
                  </a:cubicBezTo>
                  <a:cubicBezTo>
                    <a:pt x="564" y="34"/>
                    <a:pt x="564" y="34"/>
                    <a:pt x="564" y="34"/>
                  </a:cubicBezTo>
                  <a:cubicBezTo>
                    <a:pt x="564" y="35"/>
                    <a:pt x="563" y="35"/>
                    <a:pt x="562" y="35"/>
                  </a:cubicBezTo>
                  <a:cubicBezTo>
                    <a:pt x="562" y="35"/>
                    <a:pt x="561" y="36"/>
                    <a:pt x="560" y="36"/>
                  </a:cubicBezTo>
                  <a:cubicBezTo>
                    <a:pt x="560" y="36"/>
                    <a:pt x="559" y="36"/>
                    <a:pt x="558" y="36"/>
                  </a:cubicBezTo>
                  <a:cubicBezTo>
                    <a:pt x="557" y="36"/>
                    <a:pt x="556" y="36"/>
                    <a:pt x="555" y="35"/>
                  </a:cubicBezTo>
                  <a:cubicBezTo>
                    <a:pt x="554" y="35"/>
                    <a:pt x="554" y="34"/>
                    <a:pt x="553" y="34"/>
                  </a:cubicBezTo>
                  <a:cubicBezTo>
                    <a:pt x="553" y="33"/>
                    <a:pt x="553" y="32"/>
                    <a:pt x="552" y="31"/>
                  </a:cubicBezTo>
                  <a:cubicBezTo>
                    <a:pt x="552" y="30"/>
                    <a:pt x="552" y="29"/>
                    <a:pt x="552" y="29"/>
                  </a:cubicBezTo>
                  <a:cubicBezTo>
                    <a:pt x="552" y="27"/>
                    <a:pt x="552" y="26"/>
                    <a:pt x="553" y="25"/>
                  </a:cubicBezTo>
                  <a:cubicBezTo>
                    <a:pt x="553" y="23"/>
                    <a:pt x="554" y="22"/>
                    <a:pt x="554" y="21"/>
                  </a:cubicBezTo>
                  <a:cubicBezTo>
                    <a:pt x="555" y="20"/>
                    <a:pt x="556" y="19"/>
                    <a:pt x="557" y="19"/>
                  </a:cubicBezTo>
                  <a:cubicBezTo>
                    <a:pt x="558" y="18"/>
                    <a:pt x="560" y="18"/>
                    <a:pt x="561" y="18"/>
                  </a:cubicBezTo>
                  <a:cubicBezTo>
                    <a:pt x="562" y="18"/>
                    <a:pt x="563" y="18"/>
                    <a:pt x="564" y="18"/>
                  </a:cubicBezTo>
                  <a:cubicBezTo>
                    <a:pt x="565" y="18"/>
                    <a:pt x="566" y="19"/>
                    <a:pt x="567" y="19"/>
                  </a:cubicBezTo>
                  <a:lnTo>
                    <a:pt x="568" y="13"/>
                  </a:lnTo>
                  <a:close/>
                  <a:moveTo>
                    <a:pt x="595" y="29"/>
                  </a:moveTo>
                  <a:cubicBezTo>
                    <a:pt x="595" y="28"/>
                    <a:pt x="596" y="27"/>
                    <a:pt x="596" y="26"/>
                  </a:cubicBezTo>
                  <a:cubicBezTo>
                    <a:pt x="596" y="25"/>
                    <a:pt x="596" y="24"/>
                    <a:pt x="596" y="23"/>
                  </a:cubicBezTo>
                  <a:cubicBezTo>
                    <a:pt x="596" y="20"/>
                    <a:pt x="595" y="18"/>
                    <a:pt x="594" y="17"/>
                  </a:cubicBezTo>
                  <a:cubicBezTo>
                    <a:pt x="593" y="15"/>
                    <a:pt x="592" y="14"/>
                    <a:pt x="590" y="13"/>
                  </a:cubicBezTo>
                  <a:cubicBezTo>
                    <a:pt x="589" y="12"/>
                    <a:pt x="587" y="12"/>
                    <a:pt x="584" y="12"/>
                  </a:cubicBezTo>
                  <a:cubicBezTo>
                    <a:pt x="582" y="12"/>
                    <a:pt x="581" y="12"/>
                    <a:pt x="579" y="13"/>
                  </a:cubicBezTo>
                  <a:cubicBezTo>
                    <a:pt x="577" y="14"/>
                    <a:pt x="576" y="14"/>
                    <a:pt x="575" y="16"/>
                  </a:cubicBezTo>
                  <a:cubicBezTo>
                    <a:pt x="573" y="17"/>
                    <a:pt x="572" y="18"/>
                    <a:pt x="571" y="19"/>
                  </a:cubicBezTo>
                  <a:cubicBezTo>
                    <a:pt x="570" y="21"/>
                    <a:pt x="570" y="22"/>
                    <a:pt x="569" y="24"/>
                  </a:cubicBezTo>
                  <a:cubicBezTo>
                    <a:pt x="569" y="26"/>
                    <a:pt x="568" y="27"/>
                    <a:pt x="568" y="29"/>
                  </a:cubicBezTo>
                  <a:cubicBezTo>
                    <a:pt x="568" y="31"/>
                    <a:pt x="569" y="33"/>
                    <a:pt x="569" y="35"/>
                  </a:cubicBezTo>
                  <a:cubicBezTo>
                    <a:pt x="570" y="36"/>
                    <a:pt x="571" y="38"/>
                    <a:pt x="572" y="39"/>
                  </a:cubicBezTo>
                  <a:cubicBezTo>
                    <a:pt x="573" y="40"/>
                    <a:pt x="575" y="40"/>
                    <a:pt x="576" y="41"/>
                  </a:cubicBezTo>
                  <a:cubicBezTo>
                    <a:pt x="578" y="41"/>
                    <a:pt x="580" y="42"/>
                    <a:pt x="582" y="42"/>
                  </a:cubicBezTo>
                  <a:cubicBezTo>
                    <a:pt x="583" y="42"/>
                    <a:pt x="585" y="41"/>
                    <a:pt x="586" y="41"/>
                  </a:cubicBezTo>
                  <a:cubicBezTo>
                    <a:pt x="588" y="41"/>
                    <a:pt x="589" y="40"/>
                    <a:pt x="591" y="40"/>
                  </a:cubicBezTo>
                  <a:cubicBezTo>
                    <a:pt x="592" y="34"/>
                    <a:pt x="592" y="34"/>
                    <a:pt x="592" y="34"/>
                  </a:cubicBezTo>
                  <a:cubicBezTo>
                    <a:pt x="590" y="35"/>
                    <a:pt x="589" y="35"/>
                    <a:pt x="588" y="36"/>
                  </a:cubicBezTo>
                  <a:cubicBezTo>
                    <a:pt x="586" y="36"/>
                    <a:pt x="585" y="36"/>
                    <a:pt x="583" y="36"/>
                  </a:cubicBezTo>
                  <a:cubicBezTo>
                    <a:pt x="581" y="36"/>
                    <a:pt x="580" y="36"/>
                    <a:pt x="579" y="36"/>
                  </a:cubicBezTo>
                  <a:cubicBezTo>
                    <a:pt x="578" y="35"/>
                    <a:pt x="577" y="34"/>
                    <a:pt x="576" y="33"/>
                  </a:cubicBezTo>
                  <a:cubicBezTo>
                    <a:pt x="576" y="32"/>
                    <a:pt x="575" y="31"/>
                    <a:pt x="575" y="29"/>
                  </a:cubicBezTo>
                  <a:lnTo>
                    <a:pt x="595" y="29"/>
                  </a:lnTo>
                  <a:close/>
                  <a:moveTo>
                    <a:pt x="576" y="24"/>
                  </a:moveTo>
                  <a:cubicBezTo>
                    <a:pt x="577" y="23"/>
                    <a:pt x="577" y="22"/>
                    <a:pt x="578" y="21"/>
                  </a:cubicBezTo>
                  <a:cubicBezTo>
                    <a:pt x="579" y="20"/>
                    <a:pt x="579" y="19"/>
                    <a:pt x="580" y="18"/>
                  </a:cubicBezTo>
                  <a:cubicBezTo>
                    <a:pt x="581" y="18"/>
                    <a:pt x="583" y="17"/>
                    <a:pt x="584" y="17"/>
                  </a:cubicBezTo>
                  <a:cubicBezTo>
                    <a:pt x="586" y="17"/>
                    <a:pt x="587" y="18"/>
                    <a:pt x="588" y="19"/>
                  </a:cubicBezTo>
                  <a:cubicBezTo>
                    <a:pt x="588" y="19"/>
                    <a:pt x="589" y="21"/>
                    <a:pt x="589" y="22"/>
                  </a:cubicBezTo>
                  <a:cubicBezTo>
                    <a:pt x="589" y="22"/>
                    <a:pt x="589" y="23"/>
                    <a:pt x="589" y="23"/>
                  </a:cubicBezTo>
                  <a:cubicBezTo>
                    <a:pt x="589" y="23"/>
                    <a:pt x="589" y="24"/>
                    <a:pt x="589" y="24"/>
                  </a:cubicBezTo>
                  <a:lnTo>
                    <a:pt x="576" y="24"/>
                  </a:lnTo>
                  <a:close/>
                  <a:moveTo>
                    <a:pt x="621" y="13"/>
                  </a:moveTo>
                  <a:cubicBezTo>
                    <a:pt x="620" y="13"/>
                    <a:pt x="619" y="13"/>
                    <a:pt x="617" y="12"/>
                  </a:cubicBezTo>
                  <a:cubicBezTo>
                    <a:pt x="616" y="12"/>
                    <a:pt x="615" y="12"/>
                    <a:pt x="613" y="12"/>
                  </a:cubicBezTo>
                  <a:cubicBezTo>
                    <a:pt x="612" y="12"/>
                    <a:pt x="611" y="12"/>
                    <a:pt x="610" y="12"/>
                  </a:cubicBezTo>
                  <a:cubicBezTo>
                    <a:pt x="609" y="13"/>
                    <a:pt x="607" y="13"/>
                    <a:pt x="606" y="13"/>
                  </a:cubicBezTo>
                  <a:cubicBezTo>
                    <a:pt x="605" y="14"/>
                    <a:pt x="604" y="14"/>
                    <a:pt x="604" y="15"/>
                  </a:cubicBezTo>
                  <a:cubicBezTo>
                    <a:pt x="603" y="16"/>
                    <a:pt x="602" y="17"/>
                    <a:pt x="602" y="18"/>
                  </a:cubicBezTo>
                  <a:cubicBezTo>
                    <a:pt x="601" y="19"/>
                    <a:pt x="601" y="20"/>
                    <a:pt x="601" y="21"/>
                  </a:cubicBezTo>
                  <a:cubicBezTo>
                    <a:pt x="601" y="22"/>
                    <a:pt x="601" y="23"/>
                    <a:pt x="602" y="24"/>
                  </a:cubicBezTo>
                  <a:cubicBezTo>
                    <a:pt x="602" y="25"/>
                    <a:pt x="603" y="26"/>
                    <a:pt x="603" y="26"/>
                  </a:cubicBezTo>
                  <a:cubicBezTo>
                    <a:pt x="604" y="27"/>
                    <a:pt x="605" y="27"/>
                    <a:pt x="606" y="28"/>
                  </a:cubicBezTo>
                  <a:cubicBezTo>
                    <a:pt x="607" y="29"/>
                    <a:pt x="607" y="29"/>
                    <a:pt x="608" y="29"/>
                  </a:cubicBezTo>
                  <a:cubicBezTo>
                    <a:pt x="609" y="30"/>
                    <a:pt x="609" y="31"/>
                    <a:pt x="610" y="31"/>
                  </a:cubicBezTo>
                  <a:cubicBezTo>
                    <a:pt x="610" y="32"/>
                    <a:pt x="610" y="32"/>
                    <a:pt x="610" y="33"/>
                  </a:cubicBezTo>
                  <a:cubicBezTo>
                    <a:pt x="610" y="34"/>
                    <a:pt x="610" y="34"/>
                    <a:pt x="610" y="35"/>
                  </a:cubicBezTo>
                  <a:cubicBezTo>
                    <a:pt x="610" y="35"/>
                    <a:pt x="609" y="35"/>
                    <a:pt x="609" y="36"/>
                  </a:cubicBezTo>
                  <a:cubicBezTo>
                    <a:pt x="608" y="36"/>
                    <a:pt x="608" y="36"/>
                    <a:pt x="607" y="36"/>
                  </a:cubicBezTo>
                  <a:cubicBezTo>
                    <a:pt x="607" y="36"/>
                    <a:pt x="606" y="36"/>
                    <a:pt x="605" y="36"/>
                  </a:cubicBezTo>
                  <a:cubicBezTo>
                    <a:pt x="605" y="36"/>
                    <a:pt x="604" y="36"/>
                    <a:pt x="603" y="36"/>
                  </a:cubicBezTo>
                  <a:cubicBezTo>
                    <a:pt x="602" y="36"/>
                    <a:pt x="601" y="35"/>
                    <a:pt x="601" y="35"/>
                  </a:cubicBezTo>
                  <a:cubicBezTo>
                    <a:pt x="600" y="35"/>
                    <a:pt x="599" y="34"/>
                    <a:pt x="598" y="34"/>
                  </a:cubicBezTo>
                  <a:cubicBezTo>
                    <a:pt x="597" y="40"/>
                    <a:pt x="597" y="40"/>
                    <a:pt x="597" y="40"/>
                  </a:cubicBezTo>
                  <a:cubicBezTo>
                    <a:pt x="598" y="40"/>
                    <a:pt x="600" y="41"/>
                    <a:pt x="601" y="41"/>
                  </a:cubicBezTo>
                  <a:cubicBezTo>
                    <a:pt x="603" y="41"/>
                    <a:pt x="604" y="42"/>
                    <a:pt x="605" y="42"/>
                  </a:cubicBezTo>
                  <a:cubicBezTo>
                    <a:pt x="607" y="42"/>
                    <a:pt x="608" y="41"/>
                    <a:pt x="609" y="41"/>
                  </a:cubicBezTo>
                  <a:cubicBezTo>
                    <a:pt x="610" y="41"/>
                    <a:pt x="612" y="41"/>
                    <a:pt x="613" y="40"/>
                  </a:cubicBezTo>
                  <a:cubicBezTo>
                    <a:pt x="614" y="40"/>
                    <a:pt x="615" y="39"/>
                    <a:pt x="616" y="39"/>
                  </a:cubicBezTo>
                  <a:cubicBezTo>
                    <a:pt x="616" y="38"/>
                    <a:pt x="617" y="37"/>
                    <a:pt x="617" y="36"/>
                  </a:cubicBezTo>
                  <a:cubicBezTo>
                    <a:pt x="618" y="35"/>
                    <a:pt x="618" y="33"/>
                    <a:pt x="618" y="32"/>
                  </a:cubicBezTo>
                  <a:cubicBezTo>
                    <a:pt x="618" y="31"/>
                    <a:pt x="618" y="30"/>
                    <a:pt x="617" y="29"/>
                  </a:cubicBezTo>
                  <a:cubicBezTo>
                    <a:pt x="617" y="28"/>
                    <a:pt x="616" y="27"/>
                    <a:pt x="616" y="27"/>
                  </a:cubicBezTo>
                  <a:cubicBezTo>
                    <a:pt x="615" y="26"/>
                    <a:pt x="614" y="25"/>
                    <a:pt x="613" y="25"/>
                  </a:cubicBezTo>
                  <a:cubicBezTo>
                    <a:pt x="613" y="24"/>
                    <a:pt x="612" y="24"/>
                    <a:pt x="611" y="23"/>
                  </a:cubicBezTo>
                  <a:cubicBezTo>
                    <a:pt x="610" y="23"/>
                    <a:pt x="610" y="22"/>
                    <a:pt x="609" y="22"/>
                  </a:cubicBezTo>
                  <a:cubicBezTo>
                    <a:pt x="609" y="21"/>
                    <a:pt x="609" y="21"/>
                    <a:pt x="609" y="20"/>
                  </a:cubicBezTo>
                  <a:cubicBezTo>
                    <a:pt x="609" y="20"/>
                    <a:pt x="609" y="19"/>
                    <a:pt x="609" y="19"/>
                  </a:cubicBezTo>
                  <a:cubicBezTo>
                    <a:pt x="609" y="18"/>
                    <a:pt x="610" y="18"/>
                    <a:pt x="610" y="18"/>
                  </a:cubicBezTo>
                  <a:cubicBezTo>
                    <a:pt x="611" y="18"/>
                    <a:pt x="611" y="18"/>
                    <a:pt x="612" y="18"/>
                  </a:cubicBezTo>
                  <a:cubicBezTo>
                    <a:pt x="612" y="17"/>
                    <a:pt x="613" y="17"/>
                    <a:pt x="614" y="17"/>
                  </a:cubicBezTo>
                  <a:cubicBezTo>
                    <a:pt x="615" y="17"/>
                    <a:pt x="616" y="18"/>
                    <a:pt x="617" y="18"/>
                  </a:cubicBezTo>
                  <a:cubicBezTo>
                    <a:pt x="618" y="18"/>
                    <a:pt x="619" y="18"/>
                    <a:pt x="620" y="19"/>
                  </a:cubicBezTo>
                  <a:lnTo>
                    <a:pt x="621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23" name="Text Placeholder 1030"/>
          <p:cNvSpPr>
            <a:spLocks noGrp="1"/>
          </p:cNvSpPr>
          <p:nvPr>
            <p:ph type="body" sz="quarter" idx="10" hasCustomPrompt="1"/>
          </p:nvPr>
        </p:nvSpPr>
        <p:spPr>
          <a:xfrm>
            <a:off x="299349" y="3484735"/>
            <a:ext cx="3643967" cy="34768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/>
            </a:lvl1pPr>
            <a:lvl2pPr marL="342891" indent="0">
              <a:buNone/>
              <a:defRPr/>
            </a:lvl2pPr>
            <a:lvl3pPr marL="685782" indent="0">
              <a:buNone/>
              <a:defRPr/>
            </a:lvl3pPr>
            <a:lvl4pPr marL="1028674" indent="0">
              <a:buNone/>
              <a:defRPr/>
            </a:lvl4pPr>
            <a:lvl5pPr marL="1371566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  <a:endParaRPr lang="en-IN" dirty="0"/>
          </a:p>
        </p:txBody>
      </p:sp>
      <p:sp>
        <p:nvSpPr>
          <p:cNvPr id="24" name="Text Placeholder 1030"/>
          <p:cNvSpPr>
            <a:spLocks noGrp="1"/>
          </p:cNvSpPr>
          <p:nvPr>
            <p:ph type="body" sz="quarter" idx="11" hasCustomPrompt="1"/>
          </p:nvPr>
        </p:nvSpPr>
        <p:spPr>
          <a:xfrm>
            <a:off x="299349" y="3939689"/>
            <a:ext cx="3643967" cy="34768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342891" indent="0">
              <a:buNone/>
              <a:defRPr/>
            </a:lvl2pPr>
            <a:lvl3pPr marL="685782" indent="0">
              <a:buNone/>
              <a:defRPr/>
            </a:lvl3pPr>
            <a:lvl4pPr marL="1028674" indent="0">
              <a:buNone/>
              <a:defRPr/>
            </a:lvl4pPr>
            <a:lvl5pPr marL="1371566" indent="0">
              <a:buNone/>
              <a:defRPr/>
            </a:lvl5pPr>
          </a:lstStyle>
          <a:p>
            <a:pPr lvl="0"/>
            <a:r>
              <a:rPr lang="en-US" dirty="0"/>
              <a:t>Designation </a:t>
            </a:r>
            <a:endParaRPr lang="en-IN" dirty="0"/>
          </a:p>
        </p:txBody>
      </p:sp>
      <p:sp>
        <p:nvSpPr>
          <p:cNvPr id="26" name="Parallelogram 25"/>
          <p:cNvSpPr/>
          <p:nvPr userDrawn="1"/>
        </p:nvSpPr>
        <p:spPr>
          <a:xfrm>
            <a:off x="4317589" y="2638"/>
            <a:ext cx="4826410" cy="4914952"/>
          </a:xfrm>
          <a:custGeom>
            <a:avLst/>
            <a:gdLst/>
            <a:ahLst/>
            <a:cxnLst/>
            <a:rect l="l" t="t" r="r" b="b"/>
            <a:pathLst>
              <a:path w="5048250" h="5140862">
                <a:moveTo>
                  <a:pt x="3013830" y="0"/>
                </a:moveTo>
                <a:lnTo>
                  <a:pt x="5048250" y="0"/>
                </a:lnTo>
                <a:lnTo>
                  <a:pt x="5048250" y="5140862"/>
                </a:lnTo>
                <a:lnTo>
                  <a:pt x="0" y="51408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IN">
              <a:solidFill>
                <a:schemeClr val="tx1"/>
              </a:solidFill>
            </a:endParaRPr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4379513" y="-1"/>
            <a:ext cx="4764488" cy="4917591"/>
          </a:xfrm>
          <a:custGeom>
            <a:avLst/>
            <a:gdLst/>
            <a:ahLst/>
            <a:cxnLst/>
            <a:rect l="l" t="t" r="r" b="b"/>
            <a:pathLst>
              <a:path w="5052943" h="5125139">
                <a:moveTo>
                  <a:pt x="3057525" y="0"/>
                </a:moveTo>
                <a:lnTo>
                  <a:pt x="5048250" y="0"/>
                </a:lnTo>
                <a:lnTo>
                  <a:pt x="5048250" y="1"/>
                </a:lnTo>
                <a:lnTo>
                  <a:pt x="5048250" y="3152775"/>
                </a:lnTo>
                <a:lnTo>
                  <a:pt x="5052943" y="3152775"/>
                </a:lnTo>
                <a:lnTo>
                  <a:pt x="5052943" y="5125138"/>
                </a:lnTo>
                <a:lnTo>
                  <a:pt x="5048250" y="5125138"/>
                </a:lnTo>
                <a:lnTo>
                  <a:pt x="3057525" y="5125138"/>
                </a:lnTo>
                <a:lnTo>
                  <a:pt x="2052619" y="5125138"/>
                </a:lnTo>
                <a:lnTo>
                  <a:pt x="2052618" y="5125139"/>
                </a:lnTo>
                <a:lnTo>
                  <a:pt x="0" y="5125139"/>
                </a:lnTo>
                <a:lnTo>
                  <a:pt x="2995632" y="1"/>
                </a:lnTo>
                <a:lnTo>
                  <a:pt x="3057525" y="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lIns="0" tIns="0" rIns="648000" bIns="0" anchor="ctr">
            <a:noAutofit/>
          </a:bodyPr>
          <a:lstStyle>
            <a:lvl1pPr marL="0" indent="0" algn="r">
              <a:buFont typeface="Arial" panose="020B0604020202020204" pitchFamily="34" charset="0"/>
              <a:buNone/>
              <a:defRPr lang="en-IN" sz="1200" i="1" dirty="0"/>
            </a:lvl1pPr>
          </a:lstStyle>
          <a:p>
            <a:r>
              <a:rPr lang="en-IN" dirty="0"/>
              <a:t>Click icon to add image</a:t>
            </a:r>
          </a:p>
        </p:txBody>
      </p:sp>
      <p:sp>
        <p:nvSpPr>
          <p:cNvPr id="123" name="TextBox 122"/>
          <p:cNvSpPr txBox="1"/>
          <p:nvPr userDrawn="1"/>
        </p:nvSpPr>
        <p:spPr>
          <a:xfrm>
            <a:off x="2968706" y="4936035"/>
            <a:ext cx="3229088" cy="207747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pPr algn="ctr" defTabSz="914354">
              <a:defRPr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Restricted Circulation | L&amp;T Technology Services | www.LTTS.com</a:t>
            </a:r>
          </a:p>
        </p:txBody>
      </p:sp>
    </p:spTree>
    <p:extLst>
      <p:ext uri="{BB962C8B-B14F-4D97-AF65-F5344CB8AC3E}">
        <p14:creationId xmlns:p14="http://schemas.microsoft.com/office/powerpoint/2010/main" val="353056322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800" y="666750"/>
            <a:ext cx="8534400" cy="419100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1800" baseline="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200" smtClean="0"/>
            </a:lvl4pPr>
            <a:lvl5pPr>
              <a:defRPr lang="en-US" sz="1100" dirty="0"/>
            </a:lvl5pPr>
          </a:lstStyle>
          <a:p>
            <a:pPr lvl="0">
              <a:buFontTx/>
              <a:buBlip>
                <a:blip r:embed="rId2"/>
              </a:buBlip>
            </a:pPr>
            <a:r>
              <a:rPr lang="en-US" dirty="0"/>
              <a:t>Click here to enter text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edit Title Text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5101928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_Blue_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583327"/>
            <a:ext cx="9144000" cy="43527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-26150" y="583327"/>
            <a:ext cx="9137515" cy="4344751"/>
            <a:chOff x="0" y="596900"/>
            <a:chExt cx="9144000" cy="4344751"/>
          </a:xfrm>
        </p:grpSpPr>
        <p:grpSp>
          <p:nvGrpSpPr>
            <p:cNvPr id="12" name="Group 87"/>
            <p:cNvGrpSpPr/>
            <p:nvPr userDrawn="1"/>
          </p:nvGrpSpPr>
          <p:grpSpPr>
            <a:xfrm>
              <a:off x="142672" y="603115"/>
              <a:ext cx="8864600" cy="4338536"/>
              <a:chOff x="142672" y="603115"/>
              <a:chExt cx="8864600" cy="4338536"/>
            </a:xfrm>
          </p:grpSpPr>
          <p:cxnSp>
            <p:nvCxnSpPr>
              <p:cNvPr id="44" name="Straight Connector 43"/>
              <p:cNvCxnSpPr/>
              <p:nvPr userDrawn="1"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 userDrawn="1"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 userDrawn="1"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 userDrawn="1"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 userDrawn="1"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 userDrawn="1"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 userDrawn="1"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 userDrawn="1"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 userDrawn="1"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 userDrawn="1"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 userDrawn="1"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 userDrawn="1"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 userDrawn="1"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 userDrawn="1"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 userDrawn="1"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 userDrawn="1"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 userDrawn="1"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 userDrawn="1"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 userDrawn="1"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 userDrawn="1"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 userDrawn="1"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 userDrawn="1"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 userDrawn="1"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 userDrawn="1"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 userDrawn="1"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 userDrawn="1"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 userDrawn="1"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 userDrawn="1"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 userDrawn="1"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 userDrawn="1"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 userDrawn="1"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 userDrawn="1"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 userDrawn="1"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 userDrawn="1"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 userDrawn="1"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 userDrawn="1"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 userDrawn="1"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 userDrawn="1"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 userDrawn="1"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 userDrawn="1"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 userDrawn="1"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 userDrawn="1"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 userDrawn="1"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 userDrawn="1"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 userDrawn="1"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 userDrawn="1"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 userDrawn="1"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 userDrawn="1"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 userDrawn="1"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 userDrawn="1"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 userDrawn="1"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 userDrawn="1"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 userDrawn="1"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 userDrawn="1"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 userDrawn="1"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 userDrawn="1"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 userDrawn="1"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 userDrawn="1"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 userDrawn="1"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" name="Straight Connector 12"/>
            <p:cNvCxnSpPr/>
            <p:nvPr userDrawn="1"/>
          </p:nvCxnSpPr>
          <p:spPr>
            <a:xfrm rot="5400000">
              <a:off x="4572000" y="-3975100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 rot="5400000">
              <a:off x="4572000" y="-3822262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 rot="5400000">
              <a:off x="4572000" y="-3669424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 rot="5400000">
              <a:off x="4572000" y="-3516586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 rot="5400000">
              <a:off x="4572000" y="-3363748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 rot="5400000">
              <a:off x="4572000" y="-3210910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 rot="5400000">
              <a:off x="4572000" y="-3058072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 rot="5400000">
              <a:off x="4572000" y="-2905234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 rot="5400000">
              <a:off x="4572000" y="-2752396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 rot="5400000">
              <a:off x="4572000" y="-2599558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 rot="5400000">
              <a:off x="4572000" y="-2446720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 rot="5400000">
              <a:off x="4572000" y="-2293882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 rot="5400000">
              <a:off x="4572000" y="-2141044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 rot="5400000">
              <a:off x="4572000" y="-1988206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 rot="5400000">
              <a:off x="4572000" y="-1835368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 rot="5400000">
              <a:off x="4572000" y="-1682530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 rot="5400000">
              <a:off x="4572000" y="-1529692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 rot="5400000">
              <a:off x="4572000" y="-1376854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 rot="5400000">
              <a:off x="4572000" y="-1224016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 rot="5400000">
              <a:off x="4572000" y="-1071178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 rot="5400000">
              <a:off x="4572000" y="-918340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 rot="5400000">
              <a:off x="4572000" y="-765502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 rot="5400000">
              <a:off x="4572000" y="-612664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 rot="5400000">
              <a:off x="4572000" y="-459826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 rot="5400000">
              <a:off x="4572000" y="-306988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 rot="5400000">
              <a:off x="4572000" y="-154150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 rot="5400000">
              <a:off x="4572000" y="-1312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 rot="5400000">
              <a:off x="4572000" y="151526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 rot="5400000">
              <a:off x="4572000" y="304364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edit Title Text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04800" y="666750"/>
            <a:ext cx="8534400" cy="419100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 marL="171446" indent="-171446">
              <a:buFontTx/>
              <a:buBlip>
                <a:blip r:embed="rId2"/>
              </a:buBlip>
              <a:defRPr lang="en-US" smtClean="0">
                <a:solidFill>
                  <a:schemeClr val="bg1"/>
                </a:solidFill>
              </a:defRPr>
            </a:lvl1pPr>
            <a:lvl2pPr marL="514337" indent="-171446">
              <a:buFontTx/>
              <a:buBlip>
                <a:blip r:embed="rId2"/>
              </a:buBlip>
              <a:defRPr lang="en-US" smtClean="0">
                <a:solidFill>
                  <a:schemeClr val="bg1"/>
                </a:solidFill>
              </a:defRPr>
            </a:lvl2pPr>
            <a:lvl3pPr marL="857228" indent="-171446">
              <a:buFontTx/>
              <a:buBlip>
                <a:blip r:embed="rId2"/>
              </a:buBlip>
              <a:defRPr lang="en-US" smtClean="0">
                <a:solidFill>
                  <a:schemeClr val="bg1"/>
                </a:solidFill>
              </a:defRPr>
            </a:lvl3pPr>
            <a:lvl4pPr marL="1200120" indent="-171446">
              <a:buFontTx/>
              <a:buBlip>
                <a:blip r:embed="rId2"/>
              </a:buBlip>
              <a:defRPr lang="en-US" smtClean="0">
                <a:solidFill>
                  <a:schemeClr val="bg1"/>
                </a:solidFill>
              </a:defRPr>
            </a:lvl4pPr>
            <a:lvl5pPr marL="1543012" indent="-171446">
              <a:buFontTx/>
              <a:buBlip>
                <a:blip r:embed="rId2"/>
              </a:buBlip>
              <a:defRPr lang="en-US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6394488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_Grey_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583327"/>
            <a:ext cx="9144000" cy="435270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edit Title Text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2" name="Group 11"/>
          <p:cNvGrpSpPr/>
          <p:nvPr userDrawn="1"/>
        </p:nvGrpSpPr>
        <p:grpSpPr>
          <a:xfrm>
            <a:off x="0" y="613434"/>
            <a:ext cx="9137515" cy="4344751"/>
            <a:chOff x="0" y="596900"/>
            <a:chExt cx="9144000" cy="4344751"/>
          </a:xfrm>
        </p:grpSpPr>
        <p:grpSp>
          <p:nvGrpSpPr>
            <p:cNvPr id="13" name="Group 87"/>
            <p:cNvGrpSpPr/>
            <p:nvPr userDrawn="1"/>
          </p:nvGrpSpPr>
          <p:grpSpPr>
            <a:xfrm>
              <a:off x="142672" y="603115"/>
              <a:ext cx="8864600" cy="4338536"/>
              <a:chOff x="142672" y="603115"/>
              <a:chExt cx="8864600" cy="4338536"/>
            </a:xfrm>
          </p:grpSpPr>
          <p:cxnSp>
            <p:nvCxnSpPr>
              <p:cNvPr id="45" name="Straight Connector 44"/>
              <p:cNvCxnSpPr/>
              <p:nvPr userDrawn="1"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 userDrawn="1"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 userDrawn="1"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 userDrawn="1"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 userDrawn="1"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 userDrawn="1"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 userDrawn="1"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 userDrawn="1"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 userDrawn="1"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 userDrawn="1"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 userDrawn="1"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 userDrawn="1"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 userDrawn="1"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 userDrawn="1"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 userDrawn="1"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 userDrawn="1"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 userDrawn="1"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 userDrawn="1"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 userDrawn="1"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 userDrawn="1"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 userDrawn="1"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 userDrawn="1"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 userDrawn="1"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 userDrawn="1"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 userDrawn="1"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 userDrawn="1"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 userDrawn="1"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 userDrawn="1"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 userDrawn="1"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 userDrawn="1"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 userDrawn="1"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 userDrawn="1"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 userDrawn="1"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 userDrawn="1"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 userDrawn="1"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 userDrawn="1"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 userDrawn="1"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 userDrawn="1"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 userDrawn="1"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 userDrawn="1"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 userDrawn="1"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 userDrawn="1"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 userDrawn="1"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 userDrawn="1"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 userDrawn="1"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 userDrawn="1"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 userDrawn="1"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 userDrawn="1"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 userDrawn="1"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 userDrawn="1"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 userDrawn="1"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 userDrawn="1"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 userDrawn="1"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 userDrawn="1"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 userDrawn="1"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 userDrawn="1"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 userDrawn="1"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 userDrawn="1"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 userDrawn="1"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" name="Straight Connector 13"/>
            <p:cNvCxnSpPr/>
            <p:nvPr userDrawn="1"/>
          </p:nvCxnSpPr>
          <p:spPr>
            <a:xfrm rot="5400000">
              <a:off x="4572000" y="-3975100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 rot="5400000">
              <a:off x="4572000" y="-3822262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 rot="5400000">
              <a:off x="4572000" y="-3669424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 rot="5400000">
              <a:off x="4572000" y="-3516586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 rot="5400000">
              <a:off x="4572000" y="-3363748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 rot="5400000">
              <a:off x="4572000" y="-3210910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 rot="5400000">
              <a:off x="4572000" y="-3058072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 rot="5400000">
              <a:off x="4572000" y="-2905234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 rot="5400000">
              <a:off x="4572000" y="-2752396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 rot="5400000">
              <a:off x="4572000" y="-2599558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 rot="5400000">
              <a:off x="4572000" y="-2446720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 rot="5400000">
              <a:off x="4572000" y="-2293882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 rot="5400000">
              <a:off x="4572000" y="-2141044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 rot="5400000">
              <a:off x="4572000" y="-1988206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 rot="5400000">
              <a:off x="4572000" y="-1835368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 rot="5400000">
              <a:off x="4572000" y="-1682530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 rot="5400000">
              <a:off x="4572000" y="-1529692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 rot="5400000">
              <a:off x="4572000" y="-1376854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 rot="5400000">
              <a:off x="4572000" y="-1224016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 rot="5400000">
              <a:off x="4572000" y="-1071178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 rot="5400000">
              <a:off x="4572000" y="-918340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 rot="5400000">
              <a:off x="4572000" y="-765502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 rot="5400000">
              <a:off x="4572000" y="-612664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 rot="5400000">
              <a:off x="4572000" y="-459826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 rot="5400000">
              <a:off x="4572000" y="-306988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 rot="5400000">
              <a:off x="4572000" y="-154150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 rot="5400000">
              <a:off x="4572000" y="-1312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 rot="5400000">
              <a:off x="4572000" y="151526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 rot="5400000">
              <a:off x="4572000" y="304364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04800" y="666750"/>
            <a:ext cx="8534400" cy="419100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 marL="171446" indent="-171446">
              <a:buFontTx/>
              <a:buBlip>
                <a:blip r:embed="rId2"/>
              </a:buBlip>
              <a:defRPr lang="en-US" smtClean="0">
                <a:solidFill>
                  <a:schemeClr val="bg1"/>
                </a:solidFill>
              </a:defRPr>
            </a:lvl1pPr>
            <a:lvl2pPr marL="514337" indent="-171446">
              <a:buFontTx/>
              <a:buBlip>
                <a:blip r:embed="rId2"/>
              </a:buBlip>
              <a:defRPr lang="en-US" smtClean="0">
                <a:solidFill>
                  <a:schemeClr val="bg1"/>
                </a:solidFill>
              </a:defRPr>
            </a:lvl2pPr>
            <a:lvl3pPr marL="857228" indent="-171446">
              <a:buFontTx/>
              <a:buBlip>
                <a:blip r:embed="rId2"/>
              </a:buBlip>
              <a:defRPr lang="en-US" smtClean="0">
                <a:solidFill>
                  <a:schemeClr val="bg1"/>
                </a:solidFill>
              </a:defRPr>
            </a:lvl3pPr>
            <a:lvl4pPr marL="1200120" indent="-171446">
              <a:buFontTx/>
              <a:buBlip>
                <a:blip r:embed="rId2"/>
              </a:buBlip>
              <a:defRPr lang="en-US" smtClean="0">
                <a:solidFill>
                  <a:schemeClr val="bg1"/>
                </a:solidFill>
              </a:defRPr>
            </a:lvl4pPr>
            <a:lvl5pPr marL="1543012" indent="-171446">
              <a:buFontTx/>
              <a:buBlip>
                <a:blip r:embed="rId2"/>
              </a:buBlip>
              <a:defRPr lang="en-US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277882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Blank - Full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11150" y="279400"/>
            <a:ext cx="8496300" cy="42545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98" name="TextBox 97"/>
          <p:cNvSpPr txBox="1"/>
          <p:nvPr userDrawn="1"/>
        </p:nvSpPr>
        <p:spPr>
          <a:xfrm>
            <a:off x="2968706" y="4936035"/>
            <a:ext cx="3229088" cy="207747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pPr algn="ctr" defTabSz="914354">
              <a:defRPr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Restricted Circulation | L&amp;T Technology Services | www.LTTS.com</a:t>
            </a:r>
          </a:p>
        </p:txBody>
      </p:sp>
      <p:pic>
        <p:nvPicPr>
          <p:cNvPr id="100" name="Picture 9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0145" y="57035"/>
            <a:ext cx="1421281" cy="387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891161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Section Brea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 userDrawn="1"/>
        </p:nvGrpSpPr>
        <p:grpSpPr>
          <a:xfrm>
            <a:off x="0" y="0"/>
            <a:ext cx="9137515" cy="4914900"/>
            <a:chOff x="-1" y="0"/>
            <a:chExt cx="9137515" cy="4914900"/>
          </a:xfrm>
        </p:grpSpPr>
        <p:grpSp>
          <p:nvGrpSpPr>
            <p:cNvPr id="15" name="Group 87"/>
            <p:cNvGrpSpPr/>
            <p:nvPr userDrawn="1"/>
          </p:nvGrpSpPr>
          <p:grpSpPr>
            <a:xfrm>
              <a:off x="142570" y="6214"/>
              <a:ext cx="8858313" cy="4908686"/>
              <a:chOff x="142672" y="603115"/>
              <a:chExt cx="8864600" cy="4338536"/>
            </a:xfrm>
          </p:grpSpPr>
          <p:cxnSp>
            <p:nvCxnSpPr>
              <p:cNvPr id="58" name="Straight Connector 57"/>
              <p:cNvCxnSpPr/>
              <p:nvPr userDrawn="1"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 userDrawn="1"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 userDrawn="1"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 userDrawn="1"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 userDrawn="1"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 userDrawn="1"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 userDrawn="1"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 userDrawn="1"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 userDrawn="1"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 userDrawn="1"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 userDrawn="1"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 userDrawn="1"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 userDrawn="1"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 userDrawn="1"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 userDrawn="1"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 userDrawn="1"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 userDrawn="1"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 userDrawn="1"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 userDrawn="1"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 userDrawn="1"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 userDrawn="1"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 userDrawn="1"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 userDrawn="1"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 userDrawn="1"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 userDrawn="1"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 userDrawn="1"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 userDrawn="1"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 userDrawn="1"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 userDrawn="1"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 userDrawn="1"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 userDrawn="1"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 userDrawn="1"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 userDrawn="1"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 userDrawn="1"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 userDrawn="1"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 userDrawn="1"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 userDrawn="1"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 userDrawn="1"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 userDrawn="1"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 userDrawn="1"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 userDrawn="1"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 userDrawn="1"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 userDrawn="1"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 userDrawn="1"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 userDrawn="1"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 userDrawn="1"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 userDrawn="1"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/>
              <p:nvPr userDrawn="1"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 userDrawn="1"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 userDrawn="1"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 userDrawn="1"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 userDrawn="1"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 userDrawn="1"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 userDrawn="1"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 userDrawn="1"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 userDrawn="1"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 userDrawn="1"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 userDrawn="1"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 userDrawn="1"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254"/>
            <p:cNvGrpSpPr/>
            <p:nvPr userDrawn="1"/>
          </p:nvGrpSpPr>
          <p:grpSpPr>
            <a:xfrm>
              <a:off x="-1" y="0"/>
              <a:ext cx="9137515" cy="4896684"/>
              <a:chOff x="-4568761" y="0"/>
              <a:chExt cx="13706276" cy="4896684"/>
            </a:xfrm>
          </p:grpSpPr>
          <p:cxnSp>
            <p:nvCxnSpPr>
              <p:cNvPr id="24" name="Straight Connector 23"/>
              <p:cNvCxnSpPr/>
              <p:nvPr userDrawn="1"/>
            </p:nvCxnSpPr>
            <p:spPr>
              <a:xfrm flipH="1">
                <a:off x="-4568761" y="0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 userDrawn="1"/>
            </p:nvCxnSpPr>
            <p:spPr>
              <a:xfrm flipH="1">
                <a:off x="-4568761" y="152838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 userDrawn="1"/>
            </p:nvCxnSpPr>
            <p:spPr>
              <a:xfrm flipH="1">
                <a:off x="-4568761" y="305676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 userDrawn="1"/>
            </p:nvCxnSpPr>
            <p:spPr>
              <a:xfrm flipH="1">
                <a:off x="-4568761" y="45851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 userDrawn="1"/>
            </p:nvCxnSpPr>
            <p:spPr>
              <a:xfrm flipH="1">
                <a:off x="-4568761" y="611352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 userDrawn="1"/>
            </p:nvCxnSpPr>
            <p:spPr>
              <a:xfrm flipH="1">
                <a:off x="-4568761" y="764190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 userDrawn="1"/>
            </p:nvCxnSpPr>
            <p:spPr>
              <a:xfrm flipH="1">
                <a:off x="-4568761" y="917028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 userDrawn="1"/>
            </p:nvCxnSpPr>
            <p:spPr>
              <a:xfrm flipH="1">
                <a:off x="-4568761" y="1069866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 userDrawn="1"/>
            </p:nvCxnSpPr>
            <p:spPr>
              <a:xfrm flipH="1">
                <a:off x="-4568761" y="122270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 userDrawn="1"/>
            </p:nvCxnSpPr>
            <p:spPr>
              <a:xfrm flipH="1">
                <a:off x="-4568761" y="1375542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 userDrawn="1"/>
            </p:nvCxnSpPr>
            <p:spPr>
              <a:xfrm flipH="1">
                <a:off x="-4568761" y="1528380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 userDrawn="1"/>
            </p:nvCxnSpPr>
            <p:spPr>
              <a:xfrm flipH="1">
                <a:off x="-4568761" y="1681218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 userDrawn="1"/>
            </p:nvCxnSpPr>
            <p:spPr>
              <a:xfrm flipH="1">
                <a:off x="-4568761" y="1834056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 userDrawn="1"/>
            </p:nvCxnSpPr>
            <p:spPr>
              <a:xfrm flipH="1">
                <a:off x="-4568761" y="198689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 userDrawn="1"/>
            </p:nvCxnSpPr>
            <p:spPr>
              <a:xfrm flipH="1">
                <a:off x="-4568761" y="2139732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 userDrawn="1"/>
            </p:nvCxnSpPr>
            <p:spPr>
              <a:xfrm flipH="1">
                <a:off x="-4568761" y="2292570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 userDrawn="1"/>
            </p:nvCxnSpPr>
            <p:spPr>
              <a:xfrm flipH="1">
                <a:off x="-4568761" y="2445408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 userDrawn="1"/>
            </p:nvCxnSpPr>
            <p:spPr>
              <a:xfrm flipH="1">
                <a:off x="-4568761" y="2598246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 userDrawn="1"/>
            </p:nvCxnSpPr>
            <p:spPr>
              <a:xfrm flipH="1">
                <a:off x="-4568761" y="2751084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 userDrawn="1"/>
            </p:nvCxnSpPr>
            <p:spPr>
              <a:xfrm flipH="1">
                <a:off x="-4568761" y="2903922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 userDrawn="1"/>
            </p:nvCxnSpPr>
            <p:spPr>
              <a:xfrm flipH="1">
                <a:off x="-4568761" y="3056760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 userDrawn="1"/>
            </p:nvCxnSpPr>
            <p:spPr>
              <a:xfrm flipH="1">
                <a:off x="-4568761" y="3209598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 userDrawn="1"/>
            </p:nvCxnSpPr>
            <p:spPr>
              <a:xfrm flipH="1">
                <a:off x="-4568761" y="3362436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 userDrawn="1"/>
            </p:nvCxnSpPr>
            <p:spPr>
              <a:xfrm flipH="1">
                <a:off x="-4568761" y="3515274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 userDrawn="1"/>
            </p:nvCxnSpPr>
            <p:spPr>
              <a:xfrm flipH="1">
                <a:off x="-4568761" y="3668112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 userDrawn="1"/>
            </p:nvCxnSpPr>
            <p:spPr>
              <a:xfrm flipH="1">
                <a:off x="-4568761" y="3820950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 userDrawn="1"/>
            </p:nvCxnSpPr>
            <p:spPr>
              <a:xfrm flipH="1">
                <a:off x="-4568761" y="3973788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 userDrawn="1"/>
            </p:nvCxnSpPr>
            <p:spPr>
              <a:xfrm flipH="1">
                <a:off x="-4568761" y="4126626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 userDrawn="1"/>
            </p:nvCxnSpPr>
            <p:spPr>
              <a:xfrm flipH="1">
                <a:off x="-4568761" y="427946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 userDrawn="1"/>
            </p:nvCxnSpPr>
            <p:spPr>
              <a:xfrm flipH="1">
                <a:off x="-4568761" y="4438170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 userDrawn="1"/>
            </p:nvCxnSpPr>
            <p:spPr>
              <a:xfrm flipH="1">
                <a:off x="-4568761" y="4591008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 userDrawn="1"/>
            </p:nvCxnSpPr>
            <p:spPr>
              <a:xfrm flipH="1">
                <a:off x="-4568761" y="4743846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 userDrawn="1"/>
            </p:nvCxnSpPr>
            <p:spPr>
              <a:xfrm flipH="1">
                <a:off x="-4568761" y="489668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" name="Group 16"/>
          <p:cNvGrpSpPr/>
          <p:nvPr userDrawn="1"/>
        </p:nvGrpSpPr>
        <p:grpSpPr>
          <a:xfrm>
            <a:off x="1301946" y="1339943"/>
            <a:ext cx="703306" cy="743349"/>
            <a:chOff x="-3330575" y="3005138"/>
            <a:chExt cx="1533526" cy="1620837"/>
          </a:xfrm>
          <a:solidFill>
            <a:schemeClr val="accent1"/>
          </a:solidFill>
        </p:grpSpPr>
        <p:sp>
          <p:nvSpPr>
            <p:cNvPr id="18" name="Freeform 6"/>
            <p:cNvSpPr>
              <a:spLocks/>
            </p:cNvSpPr>
            <p:nvPr/>
          </p:nvSpPr>
          <p:spPr bwMode="auto">
            <a:xfrm>
              <a:off x="-3330575" y="3005138"/>
              <a:ext cx="1233488" cy="1620837"/>
            </a:xfrm>
            <a:custGeom>
              <a:avLst/>
              <a:gdLst>
                <a:gd name="T0" fmla="*/ 621 w 777"/>
                <a:gd name="T1" fmla="*/ 0 h 1021"/>
                <a:gd name="T2" fmla="*/ 0 w 777"/>
                <a:gd name="T3" fmla="*/ 1021 h 1021"/>
                <a:gd name="T4" fmla="*/ 621 w 777"/>
                <a:gd name="T5" fmla="*/ 1021 h 1021"/>
                <a:gd name="T6" fmla="*/ 777 w 777"/>
                <a:gd name="T7" fmla="*/ 785 h 1021"/>
                <a:gd name="T8" fmla="*/ 231 w 777"/>
                <a:gd name="T9" fmla="*/ 785 h 1021"/>
                <a:gd name="T10" fmla="*/ 699 w 777"/>
                <a:gd name="T11" fmla="*/ 0 h 1021"/>
                <a:gd name="T12" fmla="*/ 621 w 777"/>
                <a:gd name="T13" fmla="*/ 0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7" h="1021">
                  <a:moveTo>
                    <a:pt x="621" y="0"/>
                  </a:moveTo>
                  <a:lnTo>
                    <a:pt x="0" y="1021"/>
                  </a:lnTo>
                  <a:lnTo>
                    <a:pt x="621" y="1021"/>
                  </a:lnTo>
                  <a:lnTo>
                    <a:pt x="777" y="785"/>
                  </a:lnTo>
                  <a:lnTo>
                    <a:pt x="231" y="785"/>
                  </a:lnTo>
                  <a:lnTo>
                    <a:pt x="699" y="0"/>
                  </a:lnTo>
                  <a:lnTo>
                    <a:pt x="62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  <p:sp>
          <p:nvSpPr>
            <p:cNvPr id="19" name="Freeform 7"/>
            <p:cNvSpPr>
              <a:spLocks/>
            </p:cNvSpPr>
            <p:nvPr/>
          </p:nvSpPr>
          <p:spPr bwMode="auto">
            <a:xfrm>
              <a:off x="-2611437" y="3005138"/>
              <a:ext cx="814388" cy="1136650"/>
            </a:xfrm>
            <a:custGeom>
              <a:avLst/>
              <a:gdLst>
                <a:gd name="T0" fmla="*/ 435 w 513"/>
                <a:gd name="T1" fmla="*/ 0 h 716"/>
                <a:gd name="T2" fmla="*/ 513 w 513"/>
                <a:gd name="T3" fmla="*/ 0 h 716"/>
                <a:gd name="T4" fmla="*/ 78 w 513"/>
                <a:gd name="T5" fmla="*/ 716 h 716"/>
                <a:gd name="T6" fmla="*/ 0 w 513"/>
                <a:gd name="T7" fmla="*/ 716 h 716"/>
                <a:gd name="T8" fmla="*/ 435 w 513"/>
                <a:gd name="T9" fmla="*/ 0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716">
                  <a:moveTo>
                    <a:pt x="435" y="0"/>
                  </a:moveTo>
                  <a:lnTo>
                    <a:pt x="513" y="0"/>
                  </a:lnTo>
                  <a:lnTo>
                    <a:pt x="78" y="716"/>
                  </a:lnTo>
                  <a:lnTo>
                    <a:pt x="0" y="716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</p:grpSp>
      <p:grpSp>
        <p:nvGrpSpPr>
          <p:cNvPr id="20" name="Group 19"/>
          <p:cNvGrpSpPr/>
          <p:nvPr userDrawn="1"/>
        </p:nvGrpSpPr>
        <p:grpSpPr>
          <a:xfrm>
            <a:off x="7156876" y="2460114"/>
            <a:ext cx="688016" cy="744805"/>
            <a:chOff x="2301081" y="6662108"/>
            <a:chExt cx="1500188" cy="1624012"/>
          </a:xfrm>
          <a:solidFill>
            <a:schemeClr val="accent1"/>
          </a:solidFill>
        </p:grpSpPr>
        <p:sp>
          <p:nvSpPr>
            <p:cNvPr id="21" name="Freeform 8"/>
            <p:cNvSpPr>
              <a:spLocks/>
            </p:cNvSpPr>
            <p:nvPr/>
          </p:nvSpPr>
          <p:spPr bwMode="auto">
            <a:xfrm>
              <a:off x="2551906" y="6662108"/>
              <a:ext cx="1249363" cy="393700"/>
            </a:xfrm>
            <a:custGeom>
              <a:avLst/>
              <a:gdLst>
                <a:gd name="T0" fmla="*/ 402 w 787"/>
                <a:gd name="T1" fmla="*/ 248 h 248"/>
                <a:gd name="T2" fmla="*/ 633 w 787"/>
                <a:gd name="T3" fmla="*/ 248 h 248"/>
                <a:gd name="T4" fmla="*/ 787 w 787"/>
                <a:gd name="T5" fmla="*/ 0 h 248"/>
                <a:gd name="T6" fmla="*/ 151 w 787"/>
                <a:gd name="T7" fmla="*/ 0 h 248"/>
                <a:gd name="T8" fmla="*/ 0 w 787"/>
                <a:gd name="T9" fmla="*/ 246 h 248"/>
                <a:gd name="T10" fmla="*/ 402 w 787"/>
                <a:gd name="T11" fmla="*/ 24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7" h="248">
                  <a:moveTo>
                    <a:pt x="402" y="248"/>
                  </a:moveTo>
                  <a:lnTo>
                    <a:pt x="633" y="248"/>
                  </a:lnTo>
                  <a:lnTo>
                    <a:pt x="787" y="0"/>
                  </a:lnTo>
                  <a:lnTo>
                    <a:pt x="151" y="0"/>
                  </a:lnTo>
                  <a:lnTo>
                    <a:pt x="0" y="246"/>
                  </a:lnTo>
                  <a:lnTo>
                    <a:pt x="402" y="2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  <p:sp>
          <p:nvSpPr>
            <p:cNvPr id="22" name="Freeform 9"/>
            <p:cNvSpPr>
              <a:spLocks/>
            </p:cNvSpPr>
            <p:nvPr/>
          </p:nvSpPr>
          <p:spPr bwMode="auto">
            <a:xfrm>
              <a:off x="2683669" y="7162170"/>
              <a:ext cx="809625" cy="1123950"/>
            </a:xfrm>
            <a:custGeom>
              <a:avLst/>
              <a:gdLst>
                <a:gd name="T0" fmla="*/ 435 w 510"/>
                <a:gd name="T1" fmla="*/ 0 h 708"/>
                <a:gd name="T2" fmla="*/ 510 w 510"/>
                <a:gd name="T3" fmla="*/ 0 h 708"/>
                <a:gd name="T4" fmla="*/ 78 w 510"/>
                <a:gd name="T5" fmla="*/ 708 h 708"/>
                <a:gd name="T6" fmla="*/ 0 w 510"/>
                <a:gd name="T7" fmla="*/ 708 h 708"/>
                <a:gd name="T8" fmla="*/ 435 w 510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0" h="708">
                  <a:moveTo>
                    <a:pt x="435" y="0"/>
                  </a:moveTo>
                  <a:lnTo>
                    <a:pt x="510" y="0"/>
                  </a:lnTo>
                  <a:lnTo>
                    <a:pt x="78" y="708"/>
                  </a:lnTo>
                  <a:lnTo>
                    <a:pt x="0" y="708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  <p:sp>
          <p:nvSpPr>
            <p:cNvPr id="23" name="Freeform 10"/>
            <p:cNvSpPr>
              <a:spLocks/>
            </p:cNvSpPr>
            <p:nvPr/>
          </p:nvSpPr>
          <p:spPr bwMode="auto">
            <a:xfrm>
              <a:off x="2301081" y="7162170"/>
              <a:ext cx="803275" cy="1123950"/>
            </a:xfrm>
            <a:custGeom>
              <a:avLst/>
              <a:gdLst>
                <a:gd name="T0" fmla="*/ 430 w 506"/>
                <a:gd name="T1" fmla="*/ 0 h 708"/>
                <a:gd name="T2" fmla="*/ 506 w 506"/>
                <a:gd name="T3" fmla="*/ 0 h 708"/>
                <a:gd name="T4" fmla="*/ 76 w 506"/>
                <a:gd name="T5" fmla="*/ 708 h 708"/>
                <a:gd name="T6" fmla="*/ 0 w 506"/>
                <a:gd name="T7" fmla="*/ 708 h 708"/>
                <a:gd name="T8" fmla="*/ 430 w 506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6" h="708">
                  <a:moveTo>
                    <a:pt x="430" y="0"/>
                  </a:moveTo>
                  <a:lnTo>
                    <a:pt x="506" y="0"/>
                  </a:lnTo>
                  <a:lnTo>
                    <a:pt x="76" y="708"/>
                  </a:lnTo>
                  <a:lnTo>
                    <a:pt x="0" y="708"/>
                  </a:lnTo>
                  <a:lnTo>
                    <a:pt x="4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</p:grpSp>
      <p:sp>
        <p:nvSpPr>
          <p:cNvPr id="25" name="Parallelogram 24"/>
          <p:cNvSpPr/>
          <p:nvPr/>
        </p:nvSpPr>
        <p:spPr>
          <a:xfrm>
            <a:off x="1429268" y="1632830"/>
            <a:ext cx="6332164" cy="1182883"/>
          </a:xfrm>
          <a:prstGeom prst="parallelogram">
            <a:avLst>
              <a:gd name="adj" fmla="val 5862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429268" y="1633538"/>
            <a:ext cx="6311200" cy="1182687"/>
          </a:xfrm>
          <a:prstGeom prst="parallelogram">
            <a:avLst>
              <a:gd name="adj" fmla="val 58503"/>
            </a:avLst>
          </a:prstGeom>
        </p:spPr>
        <p:txBody>
          <a:bodyPr lIns="36000" rIns="36000" anchor="ctr">
            <a:noAutofit/>
          </a:bodyPr>
          <a:lstStyle>
            <a:lvl1pPr marL="0" indent="0" algn="ctr">
              <a:buFontTx/>
              <a:buNone/>
              <a:defRPr sz="2400">
                <a:solidFill>
                  <a:schemeClr val="bg1"/>
                </a:solidFill>
              </a:defRPr>
            </a:lvl1pPr>
            <a:lvl2pPr marL="342891" indent="0" algn="ctr">
              <a:buFontTx/>
              <a:buNone/>
              <a:defRPr/>
            </a:lvl2pPr>
            <a:lvl3pPr marL="685782" indent="0" algn="ctr">
              <a:buFontTx/>
              <a:buNone/>
              <a:defRPr/>
            </a:lvl3pPr>
            <a:lvl4pPr marL="1028674" indent="0" algn="ctr">
              <a:buFontTx/>
              <a:buNone/>
              <a:defRPr/>
            </a:lvl4pPr>
            <a:lvl5pPr marL="1371566" indent="0" algn="ctr">
              <a:buFontTx/>
              <a:buNone/>
              <a:defRPr/>
            </a:lvl5pPr>
          </a:lstStyle>
          <a:p>
            <a:pPr lvl="0"/>
            <a:r>
              <a:rPr lang="en-US" dirty="0"/>
              <a:t>Section Breaker</a:t>
            </a:r>
          </a:p>
        </p:txBody>
      </p:sp>
      <p:sp>
        <p:nvSpPr>
          <p:cNvPr id="117" name="TextBox 116"/>
          <p:cNvSpPr txBox="1"/>
          <p:nvPr userDrawn="1"/>
        </p:nvSpPr>
        <p:spPr>
          <a:xfrm>
            <a:off x="2968706" y="4936035"/>
            <a:ext cx="3229088" cy="207747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pPr algn="ctr" defTabSz="914354">
              <a:defRPr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Restricted Circulation | L&amp;T Technology Services | www.LTTS.com</a:t>
            </a:r>
          </a:p>
        </p:txBody>
      </p:sp>
    </p:spTree>
    <p:extLst>
      <p:ext uri="{BB962C8B-B14F-4D97-AF65-F5344CB8AC3E}">
        <p14:creationId xmlns:p14="http://schemas.microsoft.com/office/powerpoint/2010/main" val="98944878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Group 115"/>
          <p:cNvGrpSpPr/>
          <p:nvPr userDrawn="1"/>
        </p:nvGrpSpPr>
        <p:grpSpPr>
          <a:xfrm>
            <a:off x="-1" y="596901"/>
            <a:ext cx="9137515" cy="4375150"/>
            <a:chOff x="-1" y="596901"/>
            <a:chExt cx="9137515" cy="4375150"/>
          </a:xfrm>
        </p:grpSpPr>
        <p:grpSp>
          <p:nvGrpSpPr>
            <p:cNvPr id="117" name="Group 119"/>
            <p:cNvGrpSpPr/>
            <p:nvPr userDrawn="1"/>
          </p:nvGrpSpPr>
          <p:grpSpPr>
            <a:xfrm>
              <a:off x="-1" y="596901"/>
              <a:ext cx="9137515" cy="4368770"/>
              <a:chOff x="-1" y="596901"/>
              <a:chExt cx="9137515" cy="4368770"/>
            </a:xfrm>
          </p:grpSpPr>
          <p:cxnSp>
            <p:nvCxnSpPr>
              <p:cNvPr id="178" name="Straight Connector 177"/>
              <p:cNvCxnSpPr/>
              <p:nvPr userDrawn="1"/>
            </p:nvCxnSpPr>
            <p:spPr>
              <a:xfrm rot="5400000">
                <a:off x="4568757" y="-397185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/>
              <p:cNvCxnSpPr/>
              <p:nvPr userDrawn="1"/>
            </p:nvCxnSpPr>
            <p:spPr>
              <a:xfrm rot="5400000">
                <a:off x="4568757" y="-382122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/>
              <p:cNvCxnSpPr/>
              <p:nvPr userDrawn="1"/>
            </p:nvCxnSpPr>
            <p:spPr>
              <a:xfrm rot="5400000">
                <a:off x="4568757" y="-367059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 userDrawn="1"/>
            </p:nvCxnSpPr>
            <p:spPr>
              <a:xfrm rot="5400000">
                <a:off x="4568757" y="-351995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 userDrawn="1"/>
            </p:nvCxnSpPr>
            <p:spPr>
              <a:xfrm rot="5400000">
                <a:off x="4568757" y="-336932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 userDrawn="1"/>
            </p:nvCxnSpPr>
            <p:spPr>
              <a:xfrm rot="5400000">
                <a:off x="4568757" y="-321869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 userDrawn="1"/>
            </p:nvCxnSpPr>
            <p:spPr>
              <a:xfrm rot="5400000">
                <a:off x="4568757" y="-306805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/>
              <p:cNvCxnSpPr/>
              <p:nvPr userDrawn="1"/>
            </p:nvCxnSpPr>
            <p:spPr>
              <a:xfrm rot="5400000">
                <a:off x="4568757" y="-2917426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 userDrawn="1"/>
            </p:nvCxnSpPr>
            <p:spPr>
              <a:xfrm rot="5400000">
                <a:off x="4568757" y="-276679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 userDrawn="1"/>
            </p:nvCxnSpPr>
            <p:spPr>
              <a:xfrm rot="5400000">
                <a:off x="4568757" y="-2616160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 userDrawn="1"/>
            </p:nvCxnSpPr>
            <p:spPr>
              <a:xfrm rot="5400000">
                <a:off x="4568757" y="-246552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 userDrawn="1"/>
            </p:nvCxnSpPr>
            <p:spPr>
              <a:xfrm rot="5400000">
                <a:off x="4568757" y="-231489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 userDrawn="1"/>
            </p:nvCxnSpPr>
            <p:spPr>
              <a:xfrm rot="5400000">
                <a:off x="4568757" y="-216426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/>
              <p:cNvCxnSpPr/>
              <p:nvPr userDrawn="1"/>
            </p:nvCxnSpPr>
            <p:spPr>
              <a:xfrm rot="5400000">
                <a:off x="4568757" y="-201362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 userDrawn="1"/>
            </p:nvCxnSpPr>
            <p:spPr>
              <a:xfrm rot="5400000">
                <a:off x="4568757" y="-186299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/>
              <p:cNvCxnSpPr/>
              <p:nvPr userDrawn="1"/>
            </p:nvCxnSpPr>
            <p:spPr>
              <a:xfrm rot="5400000">
                <a:off x="4568757" y="-171236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/>
              <p:cNvCxnSpPr/>
              <p:nvPr userDrawn="1"/>
            </p:nvCxnSpPr>
            <p:spPr>
              <a:xfrm rot="5400000">
                <a:off x="4568757" y="-156172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 userDrawn="1"/>
            </p:nvCxnSpPr>
            <p:spPr>
              <a:xfrm rot="5400000">
                <a:off x="4568757" y="-1411096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/>
              <p:cNvCxnSpPr/>
              <p:nvPr userDrawn="1"/>
            </p:nvCxnSpPr>
            <p:spPr>
              <a:xfrm rot="5400000">
                <a:off x="4568757" y="-126046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 userDrawn="1"/>
            </p:nvCxnSpPr>
            <p:spPr>
              <a:xfrm rot="5400000">
                <a:off x="4568757" y="-1109830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 userDrawn="1"/>
            </p:nvCxnSpPr>
            <p:spPr>
              <a:xfrm rot="5400000">
                <a:off x="4568757" y="-95919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 userDrawn="1"/>
            </p:nvCxnSpPr>
            <p:spPr>
              <a:xfrm rot="5400000">
                <a:off x="4568757" y="-80856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 userDrawn="1"/>
            </p:nvCxnSpPr>
            <p:spPr>
              <a:xfrm rot="5400000">
                <a:off x="4568757" y="-65793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/>
              <p:cNvCxnSpPr/>
              <p:nvPr userDrawn="1"/>
            </p:nvCxnSpPr>
            <p:spPr>
              <a:xfrm rot="5400000">
                <a:off x="4568757" y="-50729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/>
              <p:cNvCxnSpPr/>
              <p:nvPr userDrawn="1"/>
            </p:nvCxnSpPr>
            <p:spPr>
              <a:xfrm rot="5400000">
                <a:off x="4568757" y="-35666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 userDrawn="1"/>
            </p:nvCxnSpPr>
            <p:spPr>
              <a:xfrm rot="5400000">
                <a:off x="4568757" y="-20603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 userDrawn="1"/>
            </p:nvCxnSpPr>
            <p:spPr>
              <a:xfrm rot="5400000">
                <a:off x="4568757" y="-5539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 userDrawn="1"/>
            </p:nvCxnSpPr>
            <p:spPr>
              <a:xfrm rot="5400000">
                <a:off x="4568757" y="9523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 userDrawn="1"/>
            </p:nvCxnSpPr>
            <p:spPr>
              <a:xfrm rot="5400000">
                <a:off x="4568757" y="24586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/>
              <p:cNvCxnSpPr/>
              <p:nvPr userDrawn="1"/>
            </p:nvCxnSpPr>
            <p:spPr>
              <a:xfrm rot="5400000">
                <a:off x="4568757" y="39691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8" name="Group 87"/>
            <p:cNvGrpSpPr/>
            <p:nvPr userDrawn="1"/>
          </p:nvGrpSpPr>
          <p:grpSpPr>
            <a:xfrm>
              <a:off x="142570" y="603115"/>
              <a:ext cx="8858313" cy="4368936"/>
              <a:chOff x="142672" y="603115"/>
              <a:chExt cx="8864600" cy="4338536"/>
            </a:xfrm>
          </p:grpSpPr>
          <p:cxnSp>
            <p:nvCxnSpPr>
              <p:cNvPr id="119" name="Straight Connector 118"/>
              <p:cNvCxnSpPr/>
              <p:nvPr userDrawn="1"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/>
              <p:cNvCxnSpPr/>
              <p:nvPr userDrawn="1"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/>
              <p:cNvCxnSpPr/>
              <p:nvPr userDrawn="1"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 userDrawn="1"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 userDrawn="1"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 userDrawn="1"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 userDrawn="1"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 userDrawn="1"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 userDrawn="1"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 userDrawn="1"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/>
              <p:nvPr userDrawn="1"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/>
              <p:cNvCxnSpPr/>
              <p:nvPr userDrawn="1"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/>
              <p:nvPr userDrawn="1"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 userDrawn="1"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 userDrawn="1"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 userDrawn="1"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 userDrawn="1"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 userDrawn="1"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 userDrawn="1"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 userDrawn="1"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 userDrawn="1"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 userDrawn="1"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 userDrawn="1"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 userDrawn="1"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/>
              <p:cNvCxnSpPr/>
              <p:nvPr userDrawn="1"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 userDrawn="1"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/>
              <p:cNvCxnSpPr/>
              <p:nvPr userDrawn="1"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/>
              <p:nvPr userDrawn="1"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/>
              <p:cNvCxnSpPr/>
              <p:nvPr userDrawn="1"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 userDrawn="1"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/>
              <p:cNvCxnSpPr/>
              <p:nvPr userDrawn="1"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 userDrawn="1"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/>
              <p:cNvCxnSpPr/>
              <p:nvPr userDrawn="1"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 userDrawn="1"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/>
              <p:nvPr userDrawn="1"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 userDrawn="1"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/>
              <p:cNvCxnSpPr/>
              <p:nvPr userDrawn="1"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 userDrawn="1"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/>
              <p:nvPr userDrawn="1"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 userDrawn="1"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/>
              <p:cNvCxnSpPr/>
              <p:nvPr userDrawn="1"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/>
              <p:cNvCxnSpPr/>
              <p:nvPr userDrawn="1"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/>
              <p:cNvCxnSpPr/>
              <p:nvPr userDrawn="1"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/>
              <p:cNvCxnSpPr/>
              <p:nvPr userDrawn="1"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/>
              <p:cNvCxnSpPr/>
              <p:nvPr userDrawn="1"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/>
              <p:cNvCxnSpPr/>
              <p:nvPr userDrawn="1"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/>
              <p:cNvCxnSpPr/>
              <p:nvPr userDrawn="1"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/>
              <p:cNvCxnSpPr/>
              <p:nvPr userDrawn="1"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/>
              <p:cNvCxnSpPr/>
              <p:nvPr userDrawn="1"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/>
              <p:cNvCxnSpPr/>
              <p:nvPr userDrawn="1"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/>
              <p:cNvCxnSpPr/>
              <p:nvPr userDrawn="1"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/>
              <p:cNvCxnSpPr/>
              <p:nvPr userDrawn="1"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/>
              <p:nvPr userDrawn="1"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 userDrawn="1"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/>
              <p:nvPr userDrawn="1"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 userDrawn="1"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/>
              <p:cNvCxnSpPr/>
              <p:nvPr userDrawn="1"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/>
              <p:cNvCxnSpPr/>
              <p:nvPr userDrawn="1"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/>
              <p:cNvCxnSpPr/>
              <p:nvPr userDrawn="1"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6" name="Trapezoid 15"/>
          <p:cNvSpPr/>
          <p:nvPr userDrawn="1"/>
        </p:nvSpPr>
        <p:spPr>
          <a:xfrm>
            <a:off x="0" y="602874"/>
            <a:ext cx="3689350" cy="4333161"/>
          </a:xfrm>
          <a:prstGeom prst="trapezoid">
            <a:avLst>
              <a:gd name="adj" fmla="val 1811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IN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603252"/>
            <a:ext cx="3635375" cy="4332784"/>
          </a:xfrm>
          <a:custGeom>
            <a:avLst/>
            <a:gdLst/>
            <a:ahLst/>
            <a:cxnLst/>
            <a:rect l="l" t="t" r="r" b="b"/>
            <a:pathLst>
              <a:path w="3635375" h="4348163">
                <a:moveTo>
                  <a:pt x="1" y="0"/>
                </a:moveTo>
                <a:lnTo>
                  <a:pt x="626920" y="0"/>
                </a:lnTo>
                <a:lnTo>
                  <a:pt x="2766061" y="0"/>
                </a:lnTo>
                <a:lnTo>
                  <a:pt x="3008455" y="0"/>
                </a:lnTo>
                <a:lnTo>
                  <a:pt x="3635375" y="4348163"/>
                </a:lnTo>
                <a:lnTo>
                  <a:pt x="2766061" y="4348163"/>
                </a:lnTo>
                <a:lnTo>
                  <a:pt x="1" y="4348163"/>
                </a:lnTo>
                <a:lnTo>
                  <a:pt x="0" y="4348163"/>
                </a:lnTo>
                <a:lnTo>
                  <a:pt x="1" y="434815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marL="171446" indent="-171446">
              <a:buFont typeface="Arial" panose="020B0604020202020204" pitchFamily="34" charset="0"/>
              <a:buNone/>
              <a:defRPr lang="en-IN" sz="1400" i="1" noProof="0" dirty="0"/>
            </a:lvl1pPr>
          </a:lstStyle>
          <a:p>
            <a:pPr marL="0" lvl="0" indent="0" algn="ctr"/>
            <a:r>
              <a:rPr lang="en-IN" dirty="0"/>
              <a:t>Click icon to add image</a:t>
            </a:r>
            <a:endParaRPr kumimoji="0" lang="en-IN" sz="2100" b="0" i="0" u="none" strike="noStrike" kern="1200" cap="none" spc="0" normalizeH="0" baseline="0" noProof="0" dirty="0">
              <a:ln>
                <a:noFill/>
              </a:ln>
              <a:solidFill>
                <a:srgbClr val="1F1A17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Case Study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3635375" y="629285"/>
            <a:ext cx="5281487" cy="23862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200" b="1" i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 dirty="0"/>
              <a:t>THE CHALLENGE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3642962" y="937260"/>
            <a:ext cx="5274661" cy="55896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None/>
              <a:defRPr sz="1100"/>
            </a:lvl2pPr>
            <a:lvl3pPr marL="685782" indent="0">
              <a:buNone/>
              <a:defRPr sz="1100"/>
            </a:lvl3pPr>
            <a:lvl4pPr marL="1028674" indent="0">
              <a:buNone/>
              <a:defRPr sz="1100"/>
            </a:lvl4pPr>
            <a:lvl5pPr marL="1371566" indent="0">
              <a:buNone/>
              <a:defRPr sz="1100"/>
            </a:lvl5pPr>
          </a:lstStyle>
          <a:p>
            <a:pPr lvl="0"/>
            <a:r>
              <a:rPr lang="en-US" dirty="0"/>
              <a:t>Enter Text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3635374" y="1754819"/>
            <a:ext cx="5281487" cy="26520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200" b="1" i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 dirty="0"/>
              <a:t>SOLUTION HIGHLIGHTS</a:t>
            </a:r>
          </a:p>
        </p:txBody>
      </p:sp>
      <p:sp>
        <p:nvSpPr>
          <p:cNvPr id="23" name="Text Placeholder 20"/>
          <p:cNvSpPr>
            <a:spLocks noGrp="1"/>
          </p:cNvSpPr>
          <p:nvPr>
            <p:ph type="body" sz="quarter" idx="15" hasCustomPrompt="1"/>
          </p:nvPr>
        </p:nvSpPr>
        <p:spPr>
          <a:xfrm>
            <a:off x="3647763" y="2097143"/>
            <a:ext cx="5269097" cy="559177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marR="0" indent="0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None/>
              <a:tabLst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marL="228589" lvl="0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2"/>
              </a:buBlip>
            </a:pPr>
            <a:r>
              <a:rPr lang="en-US" dirty="0"/>
              <a:t>Enter Description</a:t>
            </a:r>
          </a:p>
          <a:p>
            <a:pPr marL="571480" marR="0" lvl="1" indent="-228589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Blip>
                <a:blip r:embed="rId2"/>
              </a:buBlip>
              <a:tabLst/>
              <a:defRPr/>
            </a:pPr>
            <a:r>
              <a:rPr lang="en-US" dirty="0"/>
              <a:t>Description</a:t>
            </a:r>
          </a:p>
          <a:p>
            <a:pPr marL="571480" lvl="1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2"/>
              </a:buBlip>
            </a:pPr>
            <a:endParaRPr lang="en-US" dirty="0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3646448" y="2869387"/>
            <a:ext cx="5247553" cy="211156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200" b="1" i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 dirty="0"/>
              <a:t>BUSINESS VALUE DELIVERED</a:t>
            </a:r>
          </a:p>
        </p:txBody>
      </p:sp>
      <p:sp>
        <p:nvSpPr>
          <p:cNvPr id="25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3652232" y="3216635"/>
            <a:ext cx="5241770" cy="513924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marR="0" indent="0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None/>
              <a:tabLst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marL="228589" lvl="0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2"/>
              </a:buBlip>
            </a:pPr>
            <a:r>
              <a:rPr lang="en-US" dirty="0"/>
              <a:t>Enter Description</a:t>
            </a:r>
          </a:p>
          <a:p>
            <a:pPr marL="571480" marR="0" lvl="1" indent="-228589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Blip>
                <a:blip r:embed="rId2"/>
              </a:buBlip>
              <a:tabLst/>
              <a:defRPr/>
            </a:pPr>
            <a:r>
              <a:rPr lang="en-US" dirty="0"/>
              <a:t>Description</a:t>
            </a:r>
          </a:p>
          <a:p>
            <a:pPr marL="571480" lvl="1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2"/>
              </a:buBlip>
            </a:pPr>
            <a:endParaRPr lang="en-US" dirty="0"/>
          </a:p>
        </p:txBody>
      </p:sp>
      <p:sp>
        <p:nvSpPr>
          <p:cNvPr id="106" name="Freeform 105"/>
          <p:cNvSpPr/>
          <p:nvPr userDrawn="1"/>
        </p:nvSpPr>
        <p:spPr>
          <a:xfrm>
            <a:off x="3784645" y="4406180"/>
            <a:ext cx="5197003" cy="508174"/>
          </a:xfrm>
          <a:custGeom>
            <a:avLst/>
            <a:gdLst>
              <a:gd name="connsiteX0" fmla="*/ 0 w 8732520"/>
              <a:gd name="connsiteY0" fmla="*/ 0 h 316232"/>
              <a:gd name="connsiteX1" fmla="*/ 564834 w 8732520"/>
              <a:gd name="connsiteY1" fmla="*/ 0 h 316232"/>
              <a:gd name="connsiteX2" fmla="*/ 8404860 w 8732520"/>
              <a:gd name="connsiteY2" fmla="*/ 0 h 316232"/>
              <a:gd name="connsiteX3" fmla="*/ 8732520 w 8732520"/>
              <a:gd name="connsiteY3" fmla="*/ 0 h 316232"/>
              <a:gd name="connsiteX4" fmla="*/ 8495346 w 8732520"/>
              <a:gd name="connsiteY4" fmla="*/ 316232 h 316232"/>
              <a:gd name="connsiteX5" fmla="*/ 8404860 w 8732520"/>
              <a:gd name="connsiteY5" fmla="*/ 316232 h 316232"/>
              <a:gd name="connsiteX6" fmla="*/ 327660 w 8732520"/>
              <a:gd name="connsiteY6" fmla="*/ 316232 h 316232"/>
              <a:gd name="connsiteX7" fmla="*/ 0 w 8732520"/>
              <a:gd name="connsiteY7" fmla="*/ 316232 h 316232"/>
              <a:gd name="connsiteX0" fmla="*/ 0 w 8732520"/>
              <a:gd name="connsiteY0" fmla="*/ 0 h 316232"/>
              <a:gd name="connsiteX1" fmla="*/ 564834 w 8732520"/>
              <a:gd name="connsiteY1" fmla="*/ 0 h 316232"/>
              <a:gd name="connsiteX2" fmla="*/ 8404860 w 8732520"/>
              <a:gd name="connsiteY2" fmla="*/ 0 h 316232"/>
              <a:gd name="connsiteX3" fmla="*/ 8732520 w 8732520"/>
              <a:gd name="connsiteY3" fmla="*/ 0 h 316232"/>
              <a:gd name="connsiteX4" fmla="*/ 8495346 w 8732520"/>
              <a:gd name="connsiteY4" fmla="*/ 316232 h 316232"/>
              <a:gd name="connsiteX5" fmla="*/ 8404860 w 8732520"/>
              <a:gd name="connsiteY5" fmla="*/ 316232 h 316232"/>
              <a:gd name="connsiteX6" fmla="*/ 327660 w 8732520"/>
              <a:gd name="connsiteY6" fmla="*/ 316232 h 316232"/>
              <a:gd name="connsiteX7" fmla="*/ 0 w 8732520"/>
              <a:gd name="connsiteY7" fmla="*/ 316232 h 316232"/>
              <a:gd name="connsiteX8" fmla="*/ 0 w 8732520"/>
              <a:gd name="connsiteY8" fmla="*/ 0 h 316232"/>
              <a:gd name="connsiteX0" fmla="*/ 0 w 8732520"/>
              <a:gd name="connsiteY0" fmla="*/ 0 h 316232"/>
              <a:gd name="connsiteX1" fmla="*/ 564834 w 8732520"/>
              <a:gd name="connsiteY1" fmla="*/ 0 h 316232"/>
              <a:gd name="connsiteX2" fmla="*/ 8404860 w 8732520"/>
              <a:gd name="connsiteY2" fmla="*/ 0 h 316232"/>
              <a:gd name="connsiteX3" fmla="*/ 8732520 w 8732520"/>
              <a:gd name="connsiteY3" fmla="*/ 0 h 316232"/>
              <a:gd name="connsiteX4" fmla="*/ 8495346 w 8732520"/>
              <a:gd name="connsiteY4" fmla="*/ 316232 h 316232"/>
              <a:gd name="connsiteX5" fmla="*/ 8404860 w 8732520"/>
              <a:gd name="connsiteY5" fmla="*/ 316232 h 316232"/>
              <a:gd name="connsiteX6" fmla="*/ 327660 w 8732520"/>
              <a:gd name="connsiteY6" fmla="*/ 316232 h 316232"/>
              <a:gd name="connsiteX7" fmla="*/ 49070 w 8732520"/>
              <a:gd name="connsiteY7" fmla="*/ 316232 h 316232"/>
              <a:gd name="connsiteX8" fmla="*/ 0 w 8732520"/>
              <a:gd name="connsiteY8" fmla="*/ 0 h 316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732520" h="316232">
                <a:moveTo>
                  <a:pt x="0" y="0"/>
                </a:moveTo>
                <a:lnTo>
                  <a:pt x="564834" y="0"/>
                </a:lnTo>
                <a:lnTo>
                  <a:pt x="8404860" y="0"/>
                </a:lnTo>
                <a:lnTo>
                  <a:pt x="8732520" y="0"/>
                </a:lnTo>
                <a:lnTo>
                  <a:pt x="8495346" y="316232"/>
                </a:lnTo>
                <a:lnTo>
                  <a:pt x="8404860" y="316232"/>
                </a:lnTo>
                <a:lnTo>
                  <a:pt x="327660" y="316232"/>
                </a:lnTo>
                <a:lnTo>
                  <a:pt x="49070" y="316232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 dirty="0">
              <a:solidFill>
                <a:prstClr val="black"/>
              </a:solidFill>
            </a:endParaRPr>
          </a:p>
        </p:txBody>
      </p:sp>
      <p:sp>
        <p:nvSpPr>
          <p:cNvPr id="107" name="Rectangle 106"/>
          <p:cNvSpPr/>
          <p:nvPr userDrawn="1"/>
        </p:nvSpPr>
        <p:spPr>
          <a:xfrm>
            <a:off x="7573875" y="4403350"/>
            <a:ext cx="1204954" cy="220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 dirty="0">
                <a:solidFill>
                  <a:prstClr val="white"/>
                </a:solidFill>
                <a:ea typeface="Calibri" charset="0"/>
                <a:cs typeface="Calibri" charset="0"/>
              </a:rPr>
              <a:t>  </a:t>
            </a:r>
          </a:p>
        </p:txBody>
      </p:sp>
      <p:cxnSp>
        <p:nvCxnSpPr>
          <p:cNvPr id="108" name="Straight Connector 107"/>
          <p:cNvCxnSpPr/>
          <p:nvPr userDrawn="1"/>
        </p:nvCxnSpPr>
        <p:spPr>
          <a:xfrm>
            <a:off x="5103938" y="4517829"/>
            <a:ext cx="0" cy="26654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 userDrawn="1"/>
        </p:nvCxnSpPr>
        <p:spPr>
          <a:xfrm>
            <a:off x="6278085" y="4505522"/>
            <a:ext cx="0" cy="26654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 userDrawn="1"/>
        </p:nvCxnSpPr>
        <p:spPr>
          <a:xfrm>
            <a:off x="7493922" y="4505522"/>
            <a:ext cx="0" cy="26654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 userDrawn="1"/>
        </p:nvSpPr>
        <p:spPr>
          <a:xfrm>
            <a:off x="4290577" y="4174505"/>
            <a:ext cx="807387" cy="207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ea typeface="Calibri" charset="0"/>
                <a:cs typeface="Calibri" charset="0"/>
              </a:rPr>
              <a:t>ENGAGEMENT</a:t>
            </a:r>
          </a:p>
        </p:txBody>
      </p:sp>
      <p:sp>
        <p:nvSpPr>
          <p:cNvPr id="112" name="TextBox 111"/>
          <p:cNvSpPr txBox="1"/>
          <p:nvPr userDrawn="1"/>
        </p:nvSpPr>
        <p:spPr>
          <a:xfrm>
            <a:off x="5489401" y="4165178"/>
            <a:ext cx="777240" cy="207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ea typeface="Calibri" charset="0"/>
                <a:cs typeface="Calibri" charset="0"/>
              </a:rPr>
              <a:t>TECHNOLOGY</a:t>
            </a:r>
          </a:p>
        </p:txBody>
      </p:sp>
      <p:sp>
        <p:nvSpPr>
          <p:cNvPr id="113" name="TextBox 112"/>
          <p:cNvSpPr txBox="1"/>
          <p:nvPr userDrawn="1"/>
        </p:nvSpPr>
        <p:spPr>
          <a:xfrm>
            <a:off x="7978724" y="4161774"/>
            <a:ext cx="631987" cy="207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ea typeface="Calibri" charset="0"/>
                <a:cs typeface="Calibri" charset="0"/>
              </a:rPr>
              <a:t>OUTCOME</a:t>
            </a:r>
          </a:p>
        </p:txBody>
      </p:sp>
      <p:sp>
        <p:nvSpPr>
          <p:cNvPr id="114" name="TextBox 113"/>
          <p:cNvSpPr txBox="1"/>
          <p:nvPr userDrawn="1"/>
        </p:nvSpPr>
        <p:spPr>
          <a:xfrm>
            <a:off x="6686975" y="4161774"/>
            <a:ext cx="714205" cy="207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ea typeface="Calibri" charset="0"/>
                <a:cs typeface="Calibri" charset="0"/>
              </a:rPr>
              <a:t>OWNERSHIP</a:t>
            </a:r>
          </a:p>
        </p:txBody>
      </p:sp>
      <p:pic>
        <p:nvPicPr>
          <p:cNvPr id="115" name="Picture 114"/>
          <p:cNvPicPr>
            <a:picLocks noChangeAspect="1"/>
          </p:cNvPicPr>
          <p:nvPr userDrawn="1"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7507" y="4160864"/>
            <a:ext cx="180000" cy="194562"/>
          </a:xfrm>
          <a:prstGeom prst="rect">
            <a:avLst/>
          </a:prstGeom>
        </p:spPr>
      </p:pic>
      <p:pic>
        <p:nvPicPr>
          <p:cNvPr id="208" name="Picture 207"/>
          <p:cNvPicPr>
            <a:picLocks noChangeAspect="1"/>
          </p:cNvPicPr>
          <p:nvPr userDrawn="1"/>
        </p:nvPicPr>
        <p:blipFill>
          <a:blip r:embed="rId4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2644" y="4155035"/>
            <a:ext cx="180000" cy="198316"/>
          </a:xfrm>
          <a:prstGeom prst="rect">
            <a:avLst/>
          </a:prstGeom>
        </p:spPr>
      </p:pic>
      <p:pic>
        <p:nvPicPr>
          <p:cNvPr id="209" name="Picture 208"/>
          <p:cNvPicPr>
            <a:picLocks noChangeAspect="1"/>
          </p:cNvPicPr>
          <p:nvPr userDrawn="1"/>
        </p:nvPicPr>
        <p:blipFill>
          <a:blip r:embed="rId5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6438" y="4166199"/>
            <a:ext cx="180000" cy="181986"/>
          </a:xfrm>
          <a:prstGeom prst="rect">
            <a:avLst/>
          </a:prstGeom>
        </p:spPr>
      </p:pic>
      <p:sp>
        <p:nvSpPr>
          <p:cNvPr id="213" name="Chord 212"/>
          <p:cNvSpPr/>
          <p:nvPr userDrawn="1"/>
        </p:nvSpPr>
        <p:spPr>
          <a:xfrm>
            <a:off x="6437422" y="4155038"/>
            <a:ext cx="200296" cy="201570"/>
          </a:xfrm>
          <a:prstGeom prst="chord">
            <a:avLst>
              <a:gd name="adj1" fmla="val 5350966"/>
              <a:gd name="adj2" fmla="val 1620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Chord 213"/>
          <p:cNvSpPr/>
          <p:nvPr userDrawn="1"/>
        </p:nvSpPr>
        <p:spPr>
          <a:xfrm rot="10800000">
            <a:off x="6440599" y="4155034"/>
            <a:ext cx="200296" cy="201570"/>
          </a:xfrm>
          <a:prstGeom prst="chord">
            <a:avLst>
              <a:gd name="adj1" fmla="val 5350966"/>
              <a:gd name="adj2" fmla="val 1620000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8" hasCustomPrompt="1"/>
          </p:nvPr>
        </p:nvSpPr>
        <p:spPr>
          <a:xfrm>
            <a:off x="4004122" y="4537436"/>
            <a:ext cx="925512" cy="258762"/>
          </a:xfrm>
        </p:spPr>
        <p:txBody>
          <a:bodyPr>
            <a:noAutofit/>
          </a:bodyPr>
          <a:lstStyle>
            <a:lvl1pPr marL="0" indent="0">
              <a:buNone/>
              <a:defRPr sz="9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216" name="Content Placeholder 11"/>
          <p:cNvSpPr>
            <a:spLocks noGrp="1"/>
          </p:cNvSpPr>
          <p:nvPr>
            <p:ph sz="quarter" idx="19" hasCustomPrompt="1"/>
          </p:nvPr>
        </p:nvSpPr>
        <p:spPr>
          <a:xfrm>
            <a:off x="5249878" y="4531785"/>
            <a:ext cx="925512" cy="258762"/>
          </a:xfrm>
        </p:spPr>
        <p:txBody>
          <a:bodyPr>
            <a:noAutofit/>
          </a:bodyPr>
          <a:lstStyle>
            <a:lvl1pPr marL="0" indent="0">
              <a:buNone/>
              <a:defRPr sz="9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217" name="Content Placeholder 11"/>
          <p:cNvSpPr>
            <a:spLocks noGrp="1"/>
          </p:cNvSpPr>
          <p:nvPr>
            <p:ph sz="quarter" idx="20" hasCustomPrompt="1"/>
          </p:nvPr>
        </p:nvSpPr>
        <p:spPr>
          <a:xfrm>
            <a:off x="6382146" y="4529630"/>
            <a:ext cx="925512" cy="258762"/>
          </a:xfrm>
        </p:spPr>
        <p:txBody>
          <a:bodyPr>
            <a:noAutofit/>
          </a:bodyPr>
          <a:lstStyle>
            <a:lvl1pPr marL="0" indent="0">
              <a:buNone/>
              <a:defRPr sz="9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218" name="Content Placeholder 11"/>
          <p:cNvSpPr>
            <a:spLocks noGrp="1"/>
          </p:cNvSpPr>
          <p:nvPr>
            <p:ph sz="quarter" idx="21" hasCustomPrompt="1"/>
          </p:nvPr>
        </p:nvSpPr>
        <p:spPr>
          <a:xfrm>
            <a:off x="7713596" y="4525610"/>
            <a:ext cx="925512" cy="258762"/>
          </a:xfrm>
        </p:spPr>
        <p:txBody>
          <a:bodyPr>
            <a:noAutofit/>
          </a:bodyPr>
          <a:lstStyle>
            <a:lvl1pPr marL="0" indent="0">
              <a:buNone/>
              <a:defRPr sz="9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913603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otte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8AA73B6-2EF2-4438-9A63-3BFC1C5F4C4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17"/>
          <a:stretch/>
        </p:blipFill>
        <p:spPr>
          <a:xfrm>
            <a:off x="46870" y="39029"/>
            <a:ext cx="9050260" cy="506544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717C804-1028-4DAA-A963-8B9F1E0B3BF2}"/>
              </a:ext>
            </a:extLst>
          </p:cNvPr>
          <p:cNvSpPr txBox="1"/>
          <p:nvPr userDrawn="1"/>
        </p:nvSpPr>
        <p:spPr>
          <a:xfrm>
            <a:off x="2968708" y="4936035"/>
            <a:ext cx="3229088" cy="207747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pPr algn="ctr" defTabSz="685783">
              <a:defRPr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Restricted Circulation | L&amp;T Technology Services | www.LTTS.com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E1D8BA-59A3-46DE-A7FF-746AF1016141}"/>
              </a:ext>
            </a:extLst>
          </p:cNvPr>
          <p:cNvSpPr txBox="1"/>
          <p:nvPr userDrawn="1"/>
        </p:nvSpPr>
        <p:spPr>
          <a:xfrm>
            <a:off x="8578121" y="4936034"/>
            <a:ext cx="460947" cy="207749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pPr algn="r" defTabSz="685783"/>
            <a:fld id="{D1AD548E-8EA6-684F-9B89-4E9F5DC57BB8}" type="slidenum">
              <a:rPr lang="en-US" sz="90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</a:rPr>
              <a:pPr algn="r" defTabSz="685783"/>
              <a:t>‹#›</a:t>
            </a:fld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323234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olu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roup 113"/>
          <p:cNvGrpSpPr/>
          <p:nvPr userDrawn="1"/>
        </p:nvGrpSpPr>
        <p:grpSpPr>
          <a:xfrm>
            <a:off x="-1" y="596901"/>
            <a:ext cx="9137515" cy="4375150"/>
            <a:chOff x="-1" y="596901"/>
            <a:chExt cx="9137515" cy="4375150"/>
          </a:xfrm>
        </p:grpSpPr>
        <p:grpSp>
          <p:nvGrpSpPr>
            <p:cNvPr id="115" name="Group 119"/>
            <p:cNvGrpSpPr/>
            <p:nvPr userDrawn="1"/>
          </p:nvGrpSpPr>
          <p:grpSpPr>
            <a:xfrm>
              <a:off x="-1" y="596901"/>
              <a:ext cx="9137515" cy="4368770"/>
              <a:chOff x="-1" y="596901"/>
              <a:chExt cx="9137515" cy="4368770"/>
            </a:xfrm>
          </p:grpSpPr>
          <p:cxnSp>
            <p:nvCxnSpPr>
              <p:cNvPr id="176" name="Straight Connector 175"/>
              <p:cNvCxnSpPr/>
              <p:nvPr userDrawn="1"/>
            </p:nvCxnSpPr>
            <p:spPr>
              <a:xfrm rot="5400000">
                <a:off x="4568757" y="-397185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/>
              <p:cNvCxnSpPr/>
              <p:nvPr userDrawn="1"/>
            </p:nvCxnSpPr>
            <p:spPr>
              <a:xfrm rot="5400000">
                <a:off x="4568757" y="-382122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/>
              <p:cNvCxnSpPr/>
              <p:nvPr userDrawn="1"/>
            </p:nvCxnSpPr>
            <p:spPr>
              <a:xfrm rot="5400000">
                <a:off x="4568757" y="-367059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/>
              <p:cNvCxnSpPr/>
              <p:nvPr userDrawn="1"/>
            </p:nvCxnSpPr>
            <p:spPr>
              <a:xfrm rot="5400000">
                <a:off x="4568757" y="-351995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/>
              <p:cNvCxnSpPr/>
              <p:nvPr userDrawn="1"/>
            </p:nvCxnSpPr>
            <p:spPr>
              <a:xfrm rot="5400000">
                <a:off x="4568757" y="-336932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 userDrawn="1"/>
            </p:nvCxnSpPr>
            <p:spPr>
              <a:xfrm rot="5400000">
                <a:off x="4568757" y="-321869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 userDrawn="1"/>
            </p:nvCxnSpPr>
            <p:spPr>
              <a:xfrm rot="5400000">
                <a:off x="4568757" y="-306805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 userDrawn="1"/>
            </p:nvCxnSpPr>
            <p:spPr>
              <a:xfrm rot="5400000">
                <a:off x="4568757" y="-2917426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 userDrawn="1"/>
            </p:nvCxnSpPr>
            <p:spPr>
              <a:xfrm rot="5400000">
                <a:off x="4568757" y="-276679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/>
              <p:cNvCxnSpPr/>
              <p:nvPr userDrawn="1"/>
            </p:nvCxnSpPr>
            <p:spPr>
              <a:xfrm rot="5400000">
                <a:off x="4568757" y="-2616160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 userDrawn="1"/>
            </p:nvCxnSpPr>
            <p:spPr>
              <a:xfrm rot="5400000">
                <a:off x="4568757" y="-246552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 userDrawn="1"/>
            </p:nvCxnSpPr>
            <p:spPr>
              <a:xfrm rot="5400000">
                <a:off x="4568757" y="-231489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 userDrawn="1"/>
            </p:nvCxnSpPr>
            <p:spPr>
              <a:xfrm rot="5400000">
                <a:off x="4568757" y="-216426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 userDrawn="1"/>
            </p:nvCxnSpPr>
            <p:spPr>
              <a:xfrm rot="5400000">
                <a:off x="4568757" y="-201362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 userDrawn="1"/>
            </p:nvCxnSpPr>
            <p:spPr>
              <a:xfrm rot="5400000">
                <a:off x="4568757" y="-186299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/>
              <p:cNvCxnSpPr/>
              <p:nvPr userDrawn="1"/>
            </p:nvCxnSpPr>
            <p:spPr>
              <a:xfrm rot="5400000">
                <a:off x="4568757" y="-171236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 userDrawn="1"/>
            </p:nvCxnSpPr>
            <p:spPr>
              <a:xfrm rot="5400000">
                <a:off x="4568757" y="-156172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/>
              <p:cNvCxnSpPr/>
              <p:nvPr userDrawn="1"/>
            </p:nvCxnSpPr>
            <p:spPr>
              <a:xfrm rot="5400000">
                <a:off x="4568757" y="-1411096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/>
              <p:cNvCxnSpPr/>
              <p:nvPr userDrawn="1"/>
            </p:nvCxnSpPr>
            <p:spPr>
              <a:xfrm rot="5400000">
                <a:off x="4568757" y="-126046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 userDrawn="1"/>
            </p:nvCxnSpPr>
            <p:spPr>
              <a:xfrm rot="5400000">
                <a:off x="4568757" y="-1109830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/>
              <p:cNvCxnSpPr/>
              <p:nvPr userDrawn="1"/>
            </p:nvCxnSpPr>
            <p:spPr>
              <a:xfrm rot="5400000">
                <a:off x="4568757" y="-95919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 userDrawn="1"/>
            </p:nvCxnSpPr>
            <p:spPr>
              <a:xfrm rot="5400000">
                <a:off x="4568757" y="-80856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 userDrawn="1"/>
            </p:nvCxnSpPr>
            <p:spPr>
              <a:xfrm rot="5400000">
                <a:off x="4568757" y="-65793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 userDrawn="1"/>
            </p:nvCxnSpPr>
            <p:spPr>
              <a:xfrm rot="5400000">
                <a:off x="4568757" y="-50729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 userDrawn="1"/>
            </p:nvCxnSpPr>
            <p:spPr>
              <a:xfrm rot="5400000">
                <a:off x="4568757" y="-35666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/>
              <p:cNvCxnSpPr/>
              <p:nvPr userDrawn="1"/>
            </p:nvCxnSpPr>
            <p:spPr>
              <a:xfrm rot="5400000">
                <a:off x="4568757" y="-20603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/>
              <p:cNvCxnSpPr/>
              <p:nvPr userDrawn="1"/>
            </p:nvCxnSpPr>
            <p:spPr>
              <a:xfrm rot="5400000">
                <a:off x="4568757" y="-5539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 userDrawn="1"/>
            </p:nvCxnSpPr>
            <p:spPr>
              <a:xfrm rot="5400000">
                <a:off x="4568757" y="9523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 userDrawn="1"/>
            </p:nvCxnSpPr>
            <p:spPr>
              <a:xfrm rot="5400000">
                <a:off x="4568757" y="24586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 userDrawn="1"/>
            </p:nvCxnSpPr>
            <p:spPr>
              <a:xfrm rot="5400000">
                <a:off x="4568757" y="39691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6" name="Group 87"/>
            <p:cNvGrpSpPr/>
            <p:nvPr userDrawn="1"/>
          </p:nvGrpSpPr>
          <p:grpSpPr>
            <a:xfrm>
              <a:off x="142570" y="603115"/>
              <a:ext cx="8858313" cy="4368936"/>
              <a:chOff x="142672" y="603115"/>
              <a:chExt cx="8864600" cy="4338536"/>
            </a:xfrm>
          </p:grpSpPr>
          <p:cxnSp>
            <p:nvCxnSpPr>
              <p:cNvPr id="117" name="Straight Connector 116"/>
              <p:cNvCxnSpPr/>
              <p:nvPr userDrawn="1"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 userDrawn="1"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 userDrawn="1"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/>
              <p:cNvCxnSpPr/>
              <p:nvPr userDrawn="1"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/>
              <p:cNvCxnSpPr/>
              <p:nvPr userDrawn="1"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 userDrawn="1"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 userDrawn="1"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 userDrawn="1"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 userDrawn="1"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 userDrawn="1"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 userDrawn="1"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 userDrawn="1"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/>
              <p:nvPr userDrawn="1"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/>
              <p:cNvCxnSpPr/>
              <p:nvPr userDrawn="1"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/>
              <p:nvPr userDrawn="1"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 userDrawn="1"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 userDrawn="1"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 userDrawn="1"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 userDrawn="1"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 userDrawn="1"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 userDrawn="1"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 userDrawn="1"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 userDrawn="1"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 userDrawn="1"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 userDrawn="1"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 userDrawn="1"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/>
              <p:cNvCxnSpPr/>
              <p:nvPr userDrawn="1"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 userDrawn="1"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/>
              <p:cNvCxnSpPr/>
              <p:nvPr userDrawn="1"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/>
              <p:nvPr userDrawn="1"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/>
              <p:cNvCxnSpPr/>
              <p:nvPr userDrawn="1"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 userDrawn="1"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/>
              <p:cNvCxnSpPr/>
              <p:nvPr userDrawn="1"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 userDrawn="1"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/>
              <p:cNvCxnSpPr/>
              <p:nvPr userDrawn="1"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 userDrawn="1"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/>
              <p:nvPr userDrawn="1"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 userDrawn="1"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/>
              <p:cNvCxnSpPr/>
              <p:nvPr userDrawn="1"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 userDrawn="1"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/>
              <p:nvPr userDrawn="1"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 userDrawn="1"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/>
              <p:cNvCxnSpPr/>
              <p:nvPr userDrawn="1"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/>
              <p:cNvCxnSpPr/>
              <p:nvPr userDrawn="1"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/>
              <p:cNvCxnSpPr/>
              <p:nvPr userDrawn="1"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/>
              <p:cNvCxnSpPr/>
              <p:nvPr userDrawn="1"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/>
              <p:cNvCxnSpPr/>
              <p:nvPr userDrawn="1"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/>
              <p:cNvCxnSpPr/>
              <p:nvPr userDrawn="1"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/>
              <p:cNvCxnSpPr/>
              <p:nvPr userDrawn="1"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/>
              <p:cNvCxnSpPr/>
              <p:nvPr userDrawn="1"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/>
              <p:cNvCxnSpPr/>
              <p:nvPr userDrawn="1"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/>
              <p:cNvCxnSpPr/>
              <p:nvPr userDrawn="1"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/>
              <p:cNvCxnSpPr/>
              <p:nvPr userDrawn="1"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/>
              <p:cNvCxnSpPr/>
              <p:nvPr userDrawn="1"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/>
              <p:nvPr userDrawn="1"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 userDrawn="1"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/>
              <p:nvPr userDrawn="1"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 userDrawn="1"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/>
              <p:cNvCxnSpPr/>
              <p:nvPr userDrawn="1"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6" name="Trapezoid 15"/>
          <p:cNvSpPr/>
          <p:nvPr userDrawn="1"/>
        </p:nvSpPr>
        <p:spPr>
          <a:xfrm flipH="1">
            <a:off x="5448300" y="606444"/>
            <a:ext cx="3695700" cy="4329591"/>
          </a:xfrm>
          <a:prstGeom prst="trapezoid">
            <a:avLst>
              <a:gd name="adj" fmla="val 1864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IN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1" hasCustomPrompt="1"/>
          </p:nvPr>
        </p:nvSpPr>
        <p:spPr>
          <a:xfrm flipH="1">
            <a:off x="5508104" y="601148"/>
            <a:ext cx="3635375" cy="4334887"/>
          </a:xfrm>
          <a:custGeom>
            <a:avLst/>
            <a:gdLst/>
            <a:ahLst/>
            <a:cxnLst/>
            <a:rect l="l" t="t" r="r" b="b"/>
            <a:pathLst>
              <a:path w="3635375" h="4348163">
                <a:moveTo>
                  <a:pt x="1" y="0"/>
                </a:moveTo>
                <a:lnTo>
                  <a:pt x="626920" y="0"/>
                </a:lnTo>
                <a:lnTo>
                  <a:pt x="2766061" y="0"/>
                </a:lnTo>
                <a:lnTo>
                  <a:pt x="3008455" y="0"/>
                </a:lnTo>
                <a:lnTo>
                  <a:pt x="3635375" y="4348163"/>
                </a:lnTo>
                <a:lnTo>
                  <a:pt x="2766061" y="4348163"/>
                </a:lnTo>
                <a:lnTo>
                  <a:pt x="1" y="4348163"/>
                </a:lnTo>
                <a:lnTo>
                  <a:pt x="0" y="4348163"/>
                </a:lnTo>
                <a:lnTo>
                  <a:pt x="1" y="434815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lIns="0" tIns="0" rIns="0" bIns="0" anchor="ctr">
            <a:noAutofit/>
          </a:bodyPr>
          <a:lstStyle>
            <a:lvl1pPr marL="0" marR="0" indent="0" algn="ctr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180975" algn="l"/>
              </a:tabLst>
              <a:defRPr lang="en-IN" sz="1200" i="1" dirty="0" smtClean="0"/>
            </a:lvl1pPr>
          </a:lstStyle>
          <a:p>
            <a:r>
              <a:rPr lang="en-IN" dirty="0"/>
              <a:t>Click icon to add image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Solution Slide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1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203070" y="697998"/>
            <a:ext cx="5198302" cy="2540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200" b="1" i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 dirty="0"/>
              <a:t>SOLUTION DESCRIPTION</a:t>
            </a:r>
          </a:p>
        </p:txBody>
      </p:sp>
      <p:sp>
        <p:nvSpPr>
          <p:cNvPr id="12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202351" y="1055847"/>
            <a:ext cx="5199044" cy="474074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None/>
              <a:defRPr sz="1100"/>
            </a:lvl2pPr>
            <a:lvl3pPr marL="685782" indent="0">
              <a:buNone/>
              <a:defRPr sz="1100"/>
            </a:lvl3pPr>
            <a:lvl4pPr marL="1028674" indent="0">
              <a:buNone/>
              <a:defRPr sz="1100"/>
            </a:lvl4pPr>
            <a:lvl5pPr marL="1371566" indent="0">
              <a:buNone/>
              <a:defRPr sz="1100"/>
            </a:lvl5pPr>
          </a:lstStyle>
          <a:p>
            <a:pPr lvl="0"/>
            <a:r>
              <a:rPr lang="en-US" dirty="0"/>
              <a:t>Enter Description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196405" y="1712149"/>
            <a:ext cx="5217786" cy="22530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200" b="1" i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 dirty="0"/>
              <a:t>CHALLENGES SOLVED</a:t>
            </a:r>
          </a:p>
        </p:txBody>
      </p:sp>
      <p:sp>
        <p:nvSpPr>
          <p:cNvPr id="17" name="Text Placeholder 20"/>
          <p:cNvSpPr>
            <a:spLocks noGrp="1"/>
          </p:cNvSpPr>
          <p:nvPr>
            <p:ph type="body" sz="quarter" idx="15" hasCustomPrompt="1"/>
          </p:nvPr>
        </p:nvSpPr>
        <p:spPr>
          <a:xfrm>
            <a:off x="192989" y="2031795"/>
            <a:ext cx="5199044" cy="640644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marR="0" indent="0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None/>
              <a:tabLst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marL="228589" lvl="0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2"/>
              </a:buBlip>
            </a:pPr>
            <a:r>
              <a:rPr lang="en-US" dirty="0"/>
              <a:t>Enter Description</a:t>
            </a:r>
          </a:p>
          <a:p>
            <a:pPr marL="571480" marR="0" lvl="1" indent="-228589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Blip>
                <a:blip r:embed="rId2"/>
              </a:buBlip>
              <a:tabLst/>
              <a:defRPr/>
            </a:pPr>
            <a:r>
              <a:rPr lang="en-US" dirty="0"/>
              <a:t>Description</a:t>
            </a:r>
          </a:p>
          <a:p>
            <a:pPr marL="571480" lvl="1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2"/>
              </a:buBlip>
            </a:pPr>
            <a:endParaRPr lang="en-US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206690" y="2846456"/>
            <a:ext cx="5194681" cy="26840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200" b="1" i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 dirty="0"/>
              <a:t>BUSINESS VALUE DELIVERED</a:t>
            </a:r>
          </a:p>
        </p:txBody>
      </p:sp>
      <p:sp>
        <p:nvSpPr>
          <p:cNvPr id="23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202374" y="3210527"/>
            <a:ext cx="5198997" cy="578890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marR="0" indent="0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None/>
              <a:tabLst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marL="228589" lvl="0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2"/>
              </a:buBlip>
            </a:pPr>
            <a:r>
              <a:rPr lang="en-US" dirty="0"/>
              <a:t>Enter Description</a:t>
            </a:r>
          </a:p>
          <a:p>
            <a:pPr marL="571480" marR="0" lvl="1" indent="-228589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Blip>
                <a:blip r:embed="rId2"/>
              </a:buBlip>
              <a:tabLst/>
              <a:defRPr/>
            </a:pPr>
            <a:r>
              <a:rPr lang="en-US" dirty="0"/>
              <a:t>Description</a:t>
            </a:r>
          </a:p>
          <a:p>
            <a:pPr marL="571480" lvl="1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2"/>
              </a:buBlip>
            </a:pPr>
            <a:endParaRPr lang="en-US" dirty="0"/>
          </a:p>
        </p:txBody>
      </p:sp>
      <p:sp>
        <p:nvSpPr>
          <p:cNvPr id="106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191236" y="3926845"/>
            <a:ext cx="5194681" cy="26840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200" b="1" i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 dirty="0"/>
              <a:t>CASE SCENARIOS</a:t>
            </a:r>
          </a:p>
        </p:txBody>
      </p:sp>
      <p:sp>
        <p:nvSpPr>
          <p:cNvPr id="107" name="Text Placeholder 20"/>
          <p:cNvSpPr>
            <a:spLocks noGrp="1"/>
          </p:cNvSpPr>
          <p:nvPr>
            <p:ph type="body" sz="quarter" idx="19" hasCustomPrompt="1"/>
          </p:nvPr>
        </p:nvSpPr>
        <p:spPr>
          <a:xfrm>
            <a:off x="187897" y="4311258"/>
            <a:ext cx="5198997" cy="578890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marR="0" indent="0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None/>
              <a:tabLst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marL="228589" lvl="0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2"/>
              </a:buBlip>
            </a:pPr>
            <a:r>
              <a:rPr lang="en-US" dirty="0"/>
              <a:t>Enter Description</a:t>
            </a:r>
          </a:p>
          <a:p>
            <a:pPr marL="571480" marR="0" lvl="1" indent="-228589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Blip>
                <a:blip r:embed="rId2"/>
              </a:buBlip>
              <a:tabLst/>
              <a:defRPr/>
            </a:pPr>
            <a:r>
              <a:rPr lang="en-US" dirty="0"/>
              <a:t>Description</a:t>
            </a:r>
          </a:p>
          <a:p>
            <a:pPr marL="571480" lvl="1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2"/>
              </a:buBlip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3158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Vertical 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roup 105"/>
          <p:cNvGrpSpPr/>
          <p:nvPr userDrawn="1"/>
        </p:nvGrpSpPr>
        <p:grpSpPr>
          <a:xfrm>
            <a:off x="-1" y="596901"/>
            <a:ext cx="9137515" cy="4375150"/>
            <a:chOff x="-1" y="596901"/>
            <a:chExt cx="9137515" cy="4375150"/>
          </a:xfrm>
        </p:grpSpPr>
        <p:grpSp>
          <p:nvGrpSpPr>
            <p:cNvPr id="107" name="Group 119"/>
            <p:cNvGrpSpPr/>
            <p:nvPr userDrawn="1"/>
          </p:nvGrpSpPr>
          <p:grpSpPr>
            <a:xfrm>
              <a:off x="-1" y="596901"/>
              <a:ext cx="9137515" cy="4368770"/>
              <a:chOff x="-1" y="596901"/>
              <a:chExt cx="9137515" cy="4368770"/>
            </a:xfrm>
          </p:grpSpPr>
          <p:cxnSp>
            <p:nvCxnSpPr>
              <p:cNvPr id="168" name="Straight Connector 167"/>
              <p:cNvCxnSpPr/>
              <p:nvPr userDrawn="1"/>
            </p:nvCxnSpPr>
            <p:spPr>
              <a:xfrm rot="5400000">
                <a:off x="4568757" y="-397185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/>
              <p:cNvCxnSpPr/>
              <p:nvPr userDrawn="1"/>
            </p:nvCxnSpPr>
            <p:spPr>
              <a:xfrm rot="5400000">
                <a:off x="4568757" y="-382122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/>
              <p:cNvCxnSpPr/>
              <p:nvPr userDrawn="1"/>
            </p:nvCxnSpPr>
            <p:spPr>
              <a:xfrm rot="5400000">
                <a:off x="4568757" y="-367059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/>
              <p:nvPr userDrawn="1"/>
            </p:nvCxnSpPr>
            <p:spPr>
              <a:xfrm rot="5400000">
                <a:off x="4568757" y="-351995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 userDrawn="1"/>
            </p:nvCxnSpPr>
            <p:spPr>
              <a:xfrm rot="5400000">
                <a:off x="4568757" y="-336932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/>
              <p:nvPr userDrawn="1"/>
            </p:nvCxnSpPr>
            <p:spPr>
              <a:xfrm rot="5400000">
                <a:off x="4568757" y="-321869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 userDrawn="1"/>
            </p:nvCxnSpPr>
            <p:spPr>
              <a:xfrm rot="5400000">
                <a:off x="4568757" y="-306805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/>
              <p:cNvCxnSpPr/>
              <p:nvPr userDrawn="1"/>
            </p:nvCxnSpPr>
            <p:spPr>
              <a:xfrm rot="5400000">
                <a:off x="4568757" y="-2917426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/>
              <p:cNvCxnSpPr/>
              <p:nvPr userDrawn="1"/>
            </p:nvCxnSpPr>
            <p:spPr>
              <a:xfrm rot="5400000">
                <a:off x="4568757" y="-276679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/>
              <p:cNvCxnSpPr/>
              <p:nvPr userDrawn="1"/>
            </p:nvCxnSpPr>
            <p:spPr>
              <a:xfrm rot="5400000">
                <a:off x="4568757" y="-2616160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/>
              <p:cNvCxnSpPr/>
              <p:nvPr userDrawn="1"/>
            </p:nvCxnSpPr>
            <p:spPr>
              <a:xfrm rot="5400000">
                <a:off x="4568757" y="-246552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/>
              <p:cNvCxnSpPr/>
              <p:nvPr userDrawn="1"/>
            </p:nvCxnSpPr>
            <p:spPr>
              <a:xfrm rot="5400000">
                <a:off x="4568757" y="-231489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/>
              <p:cNvCxnSpPr/>
              <p:nvPr userDrawn="1"/>
            </p:nvCxnSpPr>
            <p:spPr>
              <a:xfrm rot="5400000">
                <a:off x="4568757" y="-216426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 userDrawn="1"/>
            </p:nvCxnSpPr>
            <p:spPr>
              <a:xfrm rot="5400000">
                <a:off x="4568757" y="-201362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 userDrawn="1"/>
            </p:nvCxnSpPr>
            <p:spPr>
              <a:xfrm rot="5400000">
                <a:off x="4568757" y="-186299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 userDrawn="1"/>
            </p:nvCxnSpPr>
            <p:spPr>
              <a:xfrm rot="5400000">
                <a:off x="4568757" y="-171236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 userDrawn="1"/>
            </p:nvCxnSpPr>
            <p:spPr>
              <a:xfrm rot="5400000">
                <a:off x="4568757" y="-156172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/>
              <p:cNvCxnSpPr/>
              <p:nvPr userDrawn="1"/>
            </p:nvCxnSpPr>
            <p:spPr>
              <a:xfrm rot="5400000">
                <a:off x="4568757" y="-1411096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 userDrawn="1"/>
            </p:nvCxnSpPr>
            <p:spPr>
              <a:xfrm rot="5400000">
                <a:off x="4568757" y="-126046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 userDrawn="1"/>
            </p:nvCxnSpPr>
            <p:spPr>
              <a:xfrm rot="5400000">
                <a:off x="4568757" y="-1109830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 userDrawn="1"/>
            </p:nvCxnSpPr>
            <p:spPr>
              <a:xfrm rot="5400000">
                <a:off x="4568757" y="-95919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 userDrawn="1"/>
            </p:nvCxnSpPr>
            <p:spPr>
              <a:xfrm rot="5400000">
                <a:off x="4568757" y="-80856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 userDrawn="1"/>
            </p:nvCxnSpPr>
            <p:spPr>
              <a:xfrm rot="5400000">
                <a:off x="4568757" y="-65793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/>
              <p:cNvCxnSpPr/>
              <p:nvPr userDrawn="1"/>
            </p:nvCxnSpPr>
            <p:spPr>
              <a:xfrm rot="5400000">
                <a:off x="4568757" y="-50729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 userDrawn="1"/>
            </p:nvCxnSpPr>
            <p:spPr>
              <a:xfrm rot="5400000">
                <a:off x="4568757" y="-35666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/>
              <p:cNvCxnSpPr/>
              <p:nvPr userDrawn="1"/>
            </p:nvCxnSpPr>
            <p:spPr>
              <a:xfrm rot="5400000">
                <a:off x="4568757" y="-20603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/>
              <p:cNvCxnSpPr/>
              <p:nvPr userDrawn="1"/>
            </p:nvCxnSpPr>
            <p:spPr>
              <a:xfrm rot="5400000">
                <a:off x="4568757" y="-5539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 userDrawn="1"/>
            </p:nvCxnSpPr>
            <p:spPr>
              <a:xfrm rot="5400000">
                <a:off x="4568757" y="9523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/>
              <p:cNvCxnSpPr/>
              <p:nvPr userDrawn="1"/>
            </p:nvCxnSpPr>
            <p:spPr>
              <a:xfrm rot="5400000">
                <a:off x="4568757" y="24586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 userDrawn="1"/>
            </p:nvCxnSpPr>
            <p:spPr>
              <a:xfrm rot="5400000">
                <a:off x="4568757" y="39691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8" name="Group 87"/>
            <p:cNvGrpSpPr/>
            <p:nvPr userDrawn="1"/>
          </p:nvGrpSpPr>
          <p:grpSpPr>
            <a:xfrm>
              <a:off x="142570" y="603115"/>
              <a:ext cx="8858313" cy="4368936"/>
              <a:chOff x="142672" y="603115"/>
              <a:chExt cx="8864600" cy="4338536"/>
            </a:xfrm>
          </p:grpSpPr>
          <p:cxnSp>
            <p:nvCxnSpPr>
              <p:cNvPr id="109" name="Straight Connector 108"/>
              <p:cNvCxnSpPr/>
              <p:nvPr userDrawn="1"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 userDrawn="1"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 userDrawn="1"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 userDrawn="1"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 userDrawn="1"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 userDrawn="1"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 userDrawn="1"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 userDrawn="1"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 userDrawn="1"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 userDrawn="1"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 userDrawn="1"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/>
              <p:cNvCxnSpPr/>
              <p:nvPr userDrawn="1"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/>
              <p:cNvCxnSpPr/>
              <p:nvPr userDrawn="1"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 userDrawn="1"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 userDrawn="1"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 userDrawn="1"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 userDrawn="1"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 userDrawn="1"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 userDrawn="1"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 userDrawn="1"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/>
              <p:nvPr userDrawn="1"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/>
              <p:cNvCxnSpPr/>
              <p:nvPr userDrawn="1"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/>
              <p:nvPr userDrawn="1"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 userDrawn="1"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 userDrawn="1"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 userDrawn="1"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 userDrawn="1"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 userDrawn="1"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 userDrawn="1"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 userDrawn="1"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 userDrawn="1"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 userDrawn="1"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 userDrawn="1"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 userDrawn="1"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/>
              <p:cNvCxnSpPr/>
              <p:nvPr userDrawn="1"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 userDrawn="1"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/>
              <p:cNvCxnSpPr/>
              <p:nvPr userDrawn="1"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/>
              <p:nvPr userDrawn="1"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/>
              <p:cNvCxnSpPr/>
              <p:nvPr userDrawn="1"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 userDrawn="1"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/>
              <p:cNvCxnSpPr/>
              <p:nvPr userDrawn="1"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 userDrawn="1"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/>
              <p:cNvCxnSpPr/>
              <p:nvPr userDrawn="1"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 userDrawn="1"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/>
              <p:nvPr userDrawn="1"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 userDrawn="1"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/>
              <p:cNvCxnSpPr/>
              <p:nvPr userDrawn="1"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 userDrawn="1"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/>
              <p:nvPr userDrawn="1"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 userDrawn="1"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/>
              <p:cNvCxnSpPr/>
              <p:nvPr userDrawn="1"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/>
              <p:cNvCxnSpPr/>
              <p:nvPr userDrawn="1"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/>
              <p:cNvCxnSpPr/>
              <p:nvPr userDrawn="1"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/>
              <p:cNvCxnSpPr/>
              <p:nvPr userDrawn="1"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/>
              <p:cNvCxnSpPr/>
              <p:nvPr userDrawn="1"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/>
              <p:cNvCxnSpPr/>
              <p:nvPr userDrawn="1"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/>
              <p:cNvCxnSpPr/>
              <p:nvPr userDrawn="1"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/>
              <p:cNvCxnSpPr/>
              <p:nvPr userDrawn="1"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/>
              <p:cNvCxnSpPr/>
              <p:nvPr userDrawn="1"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6" name="Trapezoid 15"/>
          <p:cNvSpPr/>
          <p:nvPr userDrawn="1"/>
        </p:nvSpPr>
        <p:spPr>
          <a:xfrm flipH="1">
            <a:off x="5448300" y="606444"/>
            <a:ext cx="3695700" cy="4329591"/>
          </a:xfrm>
          <a:prstGeom prst="trapezoid">
            <a:avLst>
              <a:gd name="adj" fmla="val 1864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IN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1" hasCustomPrompt="1"/>
          </p:nvPr>
        </p:nvSpPr>
        <p:spPr>
          <a:xfrm flipH="1">
            <a:off x="5508104" y="601148"/>
            <a:ext cx="3635375" cy="4334887"/>
          </a:xfrm>
          <a:custGeom>
            <a:avLst/>
            <a:gdLst/>
            <a:ahLst/>
            <a:cxnLst/>
            <a:rect l="l" t="t" r="r" b="b"/>
            <a:pathLst>
              <a:path w="3635375" h="4348163">
                <a:moveTo>
                  <a:pt x="1" y="0"/>
                </a:moveTo>
                <a:lnTo>
                  <a:pt x="626920" y="0"/>
                </a:lnTo>
                <a:lnTo>
                  <a:pt x="2766061" y="0"/>
                </a:lnTo>
                <a:lnTo>
                  <a:pt x="3008455" y="0"/>
                </a:lnTo>
                <a:lnTo>
                  <a:pt x="3635375" y="4348163"/>
                </a:lnTo>
                <a:lnTo>
                  <a:pt x="2766061" y="4348163"/>
                </a:lnTo>
                <a:lnTo>
                  <a:pt x="1" y="4348163"/>
                </a:lnTo>
                <a:lnTo>
                  <a:pt x="0" y="4348163"/>
                </a:lnTo>
                <a:lnTo>
                  <a:pt x="1" y="434815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lIns="0" tIns="0" rIns="0" bIns="0" anchor="ctr">
            <a:noAutofit/>
          </a:bodyPr>
          <a:lstStyle>
            <a:lvl1pPr marL="0" marR="0" indent="0" algn="ctr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180975" algn="l"/>
              </a:tabLst>
              <a:defRPr lang="en-IN" sz="1400" i="1" dirty="0" smtClean="0"/>
            </a:lvl1pPr>
          </a:lstStyle>
          <a:p>
            <a:r>
              <a:rPr lang="en-IN" dirty="0"/>
              <a:t>Click icon to add image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Vertical Picture Slide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249238" y="762000"/>
            <a:ext cx="5154612" cy="4173538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4523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Horizontal 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roup 106"/>
          <p:cNvGrpSpPr/>
          <p:nvPr userDrawn="1"/>
        </p:nvGrpSpPr>
        <p:grpSpPr>
          <a:xfrm>
            <a:off x="-1" y="596901"/>
            <a:ext cx="9137515" cy="4375150"/>
            <a:chOff x="-1" y="596901"/>
            <a:chExt cx="9137515" cy="4375150"/>
          </a:xfrm>
        </p:grpSpPr>
        <p:grpSp>
          <p:nvGrpSpPr>
            <p:cNvPr id="108" name="Group 119"/>
            <p:cNvGrpSpPr/>
            <p:nvPr userDrawn="1"/>
          </p:nvGrpSpPr>
          <p:grpSpPr>
            <a:xfrm>
              <a:off x="-1" y="596901"/>
              <a:ext cx="9137515" cy="4368770"/>
              <a:chOff x="-1" y="596901"/>
              <a:chExt cx="9137515" cy="4368770"/>
            </a:xfrm>
          </p:grpSpPr>
          <p:cxnSp>
            <p:nvCxnSpPr>
              <p:cNvPr id="169" name="Straight Connector 168"/>
              <p:cNvCxnSpPr/>
              <p:nvPr userDrawn="1"/>
            </p:nvCxnSpPr>
            <p:spPr>
              <a:xfrm rot="5400000">
                <a:off x="4568757" y="-397185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/>
              <p:cNvCxnSpPr/>
              <p:nvPr userDrawn="1"/>
            </p:nvCxnSpPr>
            <p:spPr>
              <a:xfrm rot="5400000">
                <a:off x="4568757" y="-382122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/>
              <p:nvPr userDrawn="1"/>
            </p:nvCxnSpPr>
            <p:spPr>
              <a:xfrm rot="5400000">
                <a:off x="4568757" y="-367059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 userDrawn="1"/>
            </p:nvCxnSpPr>
            <p:spPr>
              <a:xfrm rot="5400000">
                <a:off x="4568757" y="-351995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/>
              <p:nvPr userDrawn="1"/>
            </p:nvCxnSpPr>
            <p:spPr>
              <a:xfrm rot="5400000">
                <a:off x="4568757" y="-336932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 userDrawn="1"/>
            </p:nvCxnSpPr>
            <p:spPr>
              <a:xfrm rot="5400000">
                <a:off x="4568757" y="-321869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/>
              <p:cNvCxnSpPr/>
              <p:nvPr userDrawn="1"/>
            </p:nvCxnSpPr>
            <p:spPr>
              <a:xfrm rot="5400000">
                <a:off x="4568757" y="-306805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/>
              <p:cNvCxnSpPr/>
              <p:nvPr userDrawn="1"/>
            </p:nvCxnSpPr>
            <p:spPr>
              <a:xfrm rot="5400000">
                <a:off x="4568757" y="-2917426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/>
              <p:cNvCxnSpPr/>
              <p:nvPr userDrawn="1"/>
            </p:nvCxnSpPr>
            <p:spPr>
              <a:xfrm rot="5400000">
                <a:off x="4568757" y="-276679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/>
              <p:cNvCxnSpPr/>
              <p:nvPr userDrawn="1"/>
            </p:nvCxnSpPr>
            <p:spPr>
              <a:xfrm rot="5400000">
                <a:off x="4568757" y="-2616160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/>
              <p:cNvCxnSpPr/>
              <p:nvPr userDrawn="1"/>
            </p:nvCxnSpPr>
            <p:spPr>
              <a:xfrm rot="5400000">
                <a:off x="4568757" y="-246552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/>
              <p:cNvCxnSpPr/>
              <p:nvPr userDrawn="1"/>
            </p:nvCxnSpPr>
            <p:spPr>
              <a:xfrm rot="5400000">
                <a:off x="4568757" y="-231489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 userDrawn="1"/>
            </p:nvCxnSpPr>
            <p:spPr>
              <a:xfrm rot="5400000">
                <a:off x="4568757" y="-216426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 userDrawn="1"/>
            </p:nvCxnSpPr>
            <p:spPr>
              <a:xfrm rot="5400000">
                <a:off x="4568757" y="-201362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 userDrawn="1"/>
            </p:nvCxnSpPr>
            <p:spPr>
              <a:xfrm rot="5400000">
                <a:off x="4568757" y="-186299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 userDrawn="1"/>
            </p:nvCxnSpPr>
            <p:spPr>
              <a:xfrm rot="5400000">
                <a:off x="4568757" y="-171236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/>
              <p:cNvCxnSpPr/>
              <p:nvPr userDrawn="1"/>
            </p:nvCxnSpPr>
            <p:spPr>
              <a:xfrm rot="5400000">
                <a:off x="4568757" y="-156172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 userDrawn="1"/>
            </p:nvCxnSpPr>
            <p:spPr>
              <a:xfrm rot="5400000">
                <a:off x="4568757" y="-1411096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 userDrawn="1"/>
            </p:nvCxnSpPr>
            <p:spPr>
              <a:xfrm rot="5400000">
                <a:off x="4568757" y="-126046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 userDrawn="1"/>
            </p:nvCxnSpPr>
            <p:spPr>
              <a:xfrm rot="5400000">
                <a:off x="4568757" y="-1109830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 userDrawn="1"/>
            </p:nvCxnSpPr>
            <p:spPr>
              <a:xfrm rot="5400000">
                <a:off x="4568757" y="-95919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 userDrawn="1"/>
            </p:nvCxnSpPr>
            <p:spPr>
              <a:xfrm rot="5400000">
                <a:off x="4568757" y="-80856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/>
              <p:cNvCxnSpPr/>
              <p:nvPr userDrawn="1"/>
            </p:nvCxnSpPr>
            <p:spPr>
              <a:xfrm rot="5400000">
                <a:off x="4568757" y="-65793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 userDrawn="1"/>
            </p:nvCxnSpPr>
            <p:spPr>
              <a:xfrm rot="5400000">
                <a:off x="4568757" y="-50729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/>
              <p:cNvCxnSpPr/>
              <p:nvPr userDrawn="1"/>
            </p:nvCxnSpPr>
            <p:spPr>
              <a:xfrm rot="5400000">
                <a:off x="4568757" y="-35666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/>
              <p:cNvCxnSpPr/>
              <p:nvPr userDrawn="1"/>
            </p:nvCxnSpPr>
            <p:spPr>
              <a:xfrm rot="5400000">
                <a:off x="4568757" y="-20603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 userDrawn="1"/>
            </p:nvCxnSpPr>
            <p:spPr>
              <a:xfrm rot="5400000">
                <a:off x="4568757" y="-5539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/>
              <p:cNvCxnSpPr/>
              <p:nvPr userDrawn="1"/>
            </p:nvCxnSpPr>
            <p:spPr>
              <a:xfrm rot="5400000">
                <a:off x="4568757" y="9523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 userDrawn="1"/>
            </p:nvCxnSpPr>
            <p:spPr>
              <a:xfrm rot="5400000">
                <a:off x="4568757" y="24586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 userDrawn="1"/>
            </p:nvCxnSpPr>
            <p:spPr>
              <a:xfrm rot="5400000">
                <a:off x="4568757" y="39691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9" name="Group 87"/>
            <p:cNvGrpSpPr/>
            <p:nvPr userDrawn="1"/>
          </p:nvGrpSpPr>
          <p:grpSpPr>
            <a:xfrm>
              <a:off x="142570" y="603115"/>
              <a:ext cx="8858313" cy="4368936"/>
              <a:chOff x="142672" y="603115"/>
              <a:chExt cx="8864600" cy="4338536"/>
            </a:xfrm>
          </p:grpSpPr>
          <p:cxnSp>
            <p:nvCxnSpPr>
              <p:cNvPr id="110" name="Straight Connector 109"/>
              <p:cNvCxnSpPr/>
              <p:nvPr userDrawn="1"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 userDrawn="1"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 userDrawn="1"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 userDrawn="1"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 userDrawn="1"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 userDrawn="1"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 userDrawn="1"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 userDrawn="1"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 userDrawn="1"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 userDrawn="1"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/>
              <p:cNvCxnSpPr/>
              <p:nvPr userDrawn="1"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/>
              <p:cNvCxnSpPr/>
              <p:nvPr userDrawn="1"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 userDrawn="1"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 userDrawn="1"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 userDrawn="1"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 userDrawn="1"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 userDrawn="1"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 userDrawn="1"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 userDrawn="1"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/>
              <p:nvPr userDrawn="1"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/>
              <p:cNvCxnSpPr/>
              <p:nvPr userDrawn="1"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/>
              <p:nvPr userDrawn="1"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 userDrawn="1"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 userDrawn="1"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 userDrawn="1"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 userDrawn="1"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 userDrawn="1"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 userDrawn="1"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 userDrawn="1"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 userDrawn="1"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 userDrawn="1"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 userDrawn="1"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 userDrawn="1"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/>
              <p:cNvCxnSpPr/>
              <p:nvPr userDrawn="1"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 userDrawn="1"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/>
              <p:cNvCxnSpPr/>
              <p:nvPr userDrawn="1"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/>
              <p:nvPr userDrawn="1"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/>
              <p:cNvCxnSpPr/>
              <p:nvPr userDrawn="1"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 userDrawn="1"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/>
              <p:cNvCxnSpPr/>
              <p:nvPr userDrawn="1"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 userDrawn="1"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/>
              <p:cNvCxnSpPr/>
              <p:nvPr userDrawn="1"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 userDrawn="1"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/>
              <p:nvPr userDrawn="1"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 userDrawn="1"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/>
              <p:cNvCxnSpPr/>
              <p:nvPr userDrawn="1"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 userDrawn="1"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/>
              <p:nvPr userDrawn="1"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 userDrawn="1"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/>
              <p:cNvCxnSpPr/>
              <p:nvPr userDrawn="1"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/>
              <p:cNvCxnSpPr/>
              <p:nvPr userDrawn="1"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/>
              <p:cNvCxnSpPr/>
              <p:nvPr userDrawn="1"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/>
              <p:cNvCxnSpPr/>
              <p:nvPr userDrawn="1"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/>
              <p:cNvCxnSpPr/>
              <p:nvPr userDrawn="1"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/>
              <p:cNvCxnSpPr/>
              <p:nvPr userDrawn="1"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/>
              <p:cNvCxnSpPr/>
              <p:nvPr userDrawn="1"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/>
              <p:cNvCxnSpPr/>
              <p:nvPr userDrawn="1"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/>
              <p:cNvCxnSpPr/>
              <p:nvPr userDrawn="1"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/>
              <p:cNvCxnSpPr/>
              <p:nvPr userDrawn="1"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6" name="Parallelogram 15"/>
          <p:cNvSpPr/>
          <p:nvPr userDrawn="1"/>
        </p:nvSpPr>
        <p:spPr>
          <a:xfrm>
            <a:off x="632460" y="692058"/>
            <a:ext cx="8069580" cy="2822667"/>
          </a:xfrm>
          <a:prstGeom prst="parallelogram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IN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584836" y="644432"/>
            <a:ext cx="8069580" cy="2822667"/>
          </a:xfrm>
          <a:prstGeom prst="parallelogram">
            <a:avLst/>
          </a:prstGeom>
          <a:solidFill>
            <a:schemeClr val="bg1">
              <a:lumMod val="85000"/>
            </a:schemeClr>
          </a:solidFill>
        </p:spPr>
        <p:txBody>
          <a:bodyPr lIns="0" tIns="0" rIns="0" bIns="0" anchor="ctr">
            <a:noAutofit/>
          </a:bodyPr>
          <a:lstStyle>
            <a:lvl1pPr marL="0" marR="0" indent="0" algn="ctr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lt"/>
              <a:buNone/>
              <a:tabLst>
                <a:tab pos="180975" algn="l"/>
              </a:tabLst>
              <a:defRPr lang="en-IN" sz="1400" i="1" dirty="0"/>
            </a:lvl1pPr>
          </a:lstStyle>
          <a:p>
            <a:r>
              <a:rPr lang="en-IN" dirty="0"/>
              <a:t>Click icon to add image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Horizontal Picture Slide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0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597996" y="3655695"/>
            <a:ext cx="7403004" cy="104965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342891" indent="0">
              <a:buNone/>
              <a:defRPr sz="1100"/>
            </a:lvl2pPr>
            <a:lvl3pPr marL="685782" indent="0">
              <a:buNone/>
              <a:defRPr sz="1100"/>
            </a:lvl3pPr>
            <a:lvl4pPr marL="1028674" indent="0">
              <a:buNone/>
              <a:defRPr sz="1100"/>
            </a:lvl4pPr>
            <a:lvl5pPr marL="1371566" indent="0">
              <a:buNone/>
              <a:defRPr sz="1100"/>
            </a:lvl5pPr>
          </a:lstStyle>
          <a:p>
            <a:pPr lvl="0"/>
            <a:r>
              <a:rPr lang="en-US" dirty="0"/>
              <a:t>Enter Text</a:t>
            </a:r>
          </a:p>
        </p:txBody>
      </p:sp>
    </p:spTree>
    <p:extLst>
      <p:ext uri="{BB962C8B-B14F-4D97-AF65-F5344CB8AC3E}">
        <p14:creationId xmlns:p14="http://schemas.microsoft.com/office/powerpoint/2010/main" val="37030342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 with Imag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627535"/>
            <a:ext cx="9144000" cy="4308500"/>
          </a:xfrm>
          <a:solidFill>
            <a:schemeClr val="bg1">
              <a:lumMod val="85000"/>
            </a:schemeClr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en-IN" sz="1400" i="1" dirty="0"/>
            </a:lvl1pPr>
          </a:lstStyle>
          <a:p>
            <a:r>
              <a:rPr lang="en-IN" dirty="0"/>
              <a:t>Click icon to add image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Agenda with Image Background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1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683568" y="915566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83568" y="1409335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83568" y="1903104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683568" y="2396873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5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83568" y="2890642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683568" y="3384411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7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683568" y="3878180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683568" y="4371950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279686" y="915566"/>
            <a:ext cx="403882" cy="288032"/>
          </a:xfrm>
          <a:prstGeom prst="parallelogram">
            <a:avLst/>
          </a:prstGeom>
          <a:solidFill>
            <a:srgbClr val="0556C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1</a:t>
            </a:r>
          </a:p>
        </p:txBody>
      </p:sp>
      <p:sp>
        <p:nvSpPr>
          <p:cNvPr id="30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279686" y="1409335"/>
            <a:ext cx="403882" cy="288032"/>
          </a:xfrm>
          <a:prstGeom prst="parallelogram">
            <a:avLst/>
          </a:prstGeom>
          <a:solidFill>
            <a:srgbClr val="0556C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2</a:t>
            </a:r>
          </a:p>
        </p:txBody>
      </p:sp>
      <p:sp>
        <p:nvSpPr>
          <p:cNvPr id="31" name="Text Placeholder 7"/>
          <p:cNvSpPr>
            <a:spLocks noGrp="1"/>
          </p:cNvSpPr>
          <p:nvPr>
            <p:ph type="body" sz="quarter" idx="22" hasCustomPrompt="1"/>
          </p:nvPr>
        </p:nvSpPr>
        <p:spPr>
          <a:xfrm>
            <a:off x="279686" y="1903104"/>
            <a:ext cx="403882" cy="288032"/>
          </a:xfrm>
          <a:prstGeom prst="parallelogram">
            <a:avLst/>
          </a:prstGeom>
          <a:solidFill>
            <a:srgbClr val="0556C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3</a:t>
            </a:r>
          </a:p>
        </p:txBody>
      </p:sp>
      <p:sp>
        <p:nvSpPr>
          <p:cNvPr id="32" name="Text Placeholder 7"/>
          <p:cNvSpPr>
            <a:spLocks noGrp="1"/>
          </p:cNvSpPr>
          <p:nvPr>
            <p:ph type="body" sz="quarter" idx="23" hasCustomPrompt="1"/>
          </p:nvPr>
        </p:nvSpPr>
        <p:spPr>
          <a:xfrm>
            <a:off x="279686" y="2396873"/>
            <a:ext cx="403882" cy="288032"/>
          </a:xfrm>
          <a:prstGeom prst="parallelogram">
            <a:avLst/>
          </a:prstGeom>
          <a:solidFill>
            <a:srgbClr val="0556C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4</a:t>
            </a:r>
          </a:p>
        </p:txBody>
      </p:sp>
      <p:sp>
        <p:nvSpPr>
          <p:cNvPr id="33" name="Text Placeholder 7"/>
          <p:cNvSpPr>
            <a:spLocks noGrp="1"/>
          </p:cNvSpPr>
          <p:nvPr>
            <p:ph type="body" sz="quarter" idx="24" hasCustomPrompt="1"/>
          </p:nvPr>
        </p:nvSpPr>
        <p:spPr>
          <a:xfrm>
            <a:off x="279686" y="2890642"/>
            <a:ext cx="403882" cy="288032"/>
          </a:xfrm>
          <a:prstGeom prst="parallelogram">
            <a:avLst/>
          </a:prstGeom>
          <a:solidFill>
            <a:srgbClr val="0556C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5</a:t>
            </a:r>
          </a:p>
        </p:txBody>
      </p:sp>
      <p:sp>
        <p:nvSpPr>
          <p:cNvPr id="34" name="Text Placeholder 7"/>
          <p:cNvSpPr>
            <a:spLocks noGrp="1"/>
          </p:cNvSpPr>
          <p:nvPr>
            <p:ph type="body" sz="quarter" idx="25" hasCustomPrompt="1"/>
          </p:nvPr>
        </p:nvSpPr>
        <p:spPr>
          <a:xfrm>
            <a:off x="279686" y="3384411"/>
            <a:ext cx="403882" cy="288032"/>
          </a:xfrm>
          <a:prstGeom prst="parallelogram">
            <a:avLst/>
          </a:prstGeom>
          <a:solidFill>
            <a:srgbClr val="0556C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6</a:t>
            </a:r>
          </a:p>
        </p:txBody>
      </p:sp>
      <p:sp>
        <p:nvSpPr>
          <p:cNvPr id="35" name="Text Placeholder 7"/>
          <p:cNvSpPr>
            <a:spLocks noGrp="1"/>
          </p:cNvSpPr>
          <p:nvPr>
            <p:ph type="body" sz="quarter" idx="26" hasCustomPrompt="1"/>
          </p:nvPr>
        </p:nvSpPr>
        <p:spPr>
          <a:xfrm>
            <a:off x="279686" y="3878180"/>
            <a:ext cx="403882" cy="288032"/>
          </a:xfrm>
          <a:prstGeom prst="parallelogram">
            <a:avLst/>
          </a:prstGeom>
          <a:solidFill>
            <a:srgbClr val="0556C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7</a:t>
            </a:r>
          </a:p>
        </p:txBody>
      </p:sp>
      <p:sp>
        <p:nvSpPr>
          <p:cNvPr id="36" name="Text Placeholder 7"/>
          <p:cNvSpPr>
            <a:spLocks noGrp="1"/>
          </p:cNvSpPr>
          <p:nvPr>
            <p:ph type="body" sz="quarter" idx="27" hasCustomPrompt="1"/>
          </p:nvPr>
        </p:nvSpPr>
        <p:spPr>
          <a:xfrm>
            <a:off x="279686" y="4371950"/>
            <a:ext cx="403882" cy="288032"/>
          </a:xfrm>
          <a:prstGeom prst="parallelogram">
            <a:avLst/>
          </a:prstGeom>
          <a:solidFill>
            <a:srgbClr val="0556C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143966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 Without Imag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Group 129"/>
          <p:cNvGrpSpPr/>
          <p:nvPr userDrawn="1"/>
        </p:nvGrpSpPr>
        <p:grpSpPr>
          <a:xfrm>
            <a:off x="-1" y="596901"/>
            <a:ext cx="9137515" cy="4375150"/>
            <a:chOff x="-1" y="596901"/>
            <a:chExt cx="9137515" cy="4375150"/>
          </a:xfrm>
        </p:grpSpPr>
        <p:grpSp>
          <p:nvGrpSpPr>
            <p:cNvPr id="131" name="Group 119"/>
            <p:cNvGrpSpPr/>
            <p:nvPr userDrawn="1"/>
          </p:nvGrpSpPr>
          <p:grpSpPr>
            <a:xfrm>
              <a:off x="-1" y="596901"/>
              <a:ext cx="9137515" cy="4368770"/>
              <a:chOff x="-1" y="596901"/>
              <a:chExt cx="9137515" cy="4368770"/>
            </a:xfrm>
          </p:grpSpPr>
          <p:cxnSp>
            <p:nvCxnSpPr>
              <p:cNvPr id="192" name="Straight Connector 191"/>
              <p:cNvCxnSpPr/>
              <p:nvPr userDrawn="1"/>
            </p:nvCxnSpPr>
            <p:spPr>
              <a:xfrm rot="5400000">
                <a:off x="4568757" y="-397185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/>
              <p:cNvCxnSpPr/>
              <p:nvPr userDrawn="1"/>
            </p:nvCxnSpPr>
            <p:spPr>
              <a:xfrm rot="5400000">
                <a:off x="4568757" y="-382122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/>
              <p:cNvCxnSpPr/>
              <p:nvPr userDrawn="1"/>
            </p:nvCxnSpPr>
            <p:spPr>
              <a:xfrm rot="5400000">
                <a:off x="4568757" y="-367059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 userDrawn="1"/>
            </p:nvCxnSpPr>
            <p:spPr>
              <a:xfrm rot="5400000">
                <a:off x="4568757" y="-351995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/>
              <p:cNvCxnSpPr/>
              <p:nvPr userDrawn="1"/>
            </p:nvCxnSpPr>
            <p:spPr>
              <a:xfrm rot="5400000">
                <a:off x="4568757" y="-336932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 userDrawn="1"/>
            </p:nvCxnSpPr>
            <p:spPr>
              <a:xfrm rot="5400000">
                <a:off x="4568757" y="-321869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 userDrawn="1"/>
            </p:nvCxnSpPr>
            <p:spPr>
              <a:xfrm rot="5400000">
                <a:off x="4568757" y="-306805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 userDrawn="1"/>
            </p:nvCxnSpPr>
            <p:spPr>
              <a:xfrm rot="5400000">
                <a:off x="4568757" y="-2917426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 userDrawn="1"/>
            </p:nvCxnSpPr>
            <p:spPr>
              <a:xfrm rot="5400000">
                <a:off x="4568757" y="-276679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/>
              <p:cNvCxnSpPr/>
              <p:nvPr userDrawn="1"/>
            </p:nvCxnSpPr>
            <p:spPr>
              <a:xfrm rot="5400000">
                <a:off x="4568757" y="-2616160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/>
              <p:cNvCxnSpPr/>
              <p:nvPr userDrawn="1"/>
            </p:nvCxnSpPr>
            <p:spPr>
              <a:xfrm rot="5400000">
                <a:off x="4568757" y="-246552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 userDrawn="1"/>
            </p:nvCxnSpPr>
            <p:spPr>
              <a:xfrm rot="5400000">
                <a:off x="4568757" y="-231489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 userDrawn="1"/>
            </p:nvCxnSpPr>
            <p:spPr>
              <a:xfrm rot="5400000">
                <a:off x="4568757" y="-216426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 userDrawn="1"/>
            </p:nvCxnSpPr>
            <p:spPr>
              <a:xfrm rot="5400000">
                <a:off x="4568757" y="-201362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 userDrawn="1"/>
            </p:nvCxnSpPr>
            <p:spPr>
              <a:xfrm rot="5400000">
                <a:off x="4568757" y="-186299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/>
              <p:cNvCxnSpPr/>
              <p:nvPr userDrawn="1"/>
            </p:nvCxnSpPr>
            <p:spPr>
              <a:xfrm rot="5400000">
                <a:off x="4568757" y="-171236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/>
              <p:cNvCxnSpPr/>
              <p:nvPr userDrawn="1"/>
            </p:nvCxnSpPr>
            <p:spPr>
              <a:xfrm rot="5400000">
                <a:off x="4568757" y="-156172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/>
              <p:cNvCxnSpPr/>
              <p:nvPr userDrawn="1"/>
            </p:nvCxnSpPr>
            <p:spPr>
              <a:xfrm rot="5400000">
                <a:off x="4568757" y="-1411096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/>
              <p:cNvCxnSpPr/>
              <p:nvPr userDrawn="1"/>
            </p:nvCxnSpPr>
            <p:spPr>
              <a:xfrm rot="5400000">
                <a:off x="4568757" y="-126046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/>
              <p:cNvCxnSpPr/>
              <p:nvPr userDrawn="1"/>
            </p:nvCxnSpPr>
            <p:spPr>
              <a:xfrm rot="5400000">
                <a:off x="4568757" y="-1109830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/>
              <p:cNvCxnSpPr/>
              <p:nvPr userDrawn="1"/>
            </p:nvCxnSpPr>
            <p:spPr>
              <a:xfrm rot="5400000">
                <a:off x="4568757" y="-95919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/>
              <p:cNvCxnSpPr/>
              <p:nvPr userDrawn="1"/>
            </p:nvCxnSpPr>
            <p:spPr>
              <a:xfrm rot="5400000">
                <a:off x="4568757" y="-80856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/>
              <p:cNvCxnSpPr/>
              <p:nvPr userDrawn="1"/>
            </p:nvCxnSpPr>
            <p:spPr>
              <a:xfrm rot="5400000">
                <a:off x="4568757" y="-65793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Connector 214"/>
              <p:cNvCxnSpPr/>
              <p:nvPr userDrawn="1"/>
            </p:nvCxnSpPr>
            <p:spPr>
              <a:xfrm rot="5400000">
                <a:off x="4568757" y="-50729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Connector 215"/>
              <p:cNvCxnSpPr/>
              <p:nvPr userDrawn="1"/>
            </p:nvCxnSpPr>
            <p:spPr>
              <a:xfrm rot="5400000">
                <a:off x="4568757" y="-35666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216"/>
              <p:cNvCxnSpPr/>
              <p:nvPr userDrawn="1"/>
            </p:nvCxnSpPr>
            <p:spPr>
              <a:xfrm rot="5400000">
                <a:off x="4568757" y="-20603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Connector 217"/>
              <p:cNvCxnSpPr/>
              <p:nvPr userDrawn="1"/>
            </p:nvCxnSpPr>
            <p:spPr>
              <a:xfrm rot="5400000">
                <a:off x="4568757" y="-5539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/>
              <p:cNvCxnSpPr/>
              <p:nvPr userDrawn="1"/>
            </p:nvCxnSpPr>
            <p:spPr>
              <a:xfrm rot="5400000">
                <a:off x="4568757" y="9523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Straight Connector 219"/>
              <p:cNvCxnSpPr/>
              <p:nvPr userDrawn="1"/>
            </p:nvCxnSpPr>
            <p:spPr>
              <a:xfrm rot="5400000">
                <a:off x="4568757" y="24586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/>
              <p:cNvCxnSpPr/>
              <p:nvPr userDrawn="1"/>
            </p:nvCxnSpPr>
            <p:spPr>
              <a:xfrm rot="5400000">
                <a:off x="4568757" y="39691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2" name="Group 87"/>
            <p:cNvGrpSpPr/>
            <p:nvPr userDrawn="1"/>
          </p:nvGrpSpPr>
          <p:grpSpPr>
            <a:xfrm>
              <a:off x="142570" y="603115"/>
              <a:ext cx="8858313" cy="4368936"/>
              <a:chOff x="142672" y="603115"/>
              <a:chExt cx="8864600" cy="4338536"/>
            </a:xfrm>
          </p:grpSpPr>
          <p:cxnSp>
            <p:nvCxnSpPr>
              <p:cNvPr id="133" name="Straight Connector 132"/>
              <p:cNvCxnSpPr/>
              <p:nvPr userDrawn="1"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 userDrawn="1"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 userDrawn="1"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 userDrawn="1"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 userDrawn="1"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 userDrawn="1"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 userDrawn="1"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 userDrawn="1"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 userDrawn="1"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 userDrawn="1"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/>
              <p:cNvCxnSpPr/>
              <p:nvPr userDrawn="1"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 userDrawn="1"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/>
              <p:cNvCxnSpPr/>
              <p:nvPr userDrawn="1"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/>
              <p:nvPr userDrawn="1"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/>
              <p:cNvCxnSpPr/>
              <p:nvPr userDrawn="1"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 userDrawn="1"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/>
              <p:cNvCxnSpPr/>
              <p:nvPr userDrawn="1"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 userDrawn="1"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/>
              <p:cNvCxnSpPr/>
              <p:nvPr userDrawn="1"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 userDrawn="1"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/>
              <p:nvPr userDrawn="1"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 userDrawn="1"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/>
              <p:cNvCxnSpPr/>
              <p:nvPr userDrawn="1"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 userDrawn="1"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/>
              <p:nvPr userDrawn="1"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 userDrawn="1"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/>
              <p:cNvCxnSpPr/>
              <p:nvPr userDrawn="1"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/>
              <p:cNvCxnSpPr/>
              <p:nvPr userDrawn="1"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/>
              <p:cNvCxnSpPr/>
              <p:nvPr userDrawn="1"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/>
              <p:cNvCxnSpPr/>
              <p:nvPr userDrawn="1"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/>
              <p:cNvCxnSpPr/>
              <p:nvPr userDrawn="1"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/>
              <p:cNvCxnSpPr/>
              <p:nvPr userDrawn="1"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/>
              <p:cNvCxnSpPr/>
              <p:nvPr userDrawn="1"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/>
              <p:cNvCxnSpPr/>
              <p:nvPr userDrawn="1"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/>
              <p:cNvCxnSpPr/>
              <p:nvPr userDrawn="1"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/>
              <p:cNvCxnSpPr/>
              <p:nvPr userDrawn="1"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/>
              <p:cNvCxnSpPr/>
              <p:nvPr userDrawn="1"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/>
              <p:cNvCxnSpPr/>
              <p:nvPr userDrawn="1"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/>
              <p:nvPr userDrawn="1"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 userDrawn="1"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/>
              <p:nvPr userDrawn="1"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 userDrawn="1"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/>
              <p:cNvCxnSpPr/>
              <p:nvPr userDrawn="1"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/>
              <p:cNvCxnSpPr/>
              <p:nvPr userDrawn="1"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/>
              <p:cNvCxnSpPr/>
              <p:nvPr userDrawn="1"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/>
              <p:cNvCxnSpPr/>
              <p:nvPr userDrawn="1"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/>
              <p:cNvCxnSpPr/>
              <p:nvPr userDrawn="1"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/>
              <p:cNvCxnSpPr/>
              <p:nvPr userDrawn="1"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 userDrawn="1"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 userDrawn="1"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 userDrawn="1"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 userDrawn="1"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/>
              <p:cNvCxnSpPr/>
              <p:nvPr userDrawn="1"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 userDrawn="1"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 userDrawn="1"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 userDrawn="1"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 userDrawn="1"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 userDrawn="1"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/>
              <p:cNvCxnSpPr/>
              <p:nvPr userDrawn="1"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" name="Group 1"/>
          <p:cNvGrpSpPr/>
          <p:nvPr userDrawn="1"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1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683568" y="915566"/>
            <a:ext cx="3528392" cy="288032"/>
          </a:xfrm>
          <a:prstGeom prst="parallelogram">
            <a:avLst/>
          </a:prstGeom>
          <a:solidFill>
            <a:srgbClr val="0556C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83568" y="1409335"/>
            <a:ext cx="3528392" cy="288032"/>
          </a:xfrm>
          <a:prstGeom prst="parallelogram">
            <a:avLst/>
          </a:prstGeom>
          <a:solidFill>
            <a:srgbClr val="0556C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83568" y="1903104"/>
            <a:ext cx="3528392" cy="288032"/>
          </a:xfrm>
          <a:prstGeom prst="parallelogram">
            <a:avLst/>
          </a:prstGeom>
          <a:solidFill>
            <a:srgbClr val="0556C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683568" y="2396873"/>
            <a:ext cx="3528392" cy="288032"/>
          </a:xfrm>
          <a:prstGeom prst="parallelogram">
            <a:avLst/>
          </a:prstGeom>
          <a:solidFill>
            <a:srgbClr val="0556C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5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83568" y="2890642"/>
            <a:ext cx="3528392" cy="288032"/>
          </a:xfrm>
          <a:prstGeom prst="parallelogram">
            <a:avLst/>
          </a:prstGeom>
          <a:solidFill>
            <a:srgbClr val="0556C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683568" y="3384411"/>
            <a:ext cx="3528392" cy="288032"/>
          </a:xfrm>
          <a:prstGeom prst="parallelogram">
            <a:avLst/>
          </a:prstGeom>
          <a:solidFill>
            <a:srgbClr val="0556C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7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683568" y="3878180"/>
            <a:ext cx="3528392" cy="288032"/>
          </a:xfrm>
          <a:prstGeom prst="parallelogram">
            <a:avLst/>
          </a:prstGeom>
          <a:solidFill>
            <a:srgbClr val="0556C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683568" y="4371950"/>
            <a:ext cx="3528392" cy="288032"/>
          </a:xfrm>
          <a:prstGeom prst="parallelogram">
            <a:avLst/>
          </a:prstGeom>
          <a:solidFill>
            <a:srgbClr val="0556C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279686" y="915566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1</a:t>
            </a:r>
          </a:p>
        </p:txBody>
      </p:sp>
      <p:sp>
        <p:nvSpPr>
          <p:cNvPr id="30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279686" y="1409335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2</a:t>
            </a:r>
          </a:p>
        </p:txBody>
      </p:sp>
      <p:sp>
        <p:nvSpPr>
          <p:cNvPr id="31" name="Text Placeholder 7"/>
          <p:cNvSpPr>
            <a:spLocks noGrp="1"/>
          </p:cNvSpPr>
          <p:nvPr>
            <p:ph type="body" sz="quarter" idx="22" hasCustomPrompt="1"/>
          </p:nvPr>
        </p:nvSpPr>
        <p:spPr>
          <a:xfrm>
            <a:off x="279686" y="1903104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3</a:t>
            </a:r>
          </a:p>
        </p:txBody>
      </p:sp>
      <p:sp>
        <p:nvSpPr>
          <p:cNvPr id="32" name="Text Placeholder 7"/>
          <p:cNvSpPr>
            <a:spLocks noGrp="1"/>
          </p:cNvSpPr>
          <p:nvPr>
            <p:ph type="body" sz="quarter" idx="23" hasCustomPrompt="1"/>
          </p:nvPr>
        </p:nvSpPr>
        <p:spPr>
          <a:xfrm>
            <a:off x="279686" y="2396873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4</a:t>
            </a:r>
          </a:p>
        </p:txBody>
      </p:sp>
      <p:sp>
        <p:nvSpPr>
          <p:cNvPr id="33" name="Text Placeholder 7"/>
          <p:cNvSpPr>
            <a:spLocks noGrp="1"/>
          </p:cNvSpPr>
          <p:nvPr>
            <p:ph type="body" sz="quarter" idx="24" hasCustomPrompt="1"/>
          </p:nvPr>
        </p:nvSpPr>
        <p:spPr>
          <a:xfrm>
            <a:off x="279686" y="2890642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5</a:t>
            </a:r>
          </a:p>
        </p:txBody>
      </p:sp>
      <p:sp>
        <p:nvSpPr>
          <p:cNvPr id="34" name="Text Placeholder 7"/>
          <p:cNvSpPr>
            <a:spLocks noGrp="1"/>
          </p:cNvSpPr>
          <p:nvPr>
            <p:ph type="body" sz="quarter" idx="25" hasCustomPrompt="1"/>
          </p:nvPr>
        </p:nvSpPr>
        <p:spPr>
          <a:xfrm>
            <a:off x="279686" y="3384411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6</a:t>
            </a:r>
          </a:p>
        </p:txBody>
      </p:sp>
      <p:sp>
        <p:nvSpPr>
          <p:cNvPr id="35" name="Text Placeholder 7"/>
          <p:cNvSpPr>
            <a:spLocks noGrp="1"/>
          </p:cNvSpPr>
          <p:nvPr>
            <p:ph type="body" sz="quarter" idx="26" hasCustomPrompt="1"/>
          </p:nvPr>
        </p:nvSpPr>
        <p:spPr>
          <a:xfrm>
            <a:off x="279686" y="3878180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7</a:t>
            </a:r>
          </a:p>
        </p:txBody>
      </p:sp>
      <p:sp>
        <p:nvSpPr>
          <p:cNvPr id="36" name="Text Placeholder 7"/>
          <p:cNvSpPr>
            <a:spLocks noGrp="1"/>
          </p:cNvSpPr>
          <p:nvPr>
            <p:ph type="body" sz="quarter" idx="27" hasCustomPrompt="1"/>
          </p:nvPr>
        </p:nvSpPr>
        <p:spPr>
          <a:xfrm>
            <a:off x="279686" y="4371950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8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129539"/>
            <a:ext cx="8382000" cy="34571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496114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roup 112"/>
          <p:cNvGrpSpPr/>
          <p:nvPr userDrawn="1"/>
        </p:nvGrpSpPr>
        <p:grpSpPr>
          <a:xfrm>
            <a:off x="-1" y="596901"/>
            <a:ext cx="9137515" cy="4375150"/>
            <a:chOff x="-1" y="596901"/>
            <a:chExt cx="9137515" cy="4375150"/>
          </a:xfrm>
        </p:grpSpPr>
        <p:grpSp>
          <p:nvGrpSpPr>
            <p:cNvPr id="114" name="Group 119"/>
            <p:cNvGrpSpPr/>
            <p:nvPr userDrawn="1"/>
          </p:nvGrpSpPr>
          <p:grpSpPr>
            <a:xfrm>
              <a:off x="-1" y="596901"/>
              <a:ext cx="9137515" cy="4368770"/>
              <a:chOff x="-1" y="596901"/>
              <a:chExt cx="9137515" cy="4368770"/>
            </a:xfrm>
          </p:grpSpPr>
          <p:cxnSp>
            <p:nvCxnSpPr>
              <p:cNvPr id="175" name="Straight Connector 174"/>
              <p:cNvCxnSpPr/>
              <p:nvPr userDrawn="1"/>
            </p:nvCxnSpPr>
            <p:spPr>
              <a:xfrm rot="5400000">
                <a:off x="4568757" y="-397185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/>
              <p:cNvCxnSpPr/>
              <p:nvPr userDrawn="1"/>
            </p:nvCxnSpPr>
            <p:spPr>
              <a:xfrm rot="5400000">
                <a:off x="4568757" y="-382122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/>
              <p:cNvCxnSpPr/>
              <p:nvPr userDrawn="1"/>
            </p:nvCxnSpPr>
            <p:spPr>
              <a:xfrm rot="5400000">
                <a:off x="4568757" y="-367059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/>
              <p:cNvCxnSpPr/>
              <p:nvPr userDrawn="1"/>
            </p:nvCxnSpPr>
            <p:spPr>
              <a:xfrm rot="5400000">
                <a:off x="4568757" y="-351995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/>
              <p:cNvCxnSpPr/>
              <p:nvPr userDrawn="1"/>
            </p:nvCxnSpPr>
            <p:spPr>
              <a:xfrm rot="5400000">
                <a:off x="4568757" y="-336932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/>
              <p:cNvCxnSpPr/>
              <p:nvPr userDrawn="1"/>
            </p:nvCxnSpPr>
            <p:spPr>
              <a:xfrm rot="5400000">
                <a:off x="4568757" y="-321869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 userDrawn="1"/>
            </p:nvCxnSpPr>
            <p:spPr>
              <a:xfrm rot="5400000">
                <a:off x="4568757" y="-306805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 userDrawn="1"/>
            </p:nvCxnSpPr>
            <p:spPr>
              <a:xfrm rot="5400000">
                <a:off x="4568757" y="-2917426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 userDrawn="1"/>
            </p:nvCxnSpPr>
            <p:spPr>
              <a:xfrm rot="5400000">
                <a:off x="4568757" y="-276679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 userDrawn="1"/>
            </p:nvCxnSpPr>
            <p:spPr>
              <a:xfrm rot="5400000">
                <a:off x="4568757" y="-2616160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/>
              <p:cNvCxnSpPr/>
              <p:nvPr userDrawn="1"/>
            </p:nvCxnSpPr>
            <p:spPr>
              <a:xfrm rot="5400000">
                <a:off x="4568757" y="-246552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 userDrawn="1"/>
            </p:nvCxnSpPr>
            <p:spPr>
              <a:xfrm rot="5400000">
                <a:off x="4568757" y="-231489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 userDrawn="1"/>
            </p:nvCxnSpPr>
            <p:spPr>
              <a:xfrm rot="5400000">
                <a:off x="4568757" y="-216426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 userDrawn="1"/>
            </p:nvCxnSpPr>
            <p:spPr>
              <a:xfrm rot="5400000">
                <a:off x="4568757" y="-201362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 userDrawn="1"/>
            </p:nvCxnSpPr>
            <p:spPr>
              <a:xfrm rot="5400000">
                <a:off x="4568757" y="-186299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 userDrawn="1"/>
            </p:nvCxnSpPr>
            <p:spPr>
              <a:xfrm rot="5400000">
                <a:off x="4568757" y="-171236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/>
              <p:cNvCxnSpPr/>
              <p:nvPr userDrawn="1"/>
            </p:nvCxnSpPr>
            <p:spPr>
              <a:xfrm rot="5400000">
                <a:off x="4568757" y="-156172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 userDrawn="1"/>
            </p:nvCxnSpPr>
            <p:spPr>
              <a:xfrm rot="5400000">
                <a:off x="4568757" y="-1411096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/>
              <p:cNvCxnSpPr/>
              <p:nvPr userDrawn="1"/>
            </p:nvCxnSpPr>
            <p:spPr>
              <a:xfrm rot="5400000">
                <a:off x="4568757" y="-126046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/>
              <p:cNvCxnSpPr/>
              <p:nvPr userDrawn="1"/>
            </p:nvCxnSpPr>
            <p:spPr>
              <a:xfrm rot="5400000">
                <a:off x="4568757" y="-1109830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 userDrawn="1"/>
            </p:nvCxnSpPr>
            <p:spPr>
              <a:xfrm rot="5400000">
                <a:off x="4568757" y="-95919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/>
              <p:cNvCxnSpPr/>
              <p:nvPr userDrawn="1"/>
            </p:nvCxnSpPr>
            <p:spPr>
              <a:xfrm rot="5400000">
                <a:off x="4568757" y="-80856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 userDrawn="1"/>
            </p:nvCxnSpPr>
            <p:spPr>
              <a:xfrm rot="5400000">
                <a:off x="4568757" y="-65793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 userDrawn="1"/>
            </p:nvCxnSpPr>
            <p:spPr>
              <a:xfrm rot="5400000">
                <a:off x="4568757" y="-50729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 userDrawn="1"/>
            </p:nvCxnSpPr>
            <p:spPr>
              <a:xfrm rot="5400000">
                <a:off x="4568757" y="-35666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 userDrawn="1"/>
            </p:nvCxnSpPr>
            <p:spPr>
              <a:xfrm rot="5400000">
                <a:off x="4568757" y="-20603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/>
              <p:cNvCxnSpPr/>
              <p:nvPr userDrawn="1"/>
            </p:nvCxnSpPr>
            <p:spPr>
              <a:xfrm rot="5400000">
                <a:off x="4568757" y="-5539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/>
              <p:cNvCxnSpPr/>
              <p:nvPr userDrawn="1"/>
            </p:nvCxnSpPr>
            <p:spPr>
              <a:xfrm rot="5400000">
                <a:off x="4568757" y="9523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 userDrawn="1"/>
            </p:nvCxnSpPr>
            <p:spPr>
              <a:xfrm rot="5400000">
                <a:off x="4568757" y="24586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 userDrawn="1"/>
            </p:nvCxnSpPr>
            <p:spPr>
              <a:xfrm rot="5400000">
                <a:off x="4568757" y="39691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5" name="Group 87"/>
            <p:cNvGrpSpPr/>
            <p:nvPr userDrawn="1"/>
          </p:nvGrpSpPr>
          <p:grpSpPr>
            <a:xfrm>
              <a:off x="142570" y="603115"/>
              <a:ext cx="8858313" cy="4368936"/>
              <a:chOff x="142672" y="603115"/>
              <a:chExt cx="8864600" cy="4338536"/>
            </a:xfrm>
          </p:grpSpPr>
          <p:cxnSp>
            <p:nvCxnSpPr>
              <p:cNvPr id="116" name="Straight Connector 115"/>
              <p:cNvCxnSpPr/>
              <p:nvPr userDrawn="1"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 userDrawn="1"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 userDrawn="1"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 userDrawn="1"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/>
              <p:cNvCxnSpPr/>
              <p:nvPr userDrawn="1"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/>
              <p:cNvCxnSpPr/>
              <p:nvPr userDrawn="1"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 userDrawn="1"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 userDrawn="1"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 userDrawn="1"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 userDrawn="1"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 userDrawn="1"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 userDrawn="1"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 userDrawn="1"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/>
              <p:nvPr userDrawn="1"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/>
              <p:cNvCxnSpPr/>
              <p:nvPr userDrawn="1"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/>
              <p:nvPr userDrawn="1"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 userDrawn="1"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 userDrawn="1"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 userDrawn="1"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 userDrawn="1"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 userDrawn="1"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 userDrawn="1"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 userDrawn="1"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 userDrawn="1"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 userDrawn="1"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 userDrawn="1"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 userDrawn="1"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/>
              <p:cNvCxnSpPr/>
              <p:nvPr userDrawn="1"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 userDrawn="1"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/>
              <p:cNvCxnSpPr/>
              <p:nvPr userDrawn="1"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/>
              <p:nvPr userDrawn="1"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/>
              <p:cNvCxnSpPr/>
              <p:nvPr userDrawn="1"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 userDrawn="1"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/>
              <p:cNvCxnSpPr/>
              <p:nvPr userDrawn="1"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 userDrawn="1"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/>
              <p:cNvCxnSpPr/>
              <p:nvPr userDrawn="1"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 userDrawn="1"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/>
              <p:nvPr userDrawn="1"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 userDrawn="1"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/>
              <p:cNvCxnSpPr/>
              <p:nvPr userDrawn="1"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 userDrawn="1"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/>
              <p:nvPr userDrawn="1"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 userDrawn="1"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/>
              <p:cNvCxnSpPr/>
              <p:nvPr userDrawn="1"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/>
              <p:cNvCxnSpPr/>
              <p:nvPr userDrawn="1"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/>
              <p:cNvCxnSpPr/>
              <p:nvPr userDrawn="1"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/>
              <p:cNvCxnSpPr/>
              <p:nvPr userDrawn="1"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/>
              <p:cNvCxnSpPr/>
              <p:nvPr userDrawn="1"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/>
              <p:cNvCxnSpPr/>
              <p:nvPr userDrawn="1"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/>
              <p:cNvCxnSpPr/>
              <p:nvPr userDrawn="1"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/>
              <p:cNvCxnSpPr/>
              <p:nvPr userDrawn="1"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/>
              <p:cNvCxnSpPr/>
              <p:nvPr userDrawn="1"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/>
              <p:cNvCxnSpPr/>
              <p:nvPr userDrawn="1"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/>
              <p:cNvCxnSpPr/>
              <p:nvPr userDrawn="1"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/>
              <p:cNvCxnSpPr/>
              <p:nvPr userDrawn="1"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/>
              <p:nvPr userDrawn="1"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 userDrawn="1"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/>
              <p:nvPr userDrawn="1"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 userDrawn="1"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Two Column Slide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1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683568" y="771550"/>
            <a:ext cx="3528392" cy="288032"/>
          </a:xfrm>
          <a:prstGeom prst="parallelogram">
            <a:avLst/>
          </a:prstGeom>
          <a:solidFill>
            <a:srgbClr val="0556CD"/>
          </a:solidFill>
        </p:spPr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sz="1100" b="0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Column 1 Title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279686" y="771550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1</a:t>
            </a:r>
          </a:p>
        </p:txBody>
      </p:sp>
      <p:sp>
        <p:nvSpPr>
          <p:cNvPr id="38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5335922" y="771550"/>
            <a:ext cx="3528392" cy="288032"/>
          </a:xfrm>
          <a:prstGeom prst="parallelogram">
            <a:avLst/>
          </a:prstGeom>
          <a:solidFill>
            <a:srgbClr val="0556CD"/>
          </a:solidFill>
        </p:spPr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Column 2 Title</a:t>
            </a:r>
          </a:p>
        </p:txBody>
      </p:sp>
      <p:sp>
        <p:nvSpPr>
          <p:cNvPr id="39" name="Text Placeholder 7"/>
          <p:cNvSpPr>
            <a:spLocks noGrp="1"/>
          </p:cNvSpPr>
          <p:nvPr>
            <p:ph type="body" sz="quarter" idx="22" hasCustomPrompt="1"/>
          </p:nvPr>
        </p:nvSpPr>
        <p:spPr>
          <a:xfrm>
            <a:off x="4932040" y="771550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2</a:t>
            </a:r>
          </a:p>
        </p:txBody>
      </p:sp>
      <p:sp>
        <p:nvSpPr>
          <p:cNvPr id="40" name="Content Placeholder 2"/>
          <p:cNvSpPr>
            <a:spLocks noGrp="1"/>
          </p:cNvSpPr>
          <p:nvPr>
            <p:ph idx="1"/>
          </p:nvPr>
        </p:nvSpPr>
        <p:spPr>
          <a:xfrm>
            <a:off x="304800" y="1131590"/>
            <a:ext cx="3835152" cy="372616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1100" smtClean="0"/>
            </a:lvl1pPr>
            <a:lvl2pPr>
              <a:defRPr lang="en-US" sz="1100" smtClean="0"/>
            </a:lvl2pPr>
            <a:lvl3pPr>
              <a:defRPr lang="en-US" sz="1100" smtClean="0"/>
            </a:lvl3pPr>
            <a:lvl4pPr>
              <a:defRPr lang="en-US" sz="1100" smtClean="0"/>
            </a:lvl4pPr>
            <a:lvl5pPr>
              <a:defRPr lang="en-US" sz="1100" dirty="0"/>
            </a:lvl5pPr>
          </a:lstStyle>
          <a:p>
            <a:pPr lvl="0">
              <a:buFontTx/>
              <a:buBlip>
                <a:blip r:embed="rId2"/>
              </a:buBlip>
            </a:pPr>
            <a:r>
              <a:rPr lang="en-US" dirty="0"/>
              <a:t>Click to edit Master text styles</a:t>
            </a:r>
          </a:p>
          <a:p>
            <a:pPr lvl="1">
              <a:buFontTx/>
              <a:buBlip>
                <a:blip r:embed="rId2"/>
              </a:buBlip>
            </a:pPr>
            <a:r>
              <a:rPr lang="en-US" dirty="0"/>
              <a:t>Second level</a:t>
            </a:r>
          </a:p>
          <a:p>
            <a:pPr lvl="2">
              <a:buFontTx/>
              <a:buBlip>
                <a:blip r:embed="rId2"/>
              </a:buBlip>
            </a:pPr>
            <a:r>
              <a:rPr lang="en-US" dirty="0"/>
              <a:t>Third level</a:t>
            </a:r>
          </a:p>
          <a:p>
            <a:pPr lvl="3">
              <a:buFontTx/>
              <a:buBlip>
                <a:blip r:embed="rId2"/>
              </a:buBlip>
            </a:pPr>
            <a:r>
              <a:rPr lang="en-US" dirty="0"/>
              <a:t>Fourth level</a:t>
            </a:r>
          </a:p>
          <a:p>
            <a:pPr lvl="4">
              <a:buFontTx/>
              <a:buBlip>
                <a:blip r:embed="rId2"/>
              </a:buBlip>
            </a:pPr>
            <a:r>
              <a:rPr lang="en-US" dirty="0"/>
              <a:t>Fifth level</a:t>
            </a:r>
          </a:p>
        </p:txBody>
      </p:sp>
      <p:sp>
        <p:nvSpPr>
          <p:cNvPr id="41" name="Content Placeholder 2"/>
          <p:cNvSpPr>
            <a:spLocks noGrp="1"/>
          </p:cNvSpPr>
          <p:nvPr>
            <p:ph idx="23"/>
          </p:nvPr>
        </p:nvSpPr>
        <p:spPr>
          <a:xfrm>
            <a:off x="4932040" y="1131590"/>
            <a:ext cx="3835152" cy="372616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1100" smtClean="0"/>
            </a:lvl1pPr>
            <a:lvl2pPr>
              <a:defRPr lang="en-US" sz="1100" smtClean="0"/>
            </a:lvl2pPr>
            <a:lvl3pPr>
              <a:defRPr lang="en-US" sz="1100" smtClean="0"/>
            </a:lvl3pPr>
            <a:lvl4pPr>
              <a:defRPr lang="en-US" sz="1100" smtClean="0"/>
            </a:lvl4pPr>
            <a:lvl5pPr>
              <a:defRPr lang="en-US" sz="1100" dirty="0"/>
            </a:lvl5pPr>
          </a:lstStyle>
          <a:p>
            <a:pPr lvl="0">
              <a:buFontTx/>
              <a:buBlip>
                <a:blip r:embed="rId2"/>
              </a:buBlip>
            </a:pPr>
            <a:r>
              <a:rPr lang="en-US" dirty="0"/>
              <a:t>Click to edit Master text styles</a:t>
            </a:r>
          </a:p>
          <a:p>
            <a:pPr lvl="1">
              <a:buFontTx/>
              <a:buBlip>
                <a:blip r:embed="rId2"/>
              </a:buBlip>
            </a:pPr>
            <a:r>
              <a:rPr lang="en-US" dirty="0"/>
              <a:t>Second level</a:t>
            </a:r>
          </a:p>
          <a:p>
            <a:pPr lvl="2">
              <a:buFontTx/>
              <a:buBlip>
                <a:blip r:embed="rId2"/>
              </a:buBlip>
            </a:pPr>
            <a:r>
              <a:rPr lang="en-US" dirty="0"/>
              <a:t>Third level</a:t>
            </a:r>
          </a:p>
          <a:p>
            <a:pPr lvl="3">
              <a:buFontTx/>
              <a:buBlip>
                <a:blip r:embed="rId2"/>
              </a:buBlip>
            </a:pPr>
            <a:r>
              <a:rPr lang="en-US" dirty="0"/>
              <a:t>Fourth level</a:t>
            </a:r>
          </a:p>
          <a:p>
            <a:pPr lvl="4">
              <a:buFontTx/>
              <a:buBlip>
                <a:blip r:embed="rId2"/>
              </a:buBlip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606137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hree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Group 118"/>
          <p:cNvGrpSpPr/>
          <p:nvPr userDrawn="1"/>
        </p:nvGrpSpPr>
        <p:grpSpPr>
          <a:xfrm>
            <a:off x="-1" y="596901"/>
            <a:ext cx="9137515" cy="4375150"/>
            <a:chOff x="-1" y="596901"/>
            <a:chExt cx="9137515" cy="4375150"/>
          </a:xfrm>
        </p:grpSpPr>
        <p:grpSp>
          <p:nvGrpSpPr>
            <p:cNvPr id="120" name="Group 119"/>
            <p:cNvGrpSpPr/>
            <p:nvPr userDrawn="1"/>
          </p:nvGrpSpPr>
          <p:grpSpPr>
            <a:xfrm>
              <a:off x="-1" y="596901"/>
              <a:ext cx="9137515" cy="4368770"/>
              <a:chOff x="-1" y="596901"/>
              <a:chExt cx="9137515" cy="4368770"/>
            </a:xfrm>
          </p:grpSpPr>
          <p:cxnSp>
            <p:nvCxnSpPr>
              <p:cNvPr id="181" name="Straight Connector 180"/>
              <p:cNvCxnSpPr/>
              <p:nvPr userDrawn="1"/>
            </p:nvCxnSpPr>
            <p:spPr>
              <a:xfrm rot="5400000">
                <a:off x="4568757" y="-397185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 userDrawn="1"/>
            </p:nvCxnSpPr>
            <p:spPr>
              <a:xfrm rot="5400000">
                <a:off x="4568757" y="-382122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 userDrawn="1"/>
            </p:nvCxnSpPr>
            <p:spPr>
              <a:xfrm rot="5400000">
                <a:off x="4568757" y="-367059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 userDrawn="1"/>
            </p:nvCxnSpPr>
            <p:spPr>
              <a:xfrm rot="5400000">
                <a:off x="4568757" y="-351995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/>
              <p:cNvCxnSpPr/>
              <p:nvPr userDrawn="1"/>
            </p:nvCxnSpPr>
            <p:spPr>
              <a:xfrm rot="5400000">
                <a:off x="4568757" y="-336932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 userDrawn="1"/>
            </p:nvCxnSpPr>
            <p:spPr>
              <a:xfrm rot="5400000">
                <a:off x="4568757" y="-321869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 userDrawn="1"/>
            </p:nvCxnSpPr>
            <p:spPr>
              <a:xfrm rot="5400000">
                <a:off x="4568757" y="-306805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 userDrawn="1"/>
            </p:nvCxnSpPr>
            <p:spPr>
              <a:xfrm rot="5400000">
                <a:off x="4568757" y="-2917426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 userDrawn="1"/>
            </p:nvCxnSpPr>
            <p:spPr>
              <a:xfrm rot="5400000">
                <a:off x="4568757" y="-276679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 userDrawn="1"/>
            </p:nvCxnSpPr>
            <p:spPr>
              <a:xfrm rot="5400000">
                <a:off x="4568757" y="-2616160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/>
              <p:cNvCxnSpPr/>
              <p:nvPr userDrawn="1"/>
            </p:nvCxnSpPr>
            <p:spPr>
              <a:xfrm rot="5400000">
                <a:off x="4568757" y="-246552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 userDrawn="1"/>
            </p:nvCxnSpPr>
            <p:spPr>
              <a:xfrm rot="5400000">
                <a:off x="4568757" y="-231489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/>
              <p:cNvCxnSpPr/>
              <p:nvPr userDrawn="1"/>
            </p:nvCxnSpPr>
            <p:spPr>
              <a:xfrm rot="5400000">
                <a:off x="4568757" y="-216426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/>
              <p:cNvCxnSpPr/>
              <p:nvPr userDrawn="1"/>
            </p:nvCxnSpPr>
            <p:spPr>
              <a:xfrm rot="5400000">
                <a:off x="4568757" y="-201362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 userDrawn="1"/>
            </p:nvCxnSpPr>
            <p:spPr>
              <a:xfrm rot="5400000">
                <a:off x="4568757" y="-186299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/>
              <p:cNvCxnSpPr/>
              <p:nvPr userDrawn="1"/>
            </p:nvCxnSpPr>
            <p:spPr>
              <a:xfrm rot="5400000">
                <a:off x="4568757" y="-171236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 userDrawn="1"/>
            </p:nvCxnSpPr>
            <p:spPr>
              <a:xfrm rot="5400000">
                <a:off x="4568757" y="-156172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 userDrawn="1"/>
            </p:nvCxnSpPr>
            <p:spPr>
              <a:xfrm rot="5400000">
                <a:off x="4568757" y="-1411096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 userDrawn="1"/>
            </p:nvCxnSpPr>
            <p:spPr>
              <a:xfrm rot="5400000">
                <a:off x="4568757" y="-126046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 userDrawn="1"/>
            </p:nvCxnSpPr>
            <p:spPr>
              <a:xfrm rot="5400000">
                <a:off x="4568757" y="-1109830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/>
              <p:cNvCxnSpPr/>
              <p:nvPr userDrawn="1"/>
            </p:nvCxnSpPr>
            <p:spPr>
              <a:xfrm rot="5400000">
                <a:off x="4568757" y="-95919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/>
              <p:cNvCxnSpPr/>
              <p:nvPr userDrawn="1"/>
            </p:nvCxnSpPr>
            <p:spPr>
              <a:xfrm rot="5400000">
                <a:off x="4568757" y="-80856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 userDrawn="1"/>
            </p:nvCxnSpPr>
            <p:spPr>
              <a:xfrm rot="5400000">
                <a:off x="4568757" y="-65793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 userDrawn="1"/>
            </p:nvCxnSpPr>
            <p:spPr>
              <a:xfrm rot="5400000">
                <a:off x="4568757" y="-50729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 userDrawn="1"/>
            </p:nvCxnSpPr>
            <p:spPr>
              <a:xfrm rot="5400000">
                <a:off x="4568757" y="-35666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 userDrawn="1"/>
            </p:nvCxnSpPr>
            <p:spPr>
              <a:xfrm rot="5400000">
                <a:off x="4568757" y="-20603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/>
              <p:cNvCxnSpPr/>
              <p:nvPr userDrawn="1"/>
            </p:nvCxnSpPr>
            <p:spPr>
              <a:xfrm rot="5400000">
                <a:off x="4568757" y="-5539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/>
              <p:cNvCxnSpPr/>
              <p:nvPr userDrawn="1"/>
            </p:nvCxnSpPr>
            <p:spPr>
              <a:xfrm rot="5400000">
                <a:off x="4568757" y="9523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/>
              <p:cNvCxnSpPr/>
              <p:nvPr userDrawn="1"/>
            </p:nvCxnSpPr>
            <p:spPr>
              <a:xfrm rot="5400000">
                <a:off x="4568757" y="24586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/>
              <p:cNvCxnSpPr/>
              <p:nvPr userDrawn="1"/>
            </p:nvCxnSpPr>
            <p:spPr>
              <a:xfrm rot="5400000">
                <a:off x="4568757" y="39691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1" name="Group 87"/>
            <p:cNvGrpSpPr/>
            <p:nvPr userDrawn="1"/>
          </p:nvGrpSpPr>
          <p:grpSpPr>
            <a:xfrm>
              <a:off x="142570" y="603115"/>
              <a:ext cx="8858313" cy="4368936"/>
              <a:chOff x="142672" y="603115"/>
              <a:chExt cx="8864600" cy="4338536"/>
            </a:xfrm>
          </p:grpSpPr>
          <p:cxnSp>
            <p:nvCxnSpPr>
              <p:cNvPr id="122" name="Straight Connector 121"/>
              <p:cNvCxnSpPr/>
              <p:nvPr userDrawn="1"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 userDrawn="1"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 userDrawn="1"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 userDrawn="1"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 userDrawn="1"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 userDrawn="1"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 userDrawn="1"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/>
              <p:nvPr userDrawn="1"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/>
              <p:cNvCxnSpPr/>
              <p:nvPr userDrawn="1"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/>
              <p:nvPr userDrawn="1"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 userDrawn="1"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 userDrawn="1"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 userDrawn="1"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 userDrawn="1"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 userDrawn="1"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 userDrawn="1"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 userDrawn="1"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 userDrawn="1"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 userDrawn="1"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 userDrawn="1"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 userDrawn="1"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/>
              <p:cNvCxnSpPr/>
              <p:nvPr userDrawn="1"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 userDrawn="1"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/>
              <p:cNvCxnSpPr/>
              <p:nvPr userDrawn="1"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/>
              <p:nvPr userDrawn="1"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/>
              <p:cNvCxnSpPr/>
              <p:nvPr userDrawn="1"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 userDrawn="1"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/>
              <p:cNvCxnSpPr/>
              <p:nvPr userDrawn="1"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 userDrawn="1"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/>
              <p:cNvCxnSpPr/>
              <p:nvPr userDrawn="1"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 userDrawn="1"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/>
              <p:nvPr userDrawn="1"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 userDrawn="1"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/>
              <p:cNvCxnSpPr/>
              <p:nvPr userDrawn="1"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 userDrawn="1"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/>
              <p:nvPr userDrawn="1"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 userDrawn="1"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/>
              <p:cNvCxnSpPr/>
              <p:nvPr userDrawn="1"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/>
              <p:cNvCxnSpPr/>
              <p:nvPr userDrawn="1"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/>
              <p:cNvCxnSpPr/>
              <p:nvPr userDrawn="1"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/>
              <p:cNvCxnSpPr/>
              <p:nvPr userDrawn="1"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/>
              <p:cNvCxnSpPr/>
              <p:nvPr userDrawn="1"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/>
              <p:cNvCxnSpPr/>
              <p:nvPr userDrawn="1"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/>
              <p:cNvCxnSpPr/>
              <p:nvPr userDrawn="1"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/>
              <p:cNvCxnSpPr/>
              <p:nvPr userDrawn="1"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/>
              <p:cNvCxnSpPr/>
              <p:nvPr userDrawn="1"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/>
              <p:cNvCxnSpPr/>
              <p:nvPr userDrawn="1"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/>
              <p:cNvCxnSpPr/>
              <p:nvPr userDrawn="1"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/>
              <p:cNvCxnSpPr/>
              <p:nvPr userDrawn="1"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/>
              <p:nvPr userDrawn="1"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 userDrawn="1"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/>
              <p:nvPr userDrawn="1"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 userDrawn="1"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/>
              <p:cNvCxnSpPr/>
              <p:nvPr userDrawn="1"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/>
              <p:cNvCxnSpPr/>
              <p:nvPr userDrawn="1"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/>
              <p:cNvCxnSpPr/>
              <p:nvPr userDrawn="1"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/>
              <p:cNvCxnSpPr/>
              <p:nvPr userDrawn="1"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/>
              <p:cNvCxnSpPr/>
              <p:nvPr userDrawn="1"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/>
              <p:cNvCxnSpPr/>
              <p:nvPr userDrawn="1"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Three Column Slide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1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683568" y="771550"/>
            <a:ext cx="2160240" cy="288032"/>
          </a:xfrm>
          <a:prstGeom prst="parallelogram">
            <a:avLst/>
          </a:prstGeom>
          <a:solidFill>
            <a:schemeClr val="bg2"/>
          </a:solidFill>
        </p:spPr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sz="1100" b="0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Column 1 Title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279686" y="771550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1</a:t>
            </a:r>
          </a:p>
        </p:txBody>
      </p:sp>
      <p:sp>
        <p:nvSpPr>
          <p:cNvPr id="40" name="Content Placeholder 2"/>
          <p:cNvSpPr>
            <a:spLocks noGrp="1"/>
          </p:cNvSpPr>
          <p:nvPr>
            <p:ph idx="1"/>
          </p:nvPr>
        </p:nvSpPr>
        <p:spPr>
          <a:xfrm>
            <a:off x="251520" y="1131590"/>
            <a:ext cx="2539008" cy="372616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1100" smtClean="0"/>
            </a:lvl1pPr>
            <a:lvl2pPr>
              <a:defRPr lang="en-US" sz="1100" smtClean="0"/>
            </a:lvl2pPr>
            <a:lvl3pPr>
              <a:defRPr lang="en-US" sz="1100" smtClean="0"/>
            </a:lvl3pPr>
            <a:lvl4pPr>
              <a:defRPr lang="en-US" sz="1100" smtClean="0"/>
            </a:lvl4pPr>
            <a:lvl5pPr>
              <a:defRPr lang="en-US" sz="1100" dirty="0"/>
            </a:lvl5pPr>
          </a:lstStyle>
          <a:p>
            <a:pPr lvl="0">
              <a:buFontTx/>
              <a:buBlip>
                <a:blip r:embed="rId2"/>
              </a:buBlip>
            </a:pPr>
            <a:r>
              <a:rPr lang="en-US" dirty="0"/>
              <a:t>Click to edit Master text styles</a:t>
            </a:r>
          </a:p>
          <a:p>
            <a:pPr lvl="1">
              <a:buFontTx/>
              <a:buBlip>
                <a:blip r:embed="rId2"/>
              </a:buBlip>
            </a:pPr>
            <a:r>
              <a:rPr lang="en-US" dirty="0"/>
              <a:t>Second level</a:t>
            </a:r>
          </a:p>
          <a:p>
            <a:pPr lvl="2">
              <a:buFontTx/>
              <a:buBlip>
                <a:blip r:embed="rId2"/>
              </a:buBlip>
            </a:pPr>
            <a:r>
              <a:rPr lang="en-US" dirty="0"/>
              <a:t>Third level</a:t>
            </a:r>
          </a:p>
          <a:p>
            <a:pPr lvl="3">
              <a:buFontTx/>
              <a:buBlip>
                <a:blip r:embed="rId2"/>
              </a:buBlip>
            </a:pPr>
            <a:r>
              <a:rPr lang="en-US" dirty="0"/>
              <a:t>Fourth level</a:t>
            </a:r>
          </a:p>
          <a:p>
            <a:pPr lvl="4">
              <a:buFontTx/>
              <a:buBlip>
                <a:blip r:embed="rId2"/>
              </a:buBlip>
            </a:pPr>
            <a:r>
              <a:rPr lang="en-US" dirty="0"/>
              <a:t>Fifth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4" hasCustomPrompt="1"/>
          </p:nvPr>
        </p:nvSpPr>
        <p:spPr>
          <a:xfrm>
            <a:off x="3658603" y="771550"/>
            <a:ext cx="2160240" cy="288032"/>
          </a:xfrm>
          <a:prstGeom prst="parallelogram">
            <a:avLst/>
          </a:prstGeom>
          <a:solidFill>
            <a:srgbClr val="0556CD"/>
          </a:solidFill>
        </p:spPr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sz="1100" b="0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Column 2 Title</a:t>
            </a:r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25" hasCustomPrompt="1"/>
          </p:nvPr>
        </p:nvSpPr>
        <p:spPr>
          <a:xfrm>
            <a:off x="3254721" y="771550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2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26" hasCustomPrompt="1"/>
          </p:nvPr>
        </p:nvSpPr>
        <p:spPr>
          <a:xfrm>
            <a:off x="6674979" y="771550"/>
            <a:ext cx="2160240" cy="288032"/>
          </a:xfrm>
          <a:prstGeom prst="parallelogram">
            <a:avLst/>
          </a:prstGeom>
          <a:solidFill>
            <a:schemeClr val="accent2"/>
          </a:solidFill>
        </p:spPr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sz="1100" b="0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Column 3 Title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27" hasCustomPrompt="1"/>
          </p:nvPr>
        </p:nvSpPr>
        <p:spPr>
          <a:xfrm>
            <a:off x="6271097" y="771550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3</a:t>
            </a:r>
          </a:p>
        </p:txBody>
      </p:sp>
      <p:sp>
        <p:nvSpPr>
          <p:cNvPr id="24" name="Content Placeholder 2"/>
          <p:cNvSpPr>
            <a:spLocks noGrp="1"/>
          </p:cNvSpPr>
          <p:nvPr>
            <p:ph idx="28"/>
          </p:nvPr>
        </p:nvSpPr>
        <p:spPr>
          <a:xfrm>
            <a:off x="3275856" y="1131590"/>
            <a:ext cx="2539008" cy="372616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1100" smtClean="0"/>
            </a:lvl1pPr>
            <a:lvl2pPr>
              <a:defRPr lang="en-US" sz="1100" smtClean="0"/>
            </a:lvl2pPr>
            <a:lvl3pPr>
              <a:defRPr lang="en-US" sz="1100" smtClean="0"/>
            </a:lvl3pPr>
            <a:lvl4pPr>
              <a:defRPr lang="en-US" sz="1100" smtClean="0"/>
            </a:lvl4pPr>
            <a:lvl5pPr>
              <a:defRPr lang="en-US" sz="1100" dirty="0"/>
            </a:lvl5pPr>
          </a:lstStyle>
          <a:p>
            <a:pPr lvl="0">
              <a:buFontTx/>
              <a:buBlip>
                <a:blip r:embed="rId2"/>
              </a:buBlip>
            </a:pPr>
            <a:r>
              <a:rPr lang="en-US"/>
              <a:t>Click to edit Master text styles</a:t>
            </a:r>
          </a:p>
          <a:p>
            <a:pPr lvl="1">
              <a:buFontTx/>
              <a:buBlip>
                <a:blip r:embed="rId2"/>
              </a:buBlip>
            </a:pPr>
            <a:r>
              <a:rPr lang="en-US"/>
              <a:t>Second level</a:t>
            </a:r>
          </a:p>
          <a:p>
            <a:pPr lvl="2">
              <a:buFontTx/>
              <a:buBlip>
                <a:blip r:embed="rId2"/>
              </a:buBlip>
            </a:pPr>
            <a:r>
              <a:rPr lang="en-US"/>
              <a:t>Third level</a:t>
            </a:r>
          </a:p>
          <a:p>
            <a:pPr lvl="3">
              <a:buFontTx/>
              <a:buBlip>
                <a:blip r:embed="rId2"/>
              </a:buBlip>
            </a:pPr>
            <a:r>
              <a:rPr lang="en-US"/>
              <a:t>Fourth level</a:t>
            </a:r>
          </a:p>
          <a:p>
            <a:pPr lvl="4">
              <a:buFontTx/>
              <a:buBlip>
                <a:blip r:embed="rId2"/>
              </a:buBlip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25" name="Content Placeholder 2"/>
          <p:cNvSpPr>
            <a:spLocks noGrp="1"/>
          </p:cNvSpPr>
          <p:nvPr>
            <p:ph idx="29"/>
          </p:nvPr>
        </p:nvSpPr>
        <p:spPr>
          <a:xfrm>
            <a:off x="6281464" y="1131590"/>
            <a:ext cx="2539008" cy="372616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1100" smtClean="0"/>
            </a:lvl1pPr>
            <a:lvl2pPr>
              <a:defRPr lang="en-US" sz="1100" smtClean="0"/>
            </a:lvl2pPr>
            <a:lvl3pPr>
              <a:defRPr lang="en-US" sz="1100" smtClean="0"/>
            </a:lvl3pPr>
            <a:lvl4pPr>
              <a:defRPr lang="en-US" sz="1100" smtClean="0"/>
            </a:lvl4pPr>
            <a:lvl5pPr>
              <a:defRPr lang="en-US" sz="1100" dirty="0"/>
            </a:lvl5pPr>
          </a:lstStyle>
          <a:p>
            <a:pPr lvl="0">
              <a:buFontTx/>
              <a:buBlip>
                <a:blip r:embed="rId2"/>
              </a:buBlip>
            </a:pPr>
            <a:r>
              <a:rPr lang="en-US"/>
              <a:t>Click to edit Master text styles</a:t>
            </a:r>
          </a:p>
          <a:p>
            <a:pPr lvl="1">
              <a:buFontTx/>
              <a:buBlip>
                <a:blip r:embed="rId2"/>
              </a:buBlip>
            </a:pPr>
            <a:r>
              <a:rPr lang="en-US"/>
              <a:t>Second level</a:t>
            </a:r>
          </a:p>
          <a:p>
            <a:pPr lvl="2">
              <a:buFontTx/>
              <a:buBlip>
                <a:blip r:embed="rId2"/>
              </a:buBlip>
            </a:pPr>
            <a:r>
              <a:rPr lang="en-US"/>
              <a:t>Third level</a:t>
            </a:r>
          </a:p>
          <a:p>
            <a:pPr lvl="3">
              <a:buFontTx/>
              <a:buBlip>
                <a:blip r:embed="rId2"/>
              </a:buBlip>
            </a:pPr>
            <a:r>
              <a:rPr lang="en-US"/>
              <a:t>Fourth level</a:t>
            </a:r>
          </a:p>
          <a:p>
            <a:pPr lvl="4">
              <a:buFontTx/>
              <a:buBlip>
                <a:blip r:embed="rId2"/>
              </a:buBlip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685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hart Diagr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roup 102"/>
          <p:cNvGrpSpPr/>
          <p:nvPr userDrawn="1"/>
        </p:nvGrpSpPr>
        <p:grpSpPr>
          <a:xfrm>
            <a:off x="-1" y="596901"/>
            <a:ext cx="9137515" cy="4375150"/>
            <a:chOff x="-1" y="596901"/>
            <a:chExt cx="9137515" cy="4375150"/>
          </a:xfrm>
        </p:grpSpPr>
        <p:grpSp>
          <p:nvGrpSpPr>
            <p:cNvPr id="104" name="Group 119"/>
            <p:cNvGrpSpPr/>
            <p:nvPr userDrawn="1"/>
          </p:nvGrpSpPr>
          <p:grpSpPr>
            <a:xfrm>
              <a:off x="-1" y="596901"/>
              <a:ext cx="9137515" cy="4368770"/>
              <a:chOff x="-1" y="596901"/>
              <a:chExt cx="9137515" cy="4368770"/>
            </a:xfrm>
          </p:grpSpPr>
          <p:cxnSp>
            <p:nvCxnSpPr>
              <p:cNvPr id="165" name="Straight Connector 164"/>
              <p:cNvCxnSpPr/>
              <p:nvPr userDrawn="1"/>
            </p:nvCxnSpPr>
            <p:spPr>
              <a:xfrm rot="5400000">
                <a:off x="4568757" y="-397185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/>
              <p:cNvCxnSpPr/>
              <p:nvPr userDrawn="1"/>
            </p:nvCxnSpPr>
            <p:spPr>
              <a:xfrm rot="5400000">
                <a:off x="4568757" y="-382122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/>
              <p:cNvCxnSpPr/>
              <p:nvPr userDrawn="1"/>
            </p:nvCxnSpPr>
            <p:spPr>
              <a:xfrm rot="5400000">
                <a:off x="4568757" y="-367059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/>
              <p:cNvCxnSpPr/>
              <p:nvPr userDrawn="1"/>
            </p:nvCxnSpPr>
            <p:spPr>
              <a:xfrm rot="5400000">
                <a:off x="4568757" y="-351995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/>
              <p:cNvCxnSpPr/>
              <p:nvPr userDrawn="1"/>
            </p:nvCxnSpPr>
            <p:spPr>
              <a:xfrm rot="5400000">
                <a:off x="4568757" y="-336932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/>
              <p:cNvCxnSpPr/>
              <p:nvPr userDrawn="1"/>
            </p:nvCxnSpPr>
            <p:spPr>
              <a:xfrm rot="5400000">
                <a:off x="4568757" y="-321869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/>
              <p:nvPr userDrawn="1"/>
            </p:nvCxnSpPr>
            <p:spPr>
              <a:xfrm rot="5400000">
                <a:off x="4568757" y="-306805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 userDrawn="1"/>
            </p:nvCxnSpPr>
            <p:spPr>
              <a:xfrm rot="5400000">
                <a:off x="4568757" y="-2917426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/>
              <p:nvPr userDrawn="1"/>
            </p:nvCxnSpPr>
            <p:spPr>
              <a:xfrm rot="5400000">
                <a:off x="4568757" y="-276679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 userDrawn="1"/>
            </p:nvCxnSpPr>
            <p:spPr>
              <a:xfrm rot="5400000">
                <a:off x="4568757" y="-2616160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/>
              <p:cNvCxnSpPr/>
              <p:nvPr userDrawn="1"/>
            </p:nvCxnSpPr>
            <p:spPr>
              <a:xfrm rot="5400000">
                <a:off x="4568757" y="-246552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/>
              <p:cNvCxnSpPr/>
              <p:nvPr userDrawn="1"/>
            </p:nvCxnSpPr>
            <p:spPr>
              <a:xfrm rot="5400000">
                <a:off x="4568757" y="-231489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/>
              <p:cNvCxnSpPr/>
              <p:nvPr userDrawn="1"/>
            </p:nvCxnSpPr>
            <p:spPr>
              <a:xfrm rot="5400000">
                <a:off x="4568757" y="-216426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/>
              <p:cNvCxnSpPr/>
              <p:nvPr userDrawn="1"/>
            </p:nvCxnSpPr>
            <p:spPr>
              <a:xfrm rot="5400000">
                <a:off x="4568757" y="-201362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/>
              <p:cNvCxnSpPr/>
              <p:nvPr userDrawn="1"/>
            </p:nvCxnSpPr>
            <p:spPr>
              <a:xfrm rot="5400000">
                <a:off x="4568757" y="-186299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/>
              <p:cNvCxnSpPr/>
              <p:nvPr userDrawn="1"/>
            </p:nvCxnSpPr>
            <p:spPr>
              <a:xfrm rot="5400000">
                <a:off x="4568757" y="-171236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 userDrawn="1"/>
            </p:nvCxnSpPr>
            <p:spPr>
              <a:xfrm rot="5400000">
                <a:off x="4568757" y="-156172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 userDrawn="1"/>
            </p:nvCxnSpPr>
            <p:spPr>
              <a:xfrm rot="5400000">
                <a:off x="4568757" y="-1411096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 userDrawn="1"/>
            </p:nvCxnSpPr>
            <p:spPr>
              <a:xfrm rot="5400000">
                <a:off x="4568757" y="-126046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 userDrawn="1"/>
            </p:nvCxnSpPr>
            <p:spPr>
              <a:xfrm rot="5400000">
                <a:off x="4568757" y="-1109830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/>
              <p:cNvCxnSpPr/>
              <p:nvPr userDrawn="1"/>
            </p:nvCxnSpPr>
            <p:spPr>
              <a:xfrm rot="5400000">
                <a:off x="4568757" y="-95919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 userDrawn="1"/>
            </p:nvCxnSpPr>
            <p:spPr>
              <a:xfrm rot="5400000">
                <a:off x="4568757" y="-80856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 userDrawn="1"/>
            </p:nvCxnSpPr>
            <p:spPr>
              <a:xfrm rot="5400000">
                <a:off x="4568757" y="-65793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 userDrawn="1"/>
            </p:nvCxnSpPr>
            <p:spPr>
              <a:xfrm rot="5400000">
                <a:off x="4568757" y="-50729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 userDrawn="1"/>
            </p:nvCxnSpPr>
            <p:spPr>
              <a:xfrm rot="5400000">
                <a:off x="4568757" y="-35666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 userDrawn="1"/>
            </p:nvCxnSpPr>
            <p:spPr>
              <a:xfrm rot="5400000">
                <a:off x="4568757" y="-20603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/>
              <p:cNvCxnSpPr/>
              <p:nvPr userDrawn="1"/>
            </p:nvCxnSpPr>
            <p:spPr>
              <a:xfrm rot="5400000">
                <a:off x="4568757" y="-5539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 userDrawn="1"/>
            </p:nvCxnSpPr>
            <p:spPr>
              <a:xfrm rot="5400000">
                <a:off x="4568757" y="9523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/>
              <p:cNvCxnSpPr/>
              <p:nvPr userDrawn="1"/>
            </p:nvCxnSpPr>
            <p:spPr>
              <a:xfrm rot="5400000">
                <a:off x="4568757" y="24586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/>
              <p:cNvCxnSpPr/>
              <p:nvPr userDrawn="1"/>
            </p:nvCxnSpPr>
            <p:spPr>
              <a:xfrm rot="5400000">
                <a:off x="4568757" y="39691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5" name="Group 87"/>
            <p:cNvGrpSpPr/>
            <p:nvPr userDrawn="1"/>
          </p:nvGrpSpPr>
          <p:grpSpPr>
            <a:xfrm>
              <a:off x="142570" y="603115"/>
              <a:ext cx="8858313" cy="4368936"/>
              <a:chOff x="142672" y="603115"/>
              <a:chExt cx="8864600" cy="4338536"/>
            </a:xfrm>
          </p:grpSpPr>
          <p:cxnSp>
            <p:nvCxnSpPr>
              <p:cNvPr id="106" name="Straight Connector 105"/>
              <p:cNvCxnSpPr/>
              <p:nvPr userDrawn="1"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 userDrawn="1"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 userDrawn="1"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 userDrawn="1"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 userDrawn="1"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 userDrawn="1"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 userDrawn="1"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 userDrawn="1"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 userDrawn="1"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 userDrawn="1"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 userDrawn="1"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 userDrawn="1"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 userDrawn="1"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 userDrawn="1"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/>
              <p:cNvCxnSpPr/>
              <p:nvPr userDrawn="1"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/>
              <p:cNvCxnSpPr/>
              <p:nvPr userDrawn="1"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 userDrawn="1"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 userDrawn="1"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 userDrawn="1"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 userDrawn="1"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 userDrawn="1"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 userDrawn="1"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 userDrawn="1"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/>
              <p:nvPr userDrawn="1"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/>
              <p:cNvCxnSpPr/>
              <p:nvPr userDrawn="1"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/>
              <p:nvPr userDrawn="1"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 userDrawn="1"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 userDrawn="1"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 userDrawn="1"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 userDrawn="1"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 userDrawn="1"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 userDrawn="1"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 userDrawn="1"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 userDrawn="1"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 userDrawn="1"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 userDrawn="1"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 userDrawn="1"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/>
              <p:cNvCxnSpPr/>
              <p:nvPr userDrawn="1"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 userDrawn="1"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/>
              <p:cNvCxnSpPr/>
              <p:nvPr userDrawn="1"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/>
              <p:nvPr userDrawn="1"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/>
              <p:cNvCxnSpPr/>
              <p:nvPr userDrawn="1"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 userDrawn="1"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/>
              <p:cNvCxnSpPr/>
              <p:nvPr userDrawn="1"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 userDrawn="1"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/>
              <p:cNvCxnSpPr/>
              <p:nvPr userDrawn="1"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 userDrawn="1"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/>
              <p:nvPr userDrawn="1"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 userDrawn="1"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/>
              <p:cNvCxnSpPr/>
              <p:nvPr userDrawn="1"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 userDrawn="1"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/>
              <p:nvPr userDrawn="1"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 userDrawn="1"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/>
              <p:cNvCxnSpPr/>
              <p:nvPr userDrawn="1"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/>
              <p:cNvCxnSpPr/>
              <p:nvPr userDrawn="1"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/>
              <p:cNvCxnSpPr/>
              <p:nvPr userDrawn="1"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/>
              <p:cNvCxnSpPr/>
              <p:nvPr userDrawn="1"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/>
              <p:cNvCxnSpPr/>
              <p:nvPr userDrawn="1"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/>
              <p:cNvCxnSpPr/>
              <p:nvPr userDrawn="1"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Chart Diagram Slide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4" name="Chart Placeholder 3"/>
          <p:cNvSpPr>
            <a:spLocks noGrp="1"/>
          </p:cNvSpPr>
          <p:nvPr>
            <p:ph type="chart" sz="quarter" idx="10" hasCustomPrompt="1"/>
          </p:nvPr>
        </p:nvSpPr>
        <p:spPr>
          <a:xfrm>
            <a:off x="249238" y="582613"/>
            <a:ext cx="8645525" cy="4352925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IN" dirty="0"/>
              <a:t>Click icon to add a chart</a:t>
            </a:r>
          </a:p>
        </p:txBody>
      </p:sp>
    </p:spTree>
    <p:extLst>
      <p:ext uri="{BB962C8B-B14F-4D97-AF65-F5344CB8AC3E}">
        <p14:creationId xmlns:p14="http://schemas.microsoft.com/office/powerpoint/2010/main" val="7498455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able Diagr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roup 102"/>
          <p:cNvGrpSpPr/>
          <p:nvPr userDrawn="1"/>
        </p:nvGrpSpPr>
        <p:grpSpPr>
          <a:xfrm>
            <a:off x="-1" y="596901"/>
            <a:ext cx="9137515" cy="4375150"/>
            <a:chOff x="-1" y="596901"/>
            <a:chExt cx="9137515" cy="4375150"/>
          </a:xfrm>
        </p:grpSpPr>
        <p:grpSp>
          <p:nvGrpSpPr>
            <p:cNvPr id="104" name="Group 119"/>
            <p:cNvGrpSpPr/>
            <p:nvPr userDrawn="1"/>
          </p:nvGrpSpPr>
          <p:grpSpPr>
            <a:xfrm>
              <a:off x="-1" y="596901"/>
              <a:ext cx="9137515" cy="4368770"/>
              <a:chOff x="-1" y="596901"/>
              <a:chExt cx="9137515" cy="4368770"/>
            </a:xfrm>
          </p:grpSpPr>
          <p:cxnSp>
            <p:nvCxnSpPr>
              <p:cNvPr id="165" name="Straight Connector 164"/>
              <p:cNvCxnSpPr/>
              <p:nvPr userDrawn="1"/>
            </p:nvCxnSpPr>
            <p:spPr>
              <a:xfrm rot="5400000">
                <a:off x="4568757" y="-397185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/>
              <p:cNvCxnSpPr/>
              <p:nvPr userDrawn="1"/>
            </p:nvCxnSpPr>
            <p:spPr>
              <a:xfrm rot="5400000">
                <a:off x="4568757" y="-382122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/>
              <p:cNvCxnSpPr/>
              <p:nvPr userDrawn="1"/>
            </p:nvCxnSpPr>
            <p:spPr>
              <a:xfrm rot="5400000">
                <a:off x="4568757" y="-367059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/>
              <p:cNvCxnSpPr/>
              <p:nvPr userDrawn="1"/>
            </p:nvCxnSpPr>
            <p:spPr>
              <a:xfrm rot="5400000">
                <a:off x="4568757" y="-351995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/>
              <p:cNvCxnSpPr/>
              <p:nvPr userDrawn="1"/>
            </p:nvCxnSpPr>
            <p:spPr>
              <a:xfrm rot="5400000">
                <a:off x="4568757" y="-336932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/>
              <p:cNvCxnSpPr/>
              <p:nvPr userDrawn="1"/>
            </p:nvCxnSpPr>
            <p:spPr>
              <a:xfrm rot="5400000">
                <a:off x="4568757" y="-321869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/>
              <p:nvPr userDrawn="1"/>
            </p:nvCxnSpPr>
            <p:spPr>
              <a:xfrm rot="5400000">
                <a:off x="4568757" y="-306805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 userDrawn="1"/>
            </p:nvCxnSpPr>
            <p:spPr>
              <a:xfrm rot="5400000">
                <a:off x="4568757" y="-2917426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/>
              <p:nvPr userDrawn="1"/>
            </p:nvCxnSpPr>
            <p:spPr>
              <a:xfrm rot="5400000">
                <a:off x="4568757" y="-276679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 userDrawn="1"/>
            </p:nvCxnSpPr>
            <p:spPr>
              <a:xfrm rot="5400000">
                <a:off x="4568757" y="-2616160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/>
              <p:cNvCxnSpPr/>
              <p:nvPr userDrawn="1"/>
            </p:nvCxnSpPr>
            <p:spPr>
              <a:xfrm rot="5400000">
                <a:off x="4568757" y="-246552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/>
              <p:cNvCxnSpPr/>
              <p:nvPr userDrawn="1"/>
            </p:nvCxnSpPr>
            <p:spPr>
              <a:xfrm rot="5400000">
                <a:off x="4568757" y="-231489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/>
              <p:cNvCxnSpPr/>
              <p:nvPr userDrawn="1"/>
            </p:nvCxnSpPr>
            <p:spPr>
              <a:xfrm rot="5400000">
                <a:off x="4568757" y="-216426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/>
              <p:cNvCxnSpPr/>
              <p:nvPr userDrawn="1"/>
            </p:nvCxnSpPr>
            <p:spPr>
              <a:xfrm rot="5400000">
                <a:off x="4568757" y="-201362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/>
              <p:cNvCxnSpPr/>
              <p:nvPr userDrawn="1"/>
            </p:nvCxnSpPr>
            <p:spPr>
              <a:xfrm rot="5400000">
                <a:off x="4568757" y="-186299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/>
              <p:cNvCxnSpPr/>
              <p:nvPr userDrawn="1"/>
            </p:nvCxnSpPr>
            <p:spPr>
              <a:xfrm rot="5400000">
                <a:off x="4568757" y="-171236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 userDrawn="1"/>
            </p:nvCxnSpPr>
            <p:spPr>
              <a:xfrm rot="5400000">
                <a:off x="4568757" y="-156172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 userDrawn="1"/>
            </p:nvCxnSpPr>
            <p:spPr>
              <a:xfrm rot="5400000">
                <a:off x="4568757" y="-1411096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 userDrawn="1"/>
            </p:nvCxnSpPr>
            <p:spPr>
              <a:xfrm rot="5400000">
                <a:off x="4568757" y="-126046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 userDrawn="1"/>
            </p:nvCxnSpPr>
            <p:spPr>
              <a:xfrm rot="5400000">
                <a:off x="4568757" y="-1109830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/>
              <p:cNvCxnSpPr/>
              <p:nvPr userDrawn="1"/>
            </p:nvCxnSpPr>
            <p:spPr>
              <a:xfrm rot="5400000">
                <a:off x="4568757" y="-95919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 userDrawn="1"/>
            </p:nvCxnSpPr>
            <p:spPr>
              <a:xfrm rot="5400000">
                <a:off x="4568757" y="-80856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 userDrawn="1"/>
            </p:nvCxnSpPr>
            <p:spPr>
              <a:xfrm rot="5400000">
                <a:off x="4568757" y="-65793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 userDrawn="1"/>
            </p:nvCxnSpPr>
            <p:spPr>
              <a:xfrm rot="5400000">
                <a:off x="4568757" y="-50729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 userDrawn="1"/>
            </p:nvCxnSpPr>
            <p:spPr>
              <a:xfrm rot="5400000">
                <a:off x="4568757" y="-35666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 userDrawn="1"/>
            </p:nvCxnSpPr>
            <p:spPr>
              <a:xfrm rot="5400000">
                <a:off x="4568757" y="-20603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/>
              <p:cNvCxnSpPr/>
              <p:nvPr userDrawn="1"/>
            </p:nvCxnSpPr>
            <p:spPr>
              <a:xfrm rot="5400000">
                <a:off x="4568757" y="-5539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 userDrawn="1"/>
            </p:nvCxnSpPr>
            <p:spPr>
              <a:xfrm rot="5400000">
                <a:off x="4568757" y="9523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/>
              <p:cNvCxnSpPr/>
              <p:nvPr userDrawn="1"/>
            </p:nvCxnSpPr>
            <p:spPr>
              <a:xfrm rot="5400000">
                <a:off x="4568757" y="24586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/>
              <p:cNvCxnSpPr/>
              <p:nvPr userDrawn="1"/>
            </p:nvCxnSpPr>
            <p:spPr>
              <a:xfrm rot="5400000">
                <a:off x="4568757" y="39691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5" name="Group 87"/>
            <p:cNvGrpSpPr/>
            <p:nvPr userDrawn="1"/>
          </p:nvGrpSpPr>
          <p:grpSpPr>
            <a:xfrm>
              <a:off x="142570" y="603115"/>
              <a:ext cx="8858313" cy="4368936"/>
              <a:chOff x="142672" y="603115"/>
              <a:chExt cx="8864600" cy="4338536"/>
            </a:xfrm>
          </p:grpSpPr>
          <p:cxnSp>
            <p:nvCxnSpPr>
              <p:cNvPr id="106" name="Straight Connector 105"/>
              <p:cNvCxnSpPr/>
              <p:nvPr userDrawn="1"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 userDrawn="1"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 userDrawn="1"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 userDrawn="1"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 userDrawn="1"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 userDrawn="1"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 userDrawn="1"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 userDrawn="1"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 userDrawn="1"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 userDrawn="1"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 userDrawn="1"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 userDrawn="1"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 userDrawn="1"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 userDrawn="1"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/>
              <p:cNvCxnSpPr/>
              <p:nvPr userDrawn="1"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/>
              <p:cNvCxnSpPr/>
              <p:nvPr userDrawn="1"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 userDrawn="1"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 userDrawn="1"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 userDrawn="1"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 userDrawn="1"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 userDrawn="1"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 userDrawn="1"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 userDrawn="1"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/>
              <p:nvPr userDrawn="1"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/>
              <p:cNvCxnSpPr/>
              <p:nvPr userDrawn="1"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/>
              <p:nvPr userDrawn="1"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 userDrawn="1"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 userDrawn="1"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 userDrawn="1"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 userDrawn="1"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 userDrawn="1"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 userDrawn="1"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 userDrawn="1"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 userDrawn="1"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 userDrawn="1"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 userDrawn="1"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 userDrawn="1"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/>
              <p:cNvCxnSpPr/>
              <p:nvPr userDrawn="1"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 userDrawn="1"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/>
              <p:cNvCxnSpPr/>
              <p:nvPr userDrawn="1"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/>
              <p:nvPr userDrawn="1"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/>
              <p:cNvCxnSpPr/>
              <p:nvPr userDrawn="1"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 userDrawn="1"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/>
              <p:cNvCxnSpPr/>
              <p:nvPr userDrawn="1"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 userDrawn="1"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/>
              <p:cNvCxnSpPr/>
              <p:nvPr userDrawn="1"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 userDrawn="1"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/>
              <p:nvPr userDrawn="1"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 userDrawn="1"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/>
              <p:cNvCxnSpPr/>
              <p:nvPr userDrawn="1"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 userDrawn="1"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/>
              <p:nvPr userDrawn="1"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 userDrawn="1"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/>
              <p:cNvCxnSpPr/>
              <p:nvPr userDrawn="1"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/>
              <p:cNvCxnSpPr/>
              <p:nvPr userDrawn="1"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/>
              <p:cNvCxnSpPr/>
              <p:nvPr userDrawn="1"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/>
              <p:cNvCxnSpPr/>
              <p:nvPr userDrawn="1"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/>
              <p:cNvCxnSpPr/>
              <p:nvPr userDrawn="1"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/>
              <p:cNvCxnSpPr/>
              <p:nvPr userDrawn="1"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Table Diagram Slide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5" name="Table Placeholder 4"/>
          <p:cNvSpPr>
            <a:spLocks noGrp="1"/>
          </p:cNvSpPr>
          <p:nvPr>
            <p:ph type="tbl" sz="quarter" idx="10" hasCustomPrompt="1"/>
          </p:nvPr>
        </p:nvSpPr>
        <p:spPr>
          <a:xfrm>
            <a:off x="249238" y="693738"/>
            <a:ext cx="8645525" cy="4137025"/>
          </a:xfrm>
        </p:spPr>
        <p:txBody>
          <a:bodyPr/>
          <a:lstStyle>
            <a:lvl1pPr marL="0" marR="0" indent="0" algn="l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lang="en-IN" dirty="0"/>
              <a:t>Click icon to add a table</a:t>
            </a:r>
          </a:p>
        </p:txBody>
      </p:sp>
    </p:spTree>
    <p:extLst>
      <p:ext uri="{BB962C8B-B14F-4D97-AF65-F5344CB8AC3E}">
        <p14:creationId xmlns:p14="http://schemas.microsoft.com/office/powerpoint/2010/main" val="28829651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abular Dat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Group 119"/>
          <p:cNvGrpSpPr/>
          <p:nvPr userDrawn="1"/>
        </p:nvGrpSpPr>
        <p:grpSpPr>
          <a:xfrm>
            <a:off x="-1" y="596901"/>
            <a:ext cx="9137515" cy="4375150"/>
            <a:chOff x="-1" y="596901"/>
            <a:chExt cx="9137515" cy="4375150"/>
          </a:xfrm>
        </p:grpSpPr>
        <p:grpSp>
          <p:nvGrpSpPr>
            <p:cNvPr id="121" name="Group 119"/>
            <p:cNvGrpSpPr/>
            <p:nvPr userDrawn="1"/>
          </p:nvGrpSpPr>
          <p:grpSpPr>
            <a:xfrm>
              <a:off x="-1" y="596901"/>
              <a:ext cx="9137515" cy="4368770"/>
              <a:chOff x="-1" y="596901"/>
              <a:chExt cx="9137515" cy="4368770"/>
            </a:xfrm>
          </p:grpSpPr>
          <p:cxnSp>
            <p:nvCxnSpPr>
              <p:cNvPr id="182" name="Straight Connector 181"/>
              <p:cNvCxnSpPr/>
              <p:nvPr userDrawn="1"/>
            </p:nvCxnSpPr>
            <p:spPr>
              <a:xfrm rot="5400000">
                <a:off x="4568757" y="-397185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 userDrawn="1"/>
            </p:nvCxnSpPr>
            <p:spPr>
              <a:xfrm rot="5400000">
                <a:off x="4568757" y="-382122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 userDrawn="1"/>
            </p:nvCxnSpPr>
            <p:spPr>
              <a:xfrm rot="5400000">
                <a:off x="4568757" y="-367059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/>
              <p:cNvCxnSpPr/>
              <p:nvPr userDrawn="1"/>
            </p:nvCxnSpPr>
            <p:spPr>
              <a:xfrm rot="5400000">
                <a:off x="4568757" y="-351995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 userDrawn="1"/>
            </p:nvCxnSpPr>
            <p:spPr>
              <a:xfrm rot="5400000">
                <a:off x="4568757" y="-336932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 userDrawn="1"/>
            </p:nvCxnSpPr>
            <p:spPr>
              <a:xfrm rot="5400000">
                <a:off x="4568757" y="-321869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 userDrawn="1"/>
            </p:nvCxnSpPr>
            <p:spPr>
              <a:xfrm rot="5400000">
                <a:off x="4568757" y="-306805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 userDrawn="1"/>
            </p:nvCxnSpPr>
            <p:spPr>
              <a:xfrm rot="5400000">
                <a:off x="4568757" y="-2917426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 userDrawn="1"/>
            </p:nvCxnSpPr>
            <p:spPr>
              <a:xfrm rot="5400000">
                <a:off x="4568757" y="-276679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/>
              <p:cNvCxnSpPr/>
              <p:nvPr userDrawn="1"/>
            </p:nvCxnSpPr>
            <p:spPr>
              <a:xfrm rot="5400000">
                <a:off x="4568757" y="-2616160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 userDrawn="1"/>
            </p:nvCxnSpPr>
            <p:spPr>
              <a:xfrm rot="5400000">
                <a:off x="4568757" y="-246552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/>
              <p:cNvCxnSpPr/>
              <p:nvPr userDrawn="1"/>
            </p:nvCxnSpPr>
            <p:spPr>
              <a:xfrm rot="5400000">
                <a:off x="4568757" y="-231489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/>
              <p:cNvCxnSpPr/>
              <p:nvPr userDrawn="1"/>
            </p:nvCxnSpPr>
            <p:spPr>
              <a:xfrm rot="5400000">
                <a:off x="4568757" y="-216426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 userDrawn="1"/>
            </p:nvCxnSpPr>
            <p:spPr>
              <a:xfrm rot="5400000">
                <a:off x="4568757" y="-201362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/>
              <p:cNvCxnSpPr/>
              <p:nvPr userDrawn="1"/>
            </p:nvCxnSpPr>
            <p:spPr>
              <a:xfrm rot="5400000">
                <a:off x="4568757" y="-186299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 userDrawn="1"/>
            </p:nvCxnSpPr>
            <p:spPr>
              <a:xfrm rot="5400000">
                <a:off x="4568757" y="-171236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 userDrawn="1"/>
            </p:nvCxnSpPr>
            <p:spPr>
              <a:xfrm rot="5400000">
                <a:off x="4568757" y="-156172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 userDrawn="1"/>
            </p:nvCxnSpPr>
            <p:spPr>
              <a:xfrm rot="5400000">
                <a:off x="4568757" y="-1411096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 userDrawn="1"/>
            </p:nvCxnSpPr>
            <p:spPr>
              <a:xfrm rot="5400000">
                <a:off x="4568757" y="-126046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/>
              <p:cNvCxnSpPr/>
              <p:nvPr userDrawn="1"/>
            </p:nvCxnSpPr>
            <p:spPr>
              <a:xfrm rot="5400000">
                <a:off x="4568757" y="-1109830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/>
              <p:cNvCxnSpPr/>
              <p:nvPr userDrawn="1"/>
            </p:nvCxnSpPr>
            <p:spPr>
              <a:xfrm rot="5400000">
                <a:off x="4568757" y="-95919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 userDrawn="1"/>
            </p:nvCxnSpPr>
            <p:spPr>
              <a:xfrm rot="5400000">
                <a:off x="4568757" y="-80856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 userDrawn="1"/>
            </p:nvCxnSpPr>
            <p:spPr>
              <a:xfrm rot="5400000">
                <a:off x="4568757" y="-65793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 userDrawn="1"/>
            </p:nvCxnSpPr>
            <p:spPr>
              <a:xfrm rot="5400000">
                <a:off x="4568757" y="-50729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 userDrawn="1"/>
            </p:nvCxnSpPr>
            <p:spPr>
              <a:xfrm rot="5400000">
                <a:off x="4568757" y="-35666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/>
              <p:cNvCxnSpPr/>
              <p:nvPr userDrawn="1"/>
            </p:nvCxnSpPr>
            <p:spPr>
              <a:xfrm rot="5400000">
                <a:off x="4568757" y="-20603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/>
              <p:cNvCxnSpPr/>
              <p:nvPr userDrawn="1"/>
            </p:nvCxnSpPr>
            <p:spPr>
              <a:xfrm rot="5400000">
                <a:off x="4568757" y="-5539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/>
              <p:cNvCxnSpPr/>
              <p:nvPr userDrawn="1"/>
            </p:nvCxnSpPr>
            <p:spPr>
              <a:xfrm rot="5400000">
                <a:off x="4568757" y="9523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/>
              <p:cNvCxnSpPr/>
              <p:nvPr userDrawn="1"/>
            </p:nvCxnSpPr>
            <p:spPr>
              <a:xfrm rot="5400000">
                <a:off x="4568757" y="24586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/>
              <p:cNvCxnSpPr/>
              <p:nvPr userDrawn="1"/>
            </p:nvCxnSpPr>
            <p:spPr>
              <a:xfrm rot="5400000">
                <a:off x="4568757" y="39691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2" name="Group 87"/>
            <p:cNvGrpSpPr/>
            <p:nvPr userDrawn="1"/>
          </p:nvGrpSpPr>
          <p:grpSpPr>
            <a:xfrm>
              <a:off x="142570" y="603115"/>
              <a:ext cx="8858313" cy="4368936"/>
              <a:chOff x="142672" y="603115"/>
              <a:chExt cx="8864600" cy="4338536"/>
            </a:xfrm>
          </p:grpSpPr>
          <p:cxnSp>
            <p:nvCxnSpPr>
              <p:cNvPr id="123" name="Straight Connector 122"/>
              <p:cNvCxnSpPr/>
              <p:nvPr userDrawn="1"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 userDrawn="1"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 userDrawn="1"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 userDrawn="1"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 userDrawn="1"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 userDrawn="1"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/>
              <p:nvPr userDrawn="1"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/>
              <p:cNvCxnSpPr/>
              <p:nvPr userDrawn="1"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/>
              <p:nvPr userDrawn="1"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 userDrawn="1"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 userDrawn="1"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 userDrawn="1"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 userDrawn="1"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 userDrawn="1"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 userDrawn="1"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 userDrawn="1"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 userDrawn="1"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 userDrawn="1"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 userDrawn="1"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 userDrawn="1"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/>
              <p:cNvCxnSpPr/>
              <p:nvPr userDrawn="1"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 userDrawn="1"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/>
              <p:cNvCxnSpPr/>
              <p:nvPr userDrawn="1"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/>
              <p:nvPr userDrawn="1"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/>
              <p:cNvCxnSpPr/>
              <p:nvPr userDrawn="1"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 userDrawn="1"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/>
              <p:cNvCxnSpPr/>
              <p:nvPr userDrawn="1"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 userDrawn="1"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/>
              <p:cNvCxnSpPr/>
              <p:nvPr userDrawn="1"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 userDrawn="1"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/>
              <p:nvPr userDrawn="1"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 userDrawn="1"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/>
              <p:cNvCxnSpPr/>
              <p:nvPr userDrawn="1"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 userDrawn="1"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/>
              <p:nvPr userDrawn="1"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 userDrawn="1"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/>
              <p:cNvCxnSpPr/>
              <p:nvPr userDrawn="1"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/>
              <p:cNvCxnSpPr/>
              <p:nvPr userDrawn="1"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/>
              <p:cNvCxnSpPr/>
              <p:nvPr userDrawn="1"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/>
              <p:cNvCxnSpPr/>
              <p:nvPr userDrawn="1"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/>
              <p:cNvCxnSpPr/>
              <p:nvPr userDrawn="1"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/>
              <p:cNvCxnSpPr/>
              <p:nvPr userDrawn="1"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/>
              <p:cNvCxnSpPr/>
              <p:nvPr userDrawn="1"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/>
              <p:cNvCxnSpPr/>
              <p:nvPr userDrawn="1"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/>
              <p:cNvCxnSpPr/>
              <p:nvPr userDrawn="1"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/>
              <p:cNvCxnSpPr/>
              <p:nvPr userDrawn="1"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/>
              <p:cNvCxnSpPr/>
              <p:nvPr userDrawn="1"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/>
              <p:cNvCxnSpPr/>
              <p:nvPr userDrawn="1"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/>
              <p:nvPr userDrawn="1"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 userDrawn="1"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/>
              <p:nvPr userDrawn="1"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 userDrawn="1"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/>
              <p:cNvCxnSpPr/>
              <p:nvPr userDrawn="1"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/>
              <p:cNvCxnSpPr/>
              <p:nvPr userDrawn="1"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/>
              <p:cNvCxnSpPr/>
              <p:nvPr userDrawn="1"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/>
              <p:cNvCxnSpPr/>
              <p:nvPr userDrawn="1"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/>
              <p:cNvCxnSpPr/>
              <p:nvPr userDrawn="1"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/>
              <p:cNvCxnSpPr/>
              <p:nvPr userDrawn="1"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 userDrawn="1"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Tabular Data Slide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289325" y="1342417"/>
            <a:ext cx="2016766" cy="979250"/>
          </a:xfrm>
          <a:prstGeom prst="homePlate">
            <a:avLst>
              <a:gd name="adj" fmla="val 25515"/>
            </a:avLst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13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289325" y="2574588"/>
            <a:ext cx="2016766" cy="979250"/>
          </a:xfrm>
          <a:prstGeom prst="homePlate">
            <a:avLst>
              <a:gd name="adj" fmla="val 25515"/>
            </a:avLst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14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289325" y="3806759"/>
            <a:ext cx="2016766" cy="979250"/>
          </a:xfrm>
          <a:prstGeom prst="homePlate">
            <a:avLst>
              <a:gd name="adj" fmla="val 25515"/>
            </a:avLst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08781" y="648511"/>
            <a:ext cx="8526440" cy="343677"/>
          </a:xfrm>
          <a:prstGeom prst="parallelogram">
            <a:avLst/>
          </a:prstGeom>
          <a:solidFill>
            <a:schemeClr val="accent1"/>
          </a:solidFill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endParaRPr lang="en-IN" dirty="0"/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2821631" y="1070010"/>
            <a:ext cx="2742590" cy="214042"/>
          </a:xfrm>
          <a:prstGeom prst="parallelogram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en-IN" dirty="0"/>
          </a:p>
        </p:txBody>
      </p:sp>
      <p:sp>
        <p:nvSpPr>
          <p:cNvPr id="2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5986362" y="1070010"/>
            <a:ext cx="2742590" cy="214042"/>
          </a:xfrm>
          <a:prstGeom prst="parallelogram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en-IN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2860675" y="1381395"/>
            <a:ext cx="2657475" cy="920750"/>
          </a:xfrm>
        </p:spPr>
        <p:txBody>
          <a:bodyPr>
            <a:noAutofit/>
          </a:bodyPr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21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6012436" y="1381395"/>
            <a:ext cx="2657475" cy="920750"/>
          </a:xfrm>
        </p:spPr>
        <p:txBody>
          <a:bodyPr>
            <a:noAutofit/>
          </a:bodyPr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2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2860675" y="2607079"/>
            <a:ext cx="2657475" cy="920750"/>
          </a:xfrm>
        </p:spPr>
        <p:txBody>
          <a:bodyPr>
            <a:noAutofit/>
          </a:bodyPr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23" name="Text Placeholder 11"/>
          <p:cNvSpPr>
            <a:spLocks noGrp="1"/>
          </p:cNvSpPr>
          <p:nvPr>
            <p:ph type="body" sz="quarter" idx="19"/>
          </p:nvPr>
        </p:nvSpPr>
        <p:spPr>
          <a:xfrm>
            <a:off x="6012436" y="2607079"/>
            <a:ext cx="2657475" cy="920750"/>
          </a:xfrm>
        </p:spPr>
        <p:txBody>
          <a:bodyPr>
            <a:noAutofit/>
          </a:bodyPr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24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2860675" y="3839250"/>
            <a:ext cx="2657475" cy="920750"/>
          </a:xfrm>
        </p:spPr>
        <p:txBody>
          <a:bodyPr>
            <a:noAutofit/>
          </a:bodyPr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25" name="Text Placeholder 11"/>
          <p:cNvSpPr>
            <a:spLocks noGrp="1"/>
          </p:cNvSpPr>
          <p:nvPr>
            <p:ph type="body" sz="quarter" idx="21"/>
          </p:nvPr>
        </p:nvSpPr>
        <p:spPr>
          <a:xfrm>
            <a:off x="6012436" y="3839250"/>
            <a:ext cx="2657475" cy="920750"/>
          </a:xfrm>
        </p:spPr>
        <p:txBody>
          <a:bodyPr>
            <a:noAutofit/>
          </a:bodyPr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27" name="Text Placeholder 11"/>
          <p:cNvSpPr>
            <a:spLocks noGrp="1"/>
          </p:cNvSpPr>
          <p:nvPr>
            <p:ph type="body" sz="quarter" idx="22" hasCustomPrompt="1"/>
          </p:nvPr>
        </p:nvSpPr>
        <p:spPr>
          <a:xfrm>
            <a:off x="328134" y="2055779"/>
            <a:ext cx="1614791" cy="246366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bg1"/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28" name="Text Placeholder 11"/>
          <p:cNvSpPr>
            <a:spLocks noGrp="1"/>
          </p:cNvSpPr>
          <p:nvPr>
            <p:ph type="body" sz="quarter" idx="23" hasCustomPrompt="1"/>
          </p:nvPr>
        </p:nvSpPr>
        <p:spPr>
          <a:xfrm>
            <a:off x="328134" y="3307404"/>
            <a:ext cx="1614791" cy="246366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bg1"/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29" name="Text Placeholder 11"/>
          <p:cNvSpPr>
            <a:spLocks noGrp="1"/>
          </p:cNvSpPr>
          <p:nvPr>
            <p:ph type="body" sz="quarter" idx="24" hasCustomPrompt="1"/>
          </p:nvPr>
        </p:nvSpPr>
        <p:spPr>
          <a:xfrm>
            <a:off x="328134" y="4526604"/>
            <a:ext cx="1614791" cy="246366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bg1"/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763050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Picture 94">
            <a:extLst>
              <a:ext uri="{FF2B5EF4-FFF2-40B4-BE49-F238E27FC236}">
                <a16:creationId xmlns:a16="http://schemas.microsoft.com/office/drawing/2014/main" id="{3D37403C-FCDD-4B04-BD4E-CA99BAE0E37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17"/>
          <a:stretch/>
        </p:blipFill>
        <p:spPr>
          <a:xfrm>
            <a:off x="46870" y="39029"/>
            <a:ext cx="9050260" cy="5065443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 userDrawn="1">
            <p:ph type="title" hasCustomPrompt="1"/>
          </p:nvPr>
        </p:nvSpPr>
        <p:spPr bwMode="gray">
          <a:xfrm>
            <a:off x="348000" y="0"/>
            <a:ext cx="8534400" cy="87840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="1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edit Title Text</a:t>
            </a:r>
          </a:p>
        </p:txBody>
      </p:sp>
      <p:sp>
        <p:nvSpPr>
          <p:cNvPr id="7" name="Content Placeholder 2"/>
          <p:cNvSpPr>
            <a:spLocks noGrp="1"/>
          </p:cNvSpPr>
          <p:nvPr userDrawn="1">
            <p:ph idx="1"/>
          </p:nvPr>
        </p:nvSpPr>
        <p:spPr bwMode="gray">
          <a:xfrm>
            <a:off x="348000" y="1051200"/>
            <a:ext cx="8534400" cy="380655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200" smtClean="0"/>
            </a:lvl4pPr>
            <a:lvl5pPr>
              <a:defRPr lang="en-US" sz="1100" dirty="0"/>
            </a:lvl5pPr>
          </a:lstStyle>
          <a:p>
            <a:pPr lvl="0">
              <a:buFontTx/>
              <a:buBlip>
                <a:blip r:embed="rId3"/>
              </a:buBlip>
            </a:pPr>
            <a:r>
              <a:rPr lang="en-US" dirty="0"/>
              <a:t>Click to edit Master text styles</a:t>
            </a:r>
          </a:p>
          <a:p>
            <a:pPr lvl="1">
              <a:buFontTx/>
              <a:buBlip>
                <a:blip r:embed="rId3"/>
              </a:buBlip>
            </a:pPr>
            <a:r>
              <a:rPr lang="en-US" dirty="0"/>
              <a:t>Second level</a:t>
            </a:r>
          </a:p>
          <a:p>
            <a:pPr lvl="2">
              <a:buFontTx/>
              <a:buBlip>
                <a:blip r:embed="rId3"/>
              </a:buBlip>
            </a:pPr>
            <a:r>
              <a:rPr lang="en-US" dirty="0"/>
              <a:t>Third level</a:t>
            </a:r>
          </a:p>
          <a:p>
            <a:pPr lvl="3">
              <a:buFontTx/>
              <a:buBlip>
                <a:blip r:embed="rId3"/>
              </a:buBlip>
            </a:pPr>
            <a:r>
              <a:rPr lang="en-US" dirty="0"/>
              <a:t>Fourth level</a:t>
            </a:r>
          </a:p>
          <a:p>
            <a:pPr lvl="4">
              <a:buFontTx/>
              <a:buBlip>
                <a:blip r:embed="rId3"/>
              </a:buBlip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636158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Five Point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Group 119"/>
          <p:cNvGrpSpPr/>
          <p:nvPr userDrawn="1"/>
        </p:nvGrpSpPr>
        <p:grpSpPr>
          <a:xfrm>
            <a:off x="-1" y="596901"/>
            <a:ext cx="9137515" cy="4375150"/>
            <a:chOff x="-1" y="596901"/>
            <a:chExt cx="9137515" cy="4375150"/>
          </a:xfrm>
        </p:grpSpPr>
        <p:grpSp>
          <p:nvGrpSpPr>
            <p:cNvPr id="121" name="Group 119"/>
            <p:cNvGrpSpPr/>
            <p:nvPr userDrawn="1"/>
          </p:nvGrpSpPr>
          <p:grpSpPr>
            <a:xfrm>
              <a:off x="-1" y="596901"/>
              <a:ext cx="9137515" cy="4368770"/>
              <a:chOff x="-1" y="596901"/>
              <a:chExt cx="9137515" cy="4368770"/>
            </a:xfrm>
          </p:grpSpPr>
          <p:cxnSp>
            <p:nvCxnSpPr>
              <p:cNvPr id="182" name="Straight Connector 181"/>
              <p:cNvCxnSpPr/>
              <p:nvPr userDrawn="1"/>
            </p:nvCxnSpPr>
            <p:spPr>
              <a:xfrm rot="5400000">
                <a:off x="4568757" y="-397185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 userDrawn="1"/>
            </p:nvCxnSpPr>
            <p:spPr>
              <a:xfrm rot="5400000">
                <a:off x="4568757" y="-382122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 userDrawn="1"/>
            </p:nvCxnSpPr>
            <p:spPr>
              <a:xfrm rot="5400000">
                <a:off x="4568757" y="-367059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/>
              <p:cNvCxnSpPr/>
              <p:nvPr userDrawn="1"/>
            </p:nvCxnSpPr>
            <p:spPr>
              <a:xfrm rot="5400000">
                <a:off x="4568757" y="-351995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 userDrawn="1"/>
            </p:nvCxnSpPr>
            <p:spPr>
              <a:xfrm rot="5400000">
                <a:off x="4568757" y="-336932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 userDrawn="1"/>
            </p:nvCxnSpPr>
            <p:spPr>
              <a:xfrm rot="5400000">
                <a:off x="4568757" y="-321869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 userDrawn="1"/>
            </p:nvCxnSpPr>
            <p:spPr>
              <a:xfrm rot="5400000">
                <a:off x="4568757" y="-306805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 userDrawn="1"/>
            </p:nvCxnSpPr>
            <p:spPr>
              <a:xfrm rot="5400000">
                <a:off x="4568757" y="-2917426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 userDrawn="1"/>
            </p:nvCxnSpPr>
            <p:spPr>
              <a:xfrm rot="5400000">
                <a:off x="4568757" y="-276679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/>
              <p:cNvCxnSpPr/>
              <p:nvPr userDrawn="1"/>
            </p:nvCxnSpPr>
            <p:spPr>
              <a:xfrm rot="5400000">
                <a:off x="4568757" y="-2616160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 userDrawn="1"/>
            </p:nvCxnSpPr>
            <p:spPr>
              <a:xfrm rot="5400000">
                <a:off x="4568757" y="-246552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/>
              <p:cNvCxnSpPr/>
              <p:nvPr userDrawn="1"/>
            </p:nvCxnSpPr>
            <p:spPr>
              <a:xfrm rot="5400000">
                <a:off x="4568757" y="-231489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/>
              <p:cNvCxnSpPr/>
              <p:nvPr userDrawn="1"/>
            </p:nvCxnSpPr>
            <p:spPr>
              <a:xfrm rot="5400000">
                <a:off x="4568757" y="-216426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 userDrawn="1"/>
            </p:nvCxnSpPr>
            <p:spPr>
              <a:xfrm rot="5400000">
                <a:off x="4568757" y="-201362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/>
              <p:cNvCxnSpPr/>
              <p:nvPr userDrawn="1"/>
            </p:nvCxnSpPr>
            <p:spPr>
              <a:xfrm rot="5400000">
                <a:off x="4568757" y="-186299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 userDrawn="1"/>
            </p:nvCxnSpPr>
            <p:spPr>
              <a:xfrm rot="5400000">
                <a:off x="4568757" y="-171236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 userDrawn="1"/>
            </p:nvCxnSpPr>
            <p:spPr>
              <a:xfrm rot="5400000">
                <a:off x="4568757" y="-156172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 userDrawn="1"/>
            </p:nvCxnSpPr>
            <p:spPr>
              <a:xfrm rot="5400000">
                <a:off x="4568757" y="-1411096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 userDrawn="1"/>
            </p:nvCxnSpPr>
            <p:spPr>
              <a:xfrm rot="5400000">
                <a:off x="4568757" y="-126046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/>
              <p:cNvCxnSpPr/>
              <p:nvPr userDrawn="1"/>
            </p:nvCxnSpPr>
            <p:spPr>
              <a:xfrm rot="5400000">
                <a:off x="4568757" y="-1109830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/>
              <p:cNvCxnSpPr/>
              <p:nvPr userDrawn="1"/>
            </p:nvCxnSpPr>
            <p:spPr>
              <a:xfrm rot="5400000">
                <a:off x="4568757" y="-95919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 userDrawn="1"/>
            </p:nvCxnSpPr>
            <p:spPr>
              <a:xfrm rot="5400000">
                <a:off x="4568757" y="-80856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 userDrawn="1"/>
            </p:nvCxnSpPr>
            <p:spPr>
              <a:xfrm rot="5400000">
                <a:off x="4568757" y="-65793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 userDrawn="1"/>
            </p:nvCxnSpPr>
            <p:spPr>
              <a:xfrm rot="5400000">
                <a:off x="4568757" y="-50729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 userDrawn="1"/>
            </p:nvCxnSpPr>
            <p:spPr>
              <a:xfrm rot="5400000">
                <a:off x="4568757" y="-35666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/>
              <p:cNvCxnSpPr/>
              <p:nvPr userDrawn="1"/>
            </p:nvCxnSpPr>
            <p:spPr>
              <a:xfrm rot="5400000">
                <a:off x="4568757" y="-20603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/>
              <p:cNvCxnSpPr/>
              <p:nvPr userDrawn="1"/>
            </p:nvCxnSpPr>
            <p:spPr>
              <a:xfrm rot="5400000">
                <a:off x="4568757" y="-5539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/>
              <p:cNvCxnSpPr/>
              <p:nvPr userDrawn="1"/>
            </p:nvCxnSpPr>
            <p:spPr>
              <a:xfrm rot="5400000">
                <a:off x="4568757" y="9523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/>
              <p:cNvCxnSpPr/>
              <p:nvPr userDrawn="1"/>
            </p:nvCxnSpPr>
            <p:spPr>
              <a:xfrm rot="5400000">
                <a:off x="4568757" y="24586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/>
              <p:cNvCxnSpPr/>
              <p:nvPr userDrawn="1"/>
            </p:nvCxnSpPr>
            <p:spPr>
              <a:xfrm rot="5400000">
                <a:off x="4568757" y="39691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2" name="Group 87"/>
            <p:cNvGrpSpPr/>
            <p:nvPr userDrawn="1"/>
          </p:nvGrpSpPr>
          <p:grpSpPr>
            <a:xfrm>
              <a:off x="142570" y="603115"/>
              <a:ext cx="8858313" cy="4368936"/>
              <a:chOff x="142672" y="603115"/>
              <a:chExt cx="8864600" cy="4338536"/>
            </a:xfrm>
          </p:grpSpPr>
          <p:cxnSp>
            <p:nvCxnSpPr>
              <p:cNvPr id="123" name="Straight Connector 122"/>
              <p:cNvCxnSpPr/>
              <p:nvPr userDrawn="1"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 userDrawn="1"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 userDrawn="1"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 userDrawn="1"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 userDrawn="1"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 userDrawn="1"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/>
              <p:nvPr userDrawn="1"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/>
              <p:cNvCxnSpPr/>
              <p:nvPr userDrawn="1"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/>
              <p:nvPr userDrawn="1"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 userDrawn="1"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 userDrawn="1"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 userDrawn="1"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 userDrawn="1"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 userDrawn="1"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 userDrawn="1"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 userDrawn="1"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 userDrawn="1"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 userDrawn="1"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 userDrawn="1"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 userDrawn="1"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/>
              <p:cNvCxnSpPr/>
              <p:nvPr userDrawn="1"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 userDrawn="1"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/>
              <p:cNvCxnSpPr/>
              <p:nvPr userDrawn="1"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/>
              <p:nvPr userDrawn="1"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/>
              <p:cNvCxnSpPr/>
              <p:nvPr userDrawn="1"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 userDrawn="1"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/>
              <p:cNvCxnSpPr/>
              <p:nvPr userDrawn="1"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 userDrawn="1"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/>
              <p:cNvCxnSpPr/>
              <p:nvPr userDrawn="1"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 userDrawn="1"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/>
              <p:nvPr userDrawn="1"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 userDrawn="1"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/>
              <p:cNvCxnSpPr/>
              <p:nvPr userDrawn="1"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 userDrawn="1"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/>
              <p:nvPr userDrawn="1"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 userDrawn="1"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/>
              <p:cNvCxnSpPr/>
              <p:nvPr userDrawn="1"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/>
              <p:cNvCxnSpPr/>
              <p:nvPr userDrawn="1"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/>
              <p:cNvCxnSpPr/>
              <p:nvPr userDrawn="1"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/>
              <p:cNvCxnSpPr/>
              <p:nvPr userDrawn="1"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/>
              <p:cNvCxnSpPr/>
              <p:nvPr userDrawn="1"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/>
              <p:cNvCxnSpPr/>
              <p:nvPr userDrawn="1"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/>
              <p:cNvCxnSpPr/>
              <p:nvPr userDrawn="1"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/>
              <p:cNvCxnSpPr/>
              <p:nvPr userDrawn="1"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/>
              <p:cNvCxnSpPr/>
              <p:nvPr userDrawn="1"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/>
              <p:cNvCxnSpPr/>
              <p:nvPr userDrawn="1"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/>
              <p:cNvCxnSpPr/>
              <p:nvPr userDrawn="1"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/>
              <p:cNvCxnSpPr/>
              <p:nvPr userDrawn="1"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/>
              <p:nvPr userDrawn="1"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 userDrawn="1"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/>
              <p:nvPr userDrawn="1"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 userDrawn="1"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/>
              <p:cNvCxnSpPr/>
              <p:nvPr userDrawn="1"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/>
              <p:cNvCxnSpPr/>
              <p:nvPr userDrawn="1"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/>
              <p:cNvCxnSpPr/>
              <p:nvPr userDrawn="1"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/>
              <p:cNvCxnSpPr/>
              <p:nvPr userDrawn="1"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/>
              <p:cNvCxnSpPr/>
              <p:nvPr userDrawn="1"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/>
              <p:cNvCxnSpPr/>
              <p:nvPr userDrawn="1"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 userDrawn="1"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Five Points Slide 1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350302" y="1485899"/>
            <a:ext cx="1800000" cy="1800000"/>
          </a:xfrm>
          <a:prstGeom prst="pentag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27" name="Text Placeholder 11"/>
          <p:cNvSpPr>
            <a:spLocks noGrp="1"/>
          </p:cNvSpPr>
          <p:nvPr>
            <p:ph type="body" sz="quarter" idx="22" hasCustomPrompt="1"/>
          </p:nvPr>
        </p:nvSpPr>
        <p:spPr>
          <a:xfrm>
            <a:off x="587040" y="3360421"/>
            <a:ext cx="127986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31" name="Picture Placeholder 7"/>
          <p:cNvSpPr>
            <a:spLocks noGrp="1"/>
          </p:cNvSpPr>
          <p:nvPr>
            <p:ph type="pic" sz="quarter" idx="24"/>
          </p:nvPr>
        </p:nvSpPr>
        <p:spPr>
          <a:xfrm>
            <a:off x="2026704" y="2186944"/>
            <a:ext cx="1799996" cy="1799995"/>
          </a:xfrm>
          <a:custGeom>
            <a:avLst/>
            <a:gdLst/>
            <a:ahLst/>
            <a:cxnLst/>
            <a:rect l="l" t="t" r="r" b="b"/>
            <a:pathLst>
              <a:path w="1799996" h="1799995">
                <a:moveTo>
                  <a:pt x="343769" y="0"/>
                </a:moveTo>
                <a:lnTo>
                  <a:pt x="1456227" y="0"/>
                </a:lnTo>
                <a:lnTo>
                  <a:pt x="1799996" y="1112458"/>
                </a:lnTo>
                <a:lnTo>
                  <a:pt x="899998" y="1799995"/>
                </a:lnTo>
                <a:lnTo>
                  <a:pt x="0" y="1112458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32" name="Picture Placeholder 7"/>
          <p:cNvSpPr>
            <a:spLocks noGrp="1"/>
          </p:cNvSpPr>
          <p:nvPr>
            <p:ph type="pic" sz="quarter" idx="25"/>
          </p:nvPr>
        </p:nvSpPr>
        <p:spPr>
          <a:xfrm>
            <a:off x="3703102" y="1485899"/>
            <a:ext cx="1800000" cy="1800000"/>
          </a:xfrm>
          <a:prstGeom prst="pentag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33" name="Picture Placeholder 7"/>
          <p:cNvSpPr>
            <a:spLocks noGrp="1"/>
          </p:cNvSpPr>
          <p:nvPr>
            <p:ph type="pic" sz="quarter" idx="26"/>
          </p:nvPr>
        </p:nvSpPr>
        <p:spPr>
          <a:xfrm>
            <a:off x="5379504" y="2186944"/>
            <a:ext cx="1799996" cy="1799995"/>
          </a:xfrm>
          <a:custGeom>
            <a:avLst/>
            <a:gdLst/>
            <a:ahLst/>
            <a:cxnLst/>
            <a:rect l="l" t="t" r="r" b="b"/>
            <a:pathLst>
              <a:path w="1799996" h="1799995">
                <a:moveTo>
                  <a:pt x="343769" y="0"/>
                </a:moveTo>
                <a:lnTo>
                  <a:pt x="1456227" y="0"/>
                </a:lnTo>
                <a:lnTo>
                  <a:pt x="1799996" y="1112458"/>
                </a:lnTo>
                <a:lnTo>
                  <a:pt x="899998" y="1799995"/>
                </a:lnTo>
                <a:lnTo>
                  <a:pt x="0" y="1112458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34" name="Picture Placeholder 7"/>
          <p:cNvSpPr>
            <a:spLocks noGrp="1"/>
          </p:cNvSpPr>
          <p:nvPr>
            <p:ph type="pic" sz="quarter" idx="27"/>
          </p:nvPr>
        </p:nvSpPr>
        <p:spPr>
          <a:xfrm>
            <a:off x="7055902" y="1485899"/>
            <a:ext cx="1800000" cy="1800000"/>
          </a:xfrm>
          <a:prstGeom prst="pentag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35" name="Text Placeholder 11"/>
          <p:cNvSpPr>
            <a:spLocks noGrp="1"/>
          </p:cNvSpPr>
          <p:nvPr>
            <p:ph type="body" sz="quarter" idx="28" hasCustomPrompt="1"/>
          </p:nvPr>
        </p:nvSpPr>
        <p:spPr>
          <a:xfrm>
            <a:off x="2278680" y="1805941"/>
            <a:ext cx="127986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36" name="Text Placeholder 11"/>
          <p:cNvSpPr>
            <a:spLocks noGrp="1"/>
          </p:cNvSpPr>
          <p:nvPr>
            <p:ph type="body" sz="quarter" idx="29" hasCustomPrompt="1"/>
          </p:nvPr>
        </p:nvSpPr>
        <p:spPr>
          <a:xfrm>
            <a:off x="3961461" y="3360421"/>
            <a:ext cx="127986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37" name="Text Placeholder 11"/>
          <p:cNvSpPr>
            <a:spLocks noGrp="1"/>
          </p:cNvSpPr>
          <p:nvPr>
            <p:ph type="body" sz="quarter" idx="30" hasCustomPrompt="1"/>
          </p:nvPr>
        </p:nvSpPr>
        <p:spPr>
          <a:xfrm>
            <a:off x="5653101" y="1805941"/>
            <a:ext cx="127986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38" name="Text Placeholder 11"/>
          <p:cNvSpPr>
            <a:spLocks noGrp="1"/>
          </p:cNvSpPr>
          <p:nvPr>
            <p:ph type="body" sz="quarter" idx="31" hasCustomPrompt="1"/>
          </p:nvPr>
        </p:nvSpPr>
        <p:spPr>
          <a:xfrm>
            <a:off x="7321881" y="3360421"/>
            <a:ext cx="127986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467529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Five Points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1" name="Group 210"/>
          <p:cNvGrpSpPr/>
          <p:nvPr userDrawn="1"/>
        </p:nvGrpSpPr>
        <p:grpSpPr>
          <a:xfrm>
            <a:off x="-1" y="596901"/>
            <a:ext cx="9137515" cy="4375150"/>
            <a:chOff x="-1" y="596901"/>
            <a:chExt cx="9137515" cy="4375150"/>
          </a:xfrm>
        </p:grpSpPr>
        <p:grpSp>
          <p:nvGrpSpPr>
            <p:cNvPr id="120" name="Group 119"/>
            <p:cNvGrpSpPr/>
            <p:nvPr userDrawn="1"/>
          </p:nvGrpSpPr>
          <p:grpSpPr>
            <a:xfrm>
              <a:off x="-1" y="596901"/>
              <a:ext cx="9137515" cy="4368770"/>
              <a:chOff x="-1" y="596901"/>
              <a:chExt cx="9137515" cy="4368770"/>
            </a:xfrm>
          </p:grpSpPr>
          <p:cxnSp>
            <p:nvCxnSpPr>
              <p:cNvPr id="121" name="Straight Connector 120"/>
              <p:cNvCxnSpPr/>
              <p:nvPr userDrawn="1"/>
            </p:nvCxnSpPr>
            <p:spPr>
              <a:xfrm rot="5400000">
                <a:off x="4568757" y="-397185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 userDrawn="1"/>
            </p:nvCxnSpPr>
            <p:spPr>
              <a:xfrm rot="5400000">
                <a:off x="4568757" y="-382122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 userDrawn="1"/>
            </p:nvCxnSpPr>
            <p:spPr>
              <a:xfrm rot="5400000">
                <a:off x="4568757" y="-367059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 userDrawn="1"/>
            </p:nvCxnSpPr>
            <p:spPr>
              <a:xfrm rot="5400000">
                <a:off x="4568757" y="-351995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 userDrawn="1"/>
            </p:nvCxnSpPr>
            <p:spPr>
              <a:xfrm rot="5400000">
                <a:off x="4568757" y="-336932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 userDrawn="1"/>
            </p:nvCxnSpPr>
            <p:spPr>
              <a:xfrm rot="5400000">
                <a:off x="4568757" y="-321869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 userDrawn="1"/>
            </p:nvCxnSpPr>
            <p:spPr>
              <a:xfrm rot="5400000">
                <a:off x="4568757" y="-306805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 userDrawn="1"/>
            </p:nvCxnSpPr>
            <p:spPr>
              <a:xfrm rot="5400000">
                <a:off x="4568757" y="-2917426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/>
              <p:nvPr userDrawn="1"/>
            </p:nvCxnSpPr>
            <p:spPr>
              <a:xfrm rot="5400000">
                <a:off x="4568757" y="-276679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/>
              <p:cNvCxnSpPr/>
              <p:nvPr userDrawn="1"/>
            </p:nvCxnSpPr>
            <p:spPr>
              <a:xfrm rot="5400000">
                <a:off x="4568757" y="-2616160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/>
              <p:nvPr userDrawn="1"/>
            </p:nvCxnSpPr>
            <p:spPr>
              <a:xfrm rot="5400000">
                <a:off x="4568757" y="-246552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 userDrawn="1"/>
            </p:nvCxnSpPr>
            <p:spPr>
              <a:xfrm rot="5400000">
                <a:off x="4568757" y="-231489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 userDrawn="1"/>
            </p:nvCxnSpPr>
            <p:spPr>
              <a:xfrm rot="5400000">
                <a:off x="4568757" y="-216426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 userDrawn="1"/>
            </p:nvCxnSpPr>
            <p:spPr>
              <a:xfrm rot="5400000">
                <a:off x="4568757" y="-201362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 userDrawn="1"/>
            </p:nvCxnSpPr>
            <p:spPr>
              <a:xfrm rot="5400000">
                <a:off x="4568757" y="-186299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 userDrawn="1"/>
            </p:nvCxnSpPr>
            <p:spPr>
              <a:xfrm rot="5400000">
                <a:off x="4568757" y="-171236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 userDrawn="1"/>
            </p:nvCxnSpPr>
            <p:spPr>
              <a:xfrm rot="5400000">
                <a:off x="4568757" y="-156172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 userDrawn="1"/>
            </p:nvCxnSpPr>
            <p:spPr>
              <a:xfrm rot="5400000">
                <a:off x="4568757" y="-1411096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 userDrawn="1"/>
            </p:nvCxnSpPr>
            <p:spPr>
              <a:xfrm rot="5400000">
                <a:off x="4568757" y="-126046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 userDrawn="1"/>
            </p:nvCxnSpPr>
            <p:spPr>
              <a:xfrm rot="5400000">
                <a:off x="4568757" y="-1109830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 userDrawn="1"/>
            </p:nvCxnSpPr>
            <p:spPr>
              <a:xfrm rot="5400000">
                <a:off x="4568757" y="-95919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 userDrawn="1"/>
            </p:nvCxnSpPr>
            <p:spPr>
              <a:xfrm rot="5400000">
                <a:off x="4568757" y="-80856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/>
              <p:cNvCxnSpPr/>
              <p:nvPr userDrawn="1"/>
            </p:nvCxnSpPr>
            <p:spPr>
              <a:xfrm rot="5400000">
                <a:off x="4568757" y="-65793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 userDrawn="1"/>
            </p:nvCxnSpPr>
            <p:spPr>
              <a:xfrm rot="5400000">
                <a:off x="4568757" y="-50729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/>
              <p:cNvCxnSpPr/>
              <p:nvPr userDrawn="1"/>
            </p:nvCxnSpPr>
            <p:spPr>
              <a:xfrm rot="5400000">
                <a:off x="4568757" y="-35666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/>
              <p:nvPr userDrawn="1"/>
            </p:nvCxnSpPr>
            <p:spPr>
              <a:xfrm rot="5400000">
                <a:off x="4568757" y="-20603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/>
              <p:cNvCxnSpPr/>
              <p:nvPr userDrawn="1"/>
            </p:nvCxnSpPr>
            <p:spPr>
              <a:xfrm rot="5400000">
                <a:off x="4568757" y="-5539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 userDrawn="1"/>
            </p:nvCxnSpPr>
            <p:spPr>
              <a:xfrm rot="5400000">
                <a:off x="4568757" y="9523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/>
              <p:cNvCxnSpPr/>
              <p:nvPr userDrawn="1"/>
            </p:nvCxnSpPr>
            <p:spPr>
              <a:xfrm rot="5400000">
                <a:off x="4568757" y="24586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 userDrawn="1"/>
            </p:nvCxnSpPr>
            <p:spPr>
              <a:xfrm rot="5400000">
                <a:off x="4568757" y="39691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1" name="Group 87"/>
            <p:cNvGrpSpPr/>
            <p:nvPr userDrawn="1"/>
          </p:nvGrpSpPr>
          <p:grpSpPr>
            <a:xfrm>
              <a:off x="142570" y="603115"/>
              <a:ext cx="8858313" cy="4368936"/>
              <a:chOff x="142672" y="603115"/>
              <a:chExt cx="8864600" cy="4338536"/>
            </a:xfrm>
          </p:grpSpPr>
          <p:cxnSp>
            <p:nvCxnSpPr>
              <p:cNvPr id="152" name="Straight Connector 151"/>
              <p:cNvCxnSpPr/>
              <p:nvPr userDrawn="1"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/>
              <p:nvPr userDrawn="1"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 userDrawn="1"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/>
              <p:cNvCxnSpPr/>
              <p:nvPr userDrawn="1"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 userDrawn="1"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/>
              <p:nvPr userDrawn="1"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 userDrawn="1"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/>
              <p:cNvCxnSpPr/>
              <p:nvPr userDrawn="1"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/>
              <p:cNvCxnSpPr/>
              <p:nvPr userDrawn="1"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/>
              <p:cNvCxnSpPr/>
              <p:nvPr userDrawn="1"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/>
              <p:cNvCxnSpPr/>
              <p:nvPr userDrawn="1"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/>
              <p:cNvCxnSpPr/>
              <p:nvPr userDrawn="1"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/>
              <p:cNvCxnSpPr/>
              <p:nvPr userDrawn="1"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/>
              <p:cNvCxnSpPr/>
              <p:nvPr userDrawn="1"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/>
              <p:cNvCxnSpPr/>
              <p:nvPr userDrawn="1"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/>
              <p:cNvCxnSpPr/>
              <p:nvPr userDrawn="1"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/>
              <p:cNvCxnSpPr/>
              <p:nvPr userDrawn="1"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/>
              <p:cNvCxnSpPr/>
              <p:nvPr userDrawn="1"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/>
              <p:cNvCxnSpPr/>
              <p:nvPr userDrawn="1"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/>
              <p:nvPr userDrawn="1"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 userDrawn="1"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/>
              <p:nvPr userDrawn="1"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 userDrawn="1"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/>
              <p:cNvCxnSpPr/>
              <p:nvPr userDrawn="1"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/>
              <p:cNvCxnSpPr/>
              <p:nvPr userDrawn="1"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/>
              <p:cNvCxnSpPr/>
              <p:nvPr userDrawn="1"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/>
              <p:cNvCxnSpPr/>
              <p:nvPr userDrawn="1"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/>
              <p:cNvCxnSpPr/>
              <p:nvPr userDrawn="1"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/>
              <p:cNvCxnSpPr/>
              <p:nvPr userDrawn="1"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 userDrawn="1"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 userDrawn="1"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 userDrawn="1"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 userDrawn="1"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/>
              <p:cNvCxnSpPr/>
              <p:nvPr userDrawn="1"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 userDrawn="1"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 userDrawn="1"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 userDrawn="1"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 userDrawn="1"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 userDrawn="1"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/>
              <p:cNvCxnSpPr/>
              <p:nvPr userDrawn="1"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 userDrawn="1"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/>
              <p:cNvCxnSpPr/>
              <p:nvPr userDrawn="1"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/>
              <p:cNvCxnSpPr/>
              <p:nvPr userDrawn="1"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 userDrawn="1"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/>
              <p:cNvCxnSpPr/>
              <p:nvPr userDrawn="1"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 userDrawn="1"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 userDrawn="1"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 userDrawn="1"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 userDrawn="1"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/>
              <p:cNvCxnSpPr/>
              <p:nvPr userDrawn="1"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/>
              <p:cNvCxnSpPr/>
              <p:nvPr userDrawn="1"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 userDrawn="1"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 userDrawn="1"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 userDrawn="1"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 userDrawn="1"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/>
              <p:cNvCxnSpPr/>
              <p:nvPr userDrawn="1"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/>
              <p:cNvCxnSpPr/>
              <p:nvPr userDrawn="1"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/>
              <p:cNvCxnSpPr/>
              <p:nvPr userDrawn="1"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/>
              <p:cNvCxnSpPr/>
              <p:nvPr userDrawn="1"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Five Points Slide 2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2235380" y="2476650"/>
            <a:ext cx="1288870" cy="1288870"/>
          </a:xfrm>
          <a:prstGeom prst="pentag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27" name="Text Placeholder 11"/>
          <p:cNvSpPr>
            <a:spLocks noGrp="1"/>
          </p:cNvSpPr>
          <p:nvPr>
            <p:ph type="body" sz="quarter" idx="22" hasCustomPrompt="1"/>
          </p:nvPr>
        </p:nvSpPr>
        <p:spPr>
          <a:xfrm>
            <a:off x="2330853" y="388620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31" name="Picture Placeholder 7"/>
          <p:cNvSpPr>
            <a:spLocks noGrp="1"/>
          </p:cNvSpPr>
          <p:nvPr>
            <p:ph type="pic" sz="quarter" idx="24"/>
          </p:nvPr>
        </p:nvSpPr>
        <p:spPr>
          <a:xfrm>
            <a:off x="3024051" y="1524155"/>
            <a:ext cx="1288868" cy="1288866"/>
          </a:xfrm>
          <a:custGeom>
            <a:avLst/>
            <a:gdLst/>
            <a:ahLst/>
            <a:cxnLst/>
            <a:rect l="l" t="t" r="r" b="b"/>
            <a:pathLst>
              <a:path w="1799996" h="1799995">
                <a:moveTo>
                  <a:pt x="343769" y="0"/>
                </a:moveTo>
                <a:lnTo>
                  <a:pt x="1456227" y="0"/>
                </a:lnTo>
                <a:lnTo>
                  <a:pt x="1799996" y="1112458"/>
                </a:lnTo>
                <a:lnTo>
                  <a:pt x="899998" y="1799995"/>
                </a:lnTo>
                <a:lnTo>
                  <a:pt x="0" y="1112458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20" name="Picture Placeholder 7"/>
          <p:cNvSpPr>
            <a:spLocks noGrp="1"/>
          </p:cNvSpPr>
          <p:nvPr>
            <p:ph type="pic" sz="quarter" idx="29"/>
          </p:nvPr>
        </p:nvSpPr>
        <p:spPr>
          <a:xfrm>
            <a:off x="3812720" y="2476650"/>
            <a:ext cx="1288870" cy="1288870"/>
          </a:xfrm>
          <a:prstGeom prst="pentag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21" name="Picture Placeholder 7"/>
          <p:cNvSpPr>
            <a:spLocks noGrp="1"/>
          </p:cNvSpPr>
          <p:nvPr>
            <p:ph type="pic" sz="quarter" idx="30"/>
          </p:nvPr>
        </p:nvSpPr>
        <p:spPr>
          <a:xfrm>
            <a:off x="4601391" y="1524155"/>
            <a:ext cx="1288868" cy="1288866"/>
          </a:xfrm>
          <a:custGeom>
            <a:avLst/>
            <a:gdLst/>
            <a:ahLst/>
            <a:cxnLst/>
            <a:rect l="l" t="t" r="r" b="b"/>
            <a:pathLst>
              <a:path w="1799996" h="1799995">
                <a:moveTo>
                  <a:pt x="343769" y="0"/>
                </a:moveTo>
                <a:lnTo>
                  <a:pt x="1456227" y="0"/>
                </a:lnTo>
                <a:lnTo>
                  <a:pt x="1799996" y="1112458"/>
                </a:lnTo>
                <a:lnTo>
                  <a:pt x="899998" y="1799995"/>
                </a:lnTo>
                <a:lnTo>
                  <a:pt x="0" y="1112458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22" name="Picture Placeholder 7"/>
          <p:cNvSpPr>
            <a:spLocks noGrp="1"/>
          </p:cNvSpPr>
          <p:nvPr>
            <p:ph type="pic" sz="quarter" idx="31"/>
          </p:nvPr>
        </p:nvSpPr>
        <p:spPr>
          <a:xfrm>
            <a:off x="5390060" y="2476650"/>
            <a:ext cx="1288870" cy="1288870"/>
          </a:xfrm>
          <a:prstGeom prst="pentag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29" name="Text Placeholder 11"/>
          <p:cNvSpPr>
            <a:spLocks noGrp="1"/>
          </p:cNvSpPr>
          <p:nvPr>
            <p:ph type="body" sz="quarter" idx="36" hasCustomPrompt="1"/>
          </p:nvPr>
        </p:nvSpPr>
        <p:spPr>
          <a:xfrm>
            <a:off x="3908193" y="388620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30" name="Text Placeholder 11"/>
          <p:cNvSpPr>
            <a:spLocks noGrp="1"/>
          </p:cNvSpPr>
          <p:nvPr>
            <p:ph type="body" sz="quarter" idx="37" hasCustomPrompt="1"/>
          </p:nvPr>
        </p:nvSpPr>
        <p:spPr>
          <a:xfrm>
            <a:off x="5485533" y="388620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41" name="Text Placeholder 11"/>
          <p:cNvSpPr>
            <a:spLocks noGrp="1"/>
          </p:cNvSpPr>
          <p:nvPr>
            <p:ph type="body" sz="quarter" idx="40" hasCustomPrompt="1"/>
          </p:nvPr>
        </p:nvSpPr>
        <p:spPr>
          <a:xfrm>
            <a:off x="3123333" y="109728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42" name="Text Placeholder 11"/>
          <p:cNvSpPr>
            <a:spLocks noGrp="1"/>
          </p:cNvSpPr>
          <p:nvPr>
            <p:ph type="body" sz="quarter" idx="41" hasCustomPrompt="1"/>
          </p:nvPr>
        </p:nvSpPr>
        <p:spPr>
          <a:xfrm>
            <a:off x="4700673" y="109728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750987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ep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 userDrawn="1"/>
        </p:nvGrpSpPr>
        <p:grpSpPr>
          <a:xfrm>
            <a:off x="-1" y="596900"/>
            <a:ext cx="9137515" cy="4344751"/>
            <a:chOff x="0" y="596900"/>
            <a:chExt cx="9144000" cy="4344751"/>
          </a:xfrm>
        </p:grpSpPr>
        <p:grpSp>
          <p:nvGrpSpPr>
            <p:cNvPr id="20" name="Group 87"/>
            <p:cNvGrpSpPr/>
            <p:nvPr userDrawn="1"/>
          </p:nvGrpSpPr>
          <p:grpSpPr>
            <a:xfrm>
              <a:off x="142672" y="603115"/>
              <a:ext cx="8864600" cy="4338536"/>
              <a:chOff x="142672" y="603115"/>
              <a:chExt cx="8864600" cy="4338536"/>
            </a:xfrm>
          </p:grpSpPr>
          <p:cxnSp>
            <p:nvCxnSpPr>
              <p:cNvPr id="59" name="Straight Connector 58"/>
              <p:cNvCxnSpPr/>
              <p:nvPr userDrawn="1"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 userDrawn="1"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 userDrawn="1"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 userDrawn="1"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 userDrawn="1"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 userDrawn="1"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 userDrawn="1"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 userDrawn="1"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 userDrawn="1"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 userDrawn="1"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 userDrawn="1"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 userDrawn="1"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 userDrawn="1"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 userDrawn="1"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 userDrawn="1"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 userDrawn="1"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 userDrawn="1"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 userDrawn="1"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 userDrawn="1"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 userDrawn="1"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 userDrawn="1"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 userDrawn="1"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 userDrawn="1"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 userDrawn="1"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 userDrawn="1"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 userDrawn="1"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 userDrawn="1"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 userDrawn="1"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 userDrawn="1"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 userDrawn="1"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 userDrawn="1"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 userDrawn="1"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 userDrawn="1"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 userDrawn="1"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 userDrawn="1"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 userDrawn="1"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 userDrawn="1"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 userDrawn="1"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 userDrawn="1"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 userDrawn="1"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 userDrawn="1"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 userDrawn="1"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 userDrawn="1"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 userDrawn="1"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 userDrawn="1"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 userDrawn="1"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/>
              <p:nvPr userDrawn="1"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 userDrawn="1"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 userDrawn="1"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 userDrawn="1"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 userDrawn="1"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 userDrawn="1"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 userDrawn="1"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 userDrawn="1"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 userDrawn="1"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 userDrawn="1"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 userDrawn="1"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 userDrawn="1"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 userDrawn="1"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1" name="Straight Connector 20"/>
            <p:cNvCxnSpPr/>
            <p:nvPr userDrawn="1"/>
          </p:nvCxnSpPr>
          <p:spPr>
            <a:xfrm rot="5400000">
              <a:off x="4572000" y="-397510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 rot="5400000">
              <a:off x="4572000" y="-382226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 rot="5400000">
              <a:off x="4572000" y="-366942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 rot="5400000">
              <a:off x="4572000" y="-351658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 rot="5400000">
              <a:off x="4572000" y="-336374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 rot="5400000">
              <a:off x="4572000" y="-321091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 rot="5400000">
              <a:off x="4572000" y="-305807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 rot="5400000">
              <a:off x="4572000" y="-290523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 rot="5400000">
              <a:off x="4572000" y="-275239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 rot="5400000">
              <a:off x="4572000" y="-259955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 rot="5400000">
              <a:off x="4572000" y="-244672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 rot="5400000">
              <a:off x="4572000" y="-229388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 rot="5400000">
              <a:off x="4572000" y="-214104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 rot="5400000">
              <a:off x="4572000" y="-198820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 rot="5400000">
              <a:off x="4572000" y="-183536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 rot="5400000">
              <a:off x="4572000" y="-168253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>
            <a:xfrm rot="5400000">
              <a:off x="4572000" y="-152969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>
            <a:xfrm rot="5400000">
              <a:off x="4572000" y="-137685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>
            <a:xfrm rot="5400000">
              <a:off x="4572000" y="-122401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 userDrawn="1"/>
          </p:nvCxnSpPr>
          <p:spPr>
            <a:xfrm rot="5400000">
              <a:off x="4572000" y="-107117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 userDrawn="1"/>
          </p:nvCxnSpPr>
          <p:spPr>
            <a:xfrm rot="5400000">
              <a:off x="4572000" y="-91834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>
            <a:xfrm rot="5400000">
              <a:off x="4572000" y="-76550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>
            <a:xfrm rot="5400000">
              <a:off x="4572000" y="-61266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>
            <a:xfrm rot="5400000">
              <a:off x="4572000" y="-45982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>
            <a:xfrm rot="5400000">
              <a:off x="4572000" y="-30698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>
            <a:xfrm rot="5400000">
              <a:off x="4572000" y="-15415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>
            <a:xfrm rot="5400000">
              <a:off x="4572000" y="-131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>
            <a:xfrm rot="5400000">
              <a:off x="4572000" y="15152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>
            <a:xfrm rot="5400000">
              <a:off x="4572000" y="30436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Steps Slide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255440" y="1813709"/>
            <a:ext cx="3353390" cy="1546715"/>
          </a:xfrm>
          <a:prstGeom prst="homePlate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31" name="Picture Placeholder 7"/>
          <p:cNvSpPr>
            <a:spLocks noGrp="1"/>
          </p:cNvSpPr>
          <p:nvPr>
            <p:ph type="pic" sz="quarter" idx="24"/>
          </p:nvPr>
        </p:nvSpPr>
        <p:spPr>
          <a:xfrm>
            <a:off x="2915467" y="1813710"/>
            <a:ext cx="3353386" cy="1546710"/>
          </a:xfrm>
          <a:prstGeom prst="chevron">
            <a:avLst/>
          </a:prstGeom>
          <a:solidFill>
            <a:schemeClr val="accent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22" name="Picture Placeholder 7"/>
          <p:cNvSpPr>
            <a:spLocks noGrp="1"/>
          </p:cNvSpPr>
          <p:nvPr>
            <p:ph type="pic" sz="quarter" idx="31"/>
          </p:nvPr>
        </p:nvSpPr>
        <p:spPr>
          <a:xfrm>
            <a:off x="5575490" y="1813709"/>
            <a:ext cx="3353390" cy="1546715"/>
          </a:xfrm>
          <a:prstGeom prst="chevr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29" name="Text Placeholder 11"/>
          <p:cNvSpPr>
            <a:spLocks noGrp="1"/>
          </p:cNvSpPr>
          <p:nvPr>
            <p:ph type="body" sz="quarter" idx="36" hasCustomPrompt="1"/>
          </p:nvPr>
        </p:nvSpPr>
        <p:spPr>
          <a:xfrm>
            <a:off x="3940778" y="357378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41" name="Text Placeholder 11"/>
          <p:cNvSpPr>
            <a:spLocks noGrp="1"/>
          </p:cNvSpPr>
          <p:nvPr>
            <p:ph type="body" sz="quarter" idx="40" hasCustomPrompt="1"/>
          </p:nvPr>
        </p:nvSpPr>
        <p:spPr>
          <a:xfrm>
            <a:off x="1043073" y="132969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42" name="Text Placeholder 11"/>
          <p:cNvSpPr>
            <a:spLocks noGrp="1"/>
          </p:cNvSpPr>
          <p:nvPr>
            <p:ph type="body" sz="quarter" idx="41" hasCustomPrompt="1"/>
          </p:nvPr>
        </p:nvSpPr>
        <p:spPr>
          <a:xfrm>
            <a:off x="6514233" y="132969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24" name="Text Placeholder 11"/>
          <p:cNvSpPr>
            <a:spLocks noGrp="1"/>
          </p:cNvSpPr>
          <p:nvPr>
            <p:ph type="body" sz="quarter" idx="42" hasCustomPrompt="1"/>
          </p:nvPr>
        </p:nvSpPr>
        <p:spPr>
          <a:xfrm>
            <a:off x="752346" y="2914651"/>
            <a:ext cx="1678434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400" b="1">
                <a:solidFill>
                  <a:schemeClr val="bg1"/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25" name="Text Placeholder 11"/>
          <p:cNvSpPr>
            <a:spLocks noGrp="1"/>
          </p:cNvSpPr>
          <p:nvPr>
            <p:ph type="body" sz="quarter" idx="43" hasCustomPrompt="1"/>
          </p:nvPr>
        </p:nvSpPr>
        <p:spPr>
          <a:xfrm>
            <a:off x="3703391" y="2914651"/>
            <a:ext cx="1678434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400" b="1">
                <a:solidFill>
                  <a:schemeClr val="bg1"/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28" name="Text Placeholder 11"/>
          <p:cNvSpPr>
            <a:spLocks noGrp="1"/>
          </p:cNvSpPr>
          <p:nvPr>
            <p:ph type="body" sz="quarter" idx="44" hasCustomPrompt="1"/>
          </p:nvPr>
        </p:nvSpPr>
        <p:spPr>
          <a:xfrm>
            <a:off x="6355151" y="2914651"/>
            <a:ext cx="1678434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400" b="1">
                <a:solidFill>
                  <a:schemeClr val="bg1"/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18081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 userDrawn="1"/>
        </p:nvGrpSpPr>
        <p:grpSpPr>
          <a:xfrm>
            <a:off x="-1" y="0"/>
            <a:ext cx="9137515" cy="4914900"/>
            <a:chOff x="-1" y="0"/>
            <a:chExt cx="9137515" cy="4914900"/>
          </a:xfrm>
        </p:grpSpPr>
        <p:grpSp>
          <p:nvGrpSpPr>
            <p:cNvPr id="35" name="Group 87"/>
            <p:cNvGrpSpPr/>
            <p:nvPr userDrawn="1"/>
          </p:nvGrpSpPr>
          <p:grpSpPr>
            <a:xfrm>
              <a:off x="142570" y="6214"/>
              <a:ext cx="8858313" cy="4908686"/>
              <a:chOff x="142672" y="603115"/>
              <a:chExt cx="8864600" cy="4338536"/>
            </a:xfrm>
          </p:grpSpPr>
          <p:cxnSp>
            <p:nvCxnSpPr>
              <p:cNvPr id="70" name="Straight Connector 69"/>
              <p:cNvCxnSpPr/>
              <p:nvPr userDrawn="1"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 userDrawn="1"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 userDrawn="1"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 userDrawn="1"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 userDrawn="1"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 userDrawn="1"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 userDrawn="1"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 userDrawn="1"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 userDrawn="1"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 userDrawn="1"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 userDrawn="1"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 userDrawn="1"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 userDrawn="1"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 userDrawn="1"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 userDrawn="1"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 userDrawn="1"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 userDrawn="1"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 userDrawn="1"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 userDrawn="1"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 userDrawn="1"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 userDrawn="1"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 userDrawn="1"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 userDrawn="1"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 userDrawn="1"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 userDrawn="1"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 userDrawn="1"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 userDrawn="1"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 userDrawn="1"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 userDrawn="1"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 userDrawn="1"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 userDrawn="1"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 userDrawn="1"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 userDrawn="1"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 userDrawn="1"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 userDrawn="1"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/>
              <p:nvPr userDrawn="1"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 userDrawn="1"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 userDrawn="1"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 userDrawn="1"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 userDrawn="1"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 userDrawn="1"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 userDrawn="1"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 userDrawn="1"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 userDrawn="1"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 userDrawn="1"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 userDrawn="1"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 userDrawn="1"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 userDrawn="1"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 userDrawn="1"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 userDrawn="1"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/>
              <p:cNvCxnSpPr/>
              <p:nvPr userDrawn="1"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/>
              <p:cNvCxnSpPr/>
              <p:nvPr userDrawn="1"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 userDrawn="1"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 userDrawn="1"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 userDrawn="1"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 userDrawn="1"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 userDrawn="1"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 userDrawn="1"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 userDrawn="1"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 254"/>
            <p:cNvGrpSpPr/>
            <p:nvPr userDrawn="1"/>
          </p:nvGrpSpPr>
          <p:grpSpPr>
            <a:xfrm>
              <a:off x="-1" y="0"/>
              <a:ext cx="9137515" cy="4896684"/>
              <a:chOff x="-4568761" y="0"/>
              <a:chExt cx="13706276" cy="4896684"/>
            </a:xfrm>
          </p:grpSpPr>
          <p:cxnSp>
            <p:nvCxnSpPr>
              <p:cNvPr id="37" name="Straight Connector 36"/>
              <p:cNvCxnSpPr/>
              <p:nvPr userDrawn="1"/>
            </p:nvCxnSpPr>
            <p:spPr>
              <a:xfrm flipH="1">
                <a:off x="-4568761" y="0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 userDrawn="1"/>
            </p:nvCxnSpPr>
            <p:spPr>
              <a:xfrm flipH="1">
                <a:off x="-4568761" y="152838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 userDrawn="1"/>
            </p:nvCxnSpPr>
            <p:spPr>
              <a:xfrm flipH="1">
                <a:off x="-4568761" y="305676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 userDrawn="1"/>
            </p:nvCxnSpPr>
            <p:spPr>
              <a:xfrm flipH="1">
                <a:off x="-4568761" y="45851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 userDrawn="1"/>
            </p:nvCxnSpPr>
            <p:spPr>
              <a:xfrm flipH="1">
                <a:off x="-4568761" y="611352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 userDrawn="1"/>
            </p:nvCxnSpPr>
            <p:spPr>
              <a:xfrm flipH="1">
                <a:off x="-4568761" y="764190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 userDrawn="1"/>
            </p:nvCxnSpPr>
            <p:spPr>
              <a:xfrm flipH="1">
                <a:off x="-4568761" y="917028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 userDrawn="1"/>
            </p:nvCxnSpPr>
            <p:spPr>
              <a:xfrm flipH="1">
                <a:off x="-4568761" y="1069866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 userDrawn="1"/>
            </p:nvCxnSpPr>
            <p:spPr>
              <a:xfrm flipH="1">
                <a:off x="-4568761" y="122270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 userDrawn="1"/>
            </p:nvCxnSpPr>
            <p:spPr>
              <a:xfrm flipH="1">
                <a:off x="-4568761" y="1375542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 userDrawn="1"/>
            </p:nvCxnSpPr>
            <p:spPr>
              <a:xfrm flipH="1">
                <a:off x="-4568761" y="1528380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 userDrawn="1"/>
            </p:nvCxnSpPr>
            <p:spPr>
              <a:xfrm flipH="1">
                <a:off x="-4568761" y="1681218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 userDrawn="1"/>
            </p:nvCxnSpPr>
            <p:spPr>
              <a:xfrm flipH="1">
                <a:off x="-4568761" y="1834056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 userDrawn="1"/>
            </p:nvCxnSpPr>
            <p:spPr>
              <a:xfrm flipH="1">
                <a:off x="-4568761" y="198689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 userDrawn="1"/>
            </p:nvCxnSpPr>
            <p:spPr>
              <a:xfrm flipH="1">
                <a:off x="-4568761" y="2139732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 userDrawn="1"/>
            </p:nvCxnSpPr>
            <p:spPr>
              <a:xfrm flipH="1">
                <a:off x="-4568761" y="2292570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 userDrawn="1"/>
            </p:nvCxnSpPr>
            <p:spPr>
              <a:xfrm flipH="1">
                <a:off x="-4568761" y="2445408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 userDrawn="1"/>
            </p:nvCxnSpPr>
            <p:spPr>
              <a:xfrm flipH="1">
                <a:off x="-4568761" y="2598246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 userDrawn="1"/>
            </p:nvCxnSpPr>
            <p:spPr>
              <a:xfrm flipH="1">
                <a:off x="-4568761" y="2751084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 userDrawn="1"/>
            </p:nvCxnSpPr>
            <p:spPr>
              <a:xfrm flipH="1">
                <a:off x="-4568761" y="2903922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 userDrawn="1"/>
            </p:nvCxnSpPr>
            <p:spPr>
              <a:xfrm flipH="1">
                <a:off x="-4568761" y="3056760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 userDrawn="1"/>
            </p:nvCxnSpPr>
            <p:spPr>
              <a:xfrm flipH="1">
                <a:off x="-4568761" y="3209598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 userDrawn="1"/>
            </p:nvCxnSpPr>
            <p:spPr>
              <a:xfrm flipH="1">
                <a:off x="-4568761" y="3362436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 userDrawn="1"/>
            </p:nvCxnSpPr>
            <p:spPr>
              <a:xfrm flipH="1">
                <a:off x="-4568761" y="3515274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 userDrawn="1"/>
            </p:nvCxnSpPr>
            <p:spPr>
              <a:xfrm flipH="1">
                <a:off x="-4568761" y="3668112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 userDrawn="1"/>
            </p:nvCxnSpPr>
            <p:spPr>
              <a:xfrm flipH="1">
                <a:off x="-4568761" y="3820950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 userDrawn="1"/>
            </p:nvCxnSpPr>
            <p:spPr>
              <a:xfrm flipH="1">
                <a:off x="-4568761" y="3973788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 userDrawn="1"/>
            </p:nvCxnSpPr>
            <p:spPr>
              <a:xfrm flipH="1">
                <a:off x="-4568761" y="4126626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 userDrawn="1"/>
            </p:nvCxnSpPr>
            <p:spPr>
              <a:xfrm flipH="1">
                <a:off x="-4568761" y="427946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 userDrawn="1"/>
            </p:nvCxnSpPr>
            <p:spPr>
              <a:xfrm flipH="1">
                <a:off x="-4568761" y="4438170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 userDrawn="1"/>
            </p:nvCxnSpPr>
            <p:spPr>
              <a:xfrm flipH="1">
                <a:off x="-4568761" y="4591008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 userDrawn="1"/>
            </p:nvCxnSpPr>
            <p:spPr>
              <a:xfrm flipH="1">
                <a:off x="-4568761" y="4743846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 userDrawn="1"/>
            </p:nvCxnSpPr>
            <p:spPr>
              <a:xfrm flipH="1">
                <a:off x="-4568761" y="489668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76355" y="992954"/>
            <a:ext cx="2646065" cy="994172"/>
          </a:xfrm>
          <a:prstGeom prst="rect">
            <a:avLst/>
          </a:prstGeom>
        </p:spPr>
        <p:txBody>
          <a:bodyPr/>
          <a:lstStyle>
            <a:lvl1pPr algn="ctr">
              <a:defRPr sz="3200"/>
            </a:lvl1pPr>
          </a:lstStyle>
          <a:p>
            <a:r>
              <a:rPr lang="en-US" dirty="0"/>
              <a:t>Thank you.</a:t>
            </a:r>
            <a:endParaRPr lang="en-IN" dirty="0"/>
          </a:p>
        </p:txBody>
      </p:sp>
      <p:sp>
        <p:nvSpPr>
          <p:cNvPr id="17" name="Freeform 17"/>
          <p:cNvSpPr>
            <a:spLocks/>
          </p:cNvSpPr>
          <p:nvPr userDrawn="1"/>
        </p:nvSpPr>
        <p:spPr bwMode="auto">
          <a:xfrm>
            <a:off x="0" y="2647838"/>
            <a:ext cx="2407675" cy="575724"/>
          </a:xfrm>
          <a:custGeom>
            <a:avLst/>
            <a:gdLst/>
            <a:ahLst/>
            <a:cxnLst/>
            <a:rect l="l" t="t" r="r" b="b"/>
            <a:pathLst>
              <a:path w="2402984" h="575724">
                <a:moveTo>
                  <a:pt x="0" y="0"/>
                </a:moveTo>
                <a:lnTo>
                  <a:pt x="2402984" y="0"/>
                </a:lnTo>
                <a:lnTo>
                  <a:pt x="2052676" y="575724"/>
                </a:lnTo>
                <a:lnTo>
                  <a:pt x="0" y="57572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pSp>
        <p:nvGrpSpPr>
          <p:cNvPr id="18" name="Group 5"/>
          <p:cNvGrpSpPr>
            <a:grpSpLocks noChangeAspect="1"/>
          </p:cNvGrpSpPr>
          <p:nvPr userDrawn="1"/>
        </p:nvGrpSpPr>
        <p:grpSpPr bwMode="auto">
          <a:xfrm>
            <a:off x="112965" y="2789528"/>
            <a:ext cx="1944000" cy="291868"/>
            <a:chOff x="119" y="2341"/>
            <a:chExt cx="1805" cy="271"/>
          </a:xfrm>
        </p:grpSpPr>
        <p:sp>
          <p:nvSpPr>
            <p:cNvPr id="19" name="Freeform 6"/>
            <p:cNvSpPr>
              <a:spLocks noEditPoints="1"/>
            </p:cNvSpPr>
            <p:nvPr userDrawn="1"/>
          </p:nvSpPr>
          <p:spPr bwMode="auto">
            <a:xfrm>
              <a:off x="119" y="2341"/>
              <a:ext cx="270" cy="271"/>
            </a:xfrm>
            <a:custGeom>
              <a:avLst/>
              <a:gdLst>
                <a:gd name="T0" fmla="*/ 57 w 114"/>
                <a:gd name="T1" fmla="*/ 0 h 115"/>
                <a:gd name="T2" fmla="*/ 114 w 114"/>
                <a:gd name="T3" fmla="*/ 58 h 115"/>
                <a:gd name="T4" fmla="*/ 57 w 114"/>
                <a:gd name="T5" fmla="*/ 115 h 115"/>
                <a:gd name="T6" fmla="*/ 0 w 114"/>
                <a:gd name="T7" fmla="*/ 58 h 115"/>
                <a:gd name="T8" fmla="*/ 57 w 114"/>
                <a:gd name="T9" fmla="*/ 0 h 115"/>
                <a:gd name="T10" fmla="*/ 49 w 114"/>
                <a:gd name="T11" fmla="*/ 107 h 115"/>
                <a:gd name="T12" fmla="*/ 73 w 114"/>
                <a:gd name="T13" fmla="*/ 65 h 115"/>
                <a:gd name="T14" fmla="*/ 57 w 114"/>
                <a:gd name="T15" fmla="*/ 65 h 115"/>
                <a:gd name="T16" fmla="*/ 65 w 114"/>
                <a:gd name="T17" fmla="*/ 51 h 115"/>
                <a:gd name="T18" fmla="*/ 104 w 114"/>
                <a:gd name="T19" fmla="*/ 51 h 115"/>
                <a:gd name="T20" fmla="*/ 96 w 114"/>
                <a:gd name="T21" fmla="*/ 65 h 115"/>
                <a:gd name="T22" fmla="*/ 82 w 114"/>
                <a:gd name="T23" fmla="*/ 65 h 115"/>
                <a:gd name="T24" fmla="*/ 57 w 114"/>
                <a:gd name="T25" fmla="*/ 108 h 115"/>
                <a:gd name="T26" fmla="*/ 107 w 114"/>
                <a:gd name="T27" fmla="*/ 58 h 115"/>
                <a:gd name="T28" fmla="*/ 57 w 114"/>
                <a:gd name="T29" fmla="*/ 8 h 115"/>
                <a:gd name="T30" fmla="*/ 51 w 114"/>
                <a:gd name="T31" fmla="*/ 8 h 115"/>
                <a:gd name="T32" fmla="*/ 26 w 114"/>
                <a:gd name="T33" fmla="*/ 51 h 115"/>
                <a:gd name="T34" fmla="*/ 57 w 114"/>
                <a:gd name="T35" fmla="*/ 51 h 115"/>
                <a:gd name="T36" fmla="*/ 49 w 114"/>
                <a:gd name="T37" fmla="*/ 65 h 115"/>
                <a:gd name="T38" fmla="*/ 10 w 114"/>
                <a:gd name="T39" fmla="*/ 65 h 115"/>
                <a:gd name="T40" fmla="*/ 41 w 114"/>
                <a:gd name="T41" fmla="*/ 10 h 115"/>
                <a:gd name="T42" fmla="*/ 7 w 114"/>
                <a:gd name="T43" fmla="*/ 58 h 115"/>
                <a:gd name="T44" fmla="*/ 49 w 114"/>
                <a:gd name="T45" fmla="*/ 107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4" h="115">
                  <a:moveTo>
                    <a:pt x="57" y="0"/>
                  </a:moveTo>
                  <a:cubicBezTo>
                    <a:pt x="88" y="0"/>
                    <a:pt x="114" y="26"/>
                    <a:pt x="114" y="58"/>
                  </a:cubicBezTo>
                  <a:cubicBezTo>
                    <a:pt x="114" y="89"/>
                    <a:pt x="88" y="115"/>
                    <a:pt x="57" y="115"/>
                  </a:cubicBezTo>
                  <a:cubicBezTo>
                    <a:pt x="25" y="115"/>
                    <a:pt x="0" y="89"/>
                    <a:pt x="0" y="58"/>
                  </a:cubicBezTo>
                  <a:cubicBezTo>
                    <a:pt x="0" y="26"/>
                    <a:pt x="25" y="0"/>
                    <a:pt x="57" y="0"/>
                  </a:cubicBezTo>
                  <a:moveTo>
                    <a:pt x="49" y="107"/>
                  </a:moveTo>
                  <a:cubicBezTo>
                    <a:pt x="73" y="65"/>
                    <a:pt x="73" y="65"/>
                    <a:pt x="73" y="65"/>
                  </a:cubicBezTo>
                  <a:cubicBezTo>
                    <a:pt x="57" y="65"/>
                    <a:pt x="57" y="65"/>
                    <a:pt x="57" y="65"/>
                  </a:cubicBezTo>
                  <a:cubicBezTo>
                    <a:pt x="65" y="51"/>
                    <a:pt x="65" y="51"/>
                    <a:pt x="65" y="51"/>
                  </a:cubicBezTo>
                  <a:cubicBezTo>
                    <a:pt x="104" y="51"/>
                    <a:pt x="104" y="51"/>
                    <a:pt x="104" y="51"/>
                  </a:cubicBezTo>
                  <a:cubicBezTo>
                    <a:pt x="96" y="65"/>
                    <a:pt x="96" y="65"/>
                    <a:pt x="96" y="65"/>
                  </a:cubicBezTo>
                  <a:cubicBezTo>
                    <a:pt x="82" y="65"/>
                    <a:pt x="82" y="65"/>
                    <a:pt x="82" y="65"/>
                  </a:cubicBezTo>
                  <a:cubicBezTo>
                    <a:pt x="57" y="108"/>
                    <a:pt x="57" y="108"/>
                    <a:pt x="57" y="108"/>
                  </a:cubicBezTo>
                  <a:cubicBezTo>
                    <a:pt x="84" y="108"/>
                    <a:pt x="107" y="85"/>
                    <a:pt x="107" y="58"/>
                  </a:cubicBezTo>
                  <a:cubicBezTo>
                    <a:pt x="107" y="30"/>
                    <a:pt x="84" y="8"/>
                    <a:pt x="57" y="8"/>
                  </a:cubicBezTo>
                  <a:cubicBezTo>
                    <a:pt x="55" y="8"/>
                    <a:pt x="53" y="8"/>
                    <a:pt x="51" y="8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57" y="51"/>
                    <a:pt x="57" y="51"/>
                    <a:pt x="57" y="51"/>
                  </a:cubicBezTo>
                  <a:cubicBezTo>
                    <a:pt x="49" y="65"/>
                    <a:pt x="49" y="65"/>
                    <a:pt x="49" y="65"/>
                  </a:cubicBezTo>
                  <a:cubicBezTo>
                    <a:pt x="10" y="65"/>
                    <a:pt x="10" y="65"/>
                    <a:pt x="10" y="65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21" y="17"/>
                    <a:pt x="7" y="36"/>
                    <a:pt x="7" y="58"/>
                  </a:cubicBezTo>
                  <a:cubicBezTo>
                    <a:pt x="7" y="83"/>
                    <a:pt x="25" y="103"/>
                    <a:pt x="49" y="10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0" name="Freeform 7"/>
            <p:cNvSpPr>
              <a:spLocks noEditPoints="1"/>
            </p:cNvSpPr>
            <p:nvPr userDrawn="1"/>
          </p:nvSpPr>
          <p:spPr bwMode="auto">
            <a:xfrm>
              <a:off x="457" y="2426"/>
              <a:ext cx="1467" cy="125"/>
            </a:xfrm>
            <a:custGeom>
              <a:avLst/>
              <a:gdLst>
                <a:gd name="T0" fmla="*/ 55 w 621"/>
                <a:gd name="T1" fmla="*/ 34 h 53"/>
                <a:gd name="T2" fmla="*/ 53 w 621"/>
                <a:gd name="T3" fmla="*/ 18 h 53"/>
                <a:gd name="T4" fmla="*/ 35 w 621"/>
                <a:gd name="T5" fmla="*/ 7 h 53"/>
                <a:gd name="T6" fmla="*/ 29 w 621"/>
                <a:gd name="T7" fmla="*/ 38 h 53"/>
                <a:gd name="T8" fmla="*/ 45 w 621"/>
                <a:gd name="T9" fmla="*/ 35 h 53"/>
                <a:gd name="T10" fmla="*/ 40 w 621"/>
                <a:gd name="T11" fmla="*/ 24 h 53"/>
                <a:gd name="T12" fmla="*/ 42 w 621"/>
                <a:gd name="T13" fmla="*/ 9 h 53"/>
                <a:gd name="T14" fmla="*/ 81 w 621"/>
                <a:gd name="T15" fmla="*/ 9 h 53"/>
                <a:gd name="T16" fmla="*/ 139 w 621"/>
                <a:gd name="T17" fmla="*/ 9 h 53"/>
                <a:gd name="T18" fmla="*/ 144 w 621"/>
                <a:gd name="T19" fmla="*/ 13 h 53"/>
                <a:gd name="T20" fmla="*/ 155 w 621"/>
                <a:gd name="T21" fmla="*/ 40 h 53"/>
                <a:gd name="T22" fmla="*/ 145 w 621"/>
                <a:gd name="T23" fmla="*/ 18 h 53"/>
                <a:gd name="T24" fmla="*/ 174 w 621"/>
                <a:gd name="T25" fmla="*/ 13 h 53"/>
                <a:gd name="T26" fmla="*/ 182 w 621"/>
                <a:gd name="T27" fmla="*/ 35 h 53"/>
                <a:gd name="T28" fmla="*/ 181 w 621"/>
                <a:gd name="T29" fmla="*/ 18 h 53"/>
                <a:gd name="T30" fmla="*/ 205 w 621"/>
                <a:gd name="T31" fmla="*/ 18 h 53"/>
                <a:gd name="T32" fmla="*/ 217 w 621"/>
                <a:gd name="T33" fmla="*/ 21 h 53"/>
                <a:gd name="T34" fmla="*/ 187 w 621"/>
                <a:gd name="T35" fmla="*/ 41 h 53"/>
                <a:gd name="T36" fmla="*/ 243 w 621"/>
                <a:gd name="T37" fmla="*/ 22 h 53"/>
                <a:gd name="T38" fmla="*/ 241 w 621"/>
                <a:gd name="T39" fmla="*/ 12 h 53"/>
                <a:gd name="T40" fmla="*/ 269 w 621"/>
                <a:gd name="T41" fmla="*/ 36 h 53"/>
                <a:gd name="T42" fmla="*/ 276 w 621"/>
                <a:gd name="T43" fmla="*/ 20 h 53"/>
                <a:gd name="T44" fmla="*/ 260 w 621"/>
                <a:gd name="T45" fmla="*/ 17 h 53"/>
                <a:gd name="T46" fmla="*/ 284 w 621"/>
                <a:gd name="T47" fmla="*/ 19 h 53"/>
                <a:gd name="T48" fmla="*/ 314 w 621"/>
                <a:gd name="T49" fmla="*/ 35 h 53"/>
                <a:gd name="T50" fmla="*/ 326 w 621"/>
                <a:gd name="T51" fmla="*/ 22 h 53"/>
                <a:gd name="T52" fmla="*/ 305 w 621"/>
                <a:gd name="T53" fmla="*/ 22 h 53"/>
                <a:gd name="T54" fmla="*/ 330 w 621"/>
                <a:gd name="T55" fmla="*/ 15 h 53"/>
                <a:gd name="T56" fmla="*/ 367 w 621"/>
                <a:gd name="T57" fmla="*/ 17 h 53"/>
                <a:gd name="T58" fmla="*/ 340 w 621"/>
                <a:gd name="T59" fmla="*/ 19 h 53"/>
                <a:gd name="T60" fmla="*/ 357 w 621"/>
                <a:gd name="T61" fmla="*/ 36 h 53"/>
                <a:gd name="T62" fmla="*/ 358 w 621"/>
                <a:gd name="T63" fmla="*/ 24 h 53"/>
                <a:gd name="T64" fmla="*/ 346 w 621"/>
                <a:gd name="T65" fmla="*/ 23 h 53"/>
                <a:gd name="T66" fmla="*/ 373 w 621"/>
                <a:gd name="T67" fmla="*/ 47 h 53"/>
                <a:gd name="T68" fmla="*/ 383 w 621"/>
                <a:gd name="T69" fmla="*/ 45 h 53"/>
                <a:gd name="T70" fmla="*/ 430 w 621"/>
                <a:gd name="T71" fmla="*/ 2 h 53"/>
                <a:gd name="T72" fmla="*/ 433 w 621"/>
                <a:gd name="T73" fmla="*/ 27 h 53"/>
                <a:gd name="T74" fmla="*/ 420 w 621"/>
                <a:gd name="T75" fmla="*/ 41 h 53"/>
                <a:gd name="T76" fmla="*/ 433 w 621"/>
                <a:gd name="T77" fmla="*/ 18 h 53"/>
                <a:gd name="T78" fmla="*/ 443 w 621"/>
                <a:gd name="T79" fmla="*/ 10 h 53"/>
                <a:gd name="T80" fmla="*/ 449 w 621"/>
                <a:gd name="T81" fmla="*/ 19 h 53"/>
                <a:gd name="T82" fmla="*/ 466 w 621"/>
                <a:gd name="T83" fmla="*/ 36 h 53"/>
                <a:gd name="T84" fmla="*/ 466 w 621"/>
                <a:gd name="T85" fmla="*/ 19 h 53"/>
                <a:gd name="T86" fmla="*/ 492 w 621"/>
                <a:gd name="T87" fmla="*/ 20 h 53"/>
                <a:gd name="T88" fmla="*/ 488 w 621"/>
                <a:gd name="T89" fmla="*/ 18 h 53"/>
                <a:gd name="T90" fmla="*/ 511 w 621"/>
                <a:gd name="T91" fmla="*/ 33 h 53"/>
                <a:gd name="T92" fmla="*/ 535 w 621"/>
                <a:gd name="T93" fmla="*/ 8 h 53"/>
                <a:gd name="T94" fmla="*/ 546 w 621"/>
                <a:gd name="T95" fmla="*/ 23 h 53"/>
                <a:gd name="T96" fmla="*/ 558 w 621"/>
                <a:gd name="T97" fmla="*/ 36 h 53"/>
                <a:gd name="T98" fmla="*/ 567 w 621"/>
                <a:gd name="T99" fmla="*/ 19 h 53"/>
                <a:gd name="T100" fmla="*/ 571 w 621"/>
                <a:gd name="T101" fmla="*/ 19 h 53"/>
                <a:gd name="T102" fmla="*/ 588 w 621"/>
                <a:gd name="T103" fmla="*/ 36 h 53"/>
                <a:gd name="T104" fmla="*/ 588 w 621"/>
                <a:gd name="T105" fmla="*/ 19 h 53"/>
                <a:gd name="T106" fmla="*/ 604 w 621"/>
                <a:gd name="T107" fmla="*/ 15 h 53"/>
                <a:gd name="T108" fmla="*/ 609 w 621"/>
                <a:gd name="T109" fmla="*/ 36 h 53"/>
                <a:gd name="T110" fmla="*/ 613 w 621"/>
                <a:gd name="T111" fmla="*/ 40 h 53"/>
                <a:gd name="T112" fmla="*/ 609 w 621"/>
                <a:gd name="T113" fmla="*/ 1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21" h="53">
                  <a:moveTo>
                    <a:pt x="0" y="41"/>
                  </a:moveTo>
                  <a:cubicBezTo>
                    <a:pt x="22" y="41"/>
                    <a:pt x="22" y="41"/>
                    <a:pt x="22" y="41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9" y="35"/>
                    <a:pt x="9" y="35"/>
                    <a:pt x="9" y="35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8" y="3"/>
                    <a:pt x="8" y="3"/>
                    <a:pt x="8" y="3"/>
                  </a:cubicBezTo>
                  <a:lnTo>
                    <a:pt x="0" y="41"/>
                  </a:lnTo>
                  <a:close/>
                  <a:moveTo>
                    <a:pt x="51" y="41"/>
                  </a:moveTo>
                  <a:cubicBezTo>
                    <a:pt x="59" y="41"/>
                    <a:pt x="59" y="41"/>
                    <a:pt x="59" y="41"/>
                  </a:cubicBezTo>
                  <a:cubicBezTo>
                    <a:pt x="55" y="34"/>
                    <a:pt x="55" y="34"/>
                    <a:pt x="55" y="34"/>
                  </a:cubicBezTo>
                  <a:cubicBezTo>
                    <a:pt x="56" y="33"/>
                    <a:pt x="57" y="32"/>
                    <a:pt x="58" y="30"/>
                  </a:cubicBezTo>
                  <a:cubicBezTo>
                    <a:pt x="59" y="29"/>
                    <a:pt x="60" y="27"/>
                    <a:pt x="60" y="25"/>
                  </a:cubicBezTo>
                  <a:cubicBezTo>
                    <a:pt x="61" y="24"/>
                    <a:pt x="61" y="22"/>
                    <a:pt x="61" y="20"/>
                  </a:cubicBezTo>
                  <a:cubicBezTo>
                    <a:pt x="55" y="20"/>
                    <a:pt x="55" y="20"/>
                    <a:pt x="55" y="20"/>
                  </a:cubicBezTo>
                  <a:cubicBezTo>
                    <a:pt x="55" y="21"/>
                    <a:pt x="55" y="22"/>
                    <a:pt x="54" y="23"/>
                  </a:cubicBezTo>
                  <a:cubicBezTo>
                    <a:pt x="54" y="24"/>
                    <a:pt x="54" y="25"/>
                    <a:pt x="53" y="26"/>
                  </a:cubicBezTo>
                  <a:cubicBezTo>
                    <a:pt x="53" y="27"/>
                    <a:pt x="52" y="28"/>
                    <a:pt x="51" y="29"/>
                  </a:cubicBezTo>
                  <a:cubicBezTo>
                    <a:pt x="46" y="21"/>
                    <a:pt x="46" y="21"/>
                    <a:pt x="46" y="21"/>
                  </a:cubicBezTo>
                  <a:cubicBezTo>
                    <a:pt x="47" y="21"/>
                    <a:pt x="48" y="20"/>
                    <a:pt x="50" y="20"/>
                  </a:cubicBezTo>
                  <a:cubicBezTo>
                    <a:pt x="51" y="19"/>
                    <a:pt x="52" y="18"/>
                    <a:pt x="53" y="18"/>
                  </a:cubicBezTo>
                  <a:cubicBezTo>
                    <a:pt x="54" y="17"/>
                    <a:pt x="55" y="16"/>
                    <a:pt x="55" y="15"/>
                  </a:cubicBezTo>
                  <a:cubicBezTo>
                    <a:pt x="56" y="14"/>
                    <a:pt x="56" y="12"/>
                    <a:pt x="56" y="11"/>
                  </a:cubicBezTo>
                  <a:cubicBezTo>
                    <a:pt x="56" y="10"/>
                    <a:pt x="56" y="8"/>
                    <a:pt x="55" y="7"/>
                  </a:cubicBezTo>
                  <a:cubicBezTo>
                    <a:pt x="55" y="7"/>
                    <a:pt x="54" y="6"/>
                    <a:pt x="53" y="5"/>
                  </a:cubicBezTo>
                  <a:cubicBezTo>
                    <a:pt x="53" y="4"/>
                    <a:pt x="52" y="4"/>
                    <a:pt x="51" y="3"/>
                  </a:cubicBezTo>
                  <a:cubicBezTo>
                    <a:pt x="50" y="3"/>
                    <a:pt x="49" y="3"/>
                    <a:pt x="48" y="2"/>
                  </a:cubicBezTo>
                  <a:cubicBezTo>
                    <a:pt x="47" y="2"/>
                    <a:pt x="46" y="2"/>
                    <a:pt x="45" y="2"/>
                  </a:cubicBezTo>
                  <a:cubicBezTo>
                    <a:pt x="44" y="2"/>
                    <a:pt x="42" y="2"/>
                    <a:pt x="41" y="3"/>
                  </a:cubicBezTo>
                  <a:cubicBezTo>
                    <a:pt x="40" y="3"/>
                    <a:pt x="39" y="4"/>
                    <a:pt x="37" y="4"/>
                  </a:cubicBezTo>
                  <a:cubicBezTo>
                    <a:pt x="36" y="5"/>
                    <a:pt x="35" y="6"/>
                    <a:pt x="35" y="7"/>
                  </a:cubicBezTo>
                  <a:cubicBezTo>
                    <a:pt x="34" y="9"/>
                    <a:pt x="34" y="10"/>
                    <a:pt x="34" y="12"/>
                  </a:cubicBezTo>
                  <a:cubicBezTo>
                    <a:pt x="34" y="13"/>
                    <a:pt x="34" y="14"/>
                    <a:pt x="34" y="15"/>
                  </a:cubicBezTo>
                  <a:cubicBezTo>
                    <a:pt x="34" y="15"/>
                    <a:pt x="35" y="16"/>
                    <a:pt x="35" y="17"/>
                  </a:cubicBezTo>
                  <a:cubicBezTo>
                    <a:pt x="36" y="17"/>
                    <a:pt x="36" y="18"/>
                    <a:pt x="37" y="19"/>
                  </a:cubicBezTo>
                  <a:cubicBezTo>
                    <a:pt x="35" y="19"/>
                    <a:pt x="34" y="20"/>
                    <a:pt x="33" y="21"/>
                  </a:cubicBezTo>
                  <a:cubicBezTo>
                    <a:pt x="31" y="21"/>
                    <a:pt x="30" y="22"/>
                    <a:pt x="29" y="23"/>
                  </a:cubicBezTo>
                  <a:cubicBezTo>
                    <a:pt x="28" y="24"/>
                    <a:pt x="27" y="25"/>
                    <a:pt x="27" y="26"/>
                  </a:cubicBezTo>
                  <a:cubicBezTo>
                    <a:pt x="26" y="28"/>
                    <a:pt x="26" y="29"/>
                    <a:pt x="26" y="31"/>
                  </a:cubicBezTo>
                  <a:cubicBezTo>
                    <a:pt x="26" y="32"/>
                    <a:pt x="26" y="34"/>
                    <a:pt x="27" y="35"/>
                  </a:cubicBezTo>
                  <a:cubicBezTo>
                    <a:pt x="27" y="36"/>
                    <a:pt x="28" y="37"/>
                    <a:pt x="29" y="38"/>
                  </a:cubicBezTo>
                  <a:cubicBezTo>
                    <a:pt x="30" y="39"/>
                    <a:pt x="31" y="39"/>
                    <a:pt x="32" y="40"/>
                  </a:cubicBezTo>
                  <a:cubicBezTo>
                    <a:pt x="33" y="41"/>
                    <a:pt x="34" y="41"/>
                    <a:pt x="35" y="41"/>
                  </a:cubicBezTo>
                  <a:cubicBezTo>
                    <a:pt x="37" y="41"/>
                    <a:pt x="38" y="42"/>
                    <a:pt x="39" y="42"/>
                  </a:cubicBezTo>
                  <a:cubicBezTo>
                    <a:pt x="40" y="42"/>
                    <a:pt x="41" y="42"/>
                    <a:pt x="42" y="41"/>
                  </a:cubicBezTo>
                  <a:cubicBezTo>
                    <a:pt x="43" y="41"/>
                    <a:pt x="44" y="41"/>
                    <a:pt x="45" y="41"/>
                  </a:cubicBezTo>
                  <a:cubicBezTo>
                    <a:pt x="46" y="41"/>
                    <a:pt x="47" y="40"/>
                    <a:pt x="48" y="40"/>
                  </a:cubicBezTo>
                  <a:cubicBezTo>
                    <a:pt x="48" y="40"/>
                    <a:pt x="49" y="39"/>
                    <a:pt x="50" y="39"/>
                  </a:cubicBezTo>
                  <a:lnTo>
                    <a:pt x="51" y="41"/>
                  </a:lnTo>
                  <a:close/>
                  <a:moveTo>
                    <a:pt x="47" y="34"/>
                  </a:moveTo>
                  <a:cubicBezTo>
                    <a:pt x="46" y="34"/>
                    <a:pt x="45" y="35"/>
                    <a:pt x="45" y="35"/>
                  </a:cubicBezTo>
                  <a:cubicBezTo>
                    <a:pt x="44" y="35"/>
                    <a:pt x="43" y="36"/>
                    <a:pt x="42" y="36"/>
                  </a:cubicBezTo>
                  <a:cubicBezTo>
                    <a:pt x="42" y="36"/>
                    <a:pt x="41" y="36"/>
                    <a:pt x="40" y="36"/>
                  </a:cubicBezTo>
                  <a:cubicBezTo>
                    <a:pt x="39" y="36"/>
                    <a:pt x="38" y="36"/>
                    <a:pt x="38" y="36"/>
                  </a:cubicBezTo>
                  <a:cubicBezTo>
                    <a:pt x="37" y="35"/>
                    <a:pt x="36" y="35"/>
                    <a:pt x="35" y="35"/>
                  </a:cubicBezTo>
                  <a:cubicBezTo>
                    <a:pt x="35" y="34"/>
                    <a:pt x="34" y="34"/>
                    <a:pt x="34" y="33"/>
                  </a:cubicBezTo>
                  <a:cubicBezTo>
                    <a:pt x="34" y="32"/>
                    <a:pt x="33" y="31"/>
                    <a:pt x="33" y="30"/>
                  </a:cubicBezTo>
                  <a:cubicBezTo>
                    <a:pt x="33" y="29"/>
                    <a:pt x="34" y="29"/>
                    <a:pt x="34" y="28"/>
                  </a:cubicBezTo>
                  <a:cubicBezTo>
                    <a:pt x="34" y="27"/>
                    <a:pt x="35" y="27"/>
                    <a:pt x="35" y="26"/>
                  </a:cubicBezTo>
                  <a:cubicBezTo>
                    <a:pt x="36" y="25"/>
                    <a:pt x="37" y="25"/>
                    <a:pt x="37" y="25"/>
                  </a:cubicBezTo>
                  <a:cubicBezTo>
                    <a:pt x="38" y="24"/>
                    <a:pt x="39" y="24"/>
                    <a:pt x="40" y="24"/>
                  </a:cubicBezTo>
                  <a:lnTo>
                    <a:pt x="47" y="34"/>
                  </a:lnTo>
                  <a:close/>
                  <a:moveTo>
                    <a:pt x="50" y="11"/>
                  </a:moveTo>
                  <a:cubicBezTo>
                    <a:pt x="50" y="12"/>
                    <a:pt x="49" y="12"/>
                    <a:pt x="49" y="13"/>
                  </a:cubicBezTo>
                  <a:cubicBezTo>
                    <a:pt x="48" y="14"/>
                    <a:pt x="48" y="14"/>
                    <a:pt x="47" y="15"/>
                  </a:cubicBezTo>
                  <a:cubicBezTo>
                    <a:pt x="47" y="15"/>
                    <a:pt x="46" y="16"/>
                    <a:pt x="45" y="16"/>
                  </a:cubicBezTo>
                  <a:cubicBezTo>
                    <a:pt x="44" y="16"/>
                    <a:pt x="44" y="17"/>
                    <a:pt x="43" y="17"/>
                  </a:cubicBezTo>
                  <a:cubicBezTo>
                    <a:pt x="43" y="16"/>
                    <a:pt x="42" y="16"/>
                    <a:pt x="42" y="15"/>
                  </a:cubicBezTo>
                  <a:cubicBezTo>
                    <a:pt x="42" y="15"/>
                    <a:pt x="41" y="14"/>
                    <a:pt x="41" y="14"/>
                  </a:cubicBezTo>
                  <a:cubicBezTo>
                    <a:pt x="41" y="13"/>
                    <a:pt x="41" y="12"/>
                    <a:pt x="41" y="12"/>
                  </a:cubicBezTo>
                  <a:cubicBezTo>
                    <a:pt x="41" y="11"/>
                    <a:pt x="41" y="10"/>
                    <a:pt x="42" y="9"/>
                  </a:cubicBezTo>
                  <a:cubicBezTo>
                    <a:pt x="42" y="9"/>
                    <a:pt x="43" y="8"/>
                    <a:pt x="43" y="8"/>
                  </a:cubicBezTo>
                  <a:cubicBezTo>
                    <a:pt x="44" y="8"/>
                    <a:pt x="45" y="7"/>
                    <a:pt x="46" y="7"/>
                  </a:cubicBezTo>
                  <a:cubicBezTo>
                    <a:pt x="46" y="7"/>
                    <a:pt x="47" y="7"/>
                    <a:pt x="48" y="8"/>
                  </a:cubicBezTo>
                  <a:cubicBezTo>
                    <a:pt x="48" y="8"/>
                    <a:pt x="49" y="8"/>
                    <a:pt x="49" y="9"/>
                  </a:cubicBezTo>
                  <a:cubicBezTo>
                    <a:pt x="49" y="9"/>
                    <a:pt x="50" y="10"/>
                    <a:pt x="50" y="11"/>
                  </a:cubicBezTo>
                  <a:moveTo>
                    <a:pt x="62" y="9"/>
                  </a:moveTo>
                  <a:cubicBezTo>
                    <a:pt x="73" y="9"/>
                    <a:pt x="73" y="9"/>
                    <a:pt x="73" y="9"/>
                  </a:cubicBezTo>
                  <a:cubicBezTo>
                    <a:pt x="66" y="41"/>
                    <a:pt x="66" y="41"/>
                    <a:pt x="66" y="41"/>
                  </a:cubicBezTo>
                  <a:cubicBezTo>
                    <a:pt x="74" y="41"/>
                    <a:pt x="74" y="41"/>
                    <a:pt x="74" y="41"/>
                  </a:cubicBezTo>
                  <a:cubicBezTo>
                    <a:pt x="81" y="9"/>
                    <a:pt x="81" y="9"/>
                    <a:pt x="81" y="9"/>
                  </a:cubicBezTo>
                  <a:cubicBezTo>
                    <a:pt x="92" y="9"/>
                    <a:pt x="92" y="9"/>
                    <a:pt x="92" y="9"/>
                  </a:cubicBezTo>
                  <a:cubicBezTo>
                    <a:pt x="93" y="3"/>
                    <a:pt x="93" y="3"/>
                    <a:pt x="93" y="3"/>
                  </a:cubicBezTo>
                  <a:cubicBezTo>
                    <a:pt x="64" y="3"/>
                    <a:pt x="64" y="3"/>
                    <a:pt x="64" y="3"/>
                  </a:cubicBezTo>
                  <a:lnTo>
                    <a:pt x="62" y="9"/>
                  </a:lnTo>
                  <a:close/>
                  <a:moveTo>
                    <a:pt x="109" y="9"/>
                  </a:moveTo>
                  <a:cubicBezTo>
                    <a:pt x="120" y="9"/>
                    <a:pt x="120" y="9"/>
                    <a:pt x="120" y="9"/>
                  </a:cubicBezTo>
                  <a:cubicBezTo>
                    <a:pt x="113" y="41"/>
                    <a:pt x="113" y="41"/>
                    <a:pt x="113" y="41"/>
                  </a:cubicBezTo>
                  <a:cubicBezTo>
                    <a:pt x="121" y="41"/>
                    <a:pt x="121" y="41"/>
                    <a:pt x="121" y="41"/>
                  </a:cubicBezTo>
                  <a:cubicBezTo>
                    <a:pt x="128" y="9"/>
                    <a:pt x="128" y="9"/>
                    <a:pt x="128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40" y="3"/>
                    <a:pt x="140" y="3"/>
                    <a:pt x="140" y="3"/>
                  </a:cubicBezTo>
                  <a:cubicBezTo>
                    <a:pt x="111" y="3"/>
                    <a:pt x="111" y="3"/>
                    <a:pt x="111" y="3"/>
                  </a:cubicBezTo>
                  <a:lnTo>
                    <a:pt x="109" y="9"/>
                  </a:lnTo>
                  <a:close/>
                  <a:moveTo>
                    <a:pt x="160" y="29"/>
                  </a:moveTo>
                  <a:cubicBezTo>
                    <a:pt x="160" y="28"/>
                    <a:pt x="160" y="27"/>
                    <a:pt x="160" y="26"/>
                  </a:cubicBezTo>
                  <a:cubicBezTo>
                    <a:pt x="160" y="25"/>
                    <a:pt x="160" y="24"/>
                    <a:pt x="160" y="23"/>
                  </a:cubicBezTo>
                  <a:cubicBezTo>
                    <a:pt x="160" y="20"/>
                    <a:pt x="160" y="18"/>
                    <a:pt x="159" y="17"/>
                  </a:cubicBezTo>
                  <a:cubicBezTo>
                    <a:pt x="158" y="15"/>
                    <a:pt x="157" y="14"/>
                    <a:pt x="155" y="13"/>
                  </a:cubicBezTo>
                  <a:cubicBezTo>
                    <a:pt x="153" y="12"/>
                    <a:pt x="151" y="12"/>
                    <a:pt x="149" y="12"/>
                  </a:cubicBezTo>
                  <a:cubicBezTo>
                    <a:pt x="147" y="12"/>
                    <a:pt x="145" y="12"/>
                    <a:pt x="144" y="13"/>
                  </a:cubicBezTo>
                  <a:cubicBezTo>
                    <a:pt x="142" y="14"/>
                    <a:pt x="141" y="14"/>
                    <a:pt x="139" y="16"/>
                  </a:cubicBezTo>
                  <a:cubicBezTo>
                    <a:pt x="138" y="17"/>
                    <a:pt x="137" y="18"/>
                    <a:pt x="136" y="19"/>
                  </a:cubicBezTo>
                  <a:cubicBezTo>
                    <a:pt x="135" y="21"/>
                    <a:pt x="134" y="22"/>
                    <a:pt x="134" y="24"/>
                  </a:cubicBezTo>
                  <a:cubicBezTo>
                    <a:pt x="133" y="26"/>
                    <a:pt x="133" y="27"/>
                    <a:pt x="133" y="29"/>
                  </a:cubicBezTo>
                  <a:cubicBezTo>
                    <a:pt x="133" y="31"/>
                    <a:pt x="133" y="33"/>
                    <a:pt x="134" y="35"/>
                  </a:cubicBezTo>
                  <a:cubicBezTo>
                    <a:pt x="134" y="36"/>
                    <a:pt x="135" y="38"/>
                    <a:pt x="137" y="39"/>
                  </a:cubicBezTo>
                  <a:cubicBezTo>
                    <a:pt x="138" y="40"/>
                    <a:pt x="139" y="40"/>
                    <a:pt x="141" y="41"/>
                  </a:cubicBezTo>
                  <a:cubicBezTo>
                    <a:pt x="143" y="41"/>
                    <a:pt x="144" y="42"/>
                    <a:pt x="146" y="42"/>
                  </a:cubicBezTo>
                  <a:cubicBezTo>
                    <a:pt x="148" y="42"/>
                    <a:pt x="149" y="41"/>
                    <a:pt x="151" y="41"/>
                  </a:cubicBezTo>
                  <a:cubicBezTo>
                    <a:pt x="153" y="41"/>
                    <a:pt x="154" y="40"/>
                    <a:pt x="155" y="40"/>
                  </a:cubicBezTo>
                  <a:cubicBezTo>
                    <a:pt x="156" y="34"/>
                    <a:pt x="156" y="34"/>
                    <a:pt x="156" y="34"/>
                  </a:cubicBezTo>
                  <a:cubicBezTo>
                    <a:pt x="155" y="35"/>
                    <a:pt x="154" y="35"/>
                    <a:pt x="152" y="36"/>
                  </a:cubicBezTo>
                  <a:cubicBezTo>
                    <a:pt x="151" y="36"/>
                    <a:pt x="149" y="36"/>
                    <a:pt x="148" y="36"/>
                  </a:cubicBezTo>
                  <a:cubicBezTo>
                    <a:pt x="146" y="36"/>
                    <a:pt x="145" y="36"/>
                    <a:pt x="143" y="36"/>
                  </a:cubicBezTo>
                  <a:cubicBezTo>
                    <a:pt x="142" y="35"/>
                    <a:pt x="141" y="34"/>
                    <a:pt x="141" y="33"/>
                  </a:cubicBezTo>
                  <a:cubicBezTo>
                    <a:pt x="140" y="32"/>
                    <a:pt x="140" y="31"/>
                    <a:pt x="140" y="29"/>
                  </a:cubicBezTo>
                  <a:lnTo>
                    <a:pt x="160" y="29"/>
                  </a:lnTo>
                  <a:close/>
                  <a:moveTo>
                    <a:pt x="141" y="24"/>
                  </a:moveTo>
                  <a:cubicBezTo>
                    <a:pt x="141" y="23"/>
                    <a:pt x="142" y="22"/>
                    <a:pt x="143" y="21"/>
                  </a:cubicBezTo>
                  <a:cubicBezTo>
                    <a:pt x="143" y="20"/>
                    <a:pt x="144" y="19"/>
                    <a:pt x="145" y="18"/>
                  </a:cubicBezTo>
                  <a:cubicBezTo>
                    <a:pt x="146" y="18"/>
                    <a:pt x="147" y="17"/>
                    <a:pt x="149" y="17"/>
                  </a:cubicBezTo>
                  <a:cubicBezTo>
                    <a:pt x="150" y="17"/>
                    <a:pt x="151" y="18"/>
                    <a:pt x="152" y="19"/>
                  </a:cubicBezTo>
                  <a:cubicBezTo>
                    <a:pt x="153" y="19"/>
                    <a:pt x="153" y="21"/>
                    <a:pt x="153" y="22"/>
                  </a:cubicBezTo>
                  <a:cubicBezTo>
                    <a:pt x="153" y="22"/>
                    <a:pt x="153" y="23"/>
                    <a:pt x="153" y="23"/>
                  </a:cubicBezTo>
                  <a:cubicBezTo>
                    <a:pt x="153" y="23"/>
                    <a:pt x="153" y="24"/>
                    <a:pt x="153" y="24"/>
                  </a:cubicBezTo>
                  <a:lnTo>
                    <a:pt x="141" y="24"/>
                  </a:lnTo>
                  <a:close/>
                  <a:moveTo>
                    <a:pt x="188" y="13"/>
                  </a:moveTo>
                  <a:cubicBezTo>
                    <a:pt x="187" y="13"/>
                    <a:pt x="186" y="13"/>
                    <a:pt x="184" y="12"/>
                  </a:cubicBezTo>
                  <a:cubicBezTo>
                    <a:pt x="183" y="12"/>
                    <a:pt x="182" y="12"/>
                    <a:pt x="180" y="12"/>
                  </a:cubicBezTo>
                  <a:cubicBezTo>
                    <a:pt x="178" y="12"/>
                    <a:pt x="176" y="12"/>
                    <a:pt x="174" y="13"/>
                  </a:cubicBezTo>
                  <a:cubicBezTo>
                    <a:pt x="172" y="14"/>
                    <a:pt x="170" y="15"/>
                    <a:pt x="168" y="17"/>
                  </a:cubicBezTo>
                  <a:cubicBezTo>
                    <a:pt x="167" y="19"/>
                    <a:pt x="166" y="20"/>
                    <a:pt x="165" y="23"/>
                  </a:cubicBezTo>
                  <a:cubicBezTo>
                    <a:pt x="164" y="25"/>
                    <a:pt x="164" y="27"/>
                    <a:pt x="164" y="29"/>
                  </a:cubicBezTo>
                  <a:cubicBezTo>
                    <a:pt x="164" y="32"/>
                    <a:pt x="164" y="34"/>
                    <a:pt x="165" y="36"/>
                  </a:cubicBezTo>
                  <a:cubicBezTo>
                    <a:pt x="166" y="38"/>
                    <a:pt x="168" y="39"/>
                    <a:pt x="169" y="40"/>
                  </a:cubicBezTo>
                  <a:cubicBezTo>
                    <a:pt x="171" y="41"/>
                    <a:pt x="173" y="42"/>
                    <a:pt x="176" y="42"/>
                  </a:cubicBezTo>
                  <a:cubicBezTo>
                    <a:pt x="177" y="42"/>
                    <a:pt x="178" y="41"/>
                    <a:pt x="179" y="41"/>
                  </a:cubicBezTo>
                  <a:cubicBezTo>
                    <a:pt x="181" y="41"/>
                    <a:pt x="182" y="41"/>
                    <a:pt x="183" y="40"/>
                  </a:cubicBezTo>
                  <a:cubicBezTo>
                    <a:pt x="184" y="34"/>
                    <a:pt x="184" y="34"/>
                    <a:pt x="184" y="34"/>
                  </a:cubicBezTo>
                  <a:cubicBezTo>
                    <a:pt x="183" y="35"/>
                    <a:pt x="182" y="35"/>
                    <a:pt x="182" y="35"/>
                  </a:cubicBezTo>
                  <a:cubicBezTo>
                    <a:pt x="181" y="35"/>
                    <a:pt x="180" y="36"/>
                    <a:pt x="180" y="36"/>
                  </a:cubicBezTo>
                  <a:cubicBezTo>
                    <a:pt x="179" y="36"/>
                    <a:pt x="178" y="36"/>
                    <a:pt x="178" y="36"/>
                  </a:cubicBezTo>
                  <a:cubicBezTo>
                    <a:pt x="176" y="36"/>
                    <a:pt x="175" y="36"/>
                    <a:pt x="175" y="35"/>
                  </a:cubicBezTo>
                  <a:cubicBezTo>
                    <a:pt x="174" y="35"/>
                    <a:pt x="173" y="34"/>
                    <a:pt x="173" y="34"/>
                  </a:cubicBezTo>
                  <a:cubicBezTo>
                    <a:pt x="172" y="33"/>
                    <a:pt x="172" y="32"/>
                    <a:pt x="172" y="31"/>
                  </a:cubicBezTo>
                  <a:cubicBezTo>
                    <a:pt x="172" y="30"/>
                    <a:pt x="171" y="29"/>
                    <a:pt x="171" y="29"/>
                  </a:cubicBezTo>
                  <a:cubicBezTo>
                    <a:pt x="171" y="27"/>
                    <a:pt x="172" y="26"/>
                    <a:pt x="172" y="25"/>
                  </a:cubicBezTo>
                  <a:cubicBezTo>
                    <a:pt x="172" y="23"/>
                    <a:pt x="173" y="22"/>
                    <a:pt x="174" y="21"/>
                  </a:cubicBezTo>
                  <a:cubicBezTo>
                    <a:pt x="175" y="20"/>
                    <a:pt x="176" y="19"/>
                    <a:pt x="177" y="19"/>
                  </a:cubicBezTo>
                  <a:cubicBezTo>
                    <a:pt x="178" y="18"/>
                    <a:pt x="179" y="18"/>
                    <a:pt x="181" y="18"/>
                  </a:cubicBezTo>
                  <a:cubicBezTo>
                    <a:pt x="182" y="18"/>
                    <a:pt x="183" y="18"/>
                    <a:pt x="184" y="18"/>
                  </a:cubicBezTo>
                  <a:cubicBezTo>
                    <a:pt x="184" y="18"/>
                    <a:pt x="185" y="19"/>
                    <a:pt x="186" y="19"/>
                  </a:cubicBezTo>
                  <a:lnTo>
                    <a:pt x="188" y="13"/>
                  </a:lnTo>
                  <a:close/>
                  <a:moveTo>
                    <a:pt x="187" y="41"/>
                  </a:moveTo>
                  <a:cubicBezTo>
                    <a:pt x="194" y="41"/>
                    <a:pt x="194" y="41"/>
                    <a:pt x="194" y="41"/>
                  </a:cubicBezTo>
                  <a:cubicBezTo>
                    <a:pt x="197" y="27"/>
                    <a:pt x="197" y="27"/>
                    <a:pt x="197" y="27"/>
                  </a:cubicBezTo>
                  <a:cubicBezTo>
                    <a:pt x="198" y="26"/>
                    <a:pt x="198" y="25"/>
                    <a:pt x="198" y="24"/>
                  </a:cubicBezTo>
                  <a:cubicBezTo>
                    <a:pt x="199" y="22"/>
                    <a:pt x="199" y="22"/>
                    <a:pt x="200" y="21"/>
                  </a:cubicBezTo>
                  <a:cubicBezTo>
                    <a:pt x="200" y="20"/>
                    <a:pt x="201" y="19"/>
                    <a:pt x="202" y="19"/>
                  </a:cubicBezTo>
                  <a:cubicBezTo>
                    <a:pt x="203" y="18"/>
                    <a:pt x="204" y="18"/>
                    <a:pt x="205" y="18"/>
                  </a:cubicBezTo>
                  <a:cubicBezTo>
                    <a:pt x="206" y="18"/>
                    <a:pt x="207" y="18"/>
                    <a:pt x="207" y="18"/>
                  </a:cubicBezTo>
                  <a:cubicBezTo>
                    <a:pt x="208" y="19"/>
                    <a:pt x="208" y="19"/>
                    <a:pt x="209" y="20"/>
                  </a:cubicBezTo>
                  <a:cubicBezTo>
                    <a:pt x="209" y="20"/>
                    <a:pt x="209" y="21"/>
                    <a:pt x="209" y="22"/>
                  </a:cubicBezTo>
                  <a:cubicBezTo>
                    <a:pt x="209" y="23"/>
                    <a:pt x="209" y="24"/>
                    <a:pt x="209" y="25"/>
                  </a:cubicBezTo>
                  <a:cubicBezTo>
                    <a:pt x="209" y="26"/>
                    <a:pt x="209" y="27"/>
                    <a:pt x="208" y="28"/>
                  </a:cubicBezTo>
                  <a:cubicBezTo>
                    <a:pt x="206" y="41"/>
                    <a:pt x="206" y="41"/>
                    <a:pt x="206" y="41"/>
                  </a:cubicBezTo>
                  <a:cubicBezTo>
                    <a:pt x="213" y="41"/>
                    <a:pt x="213" y="41"/>
                    <a:pt x="213" y="41"/>
                  </a:cubicBezTo>
                  <a:cubicBezTo>
                    <a:pt x="216" y="27"/>
                    <a:pt x="216" y="27"/>
                    <a:pt x="216" y="27"/>
                  </a:cubicBezTo>
                  <a:cubicBezTo>
                    <a:pt x="216" y="26"/>
                    <a:pt x="216" y="25"/>
                    <a:pt x="217" y="24"/>
                  </a:cubicBezTo>
                  <a:cubicBezTo>
                    <a:pt x="217" y="23"/>
                    <a:pt x="217" y="22"/>
                    <a:pt x="217" y="21"/>
                  </a:cubicBezTo>
                  <a:cubicBezTo>
                    <a:pt x="217" y="19"/>
                    <a:pt x="217" y="18"/>
                    <a:pt x="216" y="16"/>
                  </a:cubicBezTo>
                  <a:cubicBezTo>
                    <a:pt x="215" y="15"/>
                    <a:pt x="214" y="14"/>
                    <a:pt x="213" y="13"/>
                  </a:cubicBezTo>
                  <a:cubicBezTo>
                    <a:pt x="211" y="12"/>
                    <a:pt x="210" y="12"/>
                    <a:pt x="208" y="12"/>
                  </a:cubicBezTo>
                  <a:cubicBezTo>
                    <a:pt x="207" y="12"/>
                    <a:pt x="206" y="12"/>
                    <a:pt x="205" y="13"/>
                  </a:cubicBezTo>
                  <a:cubicBezTo>
                    <a:pt x="204" y="13"/>
                    <a:pt x="203" y="13"/>
                    <a:pt x="202" y="14"/>
                  </a:cubicBezTo>
                  <a:cubicBezTo>
                    <a:pt x="201" y="14"/>
                    <a:pt x="200" y="15"/>
                    <a:pt x="200" y="15"/>
                  </a:cubicBezTo>
                  <a:cubicBezTo>
                    <a:pt x="200" y="15"/>
                    <a:pt x="200" y="15"/>
                    <a:pt x="200" y="15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96" y="0"/>
                    <a:pt x="196" y="0"/>
                    <a:pt x="196" y="0"/>
                  </a:cubicBezTo>
                  <a:lnTo>
                    <a:pt x="187" y="41"/>
                  </a:lnTo>
                  <a:close/>
                  <a:moveTo>
                    <a:pt x="221" y="41"/>
                  </a:moveTo>
                  <a:cubicBezTo>
                    <a:pt x="228" y="41"/>
                    <a:pt x="228" y="41"/>
                    <a:pt x="228" y="41"/>
                  </a:cubicBezTo>
                  <a:cubicBezTo>
                    <a:pt x="231" y="27"/>
                    <a:pt x="231" y="27"/>
                    <a:pt x="231" y="27"/>
                  </a:cubicBezTo>
                  <a:cubicBezTo>
                    <a:pt x="231" y="26"/>
                    <a:pt x="231" y="25"/>
                    <a:pt x="232" y="24"/>
                  </a:cubicBezTo>
                  <a:cubicBezTo>
                    <a:pt x="232" y="22"/>
                    <a:pt x="233" y="22"/>
                    <a:pt x="233" y="21"/>
                  </a:cubicBezTo>
                  <a:cubicBezTo>
                    <a:pt x="234" y="20"/>
                    <a:pt x="235" y="19"/>
                    <a:pt x="236" y="19"/>
                  </a:cubicBezTo>
                  <a:cubicBezTo>
                    <a:pt x="236" y="18"/>
                    <a:pt x="237" y="18"/>
                    <a:pt x="239" y="18"/>
                  </a:cubicBezTo>
                  <a:cubicBezTo>
                    <a:pt x="240" y="18"/>
                    <a:pt x="240" y="18"/>
                    <a:pt x="241" y="18"/>
                  </a:cubicBezTo>
                  <a:cubicBezTo>
                    <a:pt x="241" y="19"/>
                    <a:pt x="242" y="19"/>
                    <a:pt x="242" y="20"/>
                  </a:cubicBezTo>
                  <a:cubicBezTo>
                    <a:pt x="243" y="20"/>
                    <a:pt x="243" y="21"/>
                    <a:pt x="243" y="22"/>
                  </a:cubicBezTo>
                  <a:cubicBezTo>
                    <a:pt x="243" y="23"/>
                    <a:pt x="243" y="24"/>
                    <a:pt x="242" y="25"/>
                  </a:cubicBezTo>
                  <a:cubicBezTo>
                    <a:pt x="242" y="26"/>
                    <a:pt x="242" y="27"/>
                    <a:pt x="242" y="28"/>
                  </a:cubicBezTo>
                  <a:cubicBezTo>
                    <a:pt x="239" y="41"/>
                    <a:pt x="239" y="41"/>
                    <a:pt x="239" y="41"/>
                  </a:cubicBezTo>
                  <a:cubicBezTo>
                    <a:pt x="247" y="41"/>
                    <a:pt x="247" y="41"/>
                    <a:pt x="247" y="41"/>
                  </a:cubicBezTo>
                  <a:cubicBezTo>
                    <a:pt x="249" y="27"/>
                    <a:pt x="249" y="27"/>
                    <a:pt x="249" y="27"/>
                  </a:cubicBezTo>
                  <a:cubicBezTo>
                    <a:pt x="250" y="26"/>
                    <a:pt x="250" y="25"/>
                    <a:pt x="250" y="24"/>
                  </a:cubicBezTo>
                  <a:cubicBezTo>
                    <a:pt x="250" y="23"/>
                    <a:pt x="250" y="22"/>
                    <a:pt x="250" y="21"/>
                  </a:cubicBezTo>
                  <a:cubicBezTo>
                    <a:pt x="250" y="19"/>
                    <a:pt x="250" y="18"/>
                    <a:pt x="249" y="16"/>
                  </a:cubicBezTo>
                  <a:cubicBezTo>
                    <a:pt x="249" y="15"/>
                    <a:pt x="247" y="14"/>
                    <a:pt x="246" y="13"/>
                  </a:cubicBezTo>
                  <a:cubicBezTo>
                    <a:pt x="245" y="12"/>
                    <a:pt x="243" y="12"/>
                    <a:pt x="241" y="12"/>
                  </a:cubicBezTo>
                  <a:cubicBezTo>
                    <a:pt x="240" y="12"/>
                    <a:pt x="239" y="12"/>
                    <a:pt x="238" y="13"/>
                  </a:cubicBezTo>
                  <a:cubicBezTo>
                    <a:pt x="237" y="13"/>
                    <a:pt x="236" y="13"/>
                    <a:pt x="235" y="14"/>
                  </a:cubicBezTo>
                  <a:cubicBezTo>
                    <a:pt x="235" y="14"/>
                    <a:pt x="234" y="15"/>
                    <a:pt x="233" y="15"/>
                  </a:cubicBezTo>
                  <a:cubicBezTo>
                    <a:pt x="233" y="15"/>
                    <a:pt x="233" y="15"/>
                    <a:pt x="233" y="15"/>
                  </a:cubicBezTo>
                  <a:cubicBezTo>
                    <a:pt x="234" y="13"/>
                    <a:pt x="234" y="13"/>
                    <a:pt x="234" y="13"/>
                  </a:cubicBezTo>
                  <a:cubicBezTo>
                    <a:pt x="226" y="13"/>
                    <a:pt x="226" y="13"/>
                    <a:pt x="226" y="13"/>
                  </a:cubicBezTo>
                  <a:cubicBezTo>
                    <a:pt x="226" y="13"/>
                    <a:pt x="226" y="14"/>
                    <a:pt x="226" y="14"/>
                  </a:cubicBezTo>
                  <a:cubicBezTo>
                    <a:pt x="226" y="15"/>
                    <a:pt x="226" y="16"/>
                    <a:pt x="226" y="17"/>
                  </a:cubicBezTo>
                  <a:lnTo>
                    <a:pt x="221" y="41"/>
                  </a:lnTo>
                  <a:close/>
                  <a:moveTo>
                    <a:pt x="269" y="36"/>
                  </a:moveTo>
                  <a:cubicBezTo>
                    <a:pt x="267" y="36"/>
                    <a:pt x="266" y="36"/>
                    <a:pt x="265" y="35"/>
                  </a:cubicBezTo>
                  <a:cubicBezTo>
                    <a:pt x="264" y="34"/>
                    <a:pt x="264" y="34"/>
                    <a:pt x="263" y="33"/>
                  </a:cubicBezTo>
                  <a:cubicBezTo>
                    <a:pt x="263" y="32"/>
                    <a:pt x="263" y="30"/>
                    <a:pt x="263" y="29"/>
                  </a:cubicBezTo>
                  <a:cubicBezTo>
                    <a:pt x="263" y="28"/>
                    <a:pt x="263" y="27"/>
                    <a:pt x="263" y="26"/>
                  </a:cubicBezTo>
                  <a:cubicBezTo>
                    <a:pt x="263" y="25"/>
                    <a:pt x="264" y="24"/>
                    <a:pt x="264" y="23"/>
                  </a:cubicBezTo>
                  <a:cubicBezTo>
                    <a:pt x="265" y="22"/>
                    <a:pt x="265" y="21"/>
                    <a:pt x="266" y="20"/>
                  </a:cubicBezTo>
                  <a:cubicBezTo>
                    <a:pt x="267" y="20"/>
                    <a:pt x="267" y="19"/>
                    <a:pt x="268" y="18"/>
                  </a:cubicBezTo>
                  <a:cubicBezTo>
                    <a:pt x="269" y="18"/>
                    <a:pt x="270" y="18"/>
                    <a:pt x="271" y="18"/>
                  </a:cubicBezTo>
                  <a:cubicBezTo>
                    <a:pt x="273" y="18"/>
                    <a:pt x="273" y="18"/>
                    <a:pt x="274" y="18"/>
                  </a:cubicBezTo>
                  <a:cubicBezTo>
                    <a:pt x="275" y="19"/>
                    <a:pt x="275" y="19"/>
                    <a:pt x="276" y="20"/>
                  </a:cubicBezTo>
                  <a:cubicBezTo>
                    <a:pt x="276" y="20"/>
                    <a:pt x="277" y="21"/>
                    <a:pt x="277" y="22"/>
                  </a:cubicBezTo>
                  <a:cubicBezTo>
                    <a:pt x="277" y="23"/>
                    <a:pt x="277" y="24"/>
                    <a:pt x="277" y="24"/>
                  </a:cubicBezTo>
                  <a:cubicBezTo>
                    <a:pt x="277" y="25"/>
                    <a:pt x="277" y="26"/>
                    <a:pt x="277" y="28"/>
                  </a:cubicBezTo>
                  <a:cubicBezTo>
                    <a:pt x="277" y="29"/>
                    <a:pt x="276" y="30"/>
                    <a:pt x="276" y="31"/>
                  </a:cubicBezTo>
                  <a:cubicBezTo>
                    <a:pt x="275" y="32"/>
                    <a:pt x="275" y="32"/>
                    <a:pt x="274" y="33"/>
                  </a:cubicBezTo>
                  <a:cubicBezTo>
                    <a:pt x="273" y="34"/>
                    <a:pt x="273" y="35"/>
                    <a:pt x="272" y="35"/>
                  </a:cubicBezTo>
                  <a:cubicBezTo>
                    <a:pt x="271" y="36"/>
                    <a:pt x="270" y="36"/>
                    <a:pt x="269" y="36"/>
                  </a:cubicBezTo>
                  <a:moveTo>
                    <a:pt x="272" y="12"/>
                  </a:moveTo>
                  <a:cubicBezTo>
                    <a:pt x="269" y="12"/>
                    <a:pt x="267" y="12"/>
                    <a:pt x="265" y="13"/>
                  </a:cubicBezTo>
                  <a:cubicBezTo>
                    <a:pt x="263" y="14"/>
                    <a:pt x="261" y="15"/>
                    <a:pt x="260" y="17"/>
                  </a:cubicBezTo>
                  <a:cubicBezTo>
                    <a:pt x="258" y="18"/>
                    <a:pt x="257" y="20"/>
                    <a:pt x="256" y="22"/>
                  </a:cubicBezTo>
                  <a:cubicBezTo>
                    <a:pt x="256" y="24"/>
                    <a:pt x="255" y="26"/>
                    <a:pt x="255" y="29"/>
                  </a:cubicBezTo>
                  <a:cubicBezTo>
                    <a:pt x="255" y="31"/>
                    <a:pt x="256" y="34"/>
                    <a:pt x="257" y="36"/>
                  </a:cubicBezTo>
                  <a:cubicBezTo>
                    <a:pt x="258" y="37"/>
                    <a:pt x="259" y="39"/>
                    <a:pt x="261" y="40"/>
                  </a:cubicBezTo>
                  <a:cubicBezTo>
                    <a:pt x="263" y="41"/>
                    <a:pt x="265" y="42"/>
                    <a:pt x="268" y="42"/>
                  </a:cubicBezTo>
                  <a:cubicBezTo>
                    <a:pt x="270" y="42"/>
                    <a:pt x="273" y="41"/>
                    <a:pt x="275" y="40"/>
                  </a:cubicBezTo>
                  <a:cubicBezTo>
                    <a:pt x="277" y="39"/>
                    <a:pt x="279" y="38"/>
                    <a:pt x="280" y="37"/>
                  </a:cubicBezTo>
                  <a:cubicBezTo>
                    <a:pt x="282" y="35"/>
                    <a:pt x="283" y="33"/>
                    <a:pt x="284" y="31"/>
                  </a:cubicBezTo>
                  <a:cubicBezTo>
                    <a:pt x="284" y="29"/>
                    <a:pt x="285" y="27"/>
                    <a:pt x="285" y="24"/>
                  </a:cubicBezTo>
                  <a:cubicBezTo>
                    <a:pt x="285" y="22"/>
                    <a:pt x="284" y="21"/>
                    <a:pt x="284" y="19"/>
                  </a:cubicBezTo>
                  <a:cubicBezTo>
                    <a:pt x="283" y="18"/>
                    <a:pt x="282" y="16"/>
                    <a:pt x="281" y="15"/>
                  </a:cubicBezTo>
                  <a:cubicBezTo>
                    <a:pt x="280" y="14"/>
                    <a:pt x="279" y="13"/>
                    <a:pt x="277" y="13"/>
                  </a:cubicBezTo>
                  <a:cubicBezTo>
                    <a:pt x="275" y="12"/>
                    <a:pt x="274" y="12"/>
                    <a:pt x="272" y="12"/>
                  </a:cubicBezTo>
                  <a:moveTo>
                    <a:pt x="287" y="41"/>
                  </a:moveTo>
                  <a:cubicBezTo>
                    <a:pt x="295" y="41"/>
                    <a:pt x="295" y="41"/>
                    <a:pt x="295" y="41"/>
                  </a:cubicBezTo>
                  <a:cubicBezTo>
                    <a:pt x="304" y="0"/>
                    <a:pt x="304" y="0"/>
                    <a:pt x="304" y="0"/>
                  </a:cubicBezTo>
                  <a:cubicBezTo>
                    <a:pt x="296" y="0"/>
                    <a:pt x="296" y="0"/>
                    <a:pt x="296" y="0"/>
                  </a:cubicBezTo>
                  <a:lnTo>
                    <a:pt x="287" y="41"/>
                  </a:lnTo>
                  <a:close/>
                  <a:moveTo>
                    <a:pt x="317" y="36"/>
                  </a:moveTo>
                  <a:cubicBezTo>
                    <a:pt x="316" y="36"/>
                    <a:pt x="315" y="36"/>
                    <a:pt x="314" y="35"/>
                  </a:cubicBezTo>
                  <a:cubicBezTo>
                    <a:pt x="313" y="34"/>
                    <a:pt x="312" y="34"/>
                    <a:pt x="312" y="33"/>
                  </a:cubicBezTo>
                  <a:cubicBezTo>
                    <a:pt x="312" y="32"/>
                    <a:pt x="311" y="30"/>
                    <a:pt x="311" y="29"/>
                  </a:cubicBezTo>
                  <a:cubicBezTo>
                    <a:pt x="311" y="28"/>
                    <a:pt x="312" y="27"/>
                    <a:pt x="312" y="26"/>
                  </a:cubicBezTo>
                  <a:cubicBezTo>
                    <a:pt x="312" y="25"/>
                    <a:pt x="312" y="24"/>
                    <a:pt x="313" y="23"/>
                  </a:cubicBezTo>
                  <a:cubicBezTo>
                    <a:pt x="313" y="22"/>
                    <a:pt x="314" y="21"/>
                    <a:pt x="315" y="20"/>
                  </a:cubicBezTo>
                  <a:cubicBezTo>
                    <a:pt x="315" y="20"/>
                    <a:pt x="316" y="19"/>
                    <a:pt x="317" y="18"/>
                  </a:cubicBezTo>
                  <a:cubicBezTo>
                    <a:pt x="318" y="18"/>
                    <a:pt x="319" y="18"/>
                    <a:pt x="320" y="18"/>
                  </a:cubicBezTo>
                  <a:cubicBezTo>
                    <a:pt x="321" y="18"/>
                    <a:pt x="322" y="18"/>
                    <a:pt x="323" y="18"/>
                  </a:cubicBezTo>
                  <a:cubicBezTo>
                    <a:pt x="324" y="19"/>
                    <a:pt x="324" y="19"/>
                    <a:pt x="325" y="20"/>
                  </a:cubicBezTo>
                  <a:cubicBezTo>
                    <a:pt x="325" y="20"/>
                    <a:pt x="325" y="21"/>
                    <a:pt x="326" y="22"/>
                  </a:cubicBezTo>
                  <a:cubicBezTo>
                    <a:pt x="326" y="23"/>
                    <a:pt x="326" y="24"/>
                    <a:pt x="326" y="24"/>
                  </a:cubicBezTo>
                  <a:cubicBezTo>
                    <a:pt x="326" y="25"/>
                    <a:pt x="326" y="26"/>
                    <a:pt x="325" y="28"/>
                  </a:cubicBezTo>
                  <a:cubicBezTo>
                    <a:pt x="325" y="29"/>
                    <a:pt x="325" y="30"/>
                    <a:pt x="324" y="31"/>
                  </a:cubicBezTo>
                  <a:cubicBezTo>
                    <a:pt x="324" y="32"/>
                    <a:pt x="323" y="32"/>
                    <a:pt x="323" y="33"/>
                  </a:cubicBezTo>
                  <a:cubicBezTo>
                    <a:pt x="322" y="34"/>
                    <a:pt x="321" y="35"/>
                    <a:pt x="320" y="35"/>
                  </a:cubicBezTo>
                  <a:cubicBezTo>
                    <a:pt x="319" y="36"/>
                    <a:pt x="318" y="36"/>
                    <a:pt x="317" y="36"/>
                  </a:cubicBezTo>
                  <a:moveTo>
                    <a:pt x="321" y="12"/>
                  </a:moveTo>
                  <a:cubicBezTo>
                    <a:pt x="318" y="12"/>
                    <a:pt x="316" y="12"/>
                    <a:pt x="314" y="13"/>
                  </a:cubicBezTo>
                  <a:cubicBezTo>
                    <a:pt x="312" y="14"/>
                    <a:pt x="310" y="15"/>
                    <a:pt x="309" y="17"/>
                  </a:cubicBezTo>
                  <a:cubicBezTo>
                    <a:pt x="307" y="18"/>
                    <a:pt x="306" y="20"/>
                    <a:pt x="305" y="22"/>
                  </a:cubicBezTo>
                  <a:cubicBezTo>
                    <a:pt x="304" y="24"/>
                    <a:pt x="304" y="26"/>
                    <a:pt x="304" y="29"/>
                  </a:cubicBezTo>
                  <a:cubicBezTo>
                    <a:pt x="304" y="31"/>
                    <a:pt x="304" y="34"/>
                    <a:pt x="305" y="36"/>
                  </a:cubicBezTo>
                  <a:cubicBezTo>
                    <a:pt x="306" y="37"/>
                    <a:pt x="308" y="39"/>
                    <a:pt x="310" y="40"/>
                  </a:cubicBezTo>
                  <a:cubicBezTo>
                    <a:pt x="312" y="41"/>
                    <a:pt x="314" y="42"/>
                    <a:pt x="317" y="42"/>
                  </a:cubicBezTo>
                  <a:cubicBezTo>
                    <a:pt x="319" y="42"/>
                    <a:pt x="321" y="41"/>
                    <a:pt x="323" y="40"/>
                  </a:cubicBezTo>
                  <a:cubicBezTo>
                    <a:pt x="326" y="39"/>
                    <a:pt x="327" y="38"/>
                    <a:pt x="329" y="37"/>
                  </a:cubicBezTo>
                  <a:cubicBezTo>
                    <a:pt x="330" y="35"/>
                    <a:pt x="331" y="33"/>
                    <a:pt x="332" y="31"/>
                  </a:cubicBezTo>
                  <a:cubicBezTo>
                    <a:pt x="333" y="29"/>
                    <a:pt x="333" y="27"/>
                    <a:pt x="333" y="24"/>
                  </a:cubicBezTo>
                  <a:cubicBezTo>
                    <a:pt x="333" y="22"/>
                    <a:pt x="333" y="21"/>
                    <a:pt x="332" y="19"/>
                  </a:cubicBezTo>
                  <a:cubicBezTo>
                    <a:pt x="332" y="18"/>
                    <a:pt x="331" y="16"/>
                    <a:pt x="330" y="15"/>
                  </a:cubicBezTo>
                  <a:cubicBezTo>
                    <a:pt x="329" y="14"/>
                    <a:pt x="327" y="13"/>
                    <a:pt x="326" y="13"/>
                  </a:cubicBezTo>
                  <a:cubicBezTo>
                    <a:pt x="324" y="12"/>
                    <a:pt x="322" y="12"/>
                    <a:pt x="321" y="12"/>
                  </a:cubicBezTo>
                  <a:moveTo>
                    <a:pt x="335" y="51"/>
                  </a:moveTo>
                  <a:cubicBezTo>
                    <a:pt x="337" y="52"/>
                    <a:pt x="339" y="52"/>
                    <a:pt x="341" y="53"/>
                  </a:cubicBezTo>
                  <a:cubicBezTo>
                    <a:pt x="343" y="53"/>
                    <a:pt x="345" y="53"/>
                    <a:pt x="347" y="53"/>
                  </a:cubicBezTo>
                  <a:cubicBezTo>
                    <a:pt x="349" y="53"/>
                    <a:pt x="351" y="53"/>
                    <a:pt x="353" y="52"/>
                  </a:cubicBezTo>
                  <a:cubicBezTo>
                    <a:pt x="355" y="51"/>
                    <a:pt x="357" y="50"/>
                    <a:pt x="358" y="49"/>
                  </a:cubicBezTo>
                  <a:cubicBezTo>
                    <a:pt x="359" y="48"/>
                    <a:pt x="360" y="46"/>
                    <a:pt x="361" y="44"/>
                  </a:cubicBezTo>
                  <a:cubicBezTo>
                    <a:pt x="362" y="42"/>
                    <a:pt x="362" y="40"/>
                    <a:pt x="363" y="38"/>
                  </a:cubicBezTo>
                  <a:cubicBezTo>
                    <a:pt x="367" y="17"/>
                    <a:pt x="367" y="17"/>
                    <a:pt x="367" y="17"/>
                  </a:cubicBezTo>
                  <a:cubicBezTo>
                    <a:pt x="367" y="16"/>
                    <a:pt x="368" y="15"/>
                    <a:pt x="368" y="14"/>
                  </a:cubicBezTo>
                  <a:cubicBezTo>
                    <a:pt x="368" y="14"/>
                    <a:pt x="368" y="13"/>
                    <a:pt x="368" y="13"/>
                  </a:cubicBezTo>
                  <a:cubicBezTo>
                    <a:pt x="361" y="13"/>
                    <a:pt x="361" y="13"/>
                    <a:pt x="361" y="13"/>
                  </a:cubicBezTo>
                  <a:cubicBezTo>
                    <a:pt x="360" y="17"/>
                    <a:pt x="360" y="17"/>
                    <a:pt x="360" y="17"/>
                  </a:cubicBezTo>
                  <a:cubicBezTo>
                    <a:pt x="360" y="16"/>
                    <a:pt x="359" y="15"/>
                    <a:pt x="358" y="14"/>
                  </a:cubicBezTo>
                  <a:cubicBezTo>
                    <a:pt x="357" y="14"/>
                    <a:pt x="356" y="13"/>
                    <a:pt x="355" y="13"/>
                  </a:cubicBezTo>
                  <a:cubicBezTo>
                    <a:pt x="354" y="12"/>
                    <a:pt x="353" y="12"/>
                    <a:pt x="352" y="12"/>
                  </a:cubicBezTo>
                  <a:cubicBezTo>
                    <a:pt x="350" y="12"/>
                    <a:pt x="348" y="12"/>
                    <a:pt x="347" y="13"/>
                  </a:cubicBezTo>
                  <a:cubicBezTo>
                    <a:pt x="345" y="14"/>
                    <a:pt x="344" y="14"/>
                    <a:pt x="343" y="16"/>
                  </a:cubicBezTo>
                  <a:cubicBezTo>
                    <a:pt x="341" y="17"/>
                    <a:pt x="341" y="18"/>
                    <a:pt x="340" y="19"/>
                  </a:cubicBezTo>
                  <a:cubicBezTo>
                    <a:pt x="339" y="21"/>
                    <a:pt x="338" y="22"/>
                    <a:pt x="338" y="24"/>
                  </a:cubicBezTo>
                  <a:cubicBezTo>
                    <a:pt x="338" y="26"/>
                    <a:pt x="337" y="27"/>
                    <a:pt x="337" y="29"/>
                  </a:cubicBezTo>
                  <a:cubicBezTo>
                    <a:pt x="337" y="31"/>
                    <a:pt x="338" y="32"/>
                    <a:pt x="338" y="33"/>
                  </a:cubicBezTo>
                  <a:cubicBezTo>
                    <a:pt x="338" y="35"/>
                    <a:pt x="339" y="36"/>
                    <a:pt x="340" y="37"/>
                  </a:cubicBezTo>
                  <a:cubicBezTo>
                    <a:pt x="340" y="38"/>
                    <a:pt x="341" y="39"/>
                    <a:pt x="343" y="40"/>
                  </a:cubicBezTo>
                  <a:cubicBezTo>
                    <a:pt x="344" y="41"/>
                    <a:pt x="345" y="41"/>
                    <a:pt x="347" y="41"/>
                  </a:cubicBezTo>
                  <a:cubicBezTo>
                    <a:pt x="349" y="41"/>
                    <a:pt x="350" y="41"/>
                    <a:pt x="351" y="40"/>
                  </a:cubicBezTo>
                  <a:cubicBezTo>
                    <a:pt x="352" y="40"/>
                    <a:pt x="353" y="39"/>
                    <a:pt x="354" y="38"/>
                  </a:cubicBezTo>
                  <a:cubicBezTo>
                    <a:pt x="355" y="38"/>
                    <a:pt x="356" y="37"/>
                    <a:pt x="357" y="36"/>
                  </a:cubicBezTo>
                  <a:cubicBezTo>
                    <a:pt x="357" y="36"/>
                    <a:pt x="357" y="36"/>
                    <a:pt x="357" y="36"/>
                  </a:cubicBezTo>
                  <a:cubicBezTo>
                    <a:pt x="356" y="37"/>
                    <a:pt x="356" y="38"/>
                    <a:pt x="356" y="39"/>
                  </a:cubicBezTo>
                  <a:cubicBezTo>
                    <a:pt x="355" y="40"/>
                    <a:pt x="355" y="41"/>
                    <a:pt x="354" y="42"/>
                  </a:cubicBezTo>
                  <a:cubicBezTo>
                    <a:pt x="354" y="43"/>
                    <a:pt x="353" y="44"/>
                    <a:pt x="353" y="45"/>
                  </a:cubicBezTo>
                  <a:cubicBezTo>
                    <a:pt x="352" y="46"/>
                    <a:pt x="351" y="46"/>
                    <a:pt x="350" y="47"/>
                  </a:cubicBezTo>
                  <a:cubicBezTo>
                    <a:pt x="349" y="47"/>
                    <a:pt x="348" y="47"/>
                    <a:pt x="346" y="47"/>
                  </a:cubicBezTo>
                  <a:cubicBezTo>
                    <a:pt x="345" y="47"/>
                    <a:pt x="344" y="47"/>
                    <a:pt x="343" y="47"/>
                  </a:cubicBezTo>
                  <a:cubicBezTo>
                    <a:pt x="342" y="47"/>
                    <a:pt x="341" y="47"/>
                    <a:pt x="340" y="46"/>
                  </a:cubicBezTo>
                  <a:cubicBezTo>
                    <a:pt x="339" y="46"/>
                    <a:pt x="338" y="46"/>
                    <a:pt x="337" y="45"/>
                  </a:cubicBezTo>
                  <a:lnTo>
                    <a:pt x="335" y="51"/>
                  </a:lnTo>
                  <a:close/>
                  <a:moveTo>
                    <a:pt x="358" y="24"/>
                  </a:moveTo>
                  <a:cubicBezTo>
                    <a:pt x="358" y="25"/>
                    <a:pt x="358" y="26"/>
                    <a:pt x="358" y="27"/>
                  </a:cubicBezTo>
                  <a:cubicBezTo>
                    <a:pt x="357" y="28"/>
                    <a:pt x="357" y="29"/>
                    <a:pt x="357" y="30"/>
                  </a:cubicBezTo>
                  <a:cubicBezTo>
                    <a:pt x="356" y="31"/>
                    <a:pt x="356" y="32"/>
                    <a:pt x="355" y="33"/>
                  </a:cubicBezTo>
                  <a:cubicBezTo>
                    <a:pt x="354" y="33"/>
                    <a:pt x="354" y="34"/>
                    <a:pt x="353" y="35"/>
                  </a:cubicBezTo>
                  <a:cubicBezTo>
                    <a:pt x="352" y="35"/>
                    <a:pt x="351" y="35"/>
                    <a:pt x="350" y="35"/>
                  </a:cubicBezTo>
                  <a:cubicBezTo>
                    <a:pt x="349" y="35"/>
                    <a:pt x="348" y="35"/>
                    <a:pt x="347" y="34"/>
                  </a:cubicBezTo>
                  <a:cubicBezTo>
                    <a:pt x="346" y="34"/>
                    <a:pt x="346" y="33"/>
                    <a:pt x="345" y="32"/>
                  </a:cubicBezTo>
                  <a:cubicBezTo>
                    <a:pt x="345" y="31"/>
                    <a:pt x="345" y="30"/>
                    <a:pt x="345" y="29"/>
                  </a:cubicBezTo>
                  <a:cubicBezTo>
                    <a:pt x="345" y="28"/>
                    <a:pt x="345" y="27"/>
                    <a:pt x="345" y="26"/>
                  </a:cubicBezTo>
                  <a:cubicBezTo>
                    <a:pt x="345" y="25"/>
                    <a:pt x="346" y="24"/>
                    <a:pt x="346" y="23"/>
                  </a:cubicBezTo>
                  <a:cubicBezTo>
                    <a:pt x="347" y="22"/>
                    <a:pt x="347" y="21"/>
                    <a:pt x="348" y="20"/>
                  </a:cubicBezTo>
                  <a:cubicBezTo>
                    <a:pt x="348" y="20"/>
                    <a:pt x="349" y="19"/>
                    <a:pt x="350" y="18"/>
                  </a:cubicBezTo>
                  <a:cubicBezTo>
                    <a:pt x="351" y="18"/>
                    <a:pt x="352" y="18"/>
                    <a:pt x="353" y="18"/>
                  </a:cubicBezTo>
                  <a:cubicBezTo>
                    <a:pt x="354" y="18"/>
                    <a:pt x="355" y="18"/>
                    <a:pt x="356" y="19"/>
                  </a:cubicBezTo>
                  <a:cubicBezTo>
                    <a:pt x="356" y="19"/>
                    <a:pt x="357" y="20"/>
                    <a:pt x="357" y="21"/>
                  </a:cubicBezTo>
                  <a:cubicBezTo>
                    <a:pt x="358" y="22"/>
                    <a:pt x="358" y="23"/>
                    <a:pt x="358" y="24"/>
                  </a:cubicBezTo>
                  <a:moveTo>
                    <a:pt x="372" y="13"/>
                  </a:moveTo>
                  <a:cubicBezTo>
                    <a:pt x="377" y="42"/>
                    <a:pt x="377" y="42"/>
                    <a:pt x="377" y="42"/>
                  </a:cubicBezTo>
                  <a:cubicBezTo>
                    <a:pt x="376" y="44"/>
                    <a:pt x="375" y="45"/>
                    <a:pt x="375" y="45"/>
                  </a:cubicBezTo>
                  <a:cubicBezTo>
                    <a:pt x="374" y="46"/>
                    <a:pt x="373" y="47"/>
                    <a:pt x="373" y="47"/>
                  </a:cubicBezTo>
                  <a:cubicBezTo>
                    <a:pt x="372" y="47"/>
                    <a:pt x="371" y="47"/>
                    <a:pt x="371" y="47"/>
                  </a:cubicBezTo>
                  <a:cubicBezTo>
                    <a:pt x="370" y="47"/>
                    <a:pt x="369" y="47"/>
                    <a:pt x="369" y="47"/>
                  </a:cubicBezTo>
                  <a:cubicBezTo>
                    <a:pt x="368" y="47"/>
                    <a:pt x="368" y="47"/>
                    <a:pt x="367" y="47"/>
                  </a:cubicBezTo>
                  <a:cubicBezTo>
                    <a:pt x="366" y="52"/>
                    <a:pt x="366" y="52"/>
                    <a:pt x="366" y="52"/>
                  </a:cubicBezTo>
                  <a:cubicBezTo>
                    <a:pt x="367" y="53"/>
                    <a:pt x="368" y="53"/>
                    <a:pt x="369" y="53"/>
                  </a:cubicBezTo>
                  <a:cubicBezTo>
                    <a:pt x="369" y="53"/>
                    <a:pt x="370" y="53"/>
                    <a:pt x="371" y="53"/>
                  </a:cubicBezTo>
                  <a:cubicBezTo>
                    <a:pt x="373" y="53"/>
                    <a:pt x="374" y="53"/>
                    <a:pt x="375" y="52"/>
                  </a:cubicBezTo>
                  <a:cubicBezTo>
                    <a:pt x="377" y="52"/>
                    <a:pt x="378" y="51"/>
                    <a:pt x="378" y="51"/>
                  </a:cubicBezTo>
                  <a:cubicBezTo>
                    <a:pt x="379" y="50"/>
                    <a:pt x="380" y="49"/>
                    <a:pt x="381" y="48"/>
                  </a:cubicBezTo>
                  <a:cubicBezTo>
                    <a:pt x="381" y="47"/>
                    <a:pt x="382" y="46"/>
                    <a:pt x="383" y="45"/>
                  </a:cubicBezTo>
                  <a:cubicBezTo>
                    <a:pt x="402" y="13"/>
                    <a:pt x="402" y="13"/>
                    <a:pt x="402" y="13"/>
                  </a:cubicBezTo>
                  <a:cubicBezTo>
                    <a:pt x="394" y="13"/>
                    <a:pt x="394" y="13"/>
                    <a:pt x="394" y="13"/>
                  </a:cubicBezTo>
                  <a:cubicBezTo>
                    <a:pt x="382" y="34"/>
                    <a:pt x="382" y="34"/>
                    <a:pt x="382" y="34"/>
                  </a:cubicBezTo>
                  <a:cubicBezTo>
                    <a:pt x="382" y="34"/>
                    <a:pt x="382" y="34"/>
                    <a:pt x="382" y="34"/>
                  </a:cubicBezTo>
                  <a:cubicBezTo>
                    <a:pt x="380" y="13"/>
                    <a:pt x="380" y="13"/>
                    <a:pt x="380" y="13"/>
                  </a:cubicBezTo>
                  <a:lnTo>
                    <a:pt x="372" y="13"/>
                  </a:lnTo>
                  <a:close/>
                  <a:moveTo>
                    <a:pt x="445" y="4"/>
                  </a:moveTo>
                  <a:cubicBezTo>
                    <a:pt x="443" y="3"/>
                    <a:pt x="441" y="3"/>
                    <a:pt x="440" y="2"/>
                  </a:cubicBezTo>
                  <a:cubicBezTo>
                    <a:pt x="438" y="2"/>
                    <a:pt x="436" y="2"/>
                    <a:pt x="435" y="2"/>
                  </a:cubicBezTo>
                  <a:cubicBezTo>
                    <a:pt x="433" y="2"/>
                    <a:pt x="432" y="2"/>
                    <a:pt x="430" y="2"/>
                  </a:cubicBezTo>
                  <a:cubicBezTo>
                    <a:pt x="429" y="3"/>
                    <a:pt x="428" y="3"/>
                    <a:pt x="426" y="4"/>
                  </a:cubicBezTo>
                  <a:cubicBezTo>
                    <a:pt x="425" y="4"/>
                    <a:pt x="424" y="5"/>
                    <a:pt x="423" y="6"/>
                  </a:cubicBezTo>
                  <a:cubicBezTo>
                    <a:pt x="422" y="7"/>
                    <a:pt x="422" y="8"/>
                    <a:pt x="421" y="9"/>
                  </a:cubicBezTo>
                  <a:cubicBezTo>
                    <a:pt x="421" y="11"/>
                    <a:pt x="420" y="12"/>
                    <a:pt x="420" y="14"/>
                  </a:cubicBezTo>
                  <a:cubicBezTo>
                    <a:pt x="420" y="15"/>
                    <a:pt x="421" y="16"/>
                    <a:pt x="421" y="17"/>
                  </a:cubicBezTo>
                  <a:cubicBezTo>
                    <a:pt x="422" y="18"/>
                    <a:pt x="422" y="19"/>
                    <a:pt x="423" y="20"/>
                  </a:cubicBezTo>
                  <a:cubicBezTo>
                    <a:pt x="424" y="21"/>
                    <a:pt x="425" y="21"/>
                    <a:pt x="425" y="22"/>
                  </a:cubicBezTo>
                  <a:cubicBezTo>
                    <a:pt x="426" y="23"/>
                    <a:pt x="427" y="23"/>
                    <a:pt x="428" y="24"/>
                  </a:cubicBezTo>
                  <a:cubicBezTo>
                    <a:pt x="429" y="24"/>
                    <a:pt x="430" y="25"/>
                    <a:pt x="431" y="25"/>
                  </a:cubicBezTo>
                  <a:cubicBezTo>
                    <a:pt x="432" y="26"/>
                    <a:pt x="432" y="26"/>
                    <a:pt x="433" y="27"/>
                  </a:cubicBezTo>
                  <a:cubicBezTo>
                    <a:pt x="433" y="28"/>
                    <a:pt x="433" y="29"/>
                    <a:pt x="433" y="30"/>
                  </a:cubicBezTo>
                  <a:cubicBezTo>
                    <a:pt x="433" y="31"/>
                    <a:pt x="433" y="31"/>
                    <a:pt x="433" y="32"/>
                  </a:cubicBezTo>
                  <a:cubicBezTo>
                    <a:pt x="432" y="33"/>
                    <a:pt x="432" y="34"/>
                    <a:pt x="431" y="34"/>
                  </a:cubicBezTo>
                  <a:cubicBezTo>
                    <a:pt x="430" y="35"/>
                    <a:pt x="430" y="35"/>
                    <a:pt x="429" y="35"/>
                  </a:cubicBezTo>
                  <a:cubicBezTo>
                    <a:pt x="428" y="35"/>
                    <a:pt x="427" y="36"/>
                    <a:pt x="426" y="36"/>
                  </a:cubicBezTo>
                  <a:cubicBezTo>
                    <a:pt x="425" y="36"/>
                    <a:pt x="424" y="35"/>
                    <a:pt x="423" y="35"/>
                  </a:cubicBezTo>
                  <a:cubicBezTo>
                    <a:pt x="422" y="35"/>
                    <a:pt x="421" y="35"/>
                    <a:pt x="420" y="34"/>
                  </a:cubicBezTo>
                  <a:cubicBezTo>
                    <a:pt x="419" y="34"/>
                    <a:pt x="418" y="33"/>
                    <a:pt x="417" y="33"/>
                  </a:cubicBezTo>
                  <a:cubicBezTo>
                    <a:pt x="415" y="39"/>
                    <a:pt x="415" y="39"/>
                    <a:pt x="415" y="39"/>
                  </a:cubicBezTo>
                  <a:cubicBezTo>
                    <a:pt x="417" y="40"/>
                    <a:pt x="418" y="41"/>
                    <a:pt x="420" y="41"/>
                  </a:cubicBezTo>
                  <a:cubicBezTo>
                    <a:pt x="422" y="41"/>
                    <a:pt x="424" y="42"/>
                    <a:pt x="426" y="42"/>
                  </a:cubicBezTo>
                  <a:cubicBezTo>
                    <a:pt x="427" y="42"/>
                    <a:pt x="429" y="41"/>
                    <a:pt x="431" y="41"/>
                  </a:cubicBezTo>
                  <a:cubicBezTo>
                    <a:pt x="432" y="41"/>
                    <a:pt x="434" y="40"/>
                    <a:pt x="435" y="40"/>
                  </a:cubicBezTo>
                  <a:cubicBezTo>
                    <a:pt x="436" y="39"/>
                    <a:pt x="437" y="38"/>
                    <a:pt x="438" y="37"/>
                  </a:cubicBezTo>
                  <a:cubicBezTo>
                    <a:pt x="439" y="36"/>
                    <a:pt x="440" y="35"/>
                    <a:pt x="441" y="34"/>
                  </a:cubicBezTo>
                  <a:cubicBezTo>
                    <a:pt x="441" y="32"/>
                    <a:pt x="441" y="31"/>
                    <a:pt x="441" y="29"/>
                  </a:cubicBezTo>
                  <a:cubicBezTo>
                    <a:pt x="441" y="27"/>
                    <a:pt x="441" y="26"/>
                    <a:pt x="441" y="25"/>
                  </a:cubicBezTo>
                  <a:cubicBezTo>
                    <a:pt x="440" y="24"/>
                    <a:pt x="440" y="23"/>
                    <a:pt x="439" y="22"/>
                  </a:cubicBezTo>
                  <a:cubicBezTo>
                    <a:pt x="438" y="21"/>
                    <a:pt x="437" y="20"/>
                    <a:pt x="436" y="20"/>
                  </a:cubicBezTo>
                  <a:cubicBezTo>
                    <a:pt x="435" y="19"/>
                    <a:pt x="434" y="19"/>
                    <a:pt x="433" y="18"/>
                  </a:cubicBezTo>
                  <a:cubicBezTo>
                    <a:pt x="433" y="18"/>
                    <a:pt x="432" y="17"/>
                    <a:pt x="431" y="16"/>
                  </a:cubicBezTo>
                  <a:cubicBezTo>
                    <a:pt x="430" y="16"/>
                    <a:pt x="430" y="15"/>
                    <a:pt x="429" y="15"/>
                  </a:cubicBezTo>
                  <a:cubicBezTo>
                    <a:pt x="429" y="14"/>
                    <a:pt x="428" y="13"/>
                    <a:pt x="428" y="12"/>
                  </a:cubicBezTo>
                  <a:cubicBezTo>
                    <a:pt x="428" y="12"/>
                    <a:pt x="429" y="11"/>
                    <a:pt x="429" y="10"/>
                  </a:cubicBezTo>
                  <a:cubicBezTo>
                    <a:pt x="429" y="10"/>
                    <a:pt x="430" y="9"/>
                    <a:pt x="431" y="9"/>
                  </a:cubicBezTo>
                  <a:cubicBezTo>
                    <a:pt x="431" y="9"/>
                    <a:pt x="432" y="8"/>
                    <a:pt x="433" y="8"/>
                  </a:cubicBezTo>
                  <a:cubicBezTo>
                    <a:pt x="433" y="8"/>
                    <a:pt x="434" y="8"/>
                    <a:pt x="435" y="8"/>
                  </a:cubicBezTo>
                  <a:cubicBezTo>
                    <a:pt x="436" y="8"/>
                    <a:pt x="437" y="8"/>
                    <a:pt x="438" y="8"/>
                  </a:cubicBezTo>
                  <a:cubicBezTo>
                    <a:pt x="439" y="8"/>
                    <a:pt x="439" y="9"/>
                    <a:pt x="440" y="9"/>
                  </a:cubicBezTo>
                  <a:cubicBezTo>
                    <a:pt x="441" y="9"/>
                    <a:pt x="442" y="10"/>
                    <a:pt x="443" y="10"/>
                  </a:cubicBezTo>
                  <a:lnTo>
                    <a:pt x="445" y="4"/>
                  </a:lnTo>
                  <a:close/>
                  <a:moveTo>
                    <a:pt x="473" y="29"/>
                  </a:moveTo>
                  <a:cubicBezTo>
                    <a:pt x="474" y="28"/>
                    <a:pt x="474" y="27"/>
                    <a:pt x="474" y="26"/>
                  </a:cubicBezTo>
                  <a:cubicBezTo>
                    <a:pt x="474" y="25"/>
                    <a:pt x="474" y="24"/>
                    <a:pt x="474" y="23"/>
                  </a:cubicBezTo>
                  <a:cubicBezTo>
                    <a:pt x="474" y="20"/>
                    <a:pt x="474" y="18"/>
                    <a:pt x="473" y="17"/>
                  </a:cubicBezTo>
                  <a:cubicBezTo>
                    <a:pt x="472" y="15"/>
                    <a:pt x="470" y="14"/>
                    <a:pt x="469" y="13"/>
                  </a:cubicBezTo>
                  <a:cubicBezTo>
                    <a:pt x="467" y="12"/>
                    <a:pt x="465" y="12"/>
                    <a:pt x="462" y="12"/>
                  </a:cubicBezTo>
                  <a:cubicBezTo>
                    <a:pt x="461" y="12"/>
                    <a:pt x="459" y="12"/>
                    <a:pt x="457" y="13"/>
                  </a:cubicBezTo>
                  <a:cubicBezTo>
                    <a:pt x="456" y="14"/>
                    <a:pt x="454" y="14"/>
                    <a:pt x="453" y="16"/>
                  </a:cubicBezTo>
                  <a:cubicBezTo>
                    <a:pt x="452" y="17"/>
                    <a:pt x="450" y="18"/>
                    <a:pt x="449" y="19"/>
                  </a:cubicBezTo>
                  <a:cubicBezTo>
                    <a:pt x="448" y="21"/>
                    <a:pt x="448" y="22"/>
                    <a:pt x="447" y="24"/>
                  </a:cubicBezTo>
                  <a:cubicBezTo>
                    <a:pt x="447" y="26"/>
                    <a:pt x="446" y="27"/>
                    <a:pt x="446" y="29"/>
                  </a:cubicBezTo>
                  <a:cubicBezTo>
                    <a:pt x="446" y="31"/>
                    <a:pt x="447" y="33"/>
                    <a:pt x="447" y="35"/>
                  </a:cubicBezTo>
                  <a:cubicBezTo>
                    <a:pt x="448" y="36"/>
                    <a:pt x="449" y="38"/>
                    <a:pt x="450" y="39"/>
                  </a:cubicBezTo>
                  <a:cubicBezTo>
                    <a:pt x="451" y="40"/>
                    <a:pt x="453" y="40"/>
                    <a:pt x="454" y="41"/>
                  </a:cubicBezTo>
                  <a:cubicBezTo>
                    <a:pt x="456" y="41"/>
                    <a:pt x="458" y="42"/>
                    <a:pt x="460" y="42"/>
                  </a:cubicBezTo>
                  <a:cubicBezTo>
                    <a:pt x="462" y="42"/>
                    <a:pt x="463" y="41"/>
                    <a:pt x="465" y="41"/>
                  </a:cubicBezTo>
                  <a:cubicBezTo>
                    <a:pt x="466" y="41"/>
                    <a:pt x="468" y="40"/>
                    <a:pt x="469" y="40"/>
                  </a:cubicBezTo>
                  <a:cubicBezTo>
                    <a:pt x="470" y="34"/>
                    <a:pt x="470" y="34"/>
                    <a:pt x="470" y="34"/>
                  </a:cubicBezTo>
                  <a:cubicBezTo>
                    <a:pt x="469" y="35"/>
                    <a:pt x="467" y="35"/>
                    <a:pt x="466" y="36"/>
                  </a:cubicBezTo>
                  <a:cubicBezTo>
                    <a:pt x="464" y="36"/>
                    <a:pt x="463" y="36"/>
                    <a:pt x="461" y="36"/>
                  </a:cubicBezTo>
                  <a:cubicBezTo>
                    <a:pt x="460" y="36"/>
                    <a:pt x="458" y="36"/>
                    <a:pt x="457" y="36"/>
                  </a:cubicBezTo>
                  <a:cubicBezTo>
                    <a:pt x="456" y="35"/>
                    <a:pt x="455" y="34"/>
                    <a:pt x="454" y="33"/>
                  </a:cubicBezTo>
                  <a:cubicBezTo>
                    <a:pt x="454" y="32"/>
                    <a:pt x="453" y="31"/>
                    <a:pt x="453" y="29"/>
                  </a:cubicBezTo>
                  <a:lnTo>
                    <a:pt x="473" y="29"/>
                  </a:lnTo>
                  <a:close/>
                  <a:moveTo>
                    <a:pt x="454" y="24"/>
                  </a:moveTo>
                  <a:cubicBezTo>
                    <a:pt x="455" y="23"/>
                    <a:pt x="455" y="22"/>
                    <a:pt x="456" y="21"/>
                  </a:cubicBezTo>
                  <a:cubicBezTo>
                    <a:pt x="457" y="20"/>
                    <a:pt x="458" y="19"/>
                    <a:pt x="459" y="18"/>
                  </a:cubicBezTo>
                  <a:cubicBezTo>
                    <a:pt x="460" y="18"/>
                    <a:pt x="461" y="17"/>
                    <a:pt x="462" y="17"/>
                  </a:cubicBezTo>
                  <a:cubicBezTo>
                    <a:pt x="464" y="17"/>
                    <a:pt x="465" y="18"/>
                    <a:pt x="466" y="19"/>
                  </a:cubicBezTo>
                  <a:cubicBezTo>
                    <a:pt x="467" y="19"/>
                    <a:pt x="467" y="21"/>
                    <a:pt x="467" y="22"/>
                  </a:cubicBezTo>
                  <a:cubicBezTo>
                    <a:pt x="467" y="22"/>
                    <a:pt x="467" y="23"/>
                    <a:pt x="467" y="23"/>
                  </a:cubicBezTo>
                  <a:cubicBezTo>
                    <a:pt x="467" y="23"/>
                    <a:pt x="467" y="24"/>
                    <a:pt x="467" y="24"/>
                  </a:cubicBezTo>
                  <a:lnTo>
                    <a:pt x="454" y="24"/>
                  </a:lnTo>
                  <a:close/>
                  <a:moveTo>
                    <a:pt x="476" y="41"/>
                  </a:moveTo>
                  <a:cubicBezTo>
                    <a:pt x="484" y="41"/>
                    <a:pt x="484" y="41"/>
                    <a:pt x="484" y="41"/>
                  </a:cubicBezTo>
                  <a:cubicBezTo>
                    <a:pt x="486" y="28"/>
                    <a:pt x="486" y="28"/>
                    <a:pt x="486" y="28"/>
                  </a:cubicBezTo>
                  <a:cubicBezTo>
                    <a:pt x="487" y="27"/>
                    <a:pt x="487" y="26"/>
                    <a:pt x="487" y="25"/>
                  </a:cubicBezTo>
                  <a:cubicBezTo>
                    <a:pt x="488" y="24"/>
                    <a:pt x="488" y="23"/>
                    <a:pt x="489" y="22"/>
                  </a:cubicBezTo>
                  <a:cubicBezTo>
                    <a:pt x="490" y="21"/>
                    <a:pt x="491" y="20"/>
                    <a:pt x="492" y="20"/>
                  </a:cubicBezTo>
                  <a:cubicBezTo>
                    <a:pt x="492" y="19"/>
                    <a:pt x="494" y="19"/>
                    <a:pt x="495" y="19"/>
                  </a:cubicBezTo>
                  <a:cubicBezTo>
                    <a:pt x="495" y="19"/>
                    <a:pt x="496" y="19"/>
                    <a:pt x="496" y="19"/>
                  </a:cubicBezTo>
                  <a:cubicBezTo>
                    <a:pt x="497" y="19"/>
                    <a:pt x="497" y="19"/>
                    <a:pt x="498" y="19"/>
                  </a:cubicBezTo>
                  <a:cubicBezTo>
                    <a:pt x="499" y="12"/>
                    <a:pt x="499" y="12"/>
                    <a:pt x="499" y="12"/>
                  </a:cubicBezTo>
                  <a:cubicBezTo>
                    <a:pt x="499" y="12"/>
                    <a:pt x="498" y="12"/>
                    <a:pt x="498" y="12"/>
                  </a:cubicBezTo>
                  <a:cubicBezTo>
                    <a:pt x="497" y="12"/>
                    <a:pt x="497" y="12"/>
                    <a:pt x="496" y="12"/>
                  </a:cubicBezTo>
                  <a:cubicBezTo>
                    <a:pt x="496" y="12"/>
                    <a:pt x="495" y="12"/>
                    <a:pt x="494" y="13"/>
                  </a:cubicBezTo>
                  <a:cubicBezTo>
                    <a:pt x="493" y="13"/>
                    <a:pt x="492" y="13"/>
                    <a:pt x="492" y="14"/>
                  </a:cubicBezTo>
                  <a:cubicBezTo>
                    <a:pt x="491" y="14"/>
                    <a:pt x="490" y="15"/>
                    <a:pt x="490" y="16"/>
                  </a:cubicBezTo>
                  <a:cubicBezTo>
                    <a:pt x="489" y="16"/>
                    <a:pt x="488" y="17"/>
                    <a:pt x="488" y="18"/>
                  </a:cubicBezTo>
                  <a:cubicBezTo>
                    <a:pt x="488" y="18"/>
                    <a:pt x="488" y="18"/>
                    <a:pt x="488" y="18"/>
                  </a:cubicBezTo>
                  <a:cubicBezTo>
                    <a:pt x="489" y="13"/>
                    <a:pt x="489" y="13"/>
                    <a:pt x="489" y="13"/>
                  </a:cubicBezTo>
                  <a:cubicBezTo>
                    <a:pt x="482" y="13"/>
                    <a:pt x="482" y="13"/>
                    <a:pt x="482" y="13"/>
                  </a:cubicBezTo>
                  <a:cubicBezTo>
                    <a:pt x="482" y="14"/>
                    <a:pt x="482" y="15"/>
                    <a:pt x="481" y="16"/>
                  </a:cubicBezTo>
                  <a:lnTo>
                    <a:pt x="476" y="41"/>
                  </a:lnTo>
                  <a:close/>
                  <a:moveTo>
                    <a:pt x="505" y="41"/>
                  </a:moveTo>
                  <a:cubicBezTo>
                    <a:pt x="513" y="41"/>
                    <a:pt x="513" y="41"/>
                    <a:pt x="513" y="41"/>
                  </a:cubicBezTo>
                  <a:cubicBezTo>
                    <a:pt x="529" y="13"/>
                    <a:pt x="529" y="13"/>
                    <a:pt x="529" y="13"/>
                  </a:cubicBezTo>
                  <a:cubicBezTo>
                    <a:pt x="522" y="13"/>
                    <a:pt x="522" y="13"/>
                    <a:pt x="522" y="13"/>
                  </a:cubicBezTo>
                  <a:cubicBezTo>
                    <a:pt x="511" y="33"/>
                    <a:pt x="511" y="33"/>
                    <a:pt x="511" y="33"/>
                  </a:cubicBezTo>
                  <a:cubicBezTo>
                    <a:pt x="510" y="33"/>
                    <a:pt x="510" y="33"/>
                    <a:pt x="510" y="33"/>
                  </a:cubicBezTo>
                  <a:cubicBezTo>
                    <a:pt x="508" y="13"/>
                    <a:pt x="508" y="13"/>
                    <a:pt x="508" y="13"/>
                  </a:cubicBezTo>
                  <a:cubicBezTo>
                    <a:pt x="500" y="13"/>
                    <a:pt x="500" y="13"/>
                    <a:pt x="500" y="13"/>
                  </a:cubicBezTo>
                  <a:lnTo>
                    <a:pt x="505" y="41"/>
                  </a:lnTo>
                  <a:close/>
                  <a:moveTo>
                    <a:pt x="528" y="41"/>
                  </a:moveTo>
                  <a:cubicBezTo>
                    <a:pt x="535" y="41"/>
                    <a:pt x="535" y="41"/>
                    <a:pt x="535" y="41"/>
                  </a:cubicBezTo>
                  <a:cubicBezTo>
                    <a:pt x="541" y="13"/>
                    <a:pt x="541" y="13"/>
                    <a:pt x="541" y="13"/>
                  </a:cubicBezTo>
                  <a:cubicBezTo>
                    <a:pt x="534" y="13"/>
                    <a:pt x="534" y="13"/>
                    <a:pt x="534" y="13"/>
                  </a:cubicBezTo>
                  <a:lnTo>
                    <a:pt x="528" y="41"/>
                  </a:lnTo>
                  <a:close/>
                  <a:moveTo>
                    <a:pt x="535" y="8"/>
                  </a:moveTo>
                  <a:cubicBezTo>
                    <a:pt x="543" y="8"/>
                    <a:pt x="543" y="8"/>
                    <a:pt x="543" y="8"/>
                  </a:cubicBezTo>
                  <a:cubicBezTo>
                    <a:pt x="544" y="1"/>
                    <a:pt x="544" y="1"/>
                    <a:pt x="544" y="1"/>
                  </a:cubicBezTo>
                  <a:cubicBezTo>
                    <a:pt x="537" y="1"/>
                    <a:pt x="537" y="1"/>
                    <a:pt x="537" y="1"/>
                  </a:cubicBezTo>
                  <a:lnTo>
                    <a:pt x="535" y="8"/>
                  </a:lnTo>
                  <a:close/>
                  <a:moveTo>
                    <a:pt x="568" y="13"/>
                  </a:moveTo>
                  <a:cubicBezTo>
                    <a:pt x="567" y="13"/>
                    <a:pt x="566" y="13"/>
                    <a:pt x="565" y="12"/>
                  </a:cubicBezTo>
                  <a:cubicBezTo>
                    <a:pt x="564" y="12"/>
                    <a:pt x="562" y="12"/>
                    <a:pt x="561" y="12"/>
                  </a:cubicBezTo>
                  <a:cubicBezTo>
                    <a:pt x="559" y="12"/>
                    <a:pt x="556" y="12"/>
                    <a:pt x="554" y="13"/>
                  </a:cubicBezTo>
                  <a:cubicBezTo>
                    <a:pt x="552" y="14"/>
                    <a:pt x="550" y="15"/>
                    <a:pt x="549" y="17"/>
                  </a:cubicBezTo>
                  <a:cubicBezTo>
                    <a:pt x="547" y="19"/>
                    <a:pt x="546" y="20"/>
                    <a:pt x="546" y="23"/>
                  </a:cubicBezTo>
                  <a:cubicBezTo>
                    <a:pt x="545" y="25"/>
                    <a:pt x="544" y="27"/>
                    <a:pt x="544" y="29"/>
                  </a:cubicBezTo>
                  <a:cubicBezTo>
                    <a:pt x="544" y="32"/>
                    <a:pt x="545" y="34"/>
                    <a:pt x="546" y="36"/>
                  </a:cubicBezTo>
                  <a:cubicBezTo>
                    <a:pt x="547" y="38"/>
                    <a:pt x="548" y="39"/>
                    <a:pt x="550" y="40"/>
                  </a:cubicBezTo>
                  <a:cubicBezTo>
                    <a:pt x="552" y="41"/>
                    <a:pt x="554" y="42"/>
                    <a:pt x="556" y="42"/>
                  </a:cubicBezTo>
                  <a:cubicBezTo>
                    <a:pt x="558" y="42"/>
                    <a:pt x="559" y="41"/>
                    <a:pt x="560" y="41"/>
                  </a:cubicBezTo>
                  <a:cubicBezTo>
                    <a:pt x="561" y="41"/>
                    <a:pt x="562" y="41"/>
                    <a:pt x="563" y="40"/>
                  </a:cubicBezTo>
                  <a:cubicBezTo>
                    <a:pt x="564" y="34"/>
                    <a:pt x="564" y="34"/>
                    <a:pt x="564" y="34"/>
                  </a:cubicBezTo>
                  <a:cubicBezTo>
                    <a:pt x="564" y="35"/>
                    <a:pt x="563" y="35"/>
                    <a:pt x="562" y="35"/>
                  </a:cubicBezTo>
                  <a:cubicBezTo>
                    <a:pt x="562" y="35"/>
                    <a:pt x="561" y="36"/>
                    <a:pt x="560" y="36"/>
                  </a:cubicBezTo>
                  <a:cubicBezTo>
                    <a:pt x="560" y="36"/>
                    <a:pt x="559" y="36"/>
                    <a:pt x="558" y="36"/>
                  </a:cubicBezTo>
                  <a:cubicBezTo>
                    <a:pt x="557" y="36"/>
                    <a:pt x="556" y="36"/>
                    <a:pt x="555" y="35"/>
                  </a:cubicBezTo>
                  <a:cubicBezTo>
                    <a:pt x="554" y="35"/>
                    <a:pt x="554" y="34"/>
                    <a:pt x="553" y="34"/>
                  </a:cubicBezTo>
                  <a:cubicBezTo>
                    <a:pt x="553" y="33"/>
                    <a:pt x="553" y="32"/>
                    <a:pt x="552" y="31"/>
                  </a:cubicBezTo>
                  <a:cubicBezTo>
                    <a:pt x="552" y="30"/>
                    <a:pt x="552" y="29"/>
                    <a:pt x="552" y="29"/>
                  </a:cubicBezTo>
                  <a:cubicBezTo>
                    <a:pt x="552" y="27"/>
                    <a:pt x="552" y="26"/>
                    <a:pt x="553" y="25"/>
                  </a:cubicBezTo>
                  <a:cubicBezTo>
                    <a:pt x="553" y="23"/>
                    <a:pt x="554" y="22"/>
                    <a:pt x="554" y="21"/>
                  </a:cubicBezTo>
                  <a:cubicBezTo>
                    <a:pt x="555" y="20"/>
                    <a:pt x="556" y="19"/>
                    <a:pt x="557" y="19"/>
                  </a:cubicBezTo>
                  <a:cubicBezTo>
                    <a:pt x="558" y="18"/>
                    <a:pt x="560" y="18"/>
                    <a:pt x="561" y="18"/>
                  </a:cubicBezTo>
                  <a:cubicBezTo>
                    <a:pt x="562" y="18"/>
                    <a:pt x="563" y="18"/>
                    <a:pt x="564" y="18"/>
                  </a:cubicBezTo>
                  <a:cubicBezTo>
                    <a:pt x="565" y="18"/>
                    <a:pt x="566" y="19"/>
                    <a:pt x="567" y="19"/>
                  </a:cubicBezTo>
                  <a:lnTo>
                    <a:pt x="568" y="13"/>
                  </a:lnTo>
                  <a:close/>
                  <a:moveTo>
                    <a:pt x="595" y="29"/>
                  </a:moveTo>
                  <a:cubicBezTo>
                    <a:pt x="595" y="28"/>
                    <a:pt x="596" y="27"/>
                    <a:pt x="596" y="26"/>
                  </a:cubicBezTo>
                  <a:cubicBezTo>
                    <a:pt x="596" y="25"/>
                    <a:pt x="596" y="24"/>
                    <a:pt x="596" y="23"/>
                  </a:cubicBezTo>
                  <a:cubicBezTo>
                    <a:pt x="596" y="20"/>
                    <a:pt x="595" y="18"/>
                    <a:pt x="594" y="17"/>
                  </a:cubicBezTo>
                  <a:cubicBezTo>
                    <a:pt x="593" y="15"/>
                    <a:pt x="592" y="14"/>
                    <a:pt x="590" y="13"/>
                  </a:cubicBezTo>
                  <a:cubicBezTo>
                    <a:pt x="589" y="12"/>
                    <a:pt x="587" y="12"/>
                    <a:pt x="584" y="12"/>
                  </a:cubicBezTo>
                  <a:cubicBezTo>
                    <a:pt x="582" y="12"/>
                    <a:pt x="581" y="12"/>
                    <a:pt x="579" y="13"/>
                  </a:cubicBezTo>
                  <a:cubicBezTo>
                    <a:pt x="577" y="14"/>
                    <a:pt x="576" y="14"/>
                    <a:pt x="575" y="16"/>
                  </a:cubicBezTo>
                  <a:cubicBezTo>
                    <a:pt x="573" y="17"/>
                    <a:pt x="572" y="18"/>
                    <a:pt x="571" y="19"/>
                  </a:cubicBezTo>
                  <a:cubicBezTo>
                    <a:pt x="570" y="21"/>
                    <a:pt x="570" y="22"/>
                    <a:pt x="569" y="24"/>
                  </a:cubicBezTo>
                  <a:cubicBezTo>
                    <a:pt x="569" y="26"/>
                    <a:pt x="568" y="27"/>
                    <a:pt x="568" y="29"/>
                  </a:cubicBezTo>
                  <a:cubicBezTo>
                    <a:pt x="568" y="31"/>
                    <a:pt x="569" y="33"/>
                    <a:pt x="569" y="35"/>
                  </a:cubicBezTo>
                  <a:cubicBezTo>
                    <a:pt x="570" y="36"/>
                    <a:pt x="571" y="38"/>
                    <a:pt x="572" y="39"/>
                  </a:cubicBezTo>
                  <a:cubicBezTo>
                    <a:pt x="573" y="40"/>
                    <a:pt x="575" y="40"/>
                    <a:pt x="576" y="41"/>
                  </a:cubicBezTo>
                  <a:cubicBezTo>
                    <a:pt x="578" y="41"/>
                    <a:pt x="580" y="42"/>
                    <a:pt x="582" y="42"/>
                  </a:cubicBezTo>
                  <a:cubicBezTo>
                    <a:pt x="583" y="42"/>
                    <a:pt x="585" y="41"/>
                    <a:pt x="586" y="41"/>
                  </a:cubicBezTo>
                  <a:cubicBezTo>
                    <a:pt x="588" y="41"/>
                    <a:pt x="589" y="40"/>
                    <a:pt x="591" y="40"/>
                  </a:cubicBezTo>
                  <a:cubicBezTo>
                    <a:pt x="592" y="34"/>
                    <a:pt x="592" y="34"/>
                    <a:pt x="592" y="34"/>
                  </a:cubicBezTo>
                  <a:cubicBezTo>
                    <a:pt x="590" y="35"/>
                    <a:pt x="589" y="35"/>
                    <a:pt x="588" y="36"/>
                  </a:cubicBezTo>
                  <a:cubicBezTo>
                    <a:pt x="586" y="36"/>
                    <a:pt x="585" y="36"/>
                    <a:pt x="583" y="36"/>
                  </a:cubicBezTo>
                  <a:cubicBezTo>
                    <a:pt x="581" y="36"/>
                    <a:pt x="580" y="36"/>
                    <a:pt x="579" y="36"/>
                  </a:cubicBezTo>
                  <a:cubicBezTo>
                    <a:pt x="578" y="35"/>
                    <a:pt x="577" y="34"/>
                    <a:pt x="576" y="33"/>
                  </a:cubicBezTo>
                  <a:cubicBezTo>
                    <a:pt x="576" y="32"/>
                    <a:pt x="575" y="31"/>
                    <a:pt x="575" y="29"/>
                  </a:cubicBezTo>
                  <a:lnTo>
                    <a:pt x="595" y="29"/>
                  </a:lnTo>
                  <a:close/>
                  <a:moveTo>
                    <a:pt x="576" y="24"/>
                  </a:moveTo>
                  <a:cubicBezTo>
                    <a:pt x="577" y="23"/>
                    <a:pt x="577" y="22"/>
                    <a:pt x="578" y="21"/>
                  </a:cubicBezTo>
                  <a:cubicBezTo>
                    <a:pt x="579" y="20"/>
                    <a:pt x="579" y="19"/>
                    <a:pt x="580" y="18"/>
                  </a:cubicBezTo>
                  <a:cubicBezTo>
                    <a:pt x="581" y="18"/>
                    <a:pt x="583" y="17"/>
                    <a:pt x="584" y="17"/>
                  </a:cubicBezTo>
                  <a:cubicBezTo>
                    <a:pt x="586" y="17"/>
                    <a:pt x="587" y="18"/>
                    <a:pt x="588" y="19"/>
                  </a:cubicBezTo>
                  <a:cubicBezTo>
                    <a:pt x="588" y="19"/>
                    <a:pt x="589" y="21"/>
                    <a:pt x="589" y="22"/>
                  </a:cubicBezTo>
                  <a:cubicBezTo>
                    <a:pt x="589" y="22"/>
                    <a:pt x="589" y="23"/>
                    <a:pt x="589" y="23"/>
                  </a:cubicBezTo>
                  <a:cubicBezTo>
                    <a:pt x="589" y="23"/>
                    <a:pt x="589" y="24"/>
                    <a:pt x="589" y="24"/>
                  </a:cubicBezTo>
                  <a:lnTo>
                    <a:pt x="576" y="24"/>
                  </a:lnTo>
                  <a:close/>
                  <a:moveTo>
                    <a:pt x="621" y="13"/>
                  </a:moveTo>
                  <a:cubicBezTo>
                    <a:pt x="620" y="13"/>
                    <a:pt x="619" y="13"/>
                    <a:pt x="617" y="12"/>
                  </a:cubicBezTo>
                  <a:cubicBezTo>
                    <a:pt x="616" y="12"/>
                    <a:pt x="615" y="12"/>
                    <a:pt x="613" y="12"/>
                  </a:cubicBezTo>
                  <a:cubicBezTo>
                    <a:pt x="612" y="12"/>
                    <a:pt x="611" y="12"/>
                    <a:pt x="610" y="12"/>
                  </a:cubicBezTo>
                  <a:cubicBezTo>
                    <a:pt x="609" y="13"/>
                    <a:pt x="607" y="13"/>
                    <a:pt x="606" y="13"/>
                  </a:cubicBezTo>
                  <a:cubicBezTo>
                    <a:pt x="605" y="14"/>
                    <a:pt x="604" y="14"/>
                    <a:pt x="604" y="15"/>
                  </a:cubicBezTo>
                  <a:cubicBezTo>
                    <a:pt x="603" y="16"/>
                    <a:pt x="602" y="17"/>
                    <a:pt x="602" y="18"/>
                  </a:cubicBezTo>
                  <a:cubicBezTo>
                    <a:pt x="601" y="19"/>
                    <a:pt x="601" y="20"/>
                    <a:pt x="601" y="21"/>
                  </a:cubicBezTo>
                  <a:cubicBezTo>
                    <a:pt x="601" y="22"/>
                    <a:pt x="601" y="23"/>
                    <a:pt x="602" y="24"/>
                  </a:cubicBezTo>
                  <a:cubicBezTo>
                    <a:pt x="602" y="25"/>
                    <a:pt x="603" y="26"/>
                    <a:pt x="603" y="26"/>
                  </a:cubicBezTo>
                  <a:cubicBezTo>
                    <a:pt x="604" y="27"/>
                    <a:pt x="605" y="27"/>
                    <a:pt x="606" y="28"/>
                  </a:cubicBezTo>
                  <a:cubicBezTo>
                    <a:pt x="607" y="29"/>
                    <a:pt x="607" y="29"/>
                    <a:pt x="608" y="29"/>
                  </a:cubicBezTo>
                  <a:cubicBezTo>
                    <a:pt x="609" y="30"/>
                    <a:pt x="609" y="31"/>
                    <a:pt x="610" y="31"/>
                  </a:cubicBezTo>
                  <a:cubicBezTo>
                    <a:pt x="610" y="32"/>
                    <a:pt x="610" y="32"/>
                    <a:pt x="610" y="33"/>
                  </a:cubicBezTo>
                  <a:cubicBezTo>
                    <a:pt x="610" y="34"/>
                    <a:pt x="610" y="34"/>
                    <a:pt x="610" y="35"/>
                  </a:cubicBezTo>
                  <a:cubicBezTo>
                    <a:pt x="610" y="35"/>
                    <a:pt x="609" y="35"/>
                    <a:pt x="609" y="36"/>
                  </a:cubicBezTo>
                  <a:cubicBezTo>
                    <a:pt x="608" y="36"/>
                    <a:pt x="608" y="36"/>
                    <a:pt x="607" y="36"/>
                  </a:cubicBezTo>
                  <a:cubicBezTo>
                    <a:pt x="607" y="36"/>
                    <a:pt x="606" y="36"/>
                    <a:pt x="605" y="36"/>
                  </a:cubicBezTo>
                  <a:cubicBezTo>
                    <a:pt x="605" y="36"/>
                    <a:pt x="604" y="36"/>
                    <a:pt x="603" y="36"/>
                  </a:cubicBezTo>
                  <a:cubicBezTo>
                    <a:pt x="602" y="36"/>
                    <a:pt x="601" y="35"/>
                    <a:pt x="601" y="35"/>
                  </a:cubicBezTo>
                  <a:cubicBezTo>
                    <a:pt x="600" y="35"/>
                    <a:pt x="599" y="34"/>
                    <a:pt x="598" y="34"/>
                  </a:cubicBezTo>
                  <a:cubicBezTo>
                    <a:pt x="597" y="40"/>
                    <a:pt x="597" y="40"/>
                    <a:pt x="597" y="40"/>
                  </a:cubicBezTo>
                  <a:cubicBezTo>
                    <a:pt x="598" y="40"/>
                    <a:pt x="600" y="41"/>
                    <a:pt x="601" y="41"/>
                  </a:cubicBezTo>
                  <a:cubicBezTo>
                    <a:pt x="603" y="41"/>
                    <a:pt x="604" y="42"/>
                    <a:pt x="605" y="42"/>
                  </a:cubicBezTo>
                  <a:cubicBezTo>
                    <a:pt x="607" y="42"/>
                    <a:pt x="608" y="41"/>
                    <a:pt x="609" y="41"/>
                  </a:cubicBezTo>
                  <a:cubicBezTo>
                    <a:pt x="610" y="41"/>
                    <a:pt x="612" y="41"/>
                    <a:pt x="613" y="40"/>
                  </a:cubicBezTo>
                  <a:cubicBezTo>
                    <a:pt x="614" y="40"/>
                    <a:pt x="615" y="39"/>
                    <a:pt x="616" y="39"/>
                  </a:cubicBezTo>
                  <a:cubicBezTo>
                    <a:pt x="616" y="38"/>
                    <a:pt x="617" y="37"/>
                    <a:pt x="617" y="36"/>
                  </a:cubicBezTo>
                  <a:cubicBezTo>
                    <a:pt x="618" y="35"/>
                    <a:pt x="618" y="33"/>
                    <a:pt x="618" y="32"/>
                  </a:cubicBezTo>
                  <a:cubicBezTo>
                    <a:pt x="618" y="31"/>
                    <a:pt x="618" y="30"/>
                    <a:pt x="617" y="29"/>
                  </a:cubicBezTo>
                  <a:cubicBezTo>
                    <a:pt x="617" y="28"/>
                    <a:pt x="616" y="27"/>
                    <a:pt x="616" y="27"/>
                  </a:cubicBezTo>
                  <a:cubicBezTo>
                    <a:pt x="615" y="26"/>
                    <a:pt x="614" y="25"/>
                    <a:pt x="613" y="25"/>
                  </a:cubicBezTo>
                  <a:cubicBezTo>
                    <a:pt x="613" y="24"/>
                    <a:pt x="612" y="24"/>
                    <a:pt x="611" y="23"/>
                  </a:cubicBezTo>
                  <a:cubicBezTo>
                    <a:pt x="610" y="23"/>
                    <a:pt x="610" y="22"/>
                    <a:pt x="609" y="22"/>
                  </a:cubicBezTo>
                  <a:cubicBezTo>
                    <a:pt x="609" y="21"/>
                    <a:pt x="609" y="21"/>
                    <a:pt x="609" y="20"/>
                  </a:cubicBezTo>
                  <a:cubicBezTo>
                    <a:pt x="609" y="20"/>
                    <a:pt x="609" y="19"/>
                    <a:pt x="609" y="19"/>
                  </a:cubicBezTo>
                  <a:cubicBezTo>
                    <a:pt x="609" y="18"/>
                    <a:pt x="610" y="18"/>
                    <a:pt x="610" y="18"/>
                  </a:cubicBezTo>
                  <a:cubicBezTo>
                    <a:pt x="611" y="18"/>
                    <a:pt x="611" y="18"/>
                    <a:pt x="612" y="18"/>
                  </a:cubicBezTo>
                  <a:cubicBezTo>
                    <a:pt x="612" y="17"/>
                    <a:pt x="613" y="17"/>
                    <a:pt x="614" y="17"/>
                  </a:cubicBezTo>
                  <a:cubicBezTo>
                    <a:pt x="615" y="17"/>
                    <a:pt x="616" y="18"/>
                    <a:pt x="617" y="18"/>
                  </a:cubicBezTo>
                  <a:cubicBezTo>
                    <a:pt x="618" y="18"/>
                    <a:pt x="619" y="18"/>
                    <a:pt x="620" y="19"/>
                  </a:cubicBezTo>
                  <a:lnTo>
                    <a:pt x="621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23" name="Text Placeholder 1030"/>
          <p:cNvSpPr>
            <a:spLocks noGrp="1"/>
          </p:cNvSpPr>
          <p:nvPr>
            <p:ph type="body" sz="quarter" idx="10" hasCustomPrompt="1"/>
          </p:nvPr>
        </p:nvSpPr>
        <p:spPr>
          <a:xfrm>
            <a:off x="299349" y="3484735"/>
            <a:ext cx="3643967" cy="34768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/>
            </a:lvl1pPr>
            <a:lvl2pPr marL="342891" indent="0">
              <a:buNone/>
              <a:defRPr/>
            </a:lvl2pPr>
            <a:lvl3pPr marL="685782" indent="0">
              <a:buNone/>
              <a:defRPr/>
            </a:lvl3pPr>
            <a:lvl4pPr marL="1028674" indent="0">
              <a:buNone/>
              <a:defRPr/>
            </a:lvl4pPr>
            <a:lvl5pPr marL="1371566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  <a:endParaRPr lang="en-IN" dirty="0"/>
          </a:p>
        </p:txBody>
      </p:sp>
      <p:sp>
        <p:nvSpPr>
          <p:cNvPr id="24" name="Text Placeholder 1030"/>
          <p:cNvSpPr>
            <a:spLocks noGrp="1"/>
          </p:cNvSpPr>
          <p:nvPr>
            <p:ph type="body" sz="quarter" idx="11" hasCustomPrompt="1"/>
          </p:nvPr>
        </p:nvSpPr>
        <p:spPr>
          <a:xfrm>
            <a:off x="299349" y="3939689"/>
            <a:ext cx="3643967" cy="34768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342891" indent="0">
              <a:buNone/>
              <a:defRPr/>
            </a:lvl2pPr>
            <a:lvl3pPr marL="685782" indent="0">
              <a:buNone/>
              <a:defRPr/>
            </a:lvl3pPr>
            <a:lvl4pPr marL="1028674" indent="0">
              <a:buNone/>
              <a:defRPr/>
            </a:lvl4pPr>
            <a:lvl5pPr marL="1371566" indent="0">
              <a:buNone/>
              <a:defRPr/>
            </a:lvl5pPr>
          </a:lstStyle>
          <a:p>
            <a:pPr lvl="0"/>
            <a:r>
              <a:rPr lang="en-US" dirty="0"/>
              <a:t>Designation </a:t>
            </a:r>
            <a:endParaRPr lang="en-IN" dirty="0"/>
          </a:p>
        </p:txBody>
      </p:sp>
      <p:sp>
        <p:nvSpPr>
          <p:cNvPr id="26" name="Parallelogram 25"/>
          <p:cNvSpPr/>
          <p:nvPr userDrawn="1"/>
        </p:nvSpPr>
        <p:spPr>
          <a:xfrm>
            <a:off x="4317589" y="2638"/>
            <a:ext cx="4826410" cy="4914952"/>
          </a:xfrm>
          <a:custGeom>
            <a:avLst/>
            <a:gdLst/>
            <a:ahLst/>
            <a:cxnLst/>
            <a:rect l="l" t="t" r="r" b="b"/>
            <a:pathLst>
              <a:path w="5048250" h="5140862">
                <a:moveTo>
                  <a:pt x="3013830" y="0"/>
                </a:moveTo>
                <a:lnTo>
                  <a:pt x="5048250" y="0"/>
                </a:lnTo>
                <a:lnTo>
                  <a:pt x="5048250" y="5140862"/>
                </a:lnTo>
                <a:lnTo>
                  <a:pt x="0" y="51408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IN">
              <a:solidFill>
                <a:schemeClr val="tx1"/>
              </a:solidFill>
            </a:endParaRPr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4379513" y="-1"/>
            <a:ext cx="4764488" cy="4917591"/>
          </a:xfrm>
          <a:custGeom>
            <a:avLst/>
            <a:gdLst/>
            <a:ahLst/>
            <a:cxnLst/>
            <a:rect l="l" t="t" r="r" b="b"/>
            <a:pathLst>
              <a:path w="5052943" h="5125139">
                <a:moveTo>
                  <a:pt x="3057525" y="0"/>
                </a:moveTo>
                <a:lnTo>
                  <a:pt x="5048250" y="0"/>
                </a:lnTo>
                <a:lnTo>
                  <a:pt x="5048250" y="1"/>
                </a:lnTo>
                <a:lnTo>
                  <a:pt x="5048250" y="3152775"/>
                </a:lnTo>
                <a:lnTo>
                  <a:pt x="5052943" y="3152775"/>
                </a:lnTo>
                <a:lnTo>
                  <a:pt x="5052943" y="5125138"/>
                </a:lnTo>
                <a:lnTo>
                  <a:pt x="5048250" y="5125138"/>
                </a:lnTo>
                <a:lnTo>
                  <a:pt x="3057525" y="5125138"/>
                </a:lnTo>
                <a:lnTo>
                  <a:pt x="2052619" y="5125138"/>
                </a:lnTo>
                <a:lnTo>
                  <a:pt x="2052618" y="5125139"/>
                </a:lnTo>
                <a:lnTo>
                  <a:pt x="0" y="5125139"/>
                </a:lnTo>
                <a:lnTo>
                  <a:pt x="2995632" y="1"/>
                </a:lnTo>
                <a:lnTo>
                  <a:pt x="3057525" y="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lIns="0" tIns="0" rIns="468000" bIns="0" anchor="ctr">
            <a:noAutofit/>
          </a:bodyPr>
          <a:lstStyle>
            <a:lvl1pPr marL="0" indent="0" algn="r">
              <a:buFont typeface="Arial" panose="020B0604020202020204" pitchFamily="34" charset="0"/>
              <a:buNone/>
              <a:defRPr lang="en-IN" sz="1400" i="1" dirty="0"/>
            </a:lvl1pPr>
          </a:lstStyle>
          <a:p>
            <a:r>
              <a:rPr lang="en-IN" dirty="0"/>
              <a:t>Click icon to add image</a:t>
            </a:r>
          </a:p>
        </p:txBody>
      </p:sp>
      <p:grpSp>
        <p:nvGrpSpPr>
          <p:cNvPr id="25" name="Group 24"/>
          <p:cNvGrpSpPr/>
          <p:nvPr userDrawn="1"/>
        </p:nvGrpSpPr>
        <p:grpSpPr>
          <a:xfrm>
            <a:off x="787275" y="755329"/>
            <a:ext cx="799280" cy="844787"/>
            <a:chOff x="-3330575" y="3005138"/>
            <a:chExt cx="1533526" cy="1620837"/>
          </a:xfrm>
          <a:solidFill>
            <a:schemeClr val="accent1"/>
          </a:solidFill>
        </p:grpSpPr>
        <p:sp>
          <p:nvSpPr>
            <p:cNvPr id="27" name="Freeform 6"/>
            <p:cNvSpPr>
              <a:spLocks/>
            </p:cNvSpPr>
            <p:nvPr/>
          </p:nvSpPr>
          <p:spPr bwMode="auto">
            <a:xfrm>
              <a:off x="-3330575" y="3005138"/>
              <a:ext cx="1233488" cy="1620837"/>
            </a:xfrm>
            <a:custGeom>
              <a:avLst/>
              <a:gdLst>
                <a:gd name="T0" fmla="*/ 621 w 777"/>
                <a:gd name="T1" fmla="*/ 0 h 1021"/>
                <a:gd name="T2" fmla="*/ 0 w 777"/>
                <a:gd name="T3" fmla="*/ 1021 h 1021"/>
                <a:gd name="T4" fmla="*/ 621 w 777"/>
                <a:gd name="T5" fmla="*/ 1021 h 1021"/>
                <a:gd name="T6" fmla="*/ 777 w 777"/>
                <a:gd name="T7" fmla="*/ 785 h 1021"/>
                <a:gd name="T8" fmla="*/ 231 w 777"/>
                <a:gd name="T9" fmla="*/ 785 h 1021"/>
                <a:gd name="T10" fmla="*/ 699 w 777"/>
                <a:gd name="T11" fmla="*/ 0 h 1021"/>
                <a:gd name="T12" fmla="*/ 621 w 777"/>
                <a:gd name="T13" fmla="*/ 0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7" h="1021">
                  <a:moveTo>
                    <a:pt x="621" y="0"/>
                  </a:moveTo>
                  <a:lnTo>
                    <a:pt x="0" y="1021"/>
                  </a:lnTo>
                  <a:lnTo>
                    <a:pt x="621" y="1021"/>
                  </a:lnTo>
                  <a:lnTo>
                    <a:pt x="777" y="785"/>
                  </a:lnTo>
                  <a:lnTo>
                    <a:pt x="231" y="785"/>
                  </a:lnTo>
                  <a:lnTo>
                    <a:pt x="699" y="0"/>
                  </a:lnTo>
                  <a:lnTo>
                    <a:pt x="62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  <p:sp>
          <p:nvSpPr>
            <p:cNvPr id="29" name="Freeform 7"/>
            <p:cNvSpPr>
              <a:spLocks/>
            </p:cNvSpPr>
            <p:nvPr/>
          </p:nvSpPr>
          <p:spPr bwMode="auto">
            <a:xfrm>
              <a:off x="-2611437" y="3005138"/>
              <a:ext cx="814388" cy="1136650"/>
            </a:xfrm>
            <a:custGeom>
              <a:avLst/>
              <a:gdLst>
                <a:gd name="T0" fmla="*/ 435 w 513"/>
                <a:gd name="T1" fmla="*/ 0 h 716"/>
                <a:gd name="T2" fmla="*/ 513 w 513"/>
                <a:gd name="T3" fmla="*/ 0 h 716"/>
                <a:gd name="T4" fmla="*/ 78 w 513"/>
                <a:gd name="T5" fmla="*/ 716 h 716"/>
                <a:gd name="T6" fmla="*/ 0 w 513"/>
                <a:gd name="T7" fmla="*/ 716 h 716"/>
                <a:gd name="T8" fmla="*/ 435 w 513"/>
                <a:gd name="T9" fmla="*/ 0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716">
                  <a:moveTo>
                    <a:pt x="435" y="0"/>
                  </a:moveTo>
                  <a:lnTo>
                    <a:pt x="513" y="0"/>
                  </a:lnTo>
                  <a:lnTo>
                    <a:pt x="78" y="716"/>
                  </a:lnTo>
                  <a:lnTo>
                    <a:pt x="0" y="716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</p:grpSp>
      <p:grpSp>
        <p:nvGrpSpPr>
          <p:cNvPr id="30" name="Group 29"/>
          <p:cNvGrpSpPr/>
          <p:nvPr userDrawn="1"/>
        </p:nvGrpSpPr>
        <p:grpSpPr>
          <a:xfrm>
            <a:off x="4059220" y="1649549"/>
            <a:ext cx="747544" cy="809246"/>
            <a:chOff x="2301081" y="6662108"/>
            <a:chExt cx="1500188" cy="1624012"/>
          </a:xfrm>
          <a:solidFill>
            <a:schemeClr val="accent1"/>
          </a:solidFill>
        </p:grpSpPr>
        <p:sp>
          <p:nvSpPr>
            <p:cNvPr id="31" name="Freeform 8"/>
            <p:cNvSpPr>
              <a:spLocks/>
            </p:cNvSpPr>
            <p:nvPr/>
          </p:nvSpPr>
          <p:spPr bwMode="auto">
            <a:xfrm>
              <a:off x="2551906" y="6662108"/>
              <a:ext cx="1249363" cy="393700"/>
            </a:xfrm>
            <a:custGeom>
              <a:avLst/>
              <a:gdLst>
                <a:gd name="T0" fmla="*/ 402 w 787"/>
                <a:gd name="T1" fmla="*/ 248 h 248"/>
                <a:gd name="T2" fmla="*/ 633 w 787"/>
                <a:gd name="T3" fmla="*/ 248 h 248"/>
                <a:gd name="T4" fmla="*/ 787 w 787"/>
                <a:gd name="T5" fmla="*/ 0 h 248"/>
                <a:gd name="T6" fmla="*/ 151 w 787"/>
                <a:gd name="T7" fmla="*/ 0 h 248"/>
                <a:gd name="T8" fmla="*/ 0 w 787"/>
                <a:gd name="T9" fmla="*/ 246 h 248"/>
                <a:gd name="T10" fmla="*/ 402 w 787"/>
                <a:gd name="T11" fmla="*/ 24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7" h="248">
                  <a:moveTo>
                    <a:pt x="402" y="248"/>
                  </a:moveTo>
                  <a:lnTo>
                    <a:pt x="633" y="248"/>
                  </a:lnTo>
                  <a:lnTo>
                    <a:pt x="787" y="0"/>
                  </a:lnTo>
                  <a:lnTo>
                    <a:pt x="151" y="0"/>
                  </a:lnTo>
                  <a:lnTo>
                    <a:pt x="0" y="246"/>
                  </a:lnTo>
                  <a:lnTo>
                    <a:pt x="402" y="2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  <p:sp>
          <p:nvSpPr>
            <p:cNvPr id="32" name="Freeform 9"/>
            <p:cNvSpPr>
              <a:spLocks/>
            </p:cNvSpPr>
            <p:nvPr/>
          </p:nvSpPr>
          <p:spPr bwMode="auto">
            <a:xfrm>
              <a:off x="2683669" y="7162170"/>
              <a:ext cx="809625" cy="1123950"/>
            </a:xfrm>
            <a:custGeom>
              <a:avLst/>
              <a:gdLst>
                <a:gd name="T0" fmla="*/ 435 w 510"/>
                <a:gd name="T1" fmla="*/ 0 h 708"/>
                <a:gd name="T2" fmla="*/ 510 w 510"/>
                <a:gd name="T3" fmla="*/ 0 h 708"/>
                <a:gd name="T4" fmla="*/ 78 w 510"/>
                <a:gd name="T5" fmla="*/ 708 h 708"/>
                <a:gd name="T6" fmla="*/ 0 w 510"/>
                <a:gd name="T7" fmla="*/ 708 h 708"/>
                <a:gd name="T8" fmla="*/ 435 w 510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0" h="708">
                  <a:moveTo>
                    <a:pt x="435" y="0"/>
                  </a:moveTo>
                  <a:lnTo>
                    <a:pt x="510" y="0"/>
                  </a:lnTo>
                  <a:lnTo>
                    <a:pt x="78" y="708"/>
                  </a:lnTo>
                  <a:lnTo>
                    <a:pt x="0" y="708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  <p:sp>
          <p:nvSpPr>
            <p:cNvPr id="33" name="Freeform 10"/>
            <p:cNvSpPr>
              <a:spLocks/>
            </p:cNvSpPr>
            <p:nvPr/>
          </p:nvSpPr>
          <p:spPr bwMode="auto">
            <a:xfrm>
              <a:off x="2301081" y="7162170"/>
              <a:ext cx="803275" cy="1123950"/>
            </a:xfrm>
            <a:custGeom>
              <a:avLst/>
              <a:gdLst>
                <a:gd name="T0" fmla="*/ 430 w 506"/>
                <a:gd name="T1" fmla="*/ 0 h 708"/>
                <a:gd name="T2" fmla="*/ 506 w 506"/>
                <a:gd name="T3" fmla="*/ 0 h 708"/>
                <a:gd name="T4" fmla="*/ 76 w 506"/>
                <a:gd name="T5" fmla="*/ 708 h 708"/>
                <a:gd name="T6" fmla="*/ 0 w 506"/>
                <a:gd name="T7" fmla="*/ 708 h 708"/>
                <a:gd name="T8" fmla="*/ 430 w 506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6" h="708">
                  <a:moveTo>
                    <a:pt x="430" y="0"/>
                  </a:moveTo>
                  <a:lnTo>
                    <a:pt x="506" y="0"/>
                  </a:lnTo>
                  <a:lnTo>
                    <a:pt x="76" y="708"/>
                  </a:lnTo>
                  <a:lnTo>
                    <a:pt x="0" y="708"/>
                  </a:lnTo>
                  <a:lnTo>
                    <a:pt x="4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00538127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Organization Char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0"/>
          <p:cNvGrpSpPr/>
          <p:nvPr userDrawn="1"/>
        </p:nvGrpSpPr>
        <p:grpSpPr>
          <a:xfrm>
            <a:off x="-1" y="596901"/>
            <a:ext cx="9137515" cy="4368770"/>
            <a:chOff x="-1" y="596901"/>
            <a:chExt cx="9137515" cy="4368770"/>
          </a:xfrm>
        </p:grpSpPr>
        <p:cxnSp>
          <p:nvCxnSpPr>
            <p:cNvPr id="112" name="Straight Connector 111"/>
            <p:cNvCxnSpPr/>
            <p:nvPr userDrawn="1"/>
          </p:nvCxnSpPr>
          <p:spPr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 userDrawn="1"/>
          </p:nvCxnSpPr>
          <p:spPr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 userDrawn="1"/>
          </p:nvCxnSpPr>
          <p:spPr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 userDrawn="1"/>
          </p:nvCxnSpPr>
          <p:spPr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 userDrawn="1"/>
          </p:nvCxnSpPr>
          <p:spPr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 userDrawn="1"/>
          </p:nvCxnSpPr>
          <p:spPr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 userDrawn="1"/>
          </p:nvCxnSpPr>
          <p:spPr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 userDrawn="1"/>
          </p:nvCxnSpPr>
          <p:spPr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 userDrawn="1"/>
          </p:nvCxnSpPr>
          <p:spPr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 userDrawn="1"/>
          </p:nvCxnSpPr>
          <p:spPr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 userDrawn="1"/>
          </p:nvCxnSpPr>
          <p:spPr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 userDrawn="1"/>
          </p:nvCxnSpPr>
          <p:spPr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 userDrawn="1"/>
          </p:nvCxnSpPr>
          <p:spPr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 userDrawn="1"/>
          </p:nvCxnSpPr>
          <p:spPr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 userDrawn="1"/>
          </p:nvCxnSpPr>
          <p:spPr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 userDrawn="1"/>
          </p:nvCxnSpPr>
          <p:spPr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 userDrawn="1"/>
          </p:nvCxnSpPr>
          <p:spPr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 userDrawn="1"/>
          </p:nvCxnSpPr>
          <p:spPr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 userDrawn="1"/>
          </p:nvCxnSpPr>
          <p:spPr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 userDrawn="1"/>
          </p:nvCxnSpPr>
          <p:spPr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 userDrawn="1"/>
          </p:nvCxnSpPr>
          <p:spPr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 userDrawn="1"/>
          </p:nvCxnSpPr>
          <p:spPr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 userDrawn="1"/>
          </p:nvCxnSpPr>
          <p:spPr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 userDrawn="1"/>
          </p:nvCxnSpPr>
          <p:spPr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 userDrawn="1"/>
          </p:nvCxnSpPr>
          <p:spPr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 userDrawn="1"/>
          </p:nvCxnSpPr>
          <p:spPr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 userDrawn="1"/>
          </p:nvCxnSpPr>
          <p:spPr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 userDrawn="1"/>
          </p:nvCxnSpPr>
          <p:spPr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 userDrawn="1"/>
          </p:nvCxnSpPr>
          <p:spPr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 userDrawn="1"/>
          </p:nvCxnSpPr>
          <p:spPr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87"/>
          <p:cNvGrpSpPr/>
          <p:nvPr userDrawn="1"/>
        </p:nvGrpSpPr>
        <p:grpSpPr>
          <a:xfrm>
            <a:off x="142570" y="603115"/>
            <a:ext cx="8858313" cy="4368936"/>
            <a:chOff x="142672" y="603115"/>
            <a:chExt cx="8864600" cy="4338536"/>
          </a:xfrm>
        </p:grpSpPr>
        <p:cxnSp>
          <p:nvCxnSpPr>
            <p:cNvPr id="141" name="Straight Connector 140"/>
            <p:cNvCxnSpPr/>
            <p:nvPr userDrawn="1"/>
          </p:nvCxnSpPr>
          <p:spPr>
            <a:xfrm>
              <a:off x="142672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 userDrawn="1"/>
          </p:nvCxnSpPr>
          <p:spPr>
            <a:xfrm>
              <a:off x="295510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 userDrawn="1"/>
          </p:nvCxnSpPr>
          <p:spPr>
            <a:xfrm>
              <a:off x="448348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 userDrawn="1"/>
          </p:nvCxnSpPr>
          <p:spPr>
            <a:xfrm>
              <a:off x="601186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 userDrawn="1"/>
          </p:nvCxnSpPr>
          <p:spPr>
            <a:xfrm>
              <a:off x="754024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 userDrawn="1"/>
          </p:nvCxnSpPr>
          <p:spPr>
            <a:xfrm>
              <a:off x="906862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 userDrawn="1"/>
          </p:nvCxnSpPr>
          <p:spPr>
            <a:xfrm>
              <a:off x="1059700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 userDrawn="1"/>
          </p:nvCxnSpPr>
          <p:spPr>
            <a:xfrm>
              <a:off x="1212538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 userDrawn="1"/>
          </p:nvCxnSpPr>
          <p:spPr>
            <a:xfrm>
              <a:off x="1365376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 userDrawn="1"/>
          </p:nvCxnSpPr>
          <p:spPr>
            <a:xfrm>
              <a:off x="1518214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 userDrawn="1"/>
          </p:nvCxnSpPr>
          <p:spPr>
            <a:xfrm>
              <a:off x="1671052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 userDrawn="1"/>
          </p:nvCxnSpPr>
          <p:spPr>
            <a:xfrm>
              <a:off x="1823890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 userDrawn="1"/>
          </p:nvCxnSpPr>
          <p:spPr>
            <a:xfrm>
              <a:off x="1976728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 userDrawn="1"/>
          </p:nvCxnSpPr>
          <p:spPr>
            <a:xfrm>
              <a:off x="2129566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 userDrawn="1"/>
          </p:nvCxnSpPr>
          <p:spPr>
            <a:xfrm>
              <a:off x="2282404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 userDrawn="1"/>
          </p:nvCxnSpPr>
          <p:spPr>
            <a:xfrm>
              <a:off x="2435242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 userDrawn="1"/>
          </p:nvCxnSpPr>
          <p:spPr>
            <a:xfrm>
              <a:off x="2588080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 userDrawn="1"/>
          </p:nvCxnSpPr>
          <p:spPr>
            <a:xfrm>
              <a:off x="2740918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 userDrawn="1"/>
          </p:nvCxnSpPr>
          <p:spPr>
            <a:xfrm>
              <a:off x="2893756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 userDrawn="1"/>
          </p:nvCxnSpPr>
          <p:spPr>
            <a:xfrm>
              <a:off x="3046594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 userDrawn="1"/>
          </p:nvCxnSpPr>
          <p:spPr>
            <a:xfrm>
              <a:off x="3199432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 userDrawn="1"/>
          </p:nvCxnSpPr>
          <p:spPr>
            <a:xfrm>
              <a:off x="3352270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 userDrawn="1"/>
          </p:nvCxnSpPr>
          <p:spPr>
            <a:xfrm>
              <a:off x="3505108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 userDrawn="1"/>
          </p:nvCxnSpPr>
          <p:spPr>
            <a:xfrm>
              <a:off x="3657946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 userDrawn="1"/>
          </p:nvCxnSpPr>
          <p:spPr>
            <a:xfrm>
              <a:off x="3810784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 userDrawn="1"/>
          </p:nvCxnSpPr>
          <p:spPr>
            <a:xfrm>
              <a:off x="3963622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 userDrawn="1"/>
          </p:nvCxnSpPr>
          <p:spPr>
            <a:xfrm>
              <a:off x="4116460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 userDrawn="1"/>
          </p:nvCxnSpPr>
          <p:spPr>
            <a:xfrm>
              <a:off x="4269298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 userDrawn="1"/>
          </p:nvCxnSpPr>
          <p:spPr>
            <a:xfrm>
              <a:off x="4422136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 userDrawn="1"/>
          </p:nvCxnSpPr>
          <p:spPr>
            <a:xfrm>
              <a:off x="4574974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 userDrawn="1"/>
          </p:nvCxnSpPr>
          <p:spPr>
            <a:xfrm>
              <a:off x="4727812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 userDrawn="1"/>
          </p:nvCxnSpPr>
          <p:spPr>
            <a:xfrm>
              <a:off x="4880650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 userDrawn="1"/>
          </p:nvCxnSpPr>
          <p:spPr>
            <a:xfrm>
              <a:off x="5033488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 userDrawn="1"/>
          </p:nvCxnSpPr>
          <p:spPr>
            <a:xfrm>
              <a:off x="5186326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 userDrawn="1"/>
          </p:nvCxnSpPr>
          <p:spPr>
            <a:xfrm>
              <a:off x="5339164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 userDrawn="1"/>
          </p:nvCxnSpPr>
          <p:spPr>
            <a:xfrm>
              <a:off x="5492002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 userDrawn="1"/>
          </p:nvCxnSpPr>
          <p:spPr>
            <a:xfrm>
              <a:off x="5644840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 userDrawn="1"/>
          </p:nvCxnSpPr>
          <p:spPr>
            <a:xfrm>
              <a:off x="5797678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 userDrawn="1"/>
          </p:nvCxnSpPr>
          <p:spPr>
            <a:xfrm>
              <a:off x="5950516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 userDrawn="1"/>
          </p:nvCxnSpPr>
          <p:spPr>
            <a:xfrm>
              <a:off x="6103354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 userDrawn="1"/>
          </p:nvCxnSpPr>
          <p:spPr>
            <a:xfrm>
              <a:off x="6256192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 userDrawn="1"/>
          </p:nvCxnSpPr>
          <p:spPr>
            <a:xfrm>
              <a:off x="6409030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 userDrawn="1"/>
          </p:nvCxnSpPr>
          <p:spPr>
            <a:xfrm>
              <a:off x="6561868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 userDrawn="1"/>
          </p:nvCxnSpPr>
          <p:spPr>
            <a:xfrm>
              <a:off x="6714706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 userDrawn="1"/>
          </p:nvCxnSpPr>
          <p:spPr>
            <a:xfrm>
              <a:off x="6867544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 userDrawn="1"/>
          </p:nvCxnSpPr>
          <p:spPr>
            <a:xfrm>
              <a:off x="7020382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 userDrawn="1"/>
          </p:nvCxnSpPr>
          <p:spPr>
            <a:xfrm>
              <a:off x="7173220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 userDrawn="1"/>
          </p:nvCxnSpPr>
          <p:spPr>
            <a:xfrm>
              <a:off x="7326058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 userDrawn="1"/>
          </p:nvCxnSpPr>
          <p:spPr>
            <a:xfrm>
              <a:off x="7478896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 userDrawn="1"/>
          </p:nvCxnSpPr>
          <p:spPr>
            <a:xfrm>
              <a:off x="7631734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 userDrawn="1"/>
          </p:nvCxnSpPr>
          <p:spPr>
            <a:xfrm>
              <a:off x="7784572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 userDrawn="1"/>
          </p:nvCxnSpPr>
          <p:spPr>
            <a:xfrm>
              <a:off x="7937410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 userDrawn="1"/>
          </p:nvCxnSpPr>
          <p:spPr>
            <a:xfrm>
              <a:off x="8090248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/>
            <p:cNvCxnSpPr/>
            <p:nvPr userDrawn="1"/>
          </p:nvCxnSpPr>
          <p:spPr>
            <a:xfrm>
              <a:off x="8243086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 userDrawn="1"/>
          </p:nvCxnSpPr>
          <p:spPr>
            <a:xfrm>
              <a:off x="8395924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/>
            <p:nvPr userDrawn="1"/>
          </p:nvCxnSpPr>
          <p:spPr>
            <a:xfrm>
              <a:off x="8548762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 userDrawn="1"/>
          </p:nvCxnSpPr>
          <p:spPr>
            <a:xfrm>
              <a:off x="8701600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/>
            <p:nvPr userDrawn="1"/>
          </p:nvCxnSpPr>
          <p:spPr>
            <a:xfrm>
              <a:off x="8854438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 userDrawn="1"/>
          </p:nvCxnSpPr>
          <p:spPr>
            <a:xfrm>
              <a:off x="9007272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304800" y="1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397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Organization Chart </a:t>
            </a:r>
          </a:p>
        </p:txBody>
      </p:sp>
      <p:grpSp>
        <p:nvGrpSpPr>
          <p:cNvPr id="4" name="Group 1"/>
          <p:cNvGrpSpPr/>
          <p:nvPr userDrawn="1"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399"/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399"/>
            </a:p>
          </p:txBody>
        </p:sp>
      </p:grpSp>
      <p:sp>
        <p:nvSpPr>
          <p:cNvPr id="103" name="Picture Placeholder 102"/>
          <p:cNvSpPr>
            <a:spLocks noGrp="1"/>
          </p:cNvSpPr>
          <p:nvPr>
            <p:ph type="pic" sz="quarter" idx="10"/>
          </p:nvPr>
        </p:nvSpPr>
        <p:spPr>
          <a:xfrm>
            <a:off x="373381" y="2697479"/>
            <a:ext cx="853439" cy="715963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endParaRPr lang="en-IN" dirty="0"/>
          </a:p>
        </p:txBody>
      </p:sp>
      <p:sp>
        <p:nvSpPr>
          <p:cNvPr id="200" name="Text Placeholder 199"/>
          <p:cNvSpPr>
            <a:spLocks noGrp="1"/>
          </p:cNvSpPr>
          <p:nvPr>
            <p:ph type="body" sz="quarter" idx="16" hasCustomPrompt="1"/>
          </p:nvPr>
        </p:nvSpPr>
        <p:spPr>
          <a:xfrm>
            <a:off x="152401" y="348265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="1" baseline="0"/>
            </a:lvl1pPr>
          </a:lstStyle>
          <a:p>
            <a:pPr lvl="0"/>
            <a:r>
              <a:rPr lang="en-IN" dirty="0"/>
              <a:t>Add Name</a:t>
            </a:r>
          </a:p>
        </p:txBody>
      </p:sp>
      <p:sp>
        <p:nvSpPr>
          <p:cNvPr id="202" name="Text Placeholder 199"/>
          <p:cNvSpPr>
            <a:spLocks noGrp="1"/>
          </p:cNvSpPr>
          <p:nvPr>
            <p:ph type="body" sz="quarter" idx="17" hasCustomPrompt="1"/>
          </p:nvPr>
        </p:nvSpPr>
        <p:spPr>
          <a:xfrm>
            <a:off x="152401" y="377983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 dirty="0"/>
              <a:t>Add Designation</a:t>
            </a:r>
          </a:p>
        </p:txBody>
      </p:sp>
      <p:sp>
        <p:nvSpPr>
          <p:cNvPr id="109" name="Picture Placeholder 102"/>
          <p:cNvSpPr>
            <a:spLocks noGrp="1"/>
          </p:cNvSpPr>
          <p:nvPr>
            <p:ph type="pic" sz="quarter" idx="18"/>
          </p:nvPr>
        </p:nvSpPr>
        <p:spPr>
          <a:xfrm>
            <a:off x="1891285" y="2697479"/>
            <a:ext cx="853439" cy="715963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endParaRPr lang="en-IN" dirty="0"/>
          </a:p>
        </p:txBody>
      </p:sp>
      <p:sp>
        <p:nvSpPr>
          <p:cNvPr id="110" name="Text Placeholder 199"/>
          <p:cNvSpPr>
            <a:spLocks noGrp="1"/>
          </p:cNvSpPr>
          <p:nvPr>
            <p:ph type="body" sz="quarter" idx="19" hasCustomPrompt="1"/>
          </p:nvPr>
        </p:nvSpPr>
        <p:spPr>
          <a:xfrm>
            <a:off x="1670305" y="348265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="1" baseline="0"/>
            </a:lvl1pPr>
          </a:lstStyle>
          <a:p>
            <a:pPr lvl="0"/>
            <a:r>
              <a:rPr lang="en-IN" dirty="0"/>
              <a:t>Add Name</a:t>
            </a:r>
          </a:p>
        </p:txBody>
      </p:sp>
      <p:sp>
        <p:nvSpPr>
          <p:cNvPr id="111" name="Text Placeholder 199"/>
          <p:cNvSpPr>
            <a:spLocks noGrp="1"/>
          </p:cNvSpPr>
          <p:nvPr>
            <p:ph type="body" sz="quarter" idx="20" hasCustomPrompt="1"/>
          </p:nvPr>
        </p:nvSpPr>
        <p:spPr>
          <a:xfrm>
            <a:off x="1670305" y="377983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 dirty="0"/>
              <a:t>Add Designation</a:t>
            </a:r>
          </a:p>
        </p:txBody>
      </p:sp>
      <p:sp>
        <p:nvSpPr>
          <p:cNvPr id="201" name="Picture Placeholder 102"/>
          <p:cNvSpPr>
            <a:spLocks noGrp="1"/>
          </p:cNvSpPr>
          <p:nvPr>
            <p:ph type="pic" sz="quarter" idx="21"/>
          </p:nvPr>
        </p:nvSpPr>
        <p:spPr>
          <a:xfrm>
            <a:off x="3409189" y="2697479"/>
            <a:ext cx="853439" cy="715963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endParaRPr lang="en-IN" dirty="0"/>
          </a:p>
        </p:txBody>
      </p:sp>
      <p:sp>
        <p:nvSpPr>
          <p:cNvPr id="207" name="Text Placeholder 199"/>
          <p:cNvSpPr>
            <a:spLocks noGrp="1"/>
          </p:cNvSpPr>
          <p:nvPr>
            <p:ph type="body" sz="quarter" idx="22" hasCustomPrompt="1"/>
          </p:nvPr>
        </p:nvSpPr>
        <p:spPr>
          <a:xfrm>
            <a:off x="3188209" y="348265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="1" baseline="0"/>
            </a:lvl1pPr>
          </a:lstStyle>
          <a:p>
            <a:pPr lvl="0"/>
            <a:r>
              <a:rPr lang="en-IN" dirty="0"/>
              <a:t>Add Name</a:t>
            </a:r>
          </a:p>
        </p:txBody>
      </p:sp>
      <p:sp>
        <p:nvSpPr>
          <p:cNvPr id="208" name="Text Placeholder 199"/>
          <p:cNvSpPr>
            <a:spLocks noGrp="1"/>
          </p:cNvSpPr>
          <p:nvPr>
            <p:ph type="body" sz="quarter" idx="23" hasCustomPrompt="1"/>
          </p:nvPr>
        </p:nvSpPr>
        <p:spPr>
          <a:xfrm>
            <a:off x="3188209" y="377983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 dirty="0"/>
              <a:t>Add Designation</a:t>
            </a:r>
          </a:p>
        </p:txBody>
      </p:sp>
      <p:sp>
        <p:nvSpPr>
          <p:cNvPr id="209" name="Picture Placeholder 102"/>
          <p:cNvSpPr>
            <a:spLocks noGrp="1"/>
          </p:cNvSpPr>
          <p:nvPr>
            <p:ph type="pic" sz="quarter" idx="24"/>
          </p:nvPr>
        </p:nvSpPr>
        <p:spPr>
          <a:xfrm>
            <a:off x="4927093" y="2697479"/>
            <a:ext cx="853439" cy="715963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endParaRPr lang="en-IN" dirty="0"/>
          </a:p>
        </p:txBody>
      </p:sp>
      <p:sp>
        <p:nvSpPr>
          <p:cNvPr id="210" name="Text Placeholder 199"/>
          <p:cNvSpPr>
            <a:spLocks noGrp="1"/>
          </p:cNvSpPr>
          <p:nvPr>
            <p:ph type="body" sz="quarter" idx="25" hasCustomPrompt="1"/>
          </p:nvPr>
        </p:nvSpPr>
        <p:spPr>
          <a:xfrm>
            <a:off x="4706113" y="348265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="1" baseline="0"/>
            </a:lvl1pPr>
          </a:lstStyle>
          <a:p>
            <a:pPr lvl="0"/>
            <a:r>
              <a:rPr lang="en-IN" dirty="0"/>
              <a:t>Add Name</a:t>
            </a:r>
          </a:p>
        </p:txBody>
      </p:sp>
      <p:sp>
        <p:nvSpPr>
          <p:cNvPr id="211" name="Text Placeholder 199"/>
          <p:cNvSpPr>
            <a:spLocks noGrp="1"/>
          </p:cNvSpPr>
          <p:nvPr>
            <p:ph type="body" sz="quarter" idx="26" hasCustomPrompt="1"/>
          </p:nvPr>
        </p:nvSpPr>
        <p:spPr>
          <a:xfrm>
            <a:off x="4706113" y="377983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 dirty="0"/>
              <a:t>Add Designation</a:t>
            </a:r>
          </a:p>
        </p:txBody>
      </p:sp>
      <p:sp>
        <p:nvSpPr>
          <p:cNvPr id="212" name="Picture Placeholder 102"/>
          <p:cNvSpPr>
            <a:spLocks noGrp="1"/>
          </p:cNvSpPr>
          <p:nvPr>
            <p:ph type="pic" sz="quarter" idx="27"/>
          </p:nvPr>
        </p:nvSpPr>
        <p:spPr>
          <a:xfrm>
            <a:off x="6444997" y="2697479"/>
            <a:ext cx="853439" cy="715963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endParaRPr lang="en-IN" dirty="0"/>
          </a:p>
        </p:txBody>
      </p:sp>
      <p:sp>
        <p:nvSpPr>
          <p:cNvPr id="213" name="Text Placeholder 199"/>
          <p:cNvSpPr>
            <a:spLocks noGrp="1"/>
          </p:cNvSpPr>
          <p:nvPr>
            <p:ph type="body" sz="quarter" idx="28" hasCustomPrompt="1"/>
          </p:nvPr>
        </p:nvSpPr>
        <p:spPr>
          <a:xfrm>
            <a:off x="6224017" y="348265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="1" baseline="0"/>
            </a:lvl1pPr>
          </a:lstStyle>
          <a:p>
            <a:pPr lvl="0"/>
            <a:r>
              <a:rPr lang="en-IN" dirty="0"/>
              <a:t>Add Name</a:t>
            </a:r>
          </a:p>
        </p:txBody>
      </p:sp>
      <p:sp>
        <p:nvSpPr>
          <p:cNvPr id="214" name="Text Placeholder 199"/>
          <p:cNvSpPr>
            <a:spLocks noGrp="1"/>
          </p:cNvSpPr>
          <p:nvPr>
            <p:ph type="body" sz="quarter" idx="29" hasCustomPrompt="1"/>
          </p:nvPr>
        </p:nvSpPr>
        <p:spPr>
          <a:xfrm>
            <a:off x="6224017" y="377983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 dirty="0"/>
              <a:t>Add Designation</a:t>
            </a:r>
          </a:p>
        </p:txBody>
      </p:sp>
      <p:sp>
        <p:nvSpPr>
          <p:cNvPr id="215" name="Picture Placeholder 102"/>
          <p:cNvSpPr>
            <a:spLocks noGrp="1"/>
          </p:cNvSpPr>
          <p:nvPr>
            <p:ph type="pic" sz="quarter" idx="30"/>
          </p:nvPr>
        </p:nvSpPr>
        <p:spPr>
          <a:xfrm>
            <a:off x="7962901" y="2697479"/>
            <a:ext cx="853439" cy="715963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endParaRPr lang="en-IN" dirty="0"/>
          </a:p>
        </p:txBody>
      </p:sp>
      <p:sp>
        <p:nvSpPr>
          <p:cNvPr id="216" name="Text Placeholder 199"/>
          <p:cNvSpPr>
            <a:spLocks noGrp="1"/>
          </p:cNvSpPr>
          <p:nvPr>
            <p:ph type="body" sz="quarter" idx="31" hasCustomPrompt="1"/>
          </p:nvPr>
        </p:nvSpPr>
        <p:spPr>
          <a:xfrm>
            <a:off x="7741921" y="348265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="1" baseline="0"/>
            </a:lvl1pPr>
          </a:lstStyle>
          <a:p>
            <a:pPr lvl="0"/>
            <a:r>
              <a:rPr lang="en-IN" dirty="0"/>
              <a:t>Add Name</a:t>
            </a:r>
          </a:p>
        </p:txBody>
      </p:sp>
      <p:sp>
        <p:nvSpPr>
          <p:cNvPr id="217" name="Text Placeholder 199"/>
          <p:cNvSpPr>
            <a:spLocks noGrp="1"/>
          </p:cNvSpPr>
          <p:nvPr>
            <p:ph type="body" sz="quarter" idx="32" hasCustomPrompt="1"/>
          </p:nvPr>
        </p:nvSpPr>
        <p:spPr>
          <a:xfrm>
            <a:off x="7741921" y="377983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 dirty="0"/>
              <a:t>Add Designation</a:t>
            </a:r>
          </a:p>
        </p:txBody>
      </p:sp>
      <p:sp>
        <p:nvSpPr>
          <p:cNvPr id="218" name="Picture Placeholder 102"/>
          <p:cNvSpPr>
            <a:spLocks noGrp="1"/>
          </p:cNvSpPr>
          <p:nvPr>
            <p:ph type="pic" sz="quarter" idx="33"/>
          </p:nvPr>
        </p:nvSpPr>
        <p:spPr>
          <a:xfrm>
            <a:off x="4247389" y="739139"/>
            <a:ext cx="853439" cy="715963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endParaRPr lang="en-IN" dirty="0"/>
          </a:p>
        </p:txBody>
      </p:sp>
      <p:sp>
        <p:nvSpPr>
          <p:cNvPr id="219" name="Text Placeholder 199"/>
          <p:cNvSpPr>
            <a:spLocks noGrp="1"/>
          </p:cNvSpPr>
          <p:nvPr>
            <p:ph type="body" sz="quarter" idx="34" hasCustomPrompt="1"/>
          </p:nvPr>
        </p:nvSpPr>
        <p:spPr>
          <a:xfrm>
            <a:off x="4026409" y="152431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="1" baseline="0"/>
            </a:lvl1pPr>
          </a:lstStyle>
          <a:p>
            <a:pPr lvl="0"/>
            <a:r>
              <a:rPr lang="en-IN" dirty="0"/>
              <a:t>Add Name</a:t>
            </a:r>
          </a:p>
        </p:txBody>
      </p:sp>
      <p:sp>
        <p:nvSpPr>
          <p:cNvPr id="220" name="Text Placeholder 199"/>
          <p:cNvSpPr>
            <a:spLocks noGrp="1"/>
          </p:cNvSpPr>
          <p:nvPr>
            <p:ph type="body" sz="quarter" idx="35" hasCustomPrompt="1"/>
          </p:nvPr>
        </p:nvSpPr>
        <p:spPr>
          <a:xfrm>
            <a:off x="4026409" y="182149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 dirty="0"/>
              <a:t>Add Designation</a:t>
            </a:r>
          </a:p>
        </p:txBody>
      </p:sp>
      <p:cxnSp>
        <p:nvCxnSpPr>
          <p:cNvPr id="222" name="Elbow Connector 221"/>
          <p:cNvCxnSpPr>
            <a:stCxn id="220" idx="2"/>
            <a:endCxn id="103" idx="0"/>
          </p:cNvCxnSpPr>
          <p:nvPr userDrawn="1"/>
        </p:nvCxnSpPr>
        <p:spPr>
          <a:xfrm rot="5400000">
            <a:off x="2401826" y="448056"/>
            <a:ext cx="647698" cy="385114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Elbow Connector 223"/>
          <p:cNvCxnSpPr>
            <a:stCxn id="220" idx="2"/>
            <a:endCxn id="215" idx="1"/>
          </p:cNvCxnSpPr>
          <p:nvPr userDrawn="1"/>
        </p:nvCxnSpPr>
        <p:spPr>
          <a:xfrm rot="16200000" flipH="1">
            <a:off x="6225748" y="475281"/>
            <a:ext cx="647698" cy="379669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Elbow Connector 225"/>
          <p:cNvCxnSpPr>
            <a:stCxn id="220" idx="2"/>
            <a:endCxn id="109" idx="1"/>
          </p:cNvCxnSpPr>
          <p:nvPr userDrawn="1"/>
        </p:nvCxnSpPr>
        <p:spPr>
          <a:xfrm rot="5400000">
            <a:off x="3189941" y="1236171"/>
            <a:ext cx="647698" cy="227491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Elbow Connector 227"/>
          <p:cNvCxnSpPr>
            <a:stCxn id="220" idx="2"/>
            <a:endCxn id="212" idx="1"/>
          </p:cNvCxnSpPr>
          <p:nvPr userDrawn="1"/>
        </p:nvCxnSpPr>
        <p:spPr>
          <a:xfrm rot="16200000" flipH="1">
            <a:off x="5466796" y="1234233"/>
            <a:ext cx="647698" cy="227879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Elbow Connector 229"/>
          <p:cNvCxnSpPr>
            <a:stCxn id="220" idx="2"/>
            <a:endCxn id="201" idx="1"/>
          </p:cNvCxnSpPr>
          <p:nvPr userDrawn="1"/>
        </p:nvCxnSpPr>
        <p:spPr>
          <a:xfrm rot="5400000">
            <a:off x="3948893" y="1995123"/>
            <a:ext cx="647698" cy="75701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Elbow Connector 231"/>
          <p:cNvCxnSpPr>
            <a:stCxn id="220" idx="2"/>
            <a:endCxn id="209" idx="1"/>
          </p:cNvCxnSpPr>
          <p:nvPr userDrawn="1"/>
        </p:nvCxnSpPr>
        <p:spPr>
          <a:xfrm rot="16200000" flipH="1">
            <a:off x="4707844" y="1993185"/>
            <a:ext cx="647698" cy="76088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84207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&amp;T Technology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87"/>
          <p:cNvGrpSpPr/>
          <p:nvPr userDrawn="1"/>
        </p:nvGrpSpPr>
        <p:grpSpPr>
          <a:xfrm>
            <a:off x="142570" y="603115"/>
            <a:ext cx="8858313" cy="4368936"/>
            <a:chOff x="142672" y="603115"/>
            <a:chExt cx="8864600" cy="4338536"/>
          </a:xfrm>
        </p:grpSpPr>
        <p:cxnSp>
          <p:nvCxnSpPr>
            <p:cNvPr id="141" name="Straight Connector 140"/>
            <p:cNvCxnSpPr/>
            <p:nvPr userDrawn="1"/>
          </p:nvCxnSpPr>
          <p:spPr>
            <a:xfrm>
              <a:off x="142672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 userDrawn="1"/>
          </p:nvCxnSpPr>
          <p:spPr>
            <a:xfrm>
              <a:off x="295510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 userDrawn="1"/>
          </p:nvCxnSpPr>
          <p:spPr>
            <a:xfrm>
              <a:off x="448348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 userDrawn="1"/>
          </p:nvCxnSpPr>
          <p:spPr>
            <a:xfrm>
              <a:off x="601186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 userDrawn="1"/>
          </p:nvCxnSpPr>
          <p:spPr>
            <a:xfrm>
              <a:off x="754024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 userDrawn="1"/>
          </p:nvCxnSpPr>
          <p:spPr>
            <a:xfrm>
              <a:off x="906862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 userDrawn="1"/>
          </p:nvCxnSpPr>
          <p:spPr>
            <a:xfrm>
              <a:off x="1059700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 userDrawn="1"/>
          </p:nvCxnSpPr>
          <p:spPr>
            <a:xfrm>
              <a:off x="1212538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 userDrawn="1"/>
          </p:nvCxnSpPr>
          <p:spPr>
            <a:xfrm>
              <a:off x="1365376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 userDrawn="1"/>
          </p:nvCxnSpPr>
          <p:spPr>
            <a:xfrm>
              <a:off x="1518214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 userDrawn="1"/>
          </p:nvCxnSpPr>
          <p:spPr>
            <a:xfrm>
              <a:off x="1671052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 userDrawn="1"/>
          </p:nvCxnSpPr>
          <p:spPr>
            <a:xfrm>
              <a:off x="1823890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 userDrawn="1"/>
          </p:nvCxnSpPr>
          <p:spPr>
            <a:xfrm>
              <a:off x="1976728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 userDrawn="1"/>
          </p:nvCxnSpPr>
          <p:spPr>
            <a:xfrm>
              <a:off x="2129566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 userDrawn="1"/>
          </p:nvCxnSpPr>
          <p:spPr>
            <a:xfrm>
              <a:off x="2282404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 userDrawn="1"/>
          </p:nvCxnSpPr>
          <p:spPr>
            <a:xfrm>
              <a:off x="2435242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 userDrawn="1"/>
          </p:nvCxnSpPr>
          <p:spPr>
            <a:xfrm>
              <a:off x="2588080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 userDrawn="1"/>
          </p:nvCxnSpPr>
          <p:spPr>
            <a:xfrm>
              <a:off x="2740918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 userDrawn="1"/>
          </p:nvCxnSpPr>
          <p:spPr>
            <a:xfrm>
              <a:off x="2893756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 userDrawn="1"/>
          </p:nvCxnSpPr>
          <p:spPr>
            <a:xfrm>
              <a:off x="3046594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 userDrawn="1"/>
          </p:nvCxnSpPr>
          <p:spPr>
            <a:xfrm>
              <a:off x="3199432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 userDrawn="1"/>
          </p:nvCxnSpPr>
          <p:spPr>
            <a:xfrm>
              <a:off x="3352270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 userDrawn="1"/>
          </p:nvCxnSpPr>
          <p:spPr>
            <a:xfrm>
              <a:off x="3505108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 userDrawn="1"/>
          </p:nvCxnSpPr>
          <p:spPr>
            <a:xfrm>
              <a:off x="3657946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 userDrawn="1"/>
          </p:nvCxnSpPr>
          <p:spPr>
            <a:xfrm>
              <a:off x="3810784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 userDrawn="1"/>
          </p:nvCxnSpPr>
          <p:spPr>
            <a:xfrm>
              <a:off x="3963622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 userDrawn="1"/>
          </p:nvCxnSpPr>
          <p:spPr>
            <a:xfrm>
              <a:off x="4116460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 userDrawn="1"/>
          </p:nvCxnSpPr>
          <p:spPr>
            <a:xfrm>
              <a:off x="4269298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 userDrawn="1"/>
          </p:nvCxnSpPr>
          <p:spPr>
            <a:xfrm>
              <a:off x="4422136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 userDrawn="1"/>
          </p:nvCxnSpPr>
          <p:spPr>
            <a:xfrm>
              <a:off x="4574974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 userDrawn="1"/>
          </p:nvCxnSpPr>
          <p:spPr>
            <a:xfrm>
              <a:off x="4727812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 userDrawn="1"/>
          </p:nvCxnSpPr>
          <p:spPr>
            <a:xfrm>
              <a:off x="4880650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 userDrawn="1"/>
          </p:nvCxnSpPr>
          <p:spPr>
            <a:xfrm>
              <a:off x="5033488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 userDrawn="1"/>
          </p:nvCxnSpPr>
          <p:spPr>
            <a:xfrm>
              <a:off x="5186326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 userDrawn="1"/>
          </p:nvCxnSpPr>
          <p:spPr>
            <a:xfrm>
              <a:off x="5339164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 userDrawn="1"/>
          </p:nvCxnSpPr>
          <p:spPr>
            <a:xfrm>
              <a:off x="5492002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 userDrawn="1"/>
          </p:nvCxnSpPr>
          <p:spPr>
            <a:xfrm>
              <a:off x="5644840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 userDrawn="1"/>
          </p:nvCxnSpPr>
          <p:spPr>
            <a:xfrm>
              <a:off x="5797678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 userDrawn="1"/>
          </p:nvCxnSpPr>
          <p:spPr>
            <a:xfrm>
              <a:off x="5950516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 userDrawn="1"/>
          </p:nvCxnSpPr>
          <p:spPr>
            <a:xfrm>
              <a:off x="6103354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 userDrawn="1"/>
          </p:nvCxnSpPr>
          <p:spPr>
            <a:xfrm>
              <a:off x="6256192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 userDrawn="1"/>
          </p:nvCxnSpPr>
          <p:spPr>
            <a:xfrm>
              <a:off x="6409030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 userDrawn="1"/>
          </p:nvCxnSpPr>
          <p:spPr>
            <a:xfrm>
              <a:off x="6561868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 userDrawn="1"/>
          </p:nvCxnSpPr>
          <p:spPr>
            <a:xfrm>
              <a:off x="6714706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 userDrawn="1"/>
          </p:nvCxnSpPr>
          <p:spPr>
            <a:xfrm>
              <a:off x="6867544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 userDrawn="1"/>
          </p:nvCxnSpPr>
          <p:spPr>
            <a:xfrm>
              <a:off x="7020382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 userDrawn="1"/>
          </p:nvCxnSpPr>
          <p:spPr>
            <a:xfrm>
              <a:off x="7173220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 userDrawn="1"/>
          </p:nvCxnSpPr>
          <p:spPr>
            <a:xfrm>
              <a:off x="7326058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 userDrawn="1"/>
          </p:nvCxnSpPr>
          <p:spPr>
            <a:xfrm>
              <a:off x="7478896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 userDrawn="1"/>
          </p:nvCxnSpPr>
          <p:spPr>
            <a:xfrm>
              <a:off x="7631734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 userDrawn="1"/>
          </p:nvCxnSpPr>
          <p:spPr>
            <a:xfrm>
              <a:off x="7784572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 userDrawn="1"/>
          </p:nvCxnSpPr>
          <p:spPr>
            <a:xfrm>
              <a:off x="7937410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 userDrawn="1"/>
          </p:nvCxnSpPr>
          <p:spPr>
            <a:xfrm>
              <a:off x="8090248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/>
            <p:cNvCxnSpPr/>
            <p:nvPr userDrawn="1"/>
          </p:nvCxnSpPr>
          <p:spPr>
            <a:xfrm>
              <a:off x="8243086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 userDrawn="1"/>
          </p:nvCxnSpPr>
          <p:spPr>
            <a:xfrm>
              <a:off x="8395924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/>
            <p:nvPr userDrawn="1"/>
          </p:nvCxnSpPr>
          <p:spPr>
            <a:xfrm>
              <a:off x="8548762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 userDrawn="1"/>
          </p:nvCxnSpPr>
          <p:spPr>
            <a:xfrm>
              <a:off x="8701600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/>
            <p:nvPr userDrawn="1"/>
          </p:nvCxnSpPr>
          <p:spPr>
            <a:xfrm>
              <a:off x="8854438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 userDrawn="1"/>
          </p:nvCxnSpPr>
          <p:spPr>
            <a:xfrm>
              <a:off x="9007272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00"/>
          <p:cNvGrpSpPr/>
          <p:nvPr userDrawn="1"/>
        </p:nvGrpSpPr>
        <p:grpSpPr>
          <a:xfrm>
            <a:off x="-1" y="596901"/>
            <a:ext cx="9137515" cy="4368770"/>
            <a:chOff x="-1" y="596901"/>
            <a:chExt cx="9137515" cy="4368770"/>
          </a:xfrm>
        </p:grpSpPr>
        <p:cxnSp>
          <p:nvCxnSpPr>
            <p:cNvPr id="112" name="Straight Connector 111"/>
            <p:cNvCxnSpPr/>
            <p:nvPr userDrawn="1"/>
          </p:nvCxnSpPr>
          <p:spPr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 userDrawn="1"/>
          </p:nvCxnSpPr>
          <p:spPr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 userDrawn="1"/>
          </p:nvCxnSpPr>
          <p:spPr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 userDrawn="1"/>
          </p:nvCxnSpPr>
          <p:spPr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 userDrawn="1"/>
          </p:nvCxnSpPr>
          <p:spPr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 userDrawn="1"/>
          </p:nvCxnSpPr>
          <p:spPr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 userDrawn="1"/>
          </p:nvCxnSpPr>
          <p:spPr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 userDrawn="1"/>
          </p:nvCxnSpPr>
          <p:spPr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 userDrawn="1"/>
          </p:nvCxnSpPr>
          <p:spPr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 userDrawn="1"/>
          </p:nvCxnSpPr>
          <p:spPr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 userDrawn="1"/>
          </p:nvCxnSpPr>
          <p:spPr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 userDrawn="1"/>
          </p:nvCxnSpPr>
          <p:spPr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 userDrawn="1"/>
          </p:nvCxnSpPr>
          <p:spPr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 userDrawn="1"/>
          </p:nvCxnSpPr>
          <p:spPr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 userDrawn="1"/>
          </p:nvCxnSpPr>
          <p:spPr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 userDrawn="1"/>
          </p:nvCxnSpPr>
          <p:spPr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 userDrawn="1"/>
          </p:nvCxnSpPr>
          <p:spPr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 userDrawn="1"/>
          </p:nvCxnSpPr>
          <p:spPr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 userDrawn="1"/>
          </p:nvCxnSpPr>
          <p:spPr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 userDrawn="1"/>
          </p:nvCxnSpPr>
          <p:spPr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 userDrawn="1"/>
          </p:nvCxnSpPr>
          <p:spPr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 userDrawn="1"/>
          </p:nvCxnSpPr>
          <p:spPr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 userDrawn="1"/>
          </p:nvCxnSpPr>
          <p:spPr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 userDrawn="1"/>
          </p:nvCxnSpPr>
          <p:spPr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 userDrawn="1"/>
          </p:nvCxnSpPr>
          <p:spPr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 userDrawn="1"/>
          </p:nvCxnSpPr>
          <p:spPr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 userDrawn="1"/>
          </p:nvCxnSpPr>
          <p:spPr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 userDrawn="1"/>
          </p:nvCxnSpPr>
          <p:spPr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 userDrawn="1"/>
          </p:nvCxnSpPr>
          <p:spPr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 userDrawn="1"/>
          </p:nvCxnSpPr>
          <p:spPr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3" name="Picture Placeholder 102"/>
          <p:cNvSpPr>
            <a:spLocks noGrp="1"/>
          </p:cNvSpPr>
          <p:nvPr>
            <p:ph type="pic" sz="quarter" idx="24"/>
          </p:nvPr>
        </p:nvSpPr>
        <p:spPr>
          <a:xfrm>
            <a:off x="1638301" y="2385060"/>
            <a:ext cx="731519" cy="289242"/>
          </a:xfrm>
          <a:prstGeom prst="parallelogram">
            <a:avLst>
              <a:gd name="adj" fmla="val 50161"/>
            </a:avLst>
          </a:prstGeom>
          <a:solidFill>
            <a:schemeClr val="accent1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endParaRPr lang="en-IN" dirty="0"/>
          </a:p>
        </p:txBody>
      </p:sp>
      <p:sp>
        <p:nvSpPr>
          <p:cNvPr id="6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304800" y="1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397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L&amp;T Technology Team</a:t>
            </a:r>
          </a:p>
        </p:txBody>
      </p:sp>
      <p:grpSp>
        <p:nvGrpSpPr>
          <p:cNvPr id="4" name="Group 1"/>
          <p:cNvGrpSpPr/>
          <p:nvPr userDrawn="1"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399"/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399"/>
            </a:p>
          </p:txBody>
        </p:sp>
      </p:grpSp>
      <p:sp>
        <p:nvSpPr>
          <p:cNvPr id="103" name="Picture Placeholder 102"/>
          <p:cNvSpPr>
            <a:spLocks noGrp="1"/>
          </p:cNvSpPr>
          <p:nvPr>
            <p:ph type="pic" sz="quarter" idx="10"/>
          </p:nvPr>
        </p:nvSpPr>
        <p:spPr>
          <a:xfrm>
            <a:off x="1493521" y="1813561"/>
            <a:ext cx="853439" cy="860742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endParaRPr lang="en-IN" dirty="0"/>
          </a:p>
        </p:txBody>
      </p:sp>
      <p:sp>
        <p:nvSpPr>
          <p:cNvPr id="200" name="Text Placeholder 199"/>
          <p:cNvSpPr>
            <a:spLocks noGrp="1"/>
          </p:cNvSpPr>
          <p:nvPr>
            <p:ph type="body" sz="quarter" idx="16" hasCustomPrompt="1"/>
          </p:nvPr>
        </p:nvSpPr>
        <p:spPr>
          <a:xfrm>
            <a:off x="1272541" y="2796859"/>
            <a:ext cx="1249680" cy="228282"/>
          </a:xfrm>
          <a:solidFill>
            <a:schemeClr val="accent1"/>
          </a:solidFill>
        </p:spPr>
        <p:txBody>
          <a:bodyPr anchor="ctr">
            <a:noAutofit/>
          </a:bodyPr>
          <a:lstStyle>
            <a:lvl1pPr algn="ctr">
              <a:buFont typeface="Arial" pitchFamily="34" charset="0"/>
              <a:buNone/>
              <a:defRPr sz="105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Add Name</a:t>
            </a:r>
          </a:p>
        </p:txBody>
      </p:sp>
      <p:sp>
        <p:nvSpPr>
          <p:cNvPr id="202" name="Text Placeholder 199"/>
          <p:cNvSpPr>
            <a:spLocks noGrp="1"/>
          </p:cNvSpPr>
          <p:nvPr>
            <p:ph type="body" sz="quarter" idx="17" hasCustomPrompt="1"/>
          </p:nvPr>
        </p:nvSpPr>
        <p:spPr>
          <a:xfrm>
            <a:off x="1272541" y="316261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 dirty="0"/>
              <a:t>Add Designation</a:t>
            </a:r>
          </a:p>
        </p:txBody>
      </p:sp>
      <p:sp>
        <p:nvSpPr>
          <p:cNvPr id="206" name="Picture Placeholder 102"/>
          <p:cNvSpPr>
            <a:spLocks noGrp="1"/>
          </p:cNvSpPr>
          <p:nvPr>
            <p:ph type="pic" sz="quarter" idx="25"/>
          </p:nvPr>
        </p:nvSpPr>
        <p:spPr>
          <a:xfrm>
            <a:off x="4274821" y="2385060"/>
            <a:ext cx="731519" cy="289242"/>
          </a:xfrm>
          <a:prstGeom prst="parallelogram">
            <a:avLst>
              <a:gd name="adj" fmla="val 50161"/>
            </a:avLst>
          </a:prstGeom>
          <a:solidFill>
            <a:schemeClr val="accent1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endParaRPr lang="en-IN" dirty="0"/>
          </a:p>
        </p:txBody>
      </p:sp>
      <p:sp>
        <p:nvSpPr>
          <p:cNvPr id="221" name="Picture Placeholder 102"/>
          <p:cNvSpPr>
            <a:spLocks noGrp="1"/>
          </p:cNvSpPr>
          <p:nvPr>
            <p:ph type="pic" sz="quarter" idx="26"/>
          </p:nvPr>
        </p:nvSpPr>
        <p:spPr>
          <a:xfrm>
            <a:off x="4130041" y="1813561"/>
            <a:ext cx="853439" cy="860742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endParaRPr lang="en-IN" dirty="0"/>
          </a:p>
        </p:txBody>
      </p:sp>
      <p:sp>
        <p:nvSpPr>
          <p:cNvPr id="223" name="Text Placeholder 199"/>
          <p:cNvSpPr>
            <a:spLocks noGrp="1"/>
          </p:cNvSpPr>
          <p:nvPr>
            <p:ph type="body" sz="quarter" idx="27" hasCustomPrompt="1"/>
          </p:nvPr>
        </p:nvSpPr>
        <p:spPr>
          <a:xfrm>
            <a:off x="3909061" y="2796859"/>
            <a:ext cx="1249680" cy="228282"/>
          </a:xfrm>
          <a:solidFill>
            <a:schemeClr val="accent1"/>
          </a:solidFill>
        </p:spPr>
        <p:txBody>
          <a:bodyPr anchor="ctr">
            <a:noAutofit/>
          </a:bodyPr>
          <a:lstStyle>
            <a:lvl1pPr algn="ctr">
              <a:buFont typeface="Arial" pitchFamily="34" charset="0"/>
              <a:buNone/>
              <a:defRPr sz="105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Add Name</a:t>
            </a:r>
          </a:p>
        </p:txBody>
      </p:sp>
      <p:sp>
        <p:nvSpPr>
          <p:cNvPr id="225" name="Text Placeholder 199"/>
          <p:cNvSpPr>
            <a:spLocks noGrp="1"/>
          </p:cNvSpPr>
          <p:nvPr>
            <p:ph type="body" sz="quarter" idx="28" hasCustomPrompt="1"/>
          </p:nvPr>
        </p:nvSpPr>
        <p:spPr>
          <a:xfrm>
            <a:off x="3909061" y="316261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 dirty="0"/>
              <a:t>Add Designation</a:t>
            </a:r>
          </a:p>
        </p:txBody>
      </p:sp>
      <p:sp>
        <p:nvSpPr>
          <p:cNvPr id="227" name="Picture Placeholder 102"/>
          <p:cNvSpPr>
            <a:spLocks noGrp="1"/>
          </p:cNvSpPr>
          <p:nvPr>
            <p:ph type="pic" sz="quarter" idx="29"/>
          </p:nvPr>
        </p:nvSpPr>
        <p:spPr>
          <a:xfrm>
            <a:off x="7056121" y="2385060"/>
            <a:ext cx="731519" cy="289242"/>
          </a:xfrm>
          <a:prstGeom prst="parallelogram">
            <a:avLst>
              <a:gd name="adj" fmla="val 50161"/>
            </a:avLst>
          </a:prstGeom>
          <a:solidFill>
            <a:schemeClr val="accent1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endParaRPr lang="en-IN" dirty="0"/>
          </a:p>
        </p:txBody>
      </p:sp>
      <p:sp>
        <p:nvSpPr>
          <p:cNvPr id="229" name="Picture Placeholder 102"/>
          <p:cNvSpPr>
            <a:spLocks noGrp="1"/>
          </p:cNvSpPr>
          <p:nvPr>
            <p:ph type="pic" sz="quarter" idx="30"/>
          </p:nvPr>
        </p:nvSpPr>
        <p:spPr>
          <a:xfrm>
            <a:off x="6911341" y="1813561"/>
            <a:ext cx="853439" cy="860742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endParaRPr lang="en-IN" dirty="0"/>
          </a:p>
        </p:txBody>
      </p:sp>
      <p:sp>
        <p:nvSpPr>
          <p:cNvPr id="231" name="Text Placeholder 199"/>
          <p:cNvSpPr>
            <a:spLocks noGrp="1"/>
          </p:cNvSpPr>
          <p:nvPr>
            <p:ph type="body" sz="quarter" idx="31" hasCustomPrompt="1"/>
          </p:nvPr>
        </p:nvSpPr>
        <p:spPr>
          <a:xfrm>
            <a:off x="6690361" y="2796859"/>
            <a:ext cx="1249680" cy="228282"/>
          </a:xfrm>
          <a:solidFill>
            <a:schemeClr val="accent1"/>
          </a:solidFill>
        </p:spPr>
        <p:txBody>
          <a:bodyPr anchor="ctr">
            <a:noAutofit/>
          </a:bodyPr>
          <a:lstStyle>
            <a:lvl1pPr algn="ctr">
              <a:buFont typeface="Arial" pitchFamily="34" charset="0"/>
              <a:buNone/>
              <a:defRPr sz="105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Add Name</a:t>
            </a:r>
          </a:p>
        </p:txBody>
      </p:sp>
      <p:sp>
        <p:nvSpPr>
          <p:cNvPr id="233" name="Text Placeholder 199"/>
          <p:cNvSpPr>
            <a:spLocks noGrp="1"/>
          </p:cNvSpPr>
          <p:nvPr>
            <p:ph type="body" sz="quarter" idx="32" hasCustomPrompt="1"/>
          </p:nvPr>
        </p:nvSpPr>
        <p:spPr>
          <a:xfrm>
            <a:off x="6690361" y="316261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 dirty="0"/>
              <a:t>Add Designation</a:t>
            </a:r>
          </a:p>
        </p:txBody>
      </p:sp>
    </p:spTree>
    <p:extLst>
      <p:ext uri="{BB962C8B-B14F-4D97-AF65-F5344CB8AC3E}">
        <p14:creationId xmlns:p14="http://schemas.microsoft.com/office/powerpoint/2010/main" val="11484207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297583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575501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784675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3/21/2025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80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- Full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Picture 99">
            <a:extLst>
              <a:ext uri="{FF2B5EF4-FFF2-40B4-BE49-F238E27FC236}">
                <a16:creationId xmlns:a16="http://schemas.microsoft.com/office/drawing/2014/main" id="{BFC01F08-6380-4C34-956F-2223D19000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17"/>
          <a:stretch/>
        </p:blipFill>
        <p:spPr>
          <a:xfrm>
            <a:off x="46870" y="39029"/>
            <a:ext cx="9050260" cy="5065443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 userDrawn="1">
            <p:ph sz="quarter" idx="10"/>
          </p:nvPr>
        </p:nvSpPr>
        <p:spPr bwMode="gray">
          <a:xfrm>
            <a:off x="311150" y="279400"/>
            <a:ext cx="8496300" cy="42545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98" name="TextBox 97"/>
          <p:cNvSpPr txBox="1"/>
          <p:nvPr userDrawn="1"/>
        </p:nvSpPr>
        <p:spPr bwMode="gray">
          <a:xfrm>
            <a:off x="2968707" y="4936035"/>
            <a:ext cx="3229087" cy="207747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pPr algn="ctr" defTabSz="685783">
              <a:defRPr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Restricted Circulation | L&amp;T Technology Services | www.LTTS.com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C958EC7A-FBCD-446E-BE91-38AFE4D28C5F}"/>
              </a:ext>
            </a:extLst>
          </p:cNvPr>
          <p:cNvSpPr txBox="1"/>
          <p:nvPr userDrawn="1"/>
        </p:nvSpPr>
        <p:spPr>
          <a:xfrm>
            <a:off x="8578121" y="4936034"/>
            <a:ext cx="460947" cy="207749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pPr algn="r" defTabSz="685783"/>
            <a:fld id="{D1AD548E-8EA6-684F-9B89-4E9F5DC57BB8}" type="slidenum">
              <a:rPr lang="en-US" sz="90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</a:rPr>
              <a:pPr algn="r" defTabSz="685783"/>
              <a:t>‹#›</a:t>
            </a:fld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55345070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3/21/2025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107560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3/21/2025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372946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3/21/2025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488133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3/21/2025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828738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3/21/2025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461227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019708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908515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Without Imag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111">
            <a:extLst>
              <a:ext uri="{FF2B5EF4-FFF2-40B4-BE49-F238E27FC236}">
                <a16:creationId xmlns:a16="http://schemas.microsoft.com/office/drawing/2014/main" id="{367FD9A6-0038-4261-8DF9-2B359B25553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17"/>
          <a:stretch/>
        </p:blipFill>
        <p:spPr>
          <a:xfrm>
            <a:off x="46870" y="39029"/>
            <a:ext cx="9050260" cy="5065443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Agenda Without Image Background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21" name="Text Placeholder 7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683568" y="915566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83568" y="1409335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683568" y="1903104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683568" y="2396873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5" name="Text Placeholder 7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683568" y="2890642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683568" y="3384411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7" name="Text Placeholder 7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683568" y="3878180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683568" y="4371950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279686" y="915566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1</a:t>
            </a:r>
          </a:p>
        </p:txBody>
      </p:sp>
      <p:sp>
        <p:nvSpPr>
          <p:cNvPr id="30" name="Text Placeholder 7"/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279686" y="1409335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2</a:t>
            </a:r>
          </a:p>
        </p:txBody>
      </p:sp>
      <p:sp>
        <p:nvSpPr>
          <p:cNvPr id="31" name="Text Placeholder 7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279686" y="1903104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3</a:t>
            </a:r>
          </a:p>
        </p:txBody>
      </p:sp>
      <p:sp>
        <p:nvSpPr>
          <p:cNvPr id="32" name="Text Placeholder 7"/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279686" y="2396873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4</a:t>
            </a:r>
          </a:p>
        </p:txBody>
      </p:sp>
      <p:sp>
        <p:nvSpPr>
          <p:cNvPr id="33" name="Text Placeholder 7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279686" y="2890642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5</a:t>
            </a:r>
          </a:p>
        </p:txBody>
      </p:sp>
      <p:sp>
        <p:nvSpPr>
          <p:cNvPr id="34" name="Text Placeholder 7"/>
          <p:cNvSpPr>
            <a:spLocks noGrp="1"/>
          </p:cNvSpPr>
          <p:nvPr>
            <p:ph type="body" sz="quarter" idx="25" hasCustomPrompt="1"/>
          </p:nvPr>
        </p:nvSpPr>
        <p:spPr bwMode="gray">
          <a:xfrm>
            <a:off x="279686" y="3384411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6</a:t>
            </a:r>
          </a:p>
        </p:txBody>
      </p:sp>
      <p:sp>
        <p:nvSpPr>
          <p:cNvPr id="35" name="Text Placeholder 7"/>
          <p:cNvSpPr>
            <a:spLocks noGrp="1"/>
          </p:cNvSpPr>
          <p:nvPr>
            <p:ph type="body" sz="quarter" idx="26" hasCustomPrompt="1"/>
          </p:nvPr>
        </p:nvSpPr>
        <p:spPr bwMode="gray">
          <a:xfrm>
            <a:off x="279686" y="3878180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7</a:t>
            </a:r>
          </a:p>
        </p:txBody>
      </p:sp>
      <p:sp>
        <p:nvSpPr>
          <p:cNvPr id="36" name="Text Placeholder 7"/>
          <p:cNvSpPr>
            <a:spLocks noGrp="1"/>
          </p:cNvSpPr>
          <p:nvPr>
            <p:ph type="body" sz="quarter" idx="27" hasCustomPrompt="1"/>
          </p:nvPr>
        </p:nvSpPr>
        <p:spPr bwMode="gray">
          <a:xfrm>
            <a:off x="279686" y="4371950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5531347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Picture 95">
            <a:extLst>
              <a:ext uri="{FF2B5EF4-FFF2-40B4-BE49-F238E27FC236}">
                <a16:creationId xmlns:a16="http://schemas.microsoft.com/office/drawing/2014/main" id="{7EC7C982-758B-4C8F-B107-A32BA85DA61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17"/>
          <a:stretch/>
        </p:blipFill>
        <p:spPr>
          <a:xfrm>
            <a:off x="46870" y="39029"/>
            <a:ext cx="9050260" cy="5065443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 userDrawn="1">
            <p:ph type="title" hasCustomPrompt="1"/>
          </p:nvPr>
        </p:nvSpPr>
        <p:spPr bwMode="gray">
          <a:xfrm>
            <a:off x="348000" y="0"/>
            <a:ext cx="8534400" cy="87840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="1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edit Title Text</a:t>
            </a:r>
          </a:p>
        </p:txBody>
      </p:sp>
      <p:sp>
        <p:nvSpPr>
          <p:cNvPr id="7" name="Content Placeholder 2"/>
          <p:cNvSpPr>
            <a:spLocks noGrp="1"/>
          </p:cNvSpPr>
          <p:nvPr userDrawn="1">
            <p:ph idx="1"/>
          </p:nvPr>
        </p:nvSpPr>
        <p:spPr bwMode="gray">
          <a:xfrm>
            <a:off x="348000" y="1051200"/>
            <a:ext cx="8534400" cy="380655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200" smtClean="0"/>
            </a:lvl4pPr>
            <a:lvl5pPr>
              <a:defRPr lang="en-US" sz="1100" dirty="0"/>
            </a:lvl5pPr>
          </a:lstStyle>
          <a:p>
            <a:pPr lvl="0">
              <a:buFontTx/>
              <a:buBlip>
                <a:blip r:embed="rId3"/>
              </a:buBlip>
            </a:pPr>
            <a:r>
              <a:rPr lang="en-US" dirty="0"/>
              <a:t>Click to edit Master text styles</a:t>
            </a:r>
          </a:p>
          <a:p>
            <a:pPr lvl="1">
              <a:buFontTx/>
              <a:buBlip>
                <a:blip r:embed="rId3"/>
              </a:buBlip>
            </a:pPr>
            <a:r>
              <a:rPr lang="en-US" dirty="0"/>
              <a:t>Second level</a:t>
            </a:r>
          </a:p>
          <a:p>
            <a:pPr lvl="2">
              <a:buFontTx/>
              <a:buBlip>
                <a:blip r:embed="rId3"/>
              </a:buBlip>
            </a:pPr>
            <a:r>
              <a:rPr lang="en-US" dirty="0"/>
              <a:t>Third level</a:t>
            </a:r>
          </a:p>
          <a:p>
            <a:pPr lvl="3">
              <a:buFontTx/>
              <a:buBlip>
                <a:blip r:embed="rId3"/>
              </a:buBlip>
            </a:pPr>
            <a:r>
              <a:rPr lang="en-US" dirty="0"/>
              <a:t>Fourth level</a:t>
            </a:r>
          </a:p>
          <a:p>
            <a:pPr lvl="4">
              <a:buFontTx/>
              <a:buBlip>
                <a:blip r:embed="rId3"/>
              </a:buBlip>
            </a:pPr>
            <a:r>
              <a:rPr lang="en-US" dirty="0"/>
              <a:t>Fifth level</a:t>
            </a:r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9A9DE057-7750-4B1F-AD64-303D665A2CDB}"/>
              </a:ext>
            </a:extLst>
          </p:cNvPr>
          <p:cNvSpPr/>
          <p:nvPr userDrawn="1"/>
        </p:nvSpPr>
        <p:spPr>
          <a:xfrm>
            <a:off x="442971" y="858972"/>
            <a:ext cx="1045028" cy="36576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6031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- No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11150" y="279400"/>
            <a:ext cx="8496300" cy="42545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98" name="TextBox 97"/>
          <p:cNvSpPr txBox="1"/>
          <p:nvPr userDrawn="1"/>
        </p:nvSpPr>
        <p:spPr>
          <a:xfrm>
            <a:off x="2703409" y="4936035"/>
            <a:ext cx="3759682" cy="207747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pPr algn="ctr" defTabSz="685783">
              <a:defRPr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Restricted Circulation | L&amp;T Technology Services | www.LntTechservices.com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AD29C2-3821-4269-9D53-B13ED5006D2C}"/>
              </a:ext>
            </a:extLst>
          </p:cNvPr>
          <p:cNvSpPr txBox="1"/>
          <p:nvPr userDrawn="1"/>
        </p:nvSpPr>
        <p:spPr>
          <a:xfrm>
            <a:off x="8578121" y="4936034"/>
            <a:ext cx="460947" cy="207749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pPr algn="r" defTabSz="685783"/>
            <a:fld id="{D1AD548E-8EA6-684F-9B89-4E9F5DC57BB8}" type="slidenum">
              <a:rPr lang="en-US" sz="90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</a:rPr>
              <a:pPr algn="r" defTabSz="685783"/>
              <a:t>‹#›</a:t>
            </a:fld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96421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1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66" Type="http://schemas.openxmlformats.org/officeDocument/2006/relationships/slideLayout" Target="../slideLayouts/slideLayout66.xml"/><Relationship Id="rId74" Type="http://schemas.openxmlformats.org/officeDocument/2006/relationships/slideLayout" Target="../slideLayouts/slideLayout74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77" Type="http://schemas.openxmlformats.org/officeDocument/2006/relationships/image" Target="../media/image1.png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6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2" Type="http://schemas.openxmlformats.org/officeDocument/2006/relationships/slideLayout" Target="../slideLayouts/slideLayout2.xml"/><Relationship Id="rId29" Type="http://schemas.openxmlformats.org/officeDocument/2006/relationships/slideLayout" Target="../slideLayouts/slideLayout2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3.xml"/><Relationship Id="rId13" Type="http://schemas.openxmlformats.org/officeDocument/2006/relationships/slideLayout" Target="../slideLayouts/slideLayout88.xml"/><Relationship Id="rId3" Type="http://schemas.openxmlformats.org/officeDocument/2006/relationships/slideLayout" Target="../slideLayouts/slideLayout78.xml"/><Relationship Id="rId7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7.xml"/><Relationship Id="rId2" Type="http://schemas.openxmlformats.org/officeDocument/2006/relationships/slideLayout" Target="../slideLayouts/slideLayout77.xml"/><Relationship Id="rId1" Type="http://schemas.openxmlformats.org/officeDocument/2006/relationships/slideLayout" Target="../slideLayouts/slideLayout76.xml"/><Relationship Id="rId6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6.xml"/><Relationship Id="rId5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85.xml"/><Relationship Id="rId4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4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2968708" y="4936035"/>
            <a:ext cx="3229088" cy="207747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pPr algn="ctr" defTabSz="685783">
              <a:defRPr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Restricted Circulation | L&amp;T Technology Services | www.LTTS.com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8578121" y="4936034"/>
            <a:ext cx="460947" cy="207749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pPr algn="r" defTabSz="685783"/>
            <a:fld id="{D1AD548E-8EA6-684F-9B89-4E9F5DC57BB8}" type="slidenum">
              <a:rPr lang="en-US" sz="90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</a:rPr>
              <a:pPr algn="r" defTabSz="685783"/>
              <a:t>‹#›</a:t>
            </a:fld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  <a:latin typeface="Calibri"/>
            </a:endParaRPr>
          </a:p>
        </p:txBody>
      </p:sp>
      <p:sp>
        <p:nvSpPr>
          <p:cNvPr id="21" name="Text Placeholder 20"/>
          <p:cNvSpPr>
            <a:spLocks noGrp="1"/>
          </p:cNvSpPr>
          <p:nvPr>
            <p:ph type="body" idx="1"/>
          </p:nvPr>
        </p:nvSpPr>
        <p:spPr>
          <a:xfrm>
            <a:off x="457200" y="861060"/>
            <a:ext cx="8229600" cy="37331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71446" marR="0" lvl="0" indent="-171446" algn="l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Blip>
                <a:blip r:embed="rId77"/>
              </a:buBlip>
              <a:tabLst/>
              <a:defRPr/>
            </a:pPr>
            <a:r>
              <a:rPr kumimoji="0" lang="en-US" sz="2100" b="0" i="0" u="none" strike="noStrike" kern="1200" cap="none" spc="0" normalizeH="0" baseline="0" noProof="0" dirty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514337" marR="0" lvl="1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Blip>
                <a:blip r:embed="rId77"/>
              </a:buBlip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857228" marR="0" lvl="2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Blip>
                <a:blip r:embed="rId77"/>
              </a:buBlip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1200120" marR="0" lvl="3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Blip>
                <a:blip r:embed="rId77"/>
              </a:buBlip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1543012" marR="0" lvl="4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Blip>
                <a:blip r:embed="rId77"/>
              </a:buBlip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C253F393-E310-4AA2-8A45-8D2B14C65EF6}"/>
              </a:ext>
            </a:extLst>
          </p:cNvPr>
          <p:cNvSpPr txBox="1">
            <a:spLocks/>
          </p:cNvSpPr>
          <p:nvPr userDrawn="1"/>
        </p:nvSpPr>
        <p:spPr bwMode="gray">
          <a:xfrm>
            <a:off x="191885" y="0"/>
            <a:ext cx="8802505" cy="632460"/>
          </a:xfrm>
          <a:prstGeom prst="rect">
            <a:avLst/>
          </a:prstGeom>
        </p:spPr>
        <p:txBody>
          <a:bodyPr lIns="0" rIns="0" anchor="b">
            <a:norm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Title Text</a:t>
            </a:r>
            <a:endParaRPr lang="en-US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C793927-3518-49BA-A993-8128FA0D4745}"/>
              </a:ext>
            </a:extLst>
          </p:cNvPr>
          <p:cNvSpPr/>
          <p:nvPr userDrawn="1"/>
        </p:nvSpPr>
        <p:spPr>
          <a:xfrm>
            <a:off x="191886" y="637992"/>
            <a:ext cx="1045028" cy="36576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267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  <p:sldLayoutId id="2147483765" r:id="rId12"/>
    <p:sldLayoutId id="2147483766" r:id="rId13"/>
    <p:sldLayoutId id="2147483767" r:id="rId14"/>
    <p:sldLayoutId id="2147483768" r:id="rId15"/>
    <p:sldLayoutId id="2147483769" r:id="rId16"/>
    <p:sldLayoutId id="2147483770" r:id="rId17"/>
    <p:sldLayoutId id="2147483771" r:id="rId18"/>
    <p:sldLayoutId id="2147483772" r:id="rId19"/>
    <p:sldLayoutId id="2147483773" r:id="rId20"/>
    <p:sldLayoutId id="2147483774" r:id="rId21"/>
    <p:sldLayoutId id="2147483775" r:id="rId22"/>
    <p:sldLayoutId id="2147483776" r:id="rId23"/>
    <p:sldLayoutId id="2147483777" r:id="rId24"/>
    <p:sldLayoutId id="2147483778" r:id="rId25"/>
    <p:sldLayoutId id="2147483779" r:id="rId26"/>
    <p:sldLayoutId id="2147483780" r:id="rId27"/>
    <p:sldLayoutId id="2147483781" r:id="rId28"/>
    <p:sldLayoutId id="2147483782" r:id="rId29"/>
    <p:sldLayoutId id="2147483728" r:id="rId30"/>
    <p:sldLayoutId id="2147483729" r:id="rId31"/>
    <p:sldLayoutId id="2147483730" r:id="rId32"/>
    <p:sldLayoutId id="2147483731" r:id="rId33"/>
    <p:sldLayoutId id="2147483732" r:id="rId34"/>
    <p:sldLayoutId id="2147483733" r:id="rId35"/>
    <p:sldLayoutId id="2147483734" r:id="rId36"/>
    <p:sldLayoutId id="2147483735" r:id="rId37"/>
    <p:sldLayoutId id="2147483736" r:id="rId38"/>
    <p:sldLayoutId id="2147483737" r:id="rId39"/>
    <p:sldLayoutId id="2147483738" r:id="rId40"/>
    <p:sldLayoutId id="2147483739" r:id="rId41"/>
    <p:sldLayoutId id="2147483740" r:id="rId42"/>
    <p:sldLayoutId id="2147483741" r:id="rId43"/>
    <p:sldLayoutId id="2147483742" r:id="rId44"/>
    <p:sldLayoutId id="2147483743" r:id="rId45"/>
    <p:sldLayoutId id="2147483744" r:id="rId46"/>
    <p:sldLayoutId id="2147483745" r:id="rId47"/>
    <p:sldLayoutId id="2147483746" r:id="rId48"/>
    <p:sldLayoutId id="2147483747" r:id="rId49"/>
    <p:sldLayoutId id="2147483748" r:id="rId50"/>
    <p:sldLayoutId id="2147483749" r:id="rId51"/>
    <p:sldLayoutId id="2147483750" r:id="rId52"/>
    <p:sldLayoutId id="2147483699" r:id="rId53"/>
    <p:sldLayoutId id="2147483703" r:id="rId54"/>
    <p:sldLayoutId id="2147483713" r:id="rId55"/>
    <p:sldLayoutId id="2147483714" r:id="rId56"/>
    <p:sldLayoutId id="2147483702" r:id="rId57"/>
    <p:sldLayoutId id="2147483700" r:id="rId58"/>
    <p:sldLayoutId id="2147483704" r:id="rId59"/>
    <p:sldLayoutId id="2147483705" r:id="rId60"/>
    <p:sldLayoutId id="2147483715" r:id="rId61"/>
    <p:sldLayoutId id="2147483706" r:id="rId62"/>
    <p:sldLayoutId id="2147483707" r:id="rId63"/>
    <p:sldLayoutId id="2147483708" r:id="rId64"/>
    <p:sldLayoutId id="2147483709" r:id="rId65"/>
    <p:sldLayoutId id="2147483712" r:id="rId66"/>
    <p:sldLayoutId id="2147483716" r:id="rId67"/>
    <p:sldLayoutId id="2147483717" r:id="rId68"/>
    <p:sldLayoutId id="2147483718" r:id="rId69"/>
    <p:sldLayoutId id="2147483719" r:id="rId70"/>
    <p:sldLayoutId id="2147483720" r:id="rId71"/>
    <p:sldLayoutId id="2147483721" r:id="rId72"/>
    <p:sldLayoutId id="2147483710" r:id="rId73"/>
    <p:sldLayoutId id="2147483724" r:id="rId74"/>
    <p:sldLayoutId id="2147483725" r:id="rId75"/>
  </p:sldLayoutIdLst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2400" b="0" kern="120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+mj-cs"/>
        </a:defRPr>
      </a:lvl1pPr>
    </p:titleStyle>
    <p:bodyStyle>
      <a:lvl1pPr marL="171446" marR="0" indent="-171446" algn="l" defTabSz="685783" rtl="0" eaLnBrk="1" fontAlgn="auto" latinLnBrk="0" hangingPunct="1">
        <a:lnSpc>
          <a:spcPct val="90000"/>
        </a:lnSpc>
        <a:spcBef>
          <a:spcPts val="750"/>
        </a:spcBef>
        <a:spcAft>
          <a:spcPts val="0"/>
        </a:spcAft>
        <a:buClrTx/>
        <a:buSzTx/>
        <a:buFontTx/>
        <a:buBlip>
          <a:blip r:embed="rId77"/>
        </a:buBlip>
        <a:tabLst>
          <a:tab pos="180975" algn="l"/>
        </a:tabLst>
        <a:defRPr lang="en-US" sz="2100" kern="120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14337" marR="0" indent="-171446" algn="l" defTabSz="685783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Tx/>
        <a:buBlip>
          <a:blip r:embed="rId77"/>
        </a:buBlip>
        <a:tabLst>
          <a:tab pos="180975" algn="l"/>
        </a:tabLst>
        <a:defRPr lang="en-US" sz="1800" kern="120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28" marR="0" indent="-171446" algn="l" defTabSz="685783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Tx/>
        <a:buBlip>
          <a:blip r:embed="rId77"/>
        </a:buBlip>
        <a:tabLst>
          <a:tab pos="180975" algn="l"/>
        </a:tabLst>
        <a:defRPr lang="en-US" sz="1500" kern="120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20" marR="0" indent="-171446" algn="l" defTabSz="685783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Tx/>
        <a:buBlip>
          <a:blip r:embed="rId77"/>
        </a:buBlip>
        <a:tabLst>
          <a:tab pos="180975" algn="l"/>
        </a:tabLst>
        <a:defRPr lang="en-US" sz="1400" kern="120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12" marR="0" indent="-171446" algn="l" defTabSz="685783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Tx/>
        <a:buBlip>
          <a:blip r:embed="rId77"/>
        </a:buBlip>
        <a:tabLst>
          <a:tab pos="180975" algn="l"/>
        </a:tabLst>
        <a:defRPr lang="en-US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3/21/2025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C33BF2-3408-412D-8A41-AD61CE0D3A1E}"/>
              </a:ext>
            </a:extLst>
          </p:cNvPr>
          <p:cNvSpPr txBox="1"/>
          <p:nvPr userDrawn="1"/>
        </p:nvSpPr>
        <p:spPr>
          <a:xfrm>
            <a:off x="2968708" y="4936035"/>
            <a:ext cx="3229088" cy="207747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pPr algn="ctr" defTabSz="685783">
              <a:defRPr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Restricted Circulation | L&amp;T Technology Services | www.LTTS.com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C7BEAE-B9D5-97FC-D32C-3DFEAE2C28C6}"/>
              </a:ext>
            </a:extLst>
          </p:cNvPr>
          <p:cNvSpPr txBox="1"/>
          <p:nvPr userDrawn="1"/>
        </p:nvSpPr>
        <p:spPr>
          <a:xfrm>
            <a:off x="8578121" y="4936034"/>
            <a:ext cx="460947" cy="207749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pPr algn="r" defTabSz="685783"/>
            <a:fld id="{D1AD548E-8EA6-684F-9B89-4E9F5DC57BB8}" type="slidenum">
              <a:rPr lang="en-US" sz="90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</a:rPr>
              <a:pPr algn="r" defTabSz="685783"/>
              <a:t>‹#›</a:t>
            </a:fld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  <a:latin typeface="Calibri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ABFE4CD-1F82-7E78-174C-8EF35DB3B3BB}"/>
              </a:ext>
            </a:extLst>
          </p:cNvPr>
          <p:cNvSpPr txBox="1">
            <a:spLocks/>
          </p:cNvSpPr>
          <p:nvPr userDrawn="1"/>
        </p:nvSpPr>
        <p:spPr bwMode="gray">
          <a:xfrm>
            <a:off x="191885" y="0"/>
            <a:ext cx="8802505" cy="632460"/>
          </a:xfrm>
          <a:prstGeom prst="rect">
            <a:avLst/>
          </a:prstGeom>
        </p:spPr>
        <p:txBody>
          <a:bodyPr lIns="0" rIns="0" anchor="b">
            <a:norm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Title Text</a:t>
            </a:r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8C0EF31-2624-4E7B-D1D3-1719666947C7}"/>
              </a:ext>
            </a:extLst>
          </p:cNvPr>
          <p:cNvSpPr/>
          <p:nvPr userDrawn="1"/>
        </p:nvSpPr>
        <p:spPr>
          <a:xfrm>
            <a:off x="191886" y="637992"/>
            <a:ext cx="1045028" cy="36576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714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  <p:sldLayoutId id="2147483810" r:id="rId12"/>
    <p:sldLayoutId id="2147483811" r:id="rId1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3" Type="http://schemas.openxmlformats.org/officeDocument/2006/relationships/image" Target="../media/image12.jpeg"/><Relationship Id="rId7" Type="http://schemas.openxmlformats.org/officeDocument/2006/relationships/image" Target="../media/image16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7.xml"/><Relationship Id="rId6" Type="http://schemas.openxmlformats.org/officeDocument/2006/relationships/image" Target="../media/image15.jp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7.xml"/><Relationship Id="rId4" Type="http://schemas.openxmlformats.org/officeDocument/2006/relationships/image" Target="../media/image19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8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8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9E8DACB1-ADB3-6133-6B9E-0C1269E622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0761" y="1061487"/>
            <a:ext cx="2844013" cy="3186774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ED615CFC-36F1-7227-079A-0D09BA56E375}"/>
              </a:ext>
            </a:extLst>
          </p:cNvPr>
          <p:cNvSpPr txBox="1"/>
          <p:nvPr/>
        </p:nvSpPr>
        <p:spPr>
          <a:xfrm>
            <a:off x="-260252" y="0"/>
            <a:ext cx="711825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dirty="0"/>
              <a:t>       Vertex Innovate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3538EEE-DC18-C59E-DB5E-F0E9E0EE9B37}"/>
              </a:ext>
            </a:extLst>
          </p:cNvPr>
          <p:cNvSpPr txBox="1"/>
          <p:nvPr/>
        </p:nvSpPr>
        <p:spPr>
          <a:xfrm>
            <a:off x="1302901" y="3233426"/>
            <a:ext cx="169515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200" i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IN" sz="1200" i="1" dirty="0" err="1">
                <a:solidFill>
                  <a:srgbClr val="000000"/>
                </a:solidFill>
                <a:latin typeface="Calibri" panose="020F0502020204030204" pitchFamily="34" charset="0"/>
              </a:rPr>
              <a:t>K.Deepika</a:t>
            </a:r>
            <a:endParaRPr lang="en-IN" dirty="0">
              <a:solidFill>
                <a:srgbClr val="00000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3E23974-55C4-E973-52A2-B6FE544132A6}"/>
              </a:ext>
            </a:extLst>
          </p:cNvPr>
          <p:cNvSpPr txBox="1"/>
          <p:nvPr/>
        </p:nvSpPr>
        <p:spPr>
          <a:xfrm>
            <a:off x="2769873" y="3263499"/>
            <a:ext cx="169515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200" i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IN" sz="1200" i="1" dirty="0" err="1">
                <a:solidFill>
                  <a:srgbClr val="000000"/>
                </a:solidFill>
                <a:latin typeface="Calibri" panose="020F0502020204030204" pitchFamily="34" charset="0"/>
              </a:rPr>
              <a:t>A.Chenna</a:t>
            </a:r>
            <a:r>
              <a:rPr lang="en-IN" sz="1200" i="1" dirty="0">
                <a:solidFill>
                  <a:srgbClr val="000000"/>
                </a:solidFill>
                <a:latin typeface="Calibri" panose="020F0502020204030204" pitchFamily="34" charset="0"/>
              </a:rPr>
              <a:t> Kesava</a:t>
            </a:r>
            <a:endParaRPr lang="en-IN" dirty="0">
              <a:solidFill>
                <a:srgbClr val="00000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132F365-FFB8-B4A3-0A5F-9FBA68CDB299}"/>
              </a:ext>
            </a:extLst>
          </p:cNvPr>
          <p:cNvSpPr txBox="1"/>
          <p:nvPr/>
        </p:nvSpPr>
        <p:spPr>
          <a:xfrm>
            <a:off x="4195062" y="3293742"/>
            <a:ext cx="169515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200" i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IN" sz="1200" i="1" dirty="0" err="1">
                <a:solidFill>
                  <a:srgbClr val="000000"/>
                </a:solidFill>
                <a:latin typeface="Calibri" panose="020F0502020204030204" pitchFamily="34" charset="0"/>
              </a:rPr>
              <a:t>M.Niharika</a:t>
            </a:r>
            <a:endParaRPr lang="en-IN" dirty="0">
              <a:solidFill>
                <a:srgbClr val="000000"/>
              </a:solidFill>
            </a:endParaRPr>
          </a:p>
        </p:txBody>
      </p:sp>
      <p:sp>
        <p:nvSpPr>
          <p:cNvPr id="37" name="Title 1">
            <a:extLst>
              <a:ext uri="{FF2B5EF4-FFF2-40B4-BE49-F238E27FC236}">
                <a16:creationId xmlns:a16="http://schemas.microsoft.com/office/drawing/2014/main" id="{FD685D37-D5D4-F304-DF2C-94DEB81C7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694" y="1149881"/>
            <a:ext cx="4404335" cy="813145"/>
          </a:xfrm>
        </p:spPr>
        <p:txBody>
          <a:bodyPr/>
          <a:lstStyle/>
          <a:p>
            <a:r>
              <a:rPr lang="en-US"/>
              <a:t>🚜 Automated Weed Remover System Using Solar Energy 🌿</a:t>
            </a:r>
            <a:endParaRPr lang="en-IN" sz="24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55D311-745B-98FA-ADF7-BB0F6237713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964" y="2225182"/>
            <a:ext cx="1008368" cy="99449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58E2DB7-35B3-E291-E9C0-B876CB7C5DC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2049" y="2308145"/>
            <a:ext cx="1008369" cy="92339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C24C5B1-624E-00E2-F42B-EB2B6D4BAF4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8325" y="2318764"/>
            <a:ext cx="1073718" cy="94738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C34CEC9-2952-ED74-E241-4F8001D8195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5841" y="2249904"/>
            <a:ext cx="1186009" cy="110650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103BA40-1FF9-A28C-45DB-6AF17FE23EC3}"/>
              </a:ext>
            </a:extLst>
          </p:cNvPr>
          <p:cNvSpPr txBox="1"/>
          <p:nvPr/>
        </p:nvSpPr>
        <p:spPr>
          <a:xfrm>
            <a:off x="358107" y="3188317"/>
            <a:ext cx="111659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i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IN" sz="1200" i="1" dirty="0" err="1">
                <a:solidFill>
                  <a:srgbClr val="000000"/>
                </a:solidFill>
                <a:latin typeface="Calibri" panose="020F0502020204030204" pitchFamily="34" charset="0"/>
              </a:rPr>
              <a:t>K.Harshitha</a:t>
            </a:r>
            <a:r>
              <a:rPr lang="en-IN" sz="1200" i="1" dirty="0">
                <a:solidFill>
                  <a:srgbClr val="000000"/>
                </a:solidFill>
                <a:latin typeface="Calibri" panose="020F0502020204030204" pitchFamily="34" charset="0"/>
              </a:rPr>
              <a:t>  </a:t>
            </a:r>
            <a:endParaRPr lang="en-IN" sz="1200" dirty="0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44967F4-FCEF-F4E6-DD52-B15A6DAA36C2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00" y="3776317"/>
            <a:ext cx="1057197" cy="939542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36C983F1-8964-8F64-5C20-8C499CFF064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7671" y="3775104"/>
            <a:ext cx="972202" cy="939543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40CCFBF2-16F8-DB5F-2332-53590A7D8D9B}"/>
              </a:ext>
            </a:extLst>
          </p:cNvPr>
          <p:cNvSpPr txBox="1"/>
          <p:nvPr/>
        </p:nvSpPr>
        <p:spPr>
          <a:xfrm>
            <a:off x="447601" y="4714647"/>
            <a:ext cx="130350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M.Pramod</a:t>
            </a:r>
            <a:endParaRPr lang="en-IN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6CBBCC8-DAA0-8EB8-620A-595C4E5F4965}"/>
              </a:ext>
            </a:extLst>
          </p:cNvPr>
          <p:cNvSpPr txBox="1"/>
          <p:nvPr/>
        </p:nvSpPr>
        <p:spPr>
          <a:xfrm>
            <a:off x="1810641" y="4714647"/>
            <a:ext cx="112192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K.Sumanth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769108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</a:rPr>
              <a:t>Cost Estimate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spcAft>
                <a:spcPts val="1440"/>
              </a:spcAft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Estimated Cost Breakdown:</a:t>
            </a:r>
          </a:p>
          <a:p>
            <a:pPr marL="0" indent="0">
              <a:spcAft>
                <a:spcPts val="1440"/>
              </a:spcAft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Arduino Uno:  ₹2075                                       Rechargeable Battery: ₹3320</a:t>
            </a:r>
          </a:p>
          <a:p>
            <a:pPr marL="0" indent="0">
              <a:spcAft>
                <a:spcPts val="1440"/>
              </a:spcAft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IR Sensors (2 pcs): ₹830                                 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Harrow Blade: ₹1660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Aft>
                <a:spcPts val="1440"/>
              </a:spcAft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Ultrasonic Sensor: ₹1245                              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Miscellaneous : ₹2490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Aft>
                <a:spcPts val="1440"/>
              </a:spcAft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L298N Motor Driver: ₹830                             Solar Panel: ₹4150</a:t>
            </a:r>
          </a:p>
          <a:p>
            <a:pPr marL="0" indent="0">
              <a:spcAft>
                <a:spcPts val="1440"/>
              </a:spcAft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L293D Motor Driver: ₹830                           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Gear Motors (2 pcs): ₹2490</a:t>
            </a:r>
          </a:p>
          <a:p>
            <a:pPr marL="0" indent="0">
              <a:spcAft>
                <a:spcPts val="1440"/>
              </a:spcAft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</a:t>
            </a:r>
          </a:p>
          <a:p>
            <a:pPr marL="0" indent="0" algn="ctr">
              <a:spcAft>
                <a:spcPts val="1440"/>
              </a:spcAft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Estimated Cost: ₹19920</a:t>
            </a:r>
          </a:p>
          <a:p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542261" y="4832834"/>
            <a:ext cx="797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00001</a:t>
            </a:r>
            <a:endParaRPr lang="en-IN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4652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</a:rPr>
              <a:t>Assumptions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Solar-Powered &amp; Energy Efficient – The system primarily runs on solar power, with a battery backup for low-light situations.</a:t>
            </a:r>
          </a:p>
          <a:p>
            <a:r>
              <a:rPr lang="en-US" dirty="0"/>
              <a:t>AI-Based Weed Detection – Employs computer vision and sensors to distinguish weeds from crops, allowing for accurate removal.</a:t>
            </a:r>
          </a:p>
          <a:p>
            <a:r>
              <a:rPr lang="en-US" dirty="0"/>
              <a:t>Autonomous &amp; Safe Navigation – Fitted with GPS, sensors, and AI path planning to navigate fields while avoiding obstacles.</a:t>
            </a:r>
          </a:p>
          <a:p>
            <a:r>
              <a:rPr lang="en-US" dirty="0"/>
              <a:t>Mechanical Weed Elimination – Removes weeds through rotary blades, robotic grippers, or other non-chemical means, being environmentally friendly.</a:t>
            </a:r>
          </a:p>
          <a:p>
            <a:r>
              <a:rPr lang="en-US" dirty="0"/>
              <a:t>Weather &amp; Terrain Flexibility – Made to operate on different types of soil and be resistant to moderate rain, dust, and heat.</a:t>
            </a:r>
          </a:p>
          <a:p>
            <a:r>
              <a:rPr lang="en-US" dirty="0"/>
              <a:t>Remote Monitoring &amp; Control – Farmers are able to monitor, control, and monitor performance through a mobile or web interface.</a:t>
            </a:r>
          </a:p>
          <a:p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542261" y="4832834"/>
            <a:ext cx="797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00001</a:t>
            </a:r>
            <a:endParaRPr lang="en-IN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09223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Automated weed control in Agriculture 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Solar-Powered Agricultural Robots.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Smart weeding System for Precision Agriculture.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Autonomous Navigation in Agricultural Robotics.</a:t>
            </a:r>
          </a:p>
          <a:p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542261" y="4832834"/>
            <a:ext cx="797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00001</a:t>
            </a:r>
            <a:endParaRPr lang="en-IN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86057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321926-8347-0832-CC55-85B7EB88C1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C82DC9-A059-3A89-D07A-1E2C858B9C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IN" sz="3200" b="1" dirty="0"/>
          </a:p>
          <a:p>
            <a:pPr marL="0" indent="0" algn="ctr">
              <a:buNone/>
            </a:pPr>
            <a:endParaRPr lang="en-IN" sz="3200" b="1" dirty="0"/>
          </a:p>
          <a:p>
            <a:pPr marL="0" indent="0" algn="ctr">
              <a:buNone/>
            </a:pPr>
            <a:r>
              <a:rPr lang="en-IN" sz="3200" b="1" dirty="0"/>
              <a:t>Thank You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A50223-9B5B-2C83-18AF-0CCE3AF84943}"/>
              </a:ext>
            </a:extLst>
          </p:cNvPr>
          <p:cNvSpPr txBox="1"/>
          <p:nvPr/>
        </p:nvSpPr>
        <p:spPr>
          <a:xfrm>
            <a:off x="542261" y="4832834"/>
            <a:ext cx="797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00001</a:t>
            </a:r>
            <a:endParaRPr lang="en-IN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9667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C8BB2C-A1B6-E0CA-931B-85269A826F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>
            <a:extLst>
              <a:ext uri="{FF2B5EF4-FFF2-40B4-BE49-F238E27FC236}">
                <a16:creationId xmlns:a16="http://schemas.microsoft.com/office/drawing/2014/main" id="{97D8E800-CA81-B4A4-8B9B-AEA1D1A5A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Index</a:t>
            </a:r>
          </a:p>
        </p:txBody>
      </p:sp>
      <p:sp>
        <p:nvSpPr>
          <p:cNvPr id="86" name="Text Placeholder 85">
            <a:extLst>
              <a:ext uri="{FF2B5EF4-FFF2-40B4-BE49-F238E27FC236}">
                <a16:creationId xmlns:a16="http://schemas.microsoft.com/office/drawing/2014/main" id="{CB94465B-6B0D-5A25-62D1-F11B31705B3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45023" y="684657"/>
            <a:ext cx="3528392" cy="288032"/>
          </a:xfrm>
        </p:spPr>
        <p:txBody>
          <a:bodyPr/>
          <a:lstStyle/>
          <a:p>
            <a:r>
              <a:rPr lang="en-IN" dirty="0"/>
              <a:t>Challenge Statement</a:t>
            </a:r>
          </a:p>
        </p:txBody>
      </p:sp>
      <p:sp>
        <p:nvSpPr>
          <p:cNvPr id="88" name="Text Placeholder 87">
            <a:extLst>
              <a:ext uri="{FF2B5EF4-FFF2-40B4-BE49-F238E27FC236}">
                <a16:creationId xmlns:a16="http://schemas.microsoft.com/office/drawing/2014/main" id="{4C5B55BB-8F28-A052-FE6A-44E085737A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45023" y="1104436"/>
            <a:ext cx="3528392" cy="288032"/>
          </a:xfrm>
        </p:spPr>
        <p:txBody>
          <a:bodyPr/>
          <a:lstStyle/>
          <a:p>
            <a:r>
              <a:rPr lang="en-IN" dirty="0"/>
              <a:t>Concept of the Solution</a:t>
            </a:r>
          </a:p>
        </p:txBody>
      </p:sp>
      <p:sp>
        <p:nvSpPr>
          <p:cNvPr id="90" name="Text Placeholder 89">
            <a:extLst>
              <a:ext uri="{FF2B5EF4-FFF2-40B4-BE49-F238E27FC236}">
                <a16:creationId xmlns:a16="http://schemas.microsoft.com/office/drawing/2014/main" id="{610BAA00-C200-CC3D-FF4F-1E627CA160D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45023" y="1524215"/>
            <a:ext cx="3528392" cy="288032"/>
          </a:xfrm>
        </p:spPr>
        <p:txBody>
          <a:bodyPr/>
          <a:lstStyle/>
          <a:p>
            <a:r>
              <a:rPr lang="en-IN" dirty="0"/>
              <a:t>Novelty / Scope of Solution</a:t>
            </a:r>
          </a:p>
        </p:txBody>
      </p:sp>
      <p:sp>
        <p:nvSpPr>
          <p:cNvPr id="92" name="Text Placeholder 91">
            <a:extLst>
              <a:ext uri="{FF2B5EF4-FFF2-40B4-BE49-F238E27FC236}">
                <a16:creationId xmlns:a16="http://schemas.microsoft.com/office/drawing/2014/main" id="{0B01A9A8-48C8-A2DA-D334-8DED5D4011C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45023" y="1940052"/>
            <a:ext cx="3528392" cy="288032"/>
          </a:xfrm>
        </p:spPr>
        <p:txBody>
          <a:bodyPr/>
          <a:lstStyle/>
          <a:p>
            <a:r>
              <a:rPr lang="en-IN" dirty="0"/>
              <a:t>Pros and Cons of the solution</a:t>
            </a:r>
          </a:p>
        </p:txBody>
      </p:sp>
      <p:sp>
        <p:nvSpPr>
          <p:cNvPr id="94" name="Text Placeholder 93">
            <a:extLst>
              <a:ext uri="{FF2B5EF4-FFF2-40B4-BE49-F238E27FC236}">
                <a16:creationId xmlns:a16="http://schemas.microsoft.com/office/drawing/2014/main" id="{3E7E46B7-E9BE-139D-DC38-1D8B8B357ED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45023" y="2350532"/>
            <a:ext cx="3528392" cy="288032"/>
          </a:xfrm>
        </p:spPr>
        <p:txBody>
          <a:bodyPr/>
          <a:lstStyle/>
          <a:p>
            <a:r>
              <a:rPr lang="en-IN" dirty="0"/>
              <a:t>Technical Description</a:t>
            </a:r>
          </a:p>
        </p:txBody>
      </p:sp>
      <p:sp>
        <p:nvSpPr>
          <p:cNvPr id="96" name="Text Placeholder 95">
            <a:extLst>
              <a:ext uri="{FF2B5EF4-FFF2-40B4-BE49-F238E27FC236}">
                <a16:creationId xmlns:a16="http://schemas.microsoft.com/office/drawing/2014/main" id="{D606263F-903E-0EB5-2DE3-798DF0FE24E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45023" y="2766369"/>
            <a:ext cx="3528392" cy="288032"/>
          </a:xfrm>
        </p:spPr>
        <p:txBody>
          <a:bodyPr/>
          <a:lstStyle/>
          <a:p>
            <a:r>
              <a:rPr lang="en-IN" dirty="0"/>
              <a:t>Implementation Plan</a:t>
            </a:r>
          </a:p>
        </p:txBody>
      </p:sp>
      <p:sp>
        <p:nvSpPr>
          <p:cNvPr id="98" name="Text Placeholder 97">
            <a:extLst>
              <a:ext uri="{FF2B5EF4-FFF2-40B4-BE49-F238E27FC236}">
                <a16:creationId xmlns:a16="http://schemas.microsoft.com/office/drawing/2014/main" id="{3C372D3F-4139-166A-4347-945E07CAF42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5023" y="3182206"/>
            <a:ext cx="3528392" cy="288032"/>
          </a:xfrm>
        </p:spPr>
        <p:txBody>
          <a:bodyPr/>
          <a:lstStyle/>
          <a:p>
            <a:r>
              <a:rPr lang="en-IN" dirty="0"/>
              <a:t>Validation/Testing/Analysis</a:t>
            </a:r>
          </a:p>
        </p:txBody>
      </p:sp>
      <p:sp>
        <p:nvSpPr>
          <p:cNvPr id="101" name="Text Placeholder 93">
            <a:extLst>
              <a:ext uri="{FF2B5EF4-FFF2-40B4-BE49-F238E27FC236}">
                <a16:creationId xmlns:a16="http://schemas.microsoft.com/office/drawing/2014/main" id="{A2E7FB0D-3BC4-C2EC-81B5-A362F39D013A}"/>
              </a:ext>
            </a:extLst>
          </p:cNvPr>
          <p:cNvSpPr txBox="1">
            <a:spLocks/>
          </p:cNvSpPr>
          <p:nvPr/>
        </p:nvSpPr>
        <p:spPr bwMode="gray">
          <a:xfrm>
            <a:off x="545023" y="3598043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vert="horz" lIns="36000" tIns="72000" rIns="36000" bIns="36000" rtlCol="0" anchor="ctr">
            <a:noAutofit/>
          </a:bodyPr>
          <a:lstStyle>
            <a:lvl1pPr marL="0" marR="0" indent="0" algn="l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975" algn="l"/>
              </a:tabLst>
              <a:defRPr lang="en-US" sz="16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14337" marR="0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>
                <a:tab pos="180975" algn="l"/>
              </a:tabLst>
              <a:defRPr lang="en-US" sz="18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28" marR="0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>
                <a:tab pos="180975" algn="l"/>
              </a:tabLst>
              <a:defRPr lang="en-US" sz="15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20" marR="0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>
                <a:tab pos="180975" algn="l"/>
              </a:tabLst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12" marR="0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>
                <a:tab pos="180975" algn="l"/>
              </a:tabLst>
              <a:defRPr lang="en-US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Cost Estimate</a:t>
            </a:r>
          </a:p>
        </p:txBody>
      </p:sp>
      <p:sp>
        <p:nvSpPr>
          <p:cNvPr id="102" name="Text Placeholder 95">
            <a:extLst>
              <a:ext uri="{FF2B5EF4-FFF2-40B4-BE49-F238E27FC236}">
                <a16:creationId xmlns:a16="http://schemas.microsoft.com/office/drawing/2014/main" id="{3B0BAEAD-06AD-205C-4B4F-9B17A8C3EBB0}"/>
              </a:ext>
            </a:extLst>
          </p:cNvPr>
          <p:cNvSpPr txBox="1">
            <a:spLocks/>
          </p:cNvSpPr>
          <p:nvPr/>
        </p:nvSpPr>
        <p:spPr bwMode="gray">
          <a:xfrm>
            <a:off x="545023" y="4009104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vert="horz" lIns="36000" tIns="72000" rIns="36000" bIns="36000" rtlCol="0" anchor="ctr">
            <a:noAutofit/>
          </a:bodyPr>
          <a:lstStyle>
            <a:lvl1pPr marL="0" marR="0" indent="0" algn="l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975" algn="l"/>
              </a:tabLst>
              <a:defRPr lang="en-US" sz="16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14337" marR="0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>
                <a:tab pos="180975" algn="l"/>
              </a:tabLst>
              <a:defRPr lang="en-US" sz="18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28" marR="0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>
                <a:tab pos="180975" algn="l"/>
              </a:tabLst>
              <a:defRPr lang="en-US" sz="15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20" marR="0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>
                <a:tab pos="180975" algn="l"/>
              </a:tabLst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12" marR="0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>
                <a:tab pos="180975" algn="l"/>
              </a:tabLst>
              <a:defRPr lang="en-US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Assumptions</a:t>
            </a:r>
          </a:p>
        </p:txBody>
      </p:sp>
      <p:sp>
        <p:nvSpPr>
          <p:cNvPr id="103" name="Text Placeholder 97">
            <a:extLst>
              <a:ext uri="{FF2B5EF4-FFF2-40B4-BE49-F238E27FC236}">
                <a16:creationId xmlns:a16="http://schemas.microsoft.com/office/drawing/2014/main" id="{6E457B29-3C77-B033-B149-89C4B13982C6}"/>
              </a:ext>
            </a:extLst>
          </p:cNvPr>
          <p:cNvSpPr txBox="1">
            <a:spLocks/>
          </p:cNvSpPr>
          <p:nvPr/>
        </p:nvSpPr>
        <p:spPr bwMode="gray">
          <a:xfrm>
            <a:off x="545023" y="4420165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vert="horz" lIns="36000" tIns="72000" rIns="36000" bIns="36000" rtlCol="0" anchor="ctr">
            <a:noAutofit/>
          </a:bodyPr>
          <a:lstStyle>
            <a:lvl1pPr marL="0" marR="0" indent="0" algn="l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975" algn="l"/>
              </a:tabLst>
              <a:defRPr lang="en-US" sz="16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14337" marR="0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>
                <a:tab pos="180975" algn="l"/>
              </a:tabLst>
              <a:defRPr lang="en-US" sz="18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28" marR="0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>
                <a:tab pos="180975" algn="l"/>
              </a:tabLst>
              <a:defRPr lang="en-US" sz="15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20" marR="0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>
                <a:tab pos="180975" algn="l"/>
              </a:tabLst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12" marR="0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>
                <a:tab pos="180975" algn="l"/>
              </a:tabLst>
              <a:defRPr lang="en-US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References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87D2A8E-1D6B-124D-1DC7-EC719D3A4DA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540" y="751166"/>
            <a:ext cx="1499869" cy="266773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516B73A-1D75-3727-2362-5DB34985245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7676" y="2010375"/>
            <a:ext cx="1583816" cy="2817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779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Challenge Statement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Weeds vie for resources (light, nutrients, water), lowering crop yields.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Physical weeding is time-consuming and inefficient on large farms.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Chemical herbicides are expensive and environmentally damaging.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robotic solutions are pricey and use non-renewable power.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Chemical herbicides are environmentally damaging, pollute soil and water, and lead to herbicide-resistant weed populations.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robotic weeders are pricey, so beyond the reach of small and mid-size farmers.</a:t>
            </a:r>
          </a:p>
          <a:p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2261" y="4832834"/>
            <a:ext cx="797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00001</a:t>
            </a:r>
            <a:endParaRPr lang="en-IN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7756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Concept of the solution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sun-powered robot that wearily eliminates weeds in between crop rows.</a:t>
            </a:r>
          </a:p>
          <a:p>
            <a:r>
              <a:rPr lang="en-US" dirty="0"/>
              <a:t>Stores power in a rechargeable battery to run indefinitely.</a:t>
            </a:r>
          </a:p>
          <a:p>
            <a:r>
              <a:rPr lang="en-US" dirty="0"/>
              <a:t>Utilizes sensors to navigate and sense obstacles.</a:t>
            </a:r>
          </a:p>
          <a:p>
            <a:r>
              <a:rPr lang="en-US" dirty="0"/>
              <a:t>Automatically changes rows and reports completion with alerts.</a:t>
            </a:r>
          </a:p>
          <a:p>
            <a:r>
              <a:rPr lang="en-US" dirty="0"/>
              <a:t>Autonomous navigation system uses GPS, LiDAR, and sensors to travel in between rows and navigate around obstacles.</a:t>
            </a:r>
          </a:p>
          <a:p>
            <a:r>
              <a:rPr lang="en-US" dirty="0"/>
              <a:t>Smart connectivity provides real-time monitoring, remote control, and data analysis through a mobile or web app.</a:t>
            </a:r>
          </a:p>
          <a:p>
            <a:r>
              <a:rPr lang="en-US" dirty="0"/>
              <a:t>Adaptive weed control modes vary intensity according to weed population and crop type</a:t>
            </a:r>
            <a:endParaRPr lang="en-IN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4514850" y="246380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4120" imgH="215640" progId="Equation.3">
                  <p:embed/>
                </p:oleObj>
              </mc:Choice>
              <mc:Fallback>
                <p:oleObj name="Equation" r:id="rId2" imgW="114120" imgH="215640" progId="Equation.3">
                  <p:embed/>
                  <p:pic>
                    <p:nvPicPr>
                      <p:cNvPr id="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246380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42261" y="4832834"/>
            <a:ext cx="797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00001</a:t>
            </a:r>
            <a:endParaRPr lang="en-IN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9323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Novelty / Scope of Solution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Differing from high-priced robotic solutions, our solution is inexpensive &amp; sustainable.</a:t>
            </a:r>
          </a:p>
          <a:p>
            <a:r>
              <a:rPr lang="en-US" dirty="0"/>
              <a:t>Employes pre-established rules to navigate, minimizing dependence on high-cost AI.</a:t>
            </a:r>
          </a:p>
          <a:p>
            <a:r>
              <a:rPr lang="en-US" dirty="0"/>
              <a:t>Environment friendly – No chemical herbicides needed.</a:t>
            </a:r>
          </a:p>
          <a:p>
            <a:pPr marL="0" indent="0">
              <a:buNone/>
            </a:pPr>
            <a:r>
              <a:rPr lang="en-US" dirty="0"/>
              <a:t>  Future Scope:</a:t>
            </a:r>
          </a:p>
          <a:p>
            <a:r>
              <a:rPr lang="en-US" dirty="0"/>
              <a:t>AI-driven intelligent weed recognition.</a:t>
            </a:r>
          </a:p>
          <a:p>
            <a:r>
              <a:rPr lang="en-US" dirty="0"/>
              <a:t>Variation for various farm sizes &amp; types.</a:t>
            </a:r>
          </a:p>
          <a:p>
            <a:r>
              <a:rPr lang="en-US" dirty="0"/>
              <a:t>Wireless connectivity for real-time observation.</a:t>
            </a:r>
          </a:p>
          <a:p>
            <a:endParaRPr lang="en-US" dirty="0"/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3D15CE-8F98-D702-71C4-1F38422D99E1}"/>
              </a:ext>
            </a:extLst>
          </p:cNvPr>
          <p:cNvSpPr txBox="1"/>
          <p:nvPr/>
        </p:nvSpPr>
        <p:spPr>
          <a:xfrm>
            <a:off x="542261" y="4832834"/>
            <a:ext cx="797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00001</a:t>
            </a:r>
            <a:endParaRPr lang="en-IN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C432292-E96D-B683-838A-CFE30CE4AB1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2418" y="1676772"/>
            <a:ext cx="1783828" cy="3172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164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Pros and Cons of the solution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idx="1"/>
          </p:nvPr>
        </p:nvSpPr>
        <p:spPr>
          <a:xfrm>
            <a:off x="348000" y="815465"/>
            <a:ext cx="8583140" cy="4042285"/>
          </a:xfrm>
        </p:spPr>
        <p:txBody>
          <a:bodyPr/>
          <a:lstStyle/>
          <a:p>
            <a:r>
              <a:rPr lang="en-IN" dirty="0"/>
              <a:t>✅ </a:t>
            </a:r>
            <a:r>
              <a:rPr lang="en-IN" b="1" dirty="0"/>
              <a:t>Pros: </a:t>
            </a:r>
          </a:p>
          <a:p>
            <a:r>
              <a:rPr lang="en-US" dirty="0"/>
              <a:t>Eco-Friendly &amp; Sustainable – Deploys solar power to minimize dependence on fossil fuels.</a:t>
            </a:r>
          </a:p>
          <a:p>
            <a:r>
              <a:rPr lang="en-US" dirty="0"/>
              <a:t>Cost-Effective in the Long Run – Since installed, automated solar reduces manpower and fuel costs.</a:t>
            </a:r>
          </a:p>
          <a:p>
            <a:r>
              <a:rPr lang="en-US" dirty="0"/>
              <a:t>Reduces Chemical Usage – Does away with herbicides to make agriculture organic.</a:t>
            </a:r>
          </a:p>
          <a:p>
            <a:r>
              <a:rPr lang="en-US" dirty="0"/>
              <a:t>❌ Cons:</a:t>
            </a:r>
          </a:p>
          <a:p>
            <a:r>
              <a:rPr lang="en-US" dirty="0"/>
              <a:t>High Initial Investment – Solar panels, AI, and robots can cost a lot of money.</a:t>
            </a:r>
          </a:p>
          <a:p>
            <a:r>
              <a:rPr lang="en-US" dirty="0"/>
              <a:t>Weather Dependence – Rainy days or cloudy conditions can lower performance unless supported with batteries.</a:t>
            </a:r>
          </a:p>
          <a:p>
            <a:r>
              <a:rPr lang="en-US" dirty="0"/>
              <a:t>Maintenance Challenges – Requires regular maintenance to avoid mechanical breakdown and maintain efficiency.</a:t>
            </a:r>
          </a:p>
          <a:p>
            <a:endParaRPr lang="en-US" dirty="0"/>
          </a:p>
          <a:p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542261" y="4832834"/>
            <a:ext cx="797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00001</a:t>
            </a:r>
            <a:endParaRPr lang="en-IN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5055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Technical Description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1</a:t>
            </a:r>
            <a:r>
              <a:rPr lang="en-US" dirty="0"/>
              <a:t>.Control System:</a:t>
            </a:r>
          </a:p>
          <a:p>
            <a:pPr marL="0" indent="0">
              <a:buNone/>
            </a:pPr>
            <a:r>
              <a:rPr lang="en-US" dirty="0"/>
              <a:t>Arduino Uno : Handles motor control and sensor processing.</a:t>
            </a:r>
          </a:p>
          <a:p>
            <a:pPr marL="0" indent="0">
              <a:buNone/>
            </a:pPr>
            <a:r>
              <a:rPr lang="en-US" dirty="0"/>
              <a:t>Motor Drivers(L298N &amp; L293D):Manages wheel and blade control.</a:t>
            </a:r>
          </a:p>
          <a:p>
            <a:pPr marL="0" indent="0">
              <a:buNone/>
            </a:pPr>
            <a:r>
              <a:rPr lang="en-US" dirty="0"/>
              <a:t>2.Navigation System:</a:t>
            </a:r>
          </a:p>
          <a:p>
            <a:pPr marL="0" indent="0">
              <a:buNone/>
            </a:pPr>
            <a:r>
              <a:rPr lang="en-US" dirty="0"/>
              <a:t>IR </a:t>
            </a:r>
            <a:r>
              <a:rPr lang="en-US" dirty="0" err="1"/>
              <a:t>Sensors:Navigates</a:t>
            </a:r>
            <a:r>
              <a:rPr lang="en-US" dirty="0"/>
              <a:t> the robot through crop rows.</a:t>
            </a:r>
          </a:p>
          <a:p>
            <a:pPr marL="0" indent="0">
              <a:buNone/>
            </a:pPr>
            <a:r>
              <a:rPr lang="en-US" dirty="0"/>
              <a:t>3.Power System:</a:t>
            </a:r>
          </a:p>
          <a:p>
            <a:pPr marL="0" indent="0">
              <a:buNone/>
            </a:pPr>
            <a:r>
              <a:rPr lang="en-US" dirty="0"/>
              <a:t>Solar </a:t>
            </a:r>
            <a:r>
              <a:rPr lang="en-US" dirty="0" err="1"/>
              <a:t>Panel:Converting</a:t>
            </a:r>
            <a:r>
              <a:rPr lang="en-US" dirty="0"/>
              <a:t> sun rays into energy.</a:t>
            </a:r>
          </a:p>
          <a:p>
            <a:pPr marL="0" indent="0">
              <a:buNone/>
            </a:pPr>
            <a:r>
              <a:rPr lang="en-US" dirty="0"/>
              <a:t>Battery and Charging Module : Storing and powering.</a:t>
            </a:r>
          </a:p>
          <a:p>
            <a:pPr marL="0" indent="0">
              <a:buNone/>
            </a:pPr>
            <a:r>
              <a:rPr lang="en-US" dirty="0"/>
              <a:t>4.Weeding Mechanism :</a:t>
            </a:r>
          </a:p>
          <a:p>
            <a:pPr marL="0" indent="0">
              <a:buNone/>
            </a:pPr>
            <a:r>
              <a:rPr lang="en-US" dirty="0"/>
              <a:t>Harrow </a:t>
            </a:r>
            <a:r>
              <a:rPr lang="en-US" dirty="0" err="1"/>
              <a:t>blades:Fixed</a:t>
            </a:r>
            <a:r>
              <a:rPr lang="en-US" dirty="0"/>
              <a:t> at the rear to remove weeds as it moves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542261" y="4832834"/>
            <a:ext cx="797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00001</a:t>
            </a:r>
            <a:endParaRPr lang="en-IN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35063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Implementation Plan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Step-by-Step Execution Plan: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&amp; Design – Examine current methods &amp; design system architecture.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 Selection &amp; Procurement – Select &amp; procure sensors, motors, solar panels.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Assembly– Construct the robot frame &amp; assemble components.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Development – Code Arduino for navigation &amp; automation.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&amp; Debugging – Test for proper functionality prior to deployment.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Field Deployment &amp; Optimization– Deploy on actual farms &amp; optimize performance.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2261" y="4832834"/>
            <a:ext cx="7974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00001</a:t>
            </a:r>
            <a:endParaRPr lang="en-IN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58787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 / Testing / Analysis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Ensuring Reliability Before Deployment:</a:t>
            </a:r>
          </a:p>
          <a:p>
            <a:r>
              <a:rPr lang="en-US" dirty="0"/>
              <a:t>Simulation Testing: Test software algorithms in a simulated setup.</a:t>
            </a:r>
          </a:p>
          <a:p>
            <a:r>
              <a:rPr lang="en-US" dirty="0"/>
              <a:t>Lab Testing: Test motor control, power efficiency, and sensor accuracy.</a:t>
            </a:r>
          </a:p>
          <a:p>
            <a:r>
              <a:rPr lang="en-US" dirty="0"/>
              <a:t>Field Testing: Test in actual farms, record weed removal efficiency.</a:t>
            </a:r>
          </a:p>
          <a:p>
            <a:r>
              <a:rPr lang="en-US" dirty="0"/>
              <a:t>Performance Metrics:</a:t>
            </a:r>
          </a:p>
          <a:p>
            <a:r>
              <a:rPr lang="en-US" dirty="0"/>
              <a:t>Navigation &amp; row switching success rate.</a:t>
            </a:r>
          </a:p>
          <a:p>
            <a:r>
              <a:rPr lang="en-US" dirty="0"/>
              <a:t>Solar charging efficiency &amp; battery life.</a:t>
            </a:r>
          </a:p>
          <a:p>
            <a:r>
              <a:rPr lang="en-US" dirty="0"/>
              <a:t>Weed removal percentage effectively.</a:t>
            </a:r>
          </a:p>
          <a:p>
            <a:endParaRPr lang="en-US" dirty="0"/>
          </a:p>
          <a:p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542261" y="4832834"/>
            <a:ext cx="797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00001</a:t>
            </a:r>
            <a:endParaRPr lang="en-IN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2010414"/>
      </p:ext>
    </p:extLst>
  </p:cSld>
  <p:clrMapOvr>
    <a:masterClrMapping/>
  </p:clrMapOvr>
</p:sld>
</file>

<file path=ppt/theme/theme1.xml><?xml version="1.0" encoding="utf-8"?>
<a:theme xmlns:a="http://schemas.openxmlformats.org/drawingml/2006/main" name="L&amp;T Theme 2">
  <a:themeElements>
    <a:clrScheme name="Custom 7">
      <a:dk1>
        <a:srgbClr val="000000"/>
      </a:dk1>
      <a:lt1>
        <a:srgbClr val="FFFFFF"/>
      </a:lt1>
      <a:dk2>
        <a:srgbClr val="00B0F0"/>
      </a:dk2>
      <a:lt2>
        <a:srgbClr val="004581"/>
      </a:lt2>
      <a:accent1>
        <a:srgbClr val="0556CD"/>
      </a:accent1>
      <a:accent2>
        <a:srgbClr val="058EFF"/>
      </a:accent2>
      <a:accent3>
        <a:srgbClr val="FFCC29"/>
      </a:accent3>
      <a:accent4>
        <a:srgbClr val="F7411D"/>
      </a:accent4>
      <a:accent5>
        <a:srgbClr val="1A9664"/>
      </a:accent5>
      <a:accent6>
        <a:srgbClr val="DA8200"/>
      </a:accent6>
      <a:hlink>
        <a:srgbClr val="7BD3F7"/>
      </a:hlink>
      <a:folHlink>
        <a:srgbClr val="0769F9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noFill/>
        <a:ln>
          <a:solidFill>
            <a:schemeClr val="accent3"/>
          </a:solidFill>
          <a:prstDash val="sysDot"/>
          <a:tailEnd type="oval"/>
        </a:ln>
      </a:spPr>
      <a:bodyPr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Unknown Document Type" ma:contentTypeID="0x010104" ma:contentTypeVersion="0" ma:contentTypeDescription="" ma:contentTypeScope="" ma:versionID="05d83ceaa0bbd2e3bc716e6e66bd857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3d69fe45253d5ff147bb69036b756a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3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B0CDA6C-DB4F-4460-8B4A-94E0823074E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82BBC3BF-028F-47D4-97A0-92E12442678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E8A84F7-E5AF-4472-B35B-37F2CBE48EC7}">
  <ds:schemaRefs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purl.org/dc/terms/"/>
    <ds:schemaRef ds:uri="http://www.w3.org/XML/1998/namespace"/>
    <ds:schemaRef ds:uri="http://schemas.microsoft.com/office/2006/metadata/properties"/>
    <ds:schemaRef ds:uri="http://schemas.openxmlformats.org/package/2006/metadata/core-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8541</TotalTime>
  <Words>883</Words>
  <Application>Microsoft Office PowerPoint</Application>
  <PresentationFormat>On-screen Show (16:9)</PresentationFormat>
  <Paragraphs>114</Paragraphs>
  <Slides>13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Times New Roman</vt:lpstr>
      <vt:lpstr>L&amp;T Theme 2</vt:lpstr>
      <vt:lpstr>Office 2013 - 2022 Theme</vt:lpstr>
      <vt:lpstr>Equation</vt:lpstr>
      <vt:lpstr>🚜 Automated Weed Remover System Using Solar Energy 🌿</vt:lpstr>
      <vt:lpstr>Index</vt:lpstr>
      <vt:lpstr>Challenge Statement</vt:lpstr>
      <vt:lpstr>Concept of the solution</vt:lpstr>
      <vt:lpstr>Novelty / Scope of Solution</vt:lpstr>
      <vt:lpstr>Pros and Cons of the solution</vt:lpstr>
      <vt:lpstr>Technical Description</vt:lpstr>
      <vt:lpstr>Implementation Plan</vt:lpstr>
      <vt:lpstr>Validation / Testing / Analysis</vt:lpstr>
      <vt:lpstr>Cost Estimate</vt:lpstr>
      <vt:lpstr>Assumptions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zs</dc:creator>
  <cp:lastModifiedBy>harshitha kurupati</cp:lastModifiedBy>
  <cp:revision>823</cp:revision>
  <dcterms:created xsi:type="dcterms:W3CDTF">2016-04-28T10:20:29Z</dcterms:created>
  <dcterms:modified xsi:type="dcterms:W3CDTF">2025-03-21T18:00:39Z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bb46c77-3b58-4101-b463-cd3b3d516e4a_Enabled">
    <vt:lpwstr>true</vt:lpwstr>
  </property>
  <property fmtid="{D5CDD505-2E9C-101B-9397-08002B2CF9AE}" pid="3" name="MSIP_Label_3bb46c77-3b58-4101-b463-cd3b3d516e4a_SetDate">
    <vt:lpwstr>2021-11-15T19:49:15Z</vt:lpwstr>
  </property>
  <property fmtid="{D5CDD505-2E9C-101B-9397-08002B2CF9AE}" pid="4" name="MSIP_Label_3bb46c77-3b58-4101-b463-cd3b3d516e4a_Method">
    <vt:lpwstr>Privileged</vt:lpwstr>
  </property>
  <property fmtid="{D5CDD505-2E9C-101B-9397-08002B2CF9AE}" pid="5" name="MSIP_Label_3bb46c77-3b58-4101-b463-cd3b3d516e4a_Name">
    <vt:lpwstr>Non-Business</vt:lpwstr>
  </property>
  <property fmtid="{D5CDD505-2E9C-101B-9397-08002B2CF9AE}" pid="6" name="MSIP_Label_3bb46c77-3b58-4101-b463-cd3b3d516e4a_SiteId">
    <vt:lpwstr>311b3378-8e8a-4b5e-a33f-e80a3d8ba60a</vt:lpwstr>
  </property>
  <property fmtid="{D5CDD505-2E9C-101B-9397-08002B2CF9AE}" pid="7" name="MSIP_Label_3bb46c77-3b58-4101-b463-cd3b3d516e4a_ActionId">
    <vt:lpwstr>3bc17f6f-ceef-4c80-a004-dded1aa3b908</vt:lpwstr>
  </property>
  <property fmtid="{D5CDD505-2E9C-101B-9397-08002B2CF9AE}" pid="8" name="MSIP_Label_3bb46c77-3b58-4101-b463-cd3b3d516e4a_ContentBits">
    <vt:lpwstr>0</vt:lpwstr>
  </property>
</Properties>
</file>