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56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2944-151C-4732-80D6-F287649A6F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D065-C071-453D-9F9B-98B228E69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2944-151C-4732-80D6-F287649A6F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D065-C071-453D-9F9B-98B228E69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2944-151C-4732-80D6-F287649A6F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D065-C071-453D-9F9B-98B228E69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2944-151C-4732-80D6-F287649A6F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D065-C071-453D-9F9B-98B228E69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2944-151C-4732-80D6-F287649A6F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D065-C071-453D-9F9B-98B228E69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2944-151C-4732-80D6-F287649A6F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D065-C071-453D-9F9B-98B228E69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2944-151C-4732-80D6-F287649A6F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D065-C071-453D-9F9B-98B228E69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2944-151C-4732-80D6-F287649A6F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D065-C071-453D-9F9B-98B228E69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2944-151C-4732-80D6-F287649A6F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D065-C071-453D-9F9B-98B228E69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2944-151C-4732-80D6-F287649A6F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D065-C071-453D-9F9B-98B228E69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2944-151C-4732-80D6-F287649A6F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CD065-C071-453D-9F9B-98B228E69F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52944-151C-4732-80D6-F287649A6FEA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D065-C071-453D-9F9B-98B228E69F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Bias and Variance Trade off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029200" y="3810000"/>
            <a:ext cx="3429000" cy="1752600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: C.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Revanth</a:t>
            </a:r>
            <a:endParaRPr lang="en-US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Roll No: 21691A3278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Madanapalle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Institute of Technology and Science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L2 Regularization (Ridge regression)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proportional to the sum of the squared values of the model coefficients 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	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L2 regularization = </a:t>
            </a:r>
            <a:r>
              <a:rPr lang="el-GR" sz="18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8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wₓ</a:t>
            </a:r>
            <a:r>
              <a:rPr lang="cy-GB" sz="1800" dirty="0" smtClean="0">
                <a:latin typeface="Times New Roman" pitchFamily="18" charset="0"/>
                <a:cs typeface="Times New Roman" pitchFamily="18" charset="0"/>
              </a:rPr>
              <a:t>²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L1 regularization encourages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sparsity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feature selection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L2 regularization enables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smallar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but non-zero coefficients			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can help us to reduce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 the model, It includes all the feature present in the model.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reduces the complexity of the model by shrinking the coefficients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Elastic Net regularization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the combination of both L1 and L2 regularization and includes both penalty terms in the cost function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Elastic Net regularization = </a:t>
            </a:r>
            <a:r>
              <a:rPr lang="el-GR" sz="18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₁ </a:t>
            </a:r>
            <a:r>
              <a:rPr lang="el-GR" sz="18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| wₓ| + </a:t>
            </a:r>
            <a:r>
              <a:rPr lang="el-GR" sz="18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₂ </a:t>
            </a:r>
            <a:r>
              <a:rPr lang="el-GR" sz="18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wₓ</a:t>
            </a:r>
            <a:r>
              <a:rPr lang="cy-GB" sz="1800" dirty="0" smtClean="0">
                <a:latin typeface="Times New Roman" pitchFamily="18" charset="0"/>
                <a:cs typeface="Times New Roman" pitchFamily="18" charset="0"/>
              </a:rPr>
              <a:t>²</a:t>
            </a:r>
          </a:p>
          <a:p>
            <a:pPr>
              <a:buNone/>
            </a:pPr>
            <a:r>
              <a:rPr lang="cy-GB" sz="1800" dirty="0">
                <a:latin typeface="Times New Roman" pitchFamily="18" charset="0"/>
                <a:cs typeface="Times New Roman" pitchFamily="18" charset="0"/>
              </a:rPr>
              <a:t> 	</a:t>
            </a:r>
            <a:endParaRPr lang="cy-GB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cy-GB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cy-GB" sz="1800" dirty="0" smtClean="0">
                <a:latin typeface="Times New Roman" pitchFamily="18" charset="0"/>
                <a:cs typeface="Times New Roman" pitchFamily="18" charset="0"/>
              </a:rPr>
              <a:t>here , </a:t>
            </a:r>
            <a:r>
              <a:rPr lang="el-GR" sz="18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₁ and </a:t>
            </a:r>
            <a:r>
              <a:rPr lang="el-GR" sz="18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₂ controls the strengths of L1 and L2 regularization respectively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609601"/>
            <a:ext cx="6400800" cy="45719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Content: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4267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Bias</a:t>
            </a:r>
          </a:p>
          <a:p>
            <a:pPr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Variance</a:t>
            </a:r>
          </a:p>
          <a:p>
            <a:pPr algn="l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Bias and Variance Trade off</a:t>
            </a:r>
          </a:p>
          <a:p>
            <a:pPr algn="l"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L1 regularization</a:t>
            </a:r>
          </a:p>
          <a:p>
            <a:pPr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L2 regularization</a:t>
            </a:r>
          </a:p>
          <a:p>
            <a:pPr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Elastic Net regularization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Linear regression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shows the relationship between the independent variables(x) and dependent variables(y).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graphical representation of linear regression is as follows 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Linear regression formula , y=m x+ b0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error function , Mean squared error or cost function = 1/n ∑ (y –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ȳ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cy-GB" sz="1600" dirty="0" smtClean="0">
                <a:latin typeface="Times New Roman" pitchFamily="18" charset="0"/>
                <a:cs typeface="Times New Roman" pitchFamily="18" charset="0"/>
              </a:rPr>
              <a:t> ²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				where as n=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no.of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rows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 descr="Simple Linear Regression in R - Articles - STH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590800"/>
            <a:ext cx="2971800" cy="22669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Bias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inability of machine learning model to truly capture the relationship or a pattern in the training data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actual points are in quadratic, but the regression line is in straight line. </a:t>
            </a:r>
          </a:p>
          <a:p>
            <a:endParaRPr lang="en-US" sz="2000" dirty="0" smtClean="0"/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 descr="C:\Users\Administrator\OneDrive\Desktop\Bi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124200"/>
            <a:ext cx="2876550" cy="1971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Variance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Variance is some error which we test the dataset.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simple words, variance occurs when the model is over trained, but it predicts wrongly.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Difference of fits in different datasets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 descr="C:\Users\Administrator\OneDrive\Desktop\varai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667000"/>
            <a:ext cx="3505200" cy="2413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Graphical representation of Bias and variance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 descr="C:\Users\Administrator\OneDrive\Desktop\Bias and varian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72390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Bias and Variance Tradeoff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suggests that there is a balance to struck between bias and variance. as you decrease bias( by increasing model complexity), typically increase variance . And vice verse.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goal is to find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righ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tlevel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of model complexity that minimizes the combined error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to bias and variance.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Several strategies:-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High Bias (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Underfitting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your model is too simple and has high bias,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comsider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increasing its complexity. Example :- converting the simple linear regression into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polynoimal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linear regression</a:t>
            </a:r>
          </a:p>
          <a:p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High Variance (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your model is too complex and has high variance,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considet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simplifying it. Like reduce the number of features, use feature engineering or apply regularization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techinques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(L1 and L2)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Regularization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Introduce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reglarization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techinques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to penalize overly complex models.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Those are 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L1 regularization (Lasso regression)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L2 regularization (Ridge regression)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Elastic Net regularization</a:t>
            </a:r>
          </a:p>
          <a:p>
            <a:pPr lvl="1">
              <a:buFont typeface="Wingdings" pitchFamily="2" charset="2"/>
              <a:buChar char="q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q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Mean squared error = 1/n ∑ (y –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ȳ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cy-GB" sz="1800" dirty="0" smtClean="0">
                <a:latin typeface="Times New Roman" pitchFamily="18" charset="0"/>
                <a:cs typeface="Times New Roman" pitchFamily="18" charset="0"/>
              </a:rPr>
              <a:t> ²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        = 1/n ∑ (y –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wx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+ b)) </a:t>
            </a:r>
            <a:r>
              <a:rPr lang="cy-GB" sz="1800" dirty="0" smtClean="0">
                <a:latin typeface="Times New Roman" pitchFamily="18" charset="0"/>
                <a:cs typeface="Times New Roman" pitchFamily="18" charset="0"/>
              </a:rPr>
              <a:t>²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	        = 1/n ∑ (y – (w1x1+w2x2+w3x3+b))</a:t>
            </a:r>
            <a:r>
              <a:rPr lang="cy-GB" sz="1800" dirty="0" smtClean="0">
                <a:latin typeface="Times New Roman" pitchFamily="18" charset="0"/>
                <a:cs typeface="Times New Roman" pitchFamily="18" charset="0"/>
              </a:rPr>
              <a:t> ²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L1 Regularization (Lasso regression)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proportional to the sum of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absoulte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values of the model coefficients 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L1 regularization = </a:t>
            </a:r>
            <a:r>
              <a:rPr lang="el-GR" sz="18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8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| wₓ|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where as, </a:t>
            </a:r>
            <a:r>
              <a:rPr lang="el-GR" sz="18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regularization parameter that controls the strength of the 							regularization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w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ₓ =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Model coefficients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Add this to the cost function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can help us to reduce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 the model as well as the feature selection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405</Words>
  <Application>Microsoft Office PowerPoint</Application>
  <PresentationFormat>On-screen Show (4:3)</PresentationFormat>
  <Paragraphs>129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Bias and Variance Trade off</vt:lpstr>
      <vt:lpstr>Content:</vt:lpstr>
      <vt:lpstr>Linear regression</vt:lpstr>
      <vt:lpstr>Bias</vt:lpstr>
      <vt:lpstr>Variance</vt:lpstr>
      <vt:lpstr>Graphical representation of Bias and variance</vt:lpstr>
      <vt:lpstr>Bias and Variance Tradeoff</vt:lpstr>
      <vt:lpstr>Regularization</vt:lpstr>
      <vt:lpstr>L1 Regularization (Lasso regression)</vt:lpstr>
      <vt:lpstr>L2 Regularization (Ridge regression)</vt:lpstr>
      <vt:lpstr>Elastic Net regularization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Content:</dc:title>
  <dc:creator>Windows User</dc:creator>
  <cp:lastModifiedBy>Windows User</cp:lastModifiedBy>
  <cp:revision>9</cp:revision>
  <dcterms:created xsi:type="dcterms:W3CDTF">2024-02-25T06:22:11Z</dcterms:created>
  <dcterms:modified xsi:type="dcterms:W3CDTF">2024-02-25T07:50:25Z</dcterms:modified>
</cp:coreProperties>
</file>