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70" r:id="rId16"/>
    <p:sldId id="271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56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3C13-0339-4E9F-8DC2-732E4B7415C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C9E7-B8E5-4B31-874D-4AA2669DD89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3C13-0339-4E9F-8DC2-732E4B7415C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C9E7-B8E5-4B31-874D-4AA2669DD89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3C13-0339-4E9F-8DC2-732E4B7415C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C9E7-B8E5-4B31-874D-4AA2669DD89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3C13-0339-4E9F-8DC2-732E4B7415C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C9E7-B8E5-4B31-874D-4AA2669DD89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3C13-0339-4E9F-8DC2-732E4B7415C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C9E7-B8E5-4B31-874D-4AA2669DD89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3C13-0339-4E9F-8DC2-732E4B7415C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C9E7-B8E5-4B31-874D-4AA2669DD89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3C13-0339-4E9F-8DC2-732E4B7415C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C9E7-B8E5-4B31-874D-4AA2669DD89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3C13-0339-4E9F-8DC2-732E4B7415C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C9E7-B8E5-4B31-874D-4AA2669DD89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3C13-0339-4E9F-8DC2-732E4B7415C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C9E7-B8E5-4B31-874D-4AA2669DD89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3C13-0339-4E9F-8DC2-732E4B7415C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C9E7-B8E5-4B31-874D-4AA2669DD89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3C13-0339-4E9F-8DC2-732E4B7415C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C9E7-B8E5-4B31-874D-4AA2669DD89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3C13-0339-4E9F-8DC2-732E4B7415C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AC9E7-B8E5-4B31-874D-4AA2669DD89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ample_maximum" TargetMode="External"/><Relationship Id="rId4" Type="http://schemas.openxmlformats.org/officeDocument/2006/relationships/hyperlink" Target="https://en.wikipedia.org/wiki/Third_quartile" TargetMode="External"/><Relationship Id="rId3" Type="http://schemas.openxmlformats.org/officeDocument/2006/relationships/hyperlink" Target="https://en.wikipedia.org/wiki/Median" TargetMode="External"/><Relationship Id="rId2" Type="http://schemas.openxmlformats.org/officeDocument/2006/relationships/hyperlink" Target="https://en.wikipedia.org/wiki/First_quartile" TargetMode="External"/><Relationship Id="rId1" Type="http://schemas.openxmlformats.org/officeDocument/2006/relationships/hyperlink" Target="https://en.wikipedia.org/wiki/Sample_minimu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14325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 AND VIOLIN PLOTS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DATA SCIENCE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886200"/>
            <a:ext cx="3657600" cy="17526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C.Revanth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21691A3278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 descr="Violin plots explained. Learn how to use violin plots and what… | by Eryk  Lewinson | Towards Data Scienc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1" cstate="print"/>
          <a:srcRect t="4225" b="4225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1" cstate="print"/>
          <a:srcRect t="4988" b="4988"/>
          <a:stretch>
            <a:fillRect/>
          </a:stretch>
        </p:blipFill>
        <p:spPr bwMode="auto">
          <a:xfrm>
            <a:off x="685800" y="612775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seaborn.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violinplot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data=None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x=None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y=None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hue=None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order=None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hue_order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orient=None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color=None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palette=None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saturation=0.75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=&lt;deprecated&gt;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inner_kws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=None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ax=None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Data=[23, 42, 12, 10, 15, 14, 9]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Sns.violinplot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(data=Data)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26" name="Picture 2" descr="C:\Users\Administrator\OneDrive\Desktop\boxplot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24400" y="2514600"/>
            <a:ext cx="4051300" cy="3776663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box plot and violin plot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plot and Violin plot are two common types of graphical representations used for visualizing continuous data.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PLOT:</a:t>
            </a:r>
            <a:endParaRPr lang="en-US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box plot gives a summary of the five-number summary of the data while ignoring the distributional shape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more useful when comparing the distribution of data between different groups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box plot is better suited for a larger dataset, because it’s easy to compare many groups at once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VIOLIN PLOT: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Violin plot shows the shape of the distribution of the data, along with the summary statistics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when we want to see the full picture of the data distribution, and also compare distributions between groups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Violin plots can be more effective for smaller datasets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both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boxplots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violin plots are used to represent the distribution of data, but their design and interpretation differ in the way they display the distribution shape of the data.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 are more useful for comparing the distribution between different groups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Violin plots are better suited for understanding the full picture of the data distribution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27856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box- and –whisker plot was first introduced in 1970 by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“JOHN TUKEY”,  Exploratory Data Analysis 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box plot is standardized way of displaying the dataset based on the five-number summary.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descriptive statistics, a box plot is a method for graphically demonstrating the locality, spread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skewness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 of numerical data through their quartiles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outliers and their values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Symmetry of data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Tight grouping of data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skewness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if , in which direction and how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FIVE-NUMBER SUMMARY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1" tooltip="Sample minimum"/>
              </a:rPr>
              <a:t>Minimum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0th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percentile)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data point in the data set excluding any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2" tooltip="First quartile"/>
              </a:rPr>
              <a:t>First quartile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or 25th percentile)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the median of the lower half of the dataset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.(N+1) /4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Median"/>
              </a:rPr>
              <a:t>Median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50th percentile)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middle value in the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.(N+1)/2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Third quartile"/>
              </a:rPr>
              <a:t>Third quartile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75th percentile)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median of the upper half of the dataset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(3(N+1)/4</a:t>
            </a: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5" tooltip="Sample maximum"/>
              </a:rPr>
              <a:t>Maximum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or 100th percentile)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the highest data point in the data set excluding any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outliers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ox and Whisker Plot"/>
          <p:cNvPicPr>
            <a:picLocks noGrp="1" noChangeAspect="1" noChangeArrowheads="1"/>
          </p:cNvPicPr>
          <p:nvPr>
            <p:ph type="pic" idx="1"/>
          </p:nvPr>
        </p:nvPicPr>
        <p:blipFill>
          <a:blip r:embed="rId1" cstate="print"/>
          <a:srcRect l="4630" r="4630"/>
          <a:stretch>
            <a:fillRect/>
          </a:stretch>
        </p:blipFill>
        <p:spPr bwMode="auto">
          <a:xfrm>
            <a:off x="457200" y="612775"/>
            <a:ext cx="8001000" cy="3578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419600"/>
            <a:ext cx="7315200" cy="1752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Interquartile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range = Q3-Q1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= Q1 – 1.5*IQR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= Q3 +1.5 *IQR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greater than Q3 and less than Q1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6" descr="Boxplot on Normal distribu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1" cstate="print"/>
          <a:srcRect t="6055" b="6055"/>
          <a:stretch>
            <a:fillRect/>
          </a:stretch>
        </p:blipFill>
        <p:spPr bwMode="auto">
          <a:xfrm>
            <a:off x="609600" y="688975"/>
            <a:ext cx="7696200" cy="49498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dirty="0" smtClean="0"/>
              <a:t>BOX PLOT EXAMPLE: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maximum, minimum, median, first quartile, third quartile for the given data set: 23, 42, 12, 10, 15, 14, 9.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Given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23, 42, 12, 10, 15, 14, 9.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Arrange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dataset in ascending order.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10, 12, 14, 15, 23, 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Minimum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Maximum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Median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First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Quartile = 10 (Middle value of 9, 10, 12 is 10)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Third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Quartile = 23 (Middle value of 15, 23, 42 is 23).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seaborn.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hue=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hue_order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orient=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formatter=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'auto'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mport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Data=[23, 42, 12, 10, 15, 14, 9]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sns.boxplot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Data,color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=‘cyan’)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58" name="Picture 2" descr="C:\Users\Administrator\OneDrive\Desktop\boxplot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43510" y="1905000"/>
            <a:ext cx="4408389" cy="4267201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VIOLIN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visualizes the distribution of numerical 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combination of a box plot and a kernel density plot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box plot shows summary statistics, while the kernel density plot shows peaks in the data.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distribution of data and its probability density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summary statistics and the density of each variable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density curves to indicate distributions of numeric data for one or more sets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Portray the frequency of data points in each region by the width of each curve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changes in distributions over time or space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3871</Words>
  <Application>WPS Presentation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Office Theme</vt:lpstr>
      <vt:lpstr>BOX PLOTS AND VIOLIN PLOTS  DEPARTMENT OF DATA SCIENCE</vt:lpstr>
      <vt:lpstr>BOX PLOTS</vt:lpstr>
      <vt:lpstr>FIVE-NUMBER SUMMARY</vt:lpstr>
      <vt:lpstr>PowerPoint 演示文稿</vt:lpstr>
      <vt:lpstr>PowerPoint 演示文稿</vt:lpstr>
      <vt:lpstr>BOX PLOT EXAMPLE:</vt:lpstr>
      <vt:lpstr>Syntax</vt:lpstr>
      <vt:lpstr>Example:</vt:lpstr>
      <vt:lpstr>VIOLIN PLOT</vt:lpstr>
      <vt:lpstr>PowerPoint 演示文稿</vt:lpstr>
      <vt:lpstr>PowerPoint 演示文稿</vt:lpstr>
      <vt:lpstr>Syntax</vt:lpstr>
      <vt:lpstr>Example</vt:lpstr>
      <vt:lpstr>Difference between box plot and violin plot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PLOTS AND VIOLIN PLOTS  DEPARTMENT OF DATA SCIENCE</dc:title>
  <dc:creator>Windows User</dc:creator>
  <cp:lastModifiedBy>Administrator</cp:lastModifiedBy>
  <cp:revision>17</cp:revision>
  <dcterms:created xsi:type="dcterms:W3CDTF">2023-10-17T23:37:00Z</dcterms:created>
  <dcterms:modified xsi:type="dcterms:W3CDTF">2023-11-02T01:47:05Z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5C470E8ED2734F73857F056C67D8C47C_13</vt:lpwstr>
  </property>
  <property fmtid="{D5CDD505-2E9C-101B-9397-08002B2CF9AE}" pid="3" name="KSOProductBuildVer">
    <vt:lpwstr>1033-12.2.0.13266</vt:lpwstr>
  </property>
</Properties>
</file>