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5cb66b6df122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5cb66b6df122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 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40f11c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40f11c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40f11c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040f11c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40f11c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40f11c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40f11c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40f11c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40f11c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40f11c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420ba3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420ba3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040f11c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040f11c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40f11c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40f11c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420ba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420ba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40f11c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40f11c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040f11c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040f11c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040f11c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040f11c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40f11c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40f11c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Cole, C#, more accessible as mentioned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orangemantra.com/blog/android-vs-ios-which-os-to-be-preferred-for-making-your-app/" TargetMode="External"/><Relationship Id="rId10" Type="http://schemas.openxmlformats.org/officeDocument/2006/relationships/hyperlink" Target="https://www.vectorstock.com/royalty-free-vector/bone-injury-x-ray-cartoon-icons-collection-vector-13575187" TargetMode="External"/><Relationship Id="rId13" Type="http://schemas.openxmlformats.org/officeDocument/2006/relationships/hyperlink" Target="https://unity3d.com/" TargetMode="External"/><Relationship Id="rId12" Type="http://schemas.openxmlformats.org/officeDocument/2006/relationships/hyperlink" Target="https://www.youtube.com/watch?v=-7pOnkUFE-Q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areforthefamily.org.uk/family-life/parent-support/everyday-parenting/whats-going-on-in-your-teenagers-head" TargetMode="External"/><Relationship Id="rId4" Type="http://schemas.openxmlformats.org/officeDocument/2006/relationships/hyperlink" Target="https://aaos.org/AAOSNow/2017/Jul/Clinical/clinical06/?ssopc=1" TargetMode="External"/><Relationship Id="rId9" Type="http://schemas.openxmlformats.org/officeDocument/2006/relationships/hyperlink" Target="https://www.postandcourier.com/health/teenagers-mostly-female-shadow-surgeons-in-a-medical-mentoring-program/article_94e0636a-7ba3-11e7-a303-2fe745a41cfb.html" TargetMode="External"/><Relationship Id="rId14" Type="http://schemas.openxmlformats.org/officeDocument/2006/relationships/hyperlink" Target="https://www.percona.com/blog/2014/04/17/how-to-find-bugs-in-mysql/" TargetMode="External"/><Relationship Id="rId5" Type="http://schemas.openxmlformats.org/officeDocument/2006/relationships/hyperlink" Target="https://www.imedicalapps.com/2014/04/bonedoc-game-orthopedic-surgeons/" TargetMode="External"/><Relationship Id="rId6" Type="http://schemas.openxmlformats.org/officeDocument/2006/relationships/hyperlink" Target="https://scopeblog.stanford.edu/2013/08/20/teen-girls-become-orthopaedic-surgeons-for-a-day/" TargetMode="External"/><Relationship Id="rId7" Type="http://schemas.openxmlformats.org/officeDocument/2006/relationships/hyperlink" Target="https://www.postandcourier.com/health/teenagers-mostly-female-shadow-surgeons-in-a-medical-mentoring-program/article_94e0636a-7ba3-11e7-a303-2fe745a41cfb.html" TargetMode="External"/><Relationship Id="rId8" Type="http://schemas.openxmlformats.org/officeDocument/2006/relationships/hyperlink" Target="https://www.postandcourier.com/health/teenagers-mostly-female-shadow-surgeons-in-a-medical-mentoring-program/article_94e0636a-7ba3-11e7-a303-2fe745a41cfb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Orthopedic Surgery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Duffner, Amber Graham, Chenning Zheng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38" y="1080750"/>
            <a:ext cx="82995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5006100" cy="3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Inadequate testing - we miss bugs</a:t>
            </a:r>
            <a:endParaRPr sz="2400"/>
          </a:p>
          <a:p>
            <a:pPr indent="-38100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Copyright violation we missed.</a:t>
            </a:r>
            <a:endParaRPr sz="2400"/>
          </a:p>
          <a:p>
            <a:pPr indent="-38100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Missing the mark on engaging high school students</a:t>
            </a:r>
            <a:endParaRPr sz="2400"/>
          </a:p>
          <a:p>
            <a:pPr indent="-38100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Financial planning for future expansion and publishing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325" y="1152475"/>
            <a:ext cx="3012900" cy="237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92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2 - Image: Care for the Family,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https://www.careforthefamily.org.uk/family-life/parent-support/everyday-parenting/whats-going-on-in-your-teenagers-head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Slide 3 - Statistics: American Academy of Orthopedic Surgeons, 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https://aaos.org/AAOSNow/2017/Jul/Clinical/clinical06/?ssopc=1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4 - Information: </a:t>
            </a:r>
            <a:r>
              <a:rPr lang="en" sz="1000"/>
              <a:t>iMedicalApps,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https://www.imedicalapps.com/2014/04/bonedoc-game-orthopedic-surgeons/</a:t>
            </a:r>
            <a:br>
              <a:rPr lang="en" sz="1000"/>
            </a:br>
            <a:br>
              <a:rPr lang="en" sz="1000"/>
            </a:br>
            <a:r>
              <a:rPr lang="en" sz="1000"/>
              <a:t>Slide 5 - Second Headline: </a:t>
            </a:r>
            <a:r>
              <a:rPr lang="en" sz="1000"/>
              <a:t>Stanford Medicine,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https://scopeblog.stanford.edu/2013/08/20/teen-girls-become-orthopaedic-surgeons-for-a-day/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5 - First Headline and Image: The Post and Courier,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https://www.postandcourier.com/health/teenagers-mostly-female-shadow-surgeons-in-a-medical-mentoring-program/article_94e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0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636a-7ba3-11e7-a303-2fe745a41cfb.html</a:t>
            </a:r>
            <a:br>
              <a:rPr lang="en" sz="1000"/>
            </a:br>
            <a:br>
              <a:rPr lang="en" sz="1000"/>
            </a:br>
            <a:r>
              <a:rPr lang="en" sz="1000"/>
              <a:t>Slide 6 - Image: VectorStock,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https://www.vectorstock.com/royalty-free-vector/bone-injury-x-ray-cartoon-icons-collection-vector-13575187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7 - Image: OrangeMantra,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https://www.orangemantra.com/blog/android-vs-ios-which-os-to-be-preferred-for-making-your-app/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8 - Image: How to Draw,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https://www.youtube.com/watch?v=-7pOnkUFE-Q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9 - Image: Unity,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https://unity3d.com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Slide 11 - Image: How to Find Bugs in MySQL, </a:t>
            </a:r>
            <a:r>
              <a:rPr lang="en" sz="1000" u="sng">
                <a:solidFill>
                  <a:schemeClr val="hlink"/>
                </a:solidFill>
                <a:hlinkClick r:id="rId14"/>
              </a:rPr>
              <a:t>https://www.percona.com/blog/2014/04/17/how-to-find-bugs-in-mysql/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Engaging Teen Students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School students are not commonly exposed to Orthopaedic Surgery until their college years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many, by then it is too 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Existing courses of similar subjects (Anatomy, Biology) do not introduce students to aspects of Orthopaedic Surgery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 schools don’t offer classes specific to surgery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Closest application of surgery is dissection of smaller animals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638" y="3558325"/>
            <a:ext cx="35337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2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Lack of Diversity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74800"/>
            <a:ext cx="29532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about 1 in 10 orthopaedic surgeons are women</a:t>
            </a:r>
            <a:endParaRPr sz="1600"/>
          </a:p>
          <a:p>
            <a:pPr indent="-215900" lvl="1" marL="5715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males are introduced to the field at a young age because of sports</a:t>
            </a:r>
            <a:endParaRPr sz="1600"/>
          </a:p>
          <a:p>
            <a:pPr indent="-215900" lvl="0" marL="1714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Women and minorities are not as exposed to the field for several different factors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3258125" y="4715875"/>
            <a:ext cx="21789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lt2"/>
                </a:solidFill>
              </a:rPr>
              <a:t>American Academy of Orthopedic Surgeons</a:t>
            </a:r>
            <a:endParaRPr i="1" sz="800">
              <a:solidFill>
                <a:schemeClr val="lt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4" y="1047275"/>
            <a:ext cx="3049101" cy="31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275" y="1047275"/>
            <a:ext cx="2328409" cy="31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Solutions: Apps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44541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existing Orthopedic Surgery Gaming App is Bonedoc</a:t>
            </a:r>
            <a:endParaRPr sz="1600"/>
          </a:p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is $1.99, so it is unlikely that high school students would play it</a:t>
            </a:r>
            <a:endParaRPr sz="1600"/>
          </a:p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Geared toward actual surgeons, not our target customer group</a:t>
            </a:r>
            <a:endParaRPr sz="1600"/>
          </a:p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available for Apple, not available for Android</a:t>
            </a:r>
            <a:endParaRPr sz="1600"/>
          </a:p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 not contain any form of anatomy education, which is one of the goals of our project (iMedicalApps).</a:t>
            </a:r>
            <a:endParaRPr sz="1600"/>
          </a:p>
          <a:p>
            <a:pPr indent="-2159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no existing apps accomplishing what our sponsors are aiming for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500" y="806550"/>
            <a:ext cx="40541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Solutions: Shadowing Programs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10700" y="2419000"/>
            <a:ext cx="49251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Gave teen students the opportunity to explore the everyday activities of an orthopaedic surgeon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put a specific emphasis on female teens in order to increase diversity.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38 students in the Stanford program were female while 50 of 55 were female from South Carolina program</a:t>
            </a:r>
            <a:endParaRPr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were very successful and students were engaged, but these programs do not reach a wide range of students. 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25" y="1150951"/>
            <a:ext cx="492524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200" y="1150950"/>
            <a:ext cx="3434800" cy="30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25" y="1784975"/>
            <a:ext cx="49252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Solve The Problem: Make Surgery Fun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55437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the game cartoonish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specific trauma scenarios to make the game entertaining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game will be interactive to give the students a hands-on experience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Show the grade that they got in the game to encourage them to do better.</a:t>
            </a:r>
            <a:endParaRPr sz="2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70" y="1208213"/>
            <a:ext cx="3005725" cy="3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We Will Solve The Problem: Make the App Inclusive</a:t>
            </a:r>
            <a:endParaRPr sz="24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3377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Free to download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Available on iOS and Android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Neutral color-scheme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Gender-neutral graphics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Available offline - no data/wifi connection to play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Teaches the anatomy so all can learn</a:t>
            </a:r>
            <a:endParaRPr sz="2000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5935" l="2082" r="2388" t="0"/>
          <a:stretch/>
        </p:blipFill>
        <p:spPr>
          <a:xfrm>
            <a:off x="4938875" y="1733350"/>
            <a:ext cx="3720425" cy="16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How We Will Solve The Problem: Creating a Fun and Informative App</a:t>
            </a:r>
            <a:endParaRPr sz="21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61700" y="1152475"/>
            <a:ext cx="55374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 entertaining/cartoonish graphics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 accuracy of medical terms so that information is correct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Hire a Graphic </a:t>
            </a:r>
            <a:r>
              <a:rPr lang="en" sz="1600"/>
              <a:t>Designer to make the visuals more appealing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Anatomy Quiz will allow students to have a background on the topics of the main 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 game will have different scenarios that will test the student’s knowledge of surgery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Players will receive a score at the end of the game based on how many they got right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Students will be naturally inclined to improve their score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Playing often will make them more informed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25943" r="30293" t="0"/>
          <a:stretch/>
        </p:blipFill>
        <p:spPr>
          <a:xfrm>
            <a:off x="6155275" y="1228350"/>
            <a:ext cx="2677024" cy="34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105738" y="4669100"/>
            <a:ext cx="7761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B7B7B7"/>
                </a:solidFill>
              </a:rPr>
              <a:t>How to Draw</a:t>
            </a:r>
            <a:endParaRPr i="1"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We Will Solve The Problem: Code Development</a:t>
            </a:r>
            <a:endParaRPr sz="24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Utilizing Unity to develop the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take an Agile approach and develop in sprints to go section by section, ensuring smooth integration.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approach will also allow us to make changes more easily, should any arise.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Unity provides ability to develop in iOS and Android with simulation that will be very valuable for testing.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software is easy enough to use, allowing us to reach our time goal, while also being complex enough to allow for needed customizations.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672175"/>
            <a:ext cx="4527600" cy="237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