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Montserrat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Lat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1c56fe4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1c56fe4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1c56fe4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1c56fe4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1c56fe4c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1c56fe4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c56fe4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c56fe4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1c56fe4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1c56fe4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1c56fe4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1c56fe4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1c56fe4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1c56fe4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1c56fe4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1c56fe4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1c56fe4c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1c56fe4c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ecac58e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cecac58e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cecac58e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cecac58e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c56fe4c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c56fe4c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1c56fe4c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1c56fe4c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1c56fe4c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1c56fe4c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1c56fe4c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1c56fe4c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c56fe4c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c56fe4c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1c56fe4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1c56fe4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1c56fe4c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1c56fe4c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1c56fe4c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1c56fe4c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1c56fe4c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1c56fe4c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1c56fe4c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1c56fe4c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cecac58e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cecac58e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1c56fe4c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1c56fe4c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1c56fe4c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1c56fe4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1c56fe4c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1c56fe4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1c56fe4c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1c56fe4c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c56fe4c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c56fe4c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1c56fe4c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1c56fe4c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1c56fe4c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1c56fe4c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1c56fe4c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1c56fe4c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1c56fe4c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1c56fe4c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1c56fe4c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1c56fe4c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cecac58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cecac58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1c56fe4c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1c56fe4c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1c56fe4c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1c56fe4c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1c56fe4c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1c56fe4c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1c56fe4c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1c56fe4c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cecac58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cecac58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cecac58e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cecac58e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cecac58e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cecac58e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1c56fe4c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1c56fe4c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1c56fe4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1c56fe4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na01.safelinks.protection.outlook.com/?url=https%3A%2F%2Fwww2.aofoundation.org%2Fwps%2Fportal%2Fsurgery&amp;data=02%7C01%7Caxg51%40psu.edu%7Cbe404eaa89814bfc671f08d69b34ad15%7C7cf48d453ddb4389a9c1c115526eb52e%7C0%7C0%7C636867047894452174&amp;sdata=n3l975J35k6zMcksYK%2BKa3srpWWlgFczBxhDgkt2oBs%3D&amp;reserved=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Surgical Procedures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13988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and information from: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https://www2.aofoundation.org/wps/portal/surgery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Reduction: what is this and how much/what do we need to do?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0" y="1642025"/>
            <a:ext cx="68484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reduction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75" y="1799175"/>
            <a:ext cx="6867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Plate length and number of screws… how to we know which holes to occupy or how many?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1738900"/>
            <a:ext cx="68103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Fixation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152" y="1567550"/>
            <a:ext cx="4729695" cy="35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Screws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550" y="1049973"/>
            <a:ext cx="5702899" cy="394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fixation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475" y="1307847"/>
            <a:ext cx="5311044" cy="36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Osteosynthesis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65300"/>
            <a:ext cx="64198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of Osteosynthesis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825" y="1214235"/>
            <a:ext cx="5438350" cy="361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on Radial Fracture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lengths of the plates? Short and long, and which one is correct?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number of screws and what placement?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 we need to prebend the plate or can this be something implemented in the future for a more complex scenario?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to Hip Replacement</a:t>
            </a:r>
            <a:endParaRPr/>
          </a:p>
        </p:txBody>
      </p:sp>
      <p:sp>
        <p:nvSpPr>
          <p:cNvPr id="260" name="Google Shape;260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Proximal Femur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Pertrochanteric, simple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Nailing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I’m guessing this is the correct approach  and specific injury(we can ask them!)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second option is hip replacement, which can be found: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Proximal femur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Subcapital displacement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arthroplasty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Procedures We Are Implementing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Radius Fracture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Options will be Short Plate vs. Long Plate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Hip Replacement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Options will be IM Nail vs. Joint Replacement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Proximal Femur Injuries:</a:t>
            </a:r>
            <a:endParaRPr/>
          </a:p>
        </p:txBody>
      </p:sp>
      <p:sp>
        <p:nvSpPr>
          <p:cNvPr id="266" name="Google Shape;26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99" y="967425"/>
            <a:ext cx="4036800" cy="411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Pertrochanteric, simple</a:t>
            </a:r>
            <a:endParaRPr/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5" y="1307850"/>
            <a:ext cx="4006124" cy="38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873" y="694172"/>
            <a:ext cx="4006125" cy="444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technique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307850"/>
            <a:ext cx="3835651" cy="383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547813"/>
            <a:ext cx="67722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619250"/>
            <a:ext cx="67341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290638"/>
            <a:ext cx="68008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63" y="1633538"/>
            <a:ext cx="66960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63" y="1566863"/>
            <a:ext cx="67722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1628775"/>
            <a:ext cx="68008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52713"/>
            <a:ext cx="687705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Site to Radius Fracture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Forearm shaft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Radius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Transverse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Compression Plating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Proceed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388" y="1943100"/>
            <a:ext cx="14763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1223963"/>
            <a:ext cx="66865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281113"/>
            <a:ext cx="685800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25" y="1395413"/>
            <a:ext cx="69913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75" y="585788"/>
            <a:ext cx="68008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1447800"/>
            <a:ext cx="68961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71575"/>
            <a:ext cx="67818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495425"/>
            <a:ext cx="70675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38" y="1281113"/>
            <a:ext cx="69437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13" y="1543050"/>
            <a:ext cx="70389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385888"/>
            <a:ext cx="67532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ORIF Compression Plating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11" y="1082324"/>
            <a:ext cx="6106774" cy="33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575925" y="4378925"/>
            <a:ext cx="5719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This is correct technique/procedure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13" y="457200"/>
            <a:ext cx="719137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368" y="0"/>
            <a:ext cx="50532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 Replacement - wrong procedure?</a:t>
            </a:r>
            <a:endParaRPr/>
          </a:p>
        </p:txBody>
      </p:sp>
      <p:sp>
        <p:nvSpPr>
          <p:cNvPr id="421" name="Google Shape;421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6426" y="1007175"/>
            <a:ext cx="3637897" cy="41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Are these the right procedures, injuries,  and options?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parts of this do you need included?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the length of nails and other parts?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cartoonish would you like the game to be?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0" y="1417750"/>
            <a:ext cx="68103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4329275" y="635500"/>
            <a:ext cx="293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Don’t focus on this too much, just place the patient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7" y="1307847"/>
            <a:ext cx="5175673" cy="3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6956050" y="1341675"/>
            <a:ext cx="73647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Which approach 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rPr>
              <a:t>should we use?</a:t>
            </a:r>
            <a:endParaRPr>
              <a:solidFill>
                <a:srgbClr val="CCCCC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745250" y="2312325"/>
            <a:ext cx="57306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Use Henry approach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Anterior Approach (Henry)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88" y="1449800"/>
            <a:ext cx="72104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need to include prebending the plate?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075" y="1256250"/>
            <a:ext cx="69437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673138"/>
            <a:ext cx="68770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