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Nunito" panose="0201060003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c4be7e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c4be7e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4be7e7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4be7e7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c4be7e7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c4be7e7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Abington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CMPEN 271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R. Avanzato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959000" y="3544832"/>
            <a:ext cx="5361300" cy="82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Chenning </a:t>
            </a:r>
            <a:r>
              <a:rPr lang="en" dirty="0"/>
              <a:t>Zhang		Computer Science 	ccz31 </a:t>
            </a:r>
            <a:endParaRPr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4788300" y="3756875"/>
            <a:ext cx="13800" cy="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2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output to this circuit are three, 7-segment LED displays.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 and simulate a BCD ripple counter with the MOD-368.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Include timing diagram markups for 2 counts before the reset to 0, cout = 0, and 2 counts after the reset to 0.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Include critical portions of the timing diagrams with annotations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Show count values in both binary and in decimal. Label msb and lsb for each counter/ digit.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85763"/>
            <a:ext cx="59436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5" y="254656"/>
            <a:ext cx="8629425" cy="4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11200" y="66530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11200" y="213060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11200" y="139795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11200" y="113110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LSB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11200" y="187525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LSB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11200" y="2741600"/>
            <a:ext cx="106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LSB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全屏显示(16:9)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Nunito</vt:lpstr>
      <vt:lpstr>Arial</vt:lpstr>
      <vt:lpstr>Calibri</vt:lpstr>
      <vt:lpstr>Lato</vt:lpstr>
      <vt:lpstr>Shift</vt:lpstr>
      <vt:lpstr>Penn State Abington CMPEN 271 FALL 2017 Instructor: R. Avanzato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State Abington CMPEN 271 FALL 2017 Instructor: R. Avanzato </dc:title>
  <cp:lastModifiedBy>Chenning Zhang</cp:lastModifiedBy>
  <cp:revision>1</cp:revision>
  <dcterms:modified xsi:type="dcterms:W3CDTF">2021-04-27T23:34:40Z</dcterms:modified>
</cp:coreProperties>
</file>