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73" autoAdjust="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D393FEC-AF98-44A4-B093-5DEE4698E3B4}">
      <dgm:prSet phldrT="[文本]"/>
      <dgm:spPr/>
      <dgm:t>
        <a:bodyPr/>
        <a:lstStyle/>
        <a:p>
          <a:r>
            <a:rPr lang="zh-CN" altLang="en-US" dirty="0"/>
            <a:t>度：</a:t>
          </a:r>
        </a:p>
      </dgm:t>
    </dgm:pt>
    <dgm:pt modelId="{469A632B-54D5-4FD2-B05C-C22A651A2D64}" type="par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30274143-C162-45BE-B024-833D89469507}" type="sib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2F68E3C1-6F9D-4FD8-AFB2-C01358456269}">
      <dgm:prSet/>
      <dgm:spPr/>
      <dgm:t>
        <a:bodyPr/>
        <a:lstStyle/>
        <a:p>
          <a:r>
            <a:rPr lang="zh-CN" altLang="en-US" dirty="0"/>
            <a:t>阶：</a:t>
          </a:r>
          <a:endParaRPr lang="en-US" altLang="zh-CN" dirty="0"/>
        </a:p>
      </dgm:t>
    </dgm:pt>
    <dgm:pt modelId="{3511BD6F-472C-4EB2-8A73-F05D81B390E2}" type="par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F972C1A8-B73B-4E98-8386-38E5A1BE470D}" type="sib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AC504FE1-C274-4067-A507-DF787AACE7DD}">
      <dgm:prSet phldrT="[文本]"/>
      <dgm:spPr/>
      <dgm:t>
        <a:bodyPr/>
        <a:lstStyle/>
        <a:p>
          <a:r>
            <a:rPr lang="zh-CN" altLang="en-US" dirty="0"/>
            <a:t>一个结点含有的子结点的</a:t>
          </a:r>
          <a:r>
            <a:rPr lang="zh-CN" altLang="en-US" b="1" dirty="0"/>
            <a:t>个数</a:t>
          </a:r>
          <a:r>
            <a:rPr lang="zh-CN" altLang="en-US" dirty="0"/>
            <a:t>称为该结点的度</a:t>
          </a:r>
        </a:p>
      </dgm:t>
    </dgm:pt>
    <dgm:pt modelId="{B8B9B89D-E517-4828-9E5D-1AB3DA013046}" type="par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C1D5C91E-3F14-4241-856F-F7538A4C336F}" type="sib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3A013777-42C8-477B-94B9-CFABD0563841}">
      <dgm:prSet/>
      <dgm:spPr/>
      <dgm:t>
        <a:bodyPr/>
        <a:lstStyle/>
        <a:p>
          <a:r>
            <a:rPr lang="zh-CN" altLang="en-US" dirty="0"/>
            <a:t>一棵树的</a:t>
          </a:r>
          <a:r>
            <a:rPr lang="zh-CN" altLang="en-US" b="1" dirty="0"/>
            <a:t>最大</a:t>
          </a:r>
          <a:r>
            <a:rPr lang="zh-CN" altLang="en-US" dirty="0"/>
            <a:t>孩子数</a:t>
          </a:r>
          <a:endParaRPr lang="en-US" altLang="zh-CN" dirty="0"/>
        </a:p>
      </dgm:t>
    </dgm:pt>
    <dgm:pt modelId="{507AA962-574D-409C-9E3D-8884C9D99D56}" type="par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51E4FF84-E642-42DC-9B5F-FBFD06C10F44}" type="sib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0FB6DB57-8FF5-44C0-81B7-E9A78305BCB9}" type="pres">
      <dgm:prSet presAssocID="{6ECF6048-0DAA-41AA-B930-DFDE1DACE2F5}" presName="linear" presStyleCnt="0">
        <dgm:presLayoutVars>
          <dgm:dir/>
          <dgm:animLvl val="lvl"/>
          <dgm:resizeHandles val="exact"/>
        </dgm:presLayoutVars>
      </dgm:prSet>
      <dgm:spPr/>
    </dgm:pt>
    <dgm:pt modelId="{1739BA91-F165-4242-AE2A-F790CA8F8442}" type="pres">
      <dgm:prSet presAssocID="{0D393FEC-AF98-44A4-B093-5DEE4698E3B4}" presName="parentLin" presStyleCnt="0"/>
      <dgm:spPr/>
    </dgm:pt>
    <dgm:pt modelId="{47B25B0B-A4B0-4BAD-9442-746C6A02DE72}" type="pres">
      <dgm:prSet presAssocID="{0D393FEC-AF98-44A4-B093-5DEE4698E3B4}" presName="parentLeftMargin" presStyleLbl="node1" presStyleIdx="0" presStyleCnt="2"/>
      <dgm:spPr/>
    </dgm:pt>
    <dgm:pt modelId="{163C9954-2357-4EB7-9F93-608F81530CB9}" type="pres">
      <dgm:prSet presAssocID="{0D393FEC-AF98-44A4-B093-5DEE4698E3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837EE7-B0CE-4936-9BD4-E0F131BA19C6}" type="pres">
      <dgm:prSet presAssocID="{0D393FEC-AF98-44A4-B093-5DEE4698E3B4}" presName="negativeSpace" presStyleCnt="0"/>
      <dgm:spPr/>
    </dgm:pt>
    <dgm:pt modelId="{5F1ABAFB-15F2-4D62-8166-58FF4BBC32E1}" type="pres">
      <dgm:prSet presAssocID="{0D393FEC-AF98-44A4-B093-5DEE4698E3B4}" presName="childText" presStyleLbl="conFgAcc1" presStyleIdx="0" presStyleCnt="2">
        <dgm:presLayoutVars>
          <dgm:bulletEnabled val="1"/>
        </dgm:presLayoutVars>
      </dgm:prSet>
      <dgm:spPr/>
    </dgm:pt>
    <dgm:pt modelId="{B40E9413-62C8-4D0F-B76C-5F3F420759C3}" type="pres">
      <dgm:prSet presAssocID="{30274143-C162-45BE-B024-833D89469507}" presName="spaceBetweenRectangles" presStyleCnt="0"/>
      <dgm:spPr/>
    </dgm:pt>
    <dgm:pt modelId="{F95D661C-EC1E-450C-A702-F84072E58161}" type="pres">
      <dgm:prSet presAssocID="{2F68E3C1-6F9D-4FD8-AFB2-C01358456269}" presName="parentLin" presStyleCnt="0"/>
      <dgm:spPr/>
    </dgm:pt>
    <dgm:pt modelId="{C99D608D-A71D-4AD0-860D-B7B2CC87982B}" type="pres">
      <dgm:prSet presAssocID="{2F68E3C1-6F9D-4FD8-AFB2-C01358456269}" presName="parentLeftMargin" presStyleLbl="node1" presStyleIdx="0" presStyleCnt="2"/>
      <dgm:spPr/>
    </dgm:pt>
    <dgm:pt modelId="{2BCB1CC3-3722-4144-8345-9A2A28605C2C}" type="pres">
      <dgm:prSet presAssocID="{2F68E3C1-6F9D-4FD8-AFB2-C013584562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868AB5-5FC4-45DB-B902-E525A87E433D}" type="pres">
      <dgm:prSet presAssocID="{2F68E3C1-6F9D-4FD8-AFB2-C01358456269}" presName="negativeSpace" presStyleCnt="0"/>
      <dgm:spPr/>
    </dgm:pt>
    <dgm:pt modelId="{8CAAA62D-788D-4AD1-BDA3-EA7F36399F15}" type="pres">
      <dgm:prSet presAssocID="{2F68E3C1-6F9D-4FD8-AFB2-C013584562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114C00-E886-4FDE-ACCE-80E2E6FC7806}" type="presOf" srcId="{0D393FEC-AF98-44A4-B093-5DEE4698E3B4}" destId="{47B25B0B-A4B0-4BAD-9442-746C6A02DE72}" srcOrd="0" destOrd="0" presId="urn:microsoft.com/office/officeart/2005/8/layout/list1"/>
    <dgm:cxn modelId="{ACCD1A25-CAFF-47AD-AD7A-4E31D1EBD133}" type="presOf" srcId="{2F68E3C1-6F9D-4FD8-AFB2-C01358456269}" destId="{C99D608D-A71D-4AD0-860D-B7B2CC87982B}" srcOrd="0" destOrd="0" presId="urn:microsoft.com/office/officeart/2005/8/layout/list1"/>
    <dgm:cxn modelId="{2AEDD525-931E-4BAB-9246-815613C8FD6C}" srcId="{0D393FEC-AF98-44A4-B093-5DEE4698E3B4}" destId="{AC504FE1-C274-4067-A507-DF787AACE7DD}" srcOrd="0" destOrd="0" parTransId="{B8B9B89D-E517-4828-9E5D-1AB3DA013046}" sibTransId="{C1D5C91E-3F14-4241-856F-F7538A4C336F}"/>
    <dgm:cxn modelId="{FAC63138-AB9D-4EEB-839C-9321F6C8318A}" srcId="{6ECF6048-0DAA-41AA-B930-DFDE1DACE2F5}" destId="{2F68E3C1-6F9D-4FD8-AFB2-C01358456269}" srcOrd="1" destOrd="0" parTransId="{3511BD6F-472C-4EB2-8A73-F05D81B390E2}" sibTransId="{F972C1A8-B73B-4E98-8386-38E5A1BE470D}"/>
    <dgm:cxn modelId="{74ABFA46-A9A7-4765-8C10-7909B8AAE6C8}" srcId="{2F68E3C1-6F9D-4FD8-AFB2-C01358456269}" destId="{3A013777-42C8-477B-94B9-CFABD0563841}" srcOrd="0" destOrd="0" parTransId="{507AA962-574D-409C-9E3D-8884C9D99D56}" sibTransId="{51E4FF84-E642-42DC-9B5F-FBFD06C10F44}"/>
    <dgm:cxn modelId="{B13EC16B-63CF-4971-8173-78A67E9BF0D9}" type="presOf" srcId="{AC504FE1-C274-4067-A507-DF787AACE7DD}" destId="{5F1ABAFB-15F2-4D62-8166-58FF4BBC32E1}" srcOrd="0" destOrd="0" presId="urn:microsoft.com/office/officeart/2005/8/layout/list1"/>
    <dgm:cxn modelId="{BA04B14E-6E08-49AB-9FD8-E9501308250A}" type="presOf" srcId="{2F68E3C1-6F9D-4FD8-AFB2-C01358456269}" destId="{2BCB1CC3-3722-4144-8345-9A2A28605C2C}" srcOrd="1" destOrd="0" presId="urn:microsoft.com/office/officeart/2005/8/layout/list1"/>
    <dgm:cxn modelId="{B9072A6F-EFF9-4460-9063-C3ABB4C6CEF0}" type="presOf" srcId="{6ECF6048-0DAA-41AA-B930-DFDE1DACE2F5}" destId="{0FB6DB57-8FF5-44C0-81B7-E9A78305BCB9}" srcOrd="0" destOrd="0" presId="urn:microsoft.com/office/officeart/2005/8/layout/list1"/>
    <dgm:cxn modelId="{419AAFA3-F02D-454C-8021-77868A114B29}" type="presOf" srcId="{0D393FEC-AF98-44A4-B093-5DEE4698E3B4}" destId="{163C9954-2357-4EB7-9F93-608F81530CB9}" srcOrd="1" destOrd="0" presId="urn:microsoft.com/office/officeart/2005/8/layout/list1"/>
    <dgm:cxn modelId="{34CA03C8-3F76-4FD0-96B0-73E82A66E1B0}" type="presOf" srcId="{3A013777-42C8-477B-94B9-CFABD0563841}" destId="{8CAAA62D-788D-4AD1-BDA3-EA7F36399F15}" srcOrd="0" destOrd="0" presId="urn:microsoft.com/office/officeart/2005/8/layout/list1"/>
    <dgm:cxn modelId="{F13F8DEF-AADE-4A26-B330-A416EF6DDBC8}" srcId="{6ECF6048-0DAA-41AA-B930-DFDE1DACE2F5}" destId="{0D393FEC-AF98-44A4-B093-5DEE4698E3B4}" srcOrd="0" destOrd="0" parTransId="{469A632B-54D5-4FD2-B05C-C22A651A2D64}" sibTransId="{30274143-C162-45BE-B024-833D89469507}"/>
    <dgm:cxn modelId="{EFE3B20C-186D-4CCC-B7E6-DA1E407296E3}" type="presParOf" srcId="{0FB6DB57-8FF5-44C0-81B7-E9A78305BCB9}" destId="{1739BA91-F165-4242-AE2A-F790CA8F8442}" srcOrd="0" destOrd="0" presId="urn:microsoft.com/office/officeart/2005/8/layout/list1"/>
    <dgm:cxn modelId="{585B64C5-B179-44BE-869C-3279C10E6224}" type="presParOf" srcId="{1739BA91-F165-4242-AE2A-F790CA8F8442}" destId="{47B25B0B-A4B0-4BAD-9442-746C6A02DE72}" srcOrd="0" destOrd="0" presId="urn:microsoft.com/office/officeart/2005/8/layout/list1"/>
    <dgm:cxn modelId="{FDE8A3A2-A6B8-4AD3-9AFB-1AC92DCB9C00}" type="presParOf" srcId="{1739BA91-F165-4242-AE2A-F790CA8F8442}" destId="{163C9954-2357-4EB7-9F93-608F81530CB9}" srcOrd="1" destOrd="0" presId="urn:microsoft.com/office/officeart/2005/8/layout/list1"/>
    <dgm:cxn modelId="{6BF882D7-FF06-4062-B52A-2FBC1F2AB6BE}" type="presParOf" srcId="{0FB6DB57-8FF5-44C0-81B7-E9A78305BCB9}" destId="{55837EE7-B0CE-4936-9BD4-E0F131BA19C6}" srcOrd="1" destOrd="0" presId="urn:microsoft.com/office/officeart/2005/8/layout/list1"/>
    <dgm:cxn modelId="{398B9BBC-7830-428F-AFB3-0D2821939F55}" type="presParOf" srcId="{0FB6DB57-8FF5-44C0-81B7-E9A78305BCB9}" destId="{5F1ABAFB-15F2-4D62-8166-58FF4BBC32E1}" srcOrd="2" destOrd="0" presId="urn:microsoft.com/office/officeart/2005/8/layout/list1"/>
    <dgm:cxn modelId="{49345CEB-6AC0-4208-B66C-A9E3DDC0820C}" type="presParOf" srcId="{0FB6DB57-8FF5-44C0-81B7-E9A78305BCB9}" destId="{B40E9413-62C8-4D0F-B76C-5F3F420759C3}" srcOrd="3" destOrd="0" presId="urn:microsoft.com/office/officeart/2005/8/layout/list1"/>
    <dgm:cxn modelId="{8A3178F7-0D13-4457-A658-976BA3788F79}" type="presParOf" srcId="{0FB6DB57-8FF5-44C0-81B7-E9A78305BCB9}" destId="{F95D661C-EC1E-450C-A702-F84072E58161}" srcOrd="4" destOrd="0" presId="urn:microsoft.com/office/officeart/2005/8/layout/list1"/>
    <dgm:cxn modelId="{95FF2923-8F20-45F4-B9FD-566C2FAED2B2}" type="presParOf" srcId="{F95D661C-EC1E-450C-A702-F84072E58161}" destId="{C99D608D-A71D-4AD0-860D-B7B2CC87982B}" srcOrd="0" destOrd="0" presId="urn:microsoft.com/office/officeart/2005/8/layout/list1"/>
    <dgm:cxn modelId="{6E694F9E-E73E-400B-923A-A8B0039F3082}" type="presParOf" srcId="{F95D661C-EC1E-450C-A702-F84072E58161}" destId="{2BCB1CC3-3722-4144-8345-9A2A28605C2C}" srcOrd="1" destOrd="0" presId="urn:microsoft.com/office/officeart/2005/8/layout/list1"/>
    <dgm:cxn modelId="{C1387693-125F-4A27-84AF-BBDF5356AD1D}" type="presParOf" srcId="{0FB6DB57-8FF5-44C0-81B7-E9A78305BCB9}" destId="{FD868AB5-5FC4-45DB-B902-E525A87E433D}" srcOrd="5" destOrd="0" presId="urn:microsoft.com/office/officeart/2005/8/layout/list1"/>
    <dgm:cxn modelId="{AAE2EB76-FE85-4B9A-B2DD-C5E14BE67ADA}" type="presParOf" srcId="{0FB6DB57-8FF5-44C0-81B7-E9A78305BCB9}" destId="{8CAAA62D-788D-4AD1-BDA3-EA7F36399F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D393FEC-AF98-44A4-B093-5DEE4698E3B4}">
      <dgm:prSet phldrT="[文本]"/>
      <dgm:spPr/>
      <dgm:t>
        <a:bodyPr/>
        <a:lstStyle/>
        <a:p>
          <a:r>
            <a:rPr lang="zh-CN" altLang="en-US" b="0" i="0" dirty="0"/>
            <a:t>最小度</a:t>
          </a:r>
          <a:r>
            <a:rPr lang="en-US" altLang="zh-CN" b="0" i="0" dirty="0"/>
            <a:t>minimum degree</a:t>
          </a:r>
          <a:r>
            <a:rPr lang="zh-CN" altLang="en-US" b="0" i="0" dirty="0"/>
            <a:t>（</a:t>
          </a:r>
          <a:r>
            <a:rPr lang="en-US" altLang="zh-CN" b="1" i="0" dirty="0"/>
            <a:t>t</a:t>
          </a:r>
          <a:r>
            <a:rPr lang="zh-CN" altLang="en-US" b="0" i="0" dirty="0"/>
            <a:t>）：</a:t>
          </a:r>
          <a:endParaRPr lang="zh-CN" altLang="en-US" dirty="0"/>
        </a:p>
      </dgm:t>
    </dgm:pt>
    <dgm:pt modelId="{469A632B-54D5-4FD2-B05C-C22A651A2D64}" type="par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30274143-C162-45BE-B024-833D89469507}" type="sib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2F68E3C1-6F9D-4FD8-AFB2-C01358456269}">
      <dgm:prSet/>
      <dgm:spPr/>
      <dgm:t>
        <a:bodyPr/>
        <a:lstStyle/>
        <a:p>
          <a:r>
            <a:rPr lang="zh-CN" altLang="en-US" b="0" i="0"/>
            <a:t>阶 </a:t>
          </a:r>
          <a:r>
            <a:rPr lang="en-US" altLang="zh-CN" b="0" i="0"/>
            <a:t>order</a:t>
          </a:r>
          <a:r>
            <a:rPr lang="zh-CN" altLang="en-US" b="0" i="0"/>
            <a:t>（</a:t>
          </a:r>
          <a:r>
            <a:rPr lang="en-US" altLang="zh-CN" b="0" i="0"/>
            <a:t>m</a:t>
          </a:r>
          <a:r>
            <a:rPr lang="zh-CN" altLang="en-US" b="0" i="0"/>
            <a:t>）</a:t>
          </a:r>
          <a:r>
            <a:rPr lang="zh-CN" altLang="en-US"/>
            <a:t>：</a:t>
          </a:r>
          <a:endParaRPr lang="en-US" altLang="zh-CN" dirty="0"/>
        </a:p>
      </dgm:t>
    </dgm:pt>
    <dgm:pt modelId="{3511BD6F-472C-4EB2-8A73-F05D81B390E2}" type="par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F972C1A8-B73B-4E98-8386-38E5A1BE470D}" type="sib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AC504FE1-C274-4067-A507-DF787AACE7DD}">
      <dgm:prSet phldrT="[文本]"/>
      <dgm:spPr/>
      <dgm:t>
        <a:bodyPr/>
        <a:lstStyle/>
        <a:p>
          <a:r>
            <a:rPr lang="zh-CN" altLang="en-US" b="0" i="0" dirty="0"/>
            <a:t>用来衡量结点的</a:t>
          </a:r>
          <a:r>
            <a:rPr lang="zh-CN" altLang="en-US" b="1" i="0" dirty="0"/>
            <a:t>关键字数量范围</a:t>
          </a:r>
          <a:endParaRPr lang="zh-CN" altLang="en-US" b="1" dirty="0"/>
        </a:p>
      </dgm:t>
    </dgm:pt>
    <dgm:pt modelId="{B8B9B89D-E517-4828-9E5D-1AB3DA013046}" type="par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C1D5C91E-3F14-4241-856F-F7538A4C336F}" type="sib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3A013777-42C8-477B-94B9-CFABD0563841}">
      <dgm:prSet/>
      <dgm:spPr/>
      <dgm:t>
        <a:bodyPr/>
        <a:lstStyle/>
        <a:p>
          <a:r>
            <a:rPr lang="zh-CN" altLang="en-US" b="0" i="0" dirty="0"/>
            <a:t>衡量</a:t>
          </a:r>
          <a:r>
            <a:rPr lang="en-US" altLang="zh-CN" b="0" i="0" dirty="0"/>
            <a:t>B</a:t>
          </a:r>
          <a:r>
            <a:rPr lang="zh-CN" altLang="en-US" b="0" i="0" dirty="0"/>
            <a:t>树中的结点的最大孩子数</a:t>
          </a:r>
          <a:endParaRPr lang="en-US" altLang="zh-CN" dirty="0"/>
        </a:p>
      </dgm:t>
    </dgm:pt>
    <dgm:pt modelId="{507AA962-574D-409C-9E3D-8884C9D99D56}" type="par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51E4FF84-E642-42DC-9B5F-FBFD06C10F44}" type="sib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0FB6DB57-8FF5-44C0-81B7-E9A78305BCB9}" type="pres">
      <dgm:prSet presAssocID="{6ECF6048-0DAA-41AA-B930-DFDE1DACE2F5}" presName="linear" presStyleCnt="0">
        <dgm:presLayoutVars>
          <dgm:dir/>
          <dgm:animLvl val="lvl"/>
          <dgm:resizeHandles val="exact"/>
        </dgm:presLayoutVars>
      </dgm:prSet>
      <dgm:spPr/>
    </dgm:pt>
    <dgm:pt modelId="{1739BA91-F165-4242-AE2A-F790CA8F8442}" type="pres">
      <dgm:prSet presAssocID="{0D393FEC-AF98-44A4-B093-5DEE4698E3B4}" presName="parentLin" presStyleCnt="0"/>
      <dgm:spPr/>
    </dgm:pt>
    <dgm:pt modelId="{47B25B0B-A4B0-4BAD-9442-746C6A02DE72}" type="pres">
      <dgm:prSet presAssocID="{0D393FEC-AF98-44A4-B093-5DEE4698E3B4}" presName="parentLeftMargin" presStyleLbl="node1" presStyleIdx="0" presStyleCnt="2"/>
      <dgm:spPr/>
    </dgm:pt>
    <dgm:pt modelId="{163C9954-2357-4EB7-9F93-608F81530CB9}" type="pres">
      <dgm:prSet presAssocID="{0D393FEC-AF98-44A4-B093-5DEE4698E3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837EE7-B0CE-4936-9BD4-E0F131BA19C6}" type="pres">
      <dgm:prSet presAssocID="{0D393FEC-AF98-44A4-B093-5DEE4698E3B4}" presName="negativeSpace" presStyleCnt="0"/>
      <dgm:spPr/>
    </dgm:pt>
    <dgm:pt modelId="{5F1ABAFB-15F2-4D62-8166-58FF4BBC32E1}" type="pres">
      <dgm:prSet presAssocID="{0D393FEC-AF98-44A4-B093-5DEE4698E3B4}" presName="childText" presStyleLbl="conFgAcc1" presStyleIdx="0" presStyleCnt="2">
        <dgm:presLayoutVars>
          <dgm:bulletEnabled val="1"/>
        </dgm:presLayoutVars>
      </dgm:prSet>
      <dgm:spPr/>
    </dgm:pt>
    <dgm:pt modelId="{B40E9413-62C8-4D0F-B76C-5F3F420759C3}" type="pres">
      <dgm:prSet presAssocID="{30274143-C162-45BE-B024-833D89469507}" presName="spaceBetweenRectangles" presStyleCnt="0"/>
      <dgm:spPr/>
    </dgm:pt>
    <dgm:pt modelId="{F95D661C-EC1E-450C-A702-F84072E58161}" type="pres">
      <dgm:prSet presAssocID="{2F68E3C1-6F9D-4FD8-AFB2-C01358456269}" presName="parentLin" presStyleCnt="0"/>
      <dgm:spPr/>
    </dgm:pt>
    <dgm:pt modelId="{C99D608D-A71D-4AD0-860D-B7B2CC87982B}" type="pres">
      <dgm:prSet presAssocID="{2F68E3C1-6F9D-4FD8-AFB2-C01358456269}" presName="parentLeftMargin" presStyleLbl="node1" presStyleIdx="0" presStyleCnt="2"/>
      <dgm:spPr/>
    </dgm:pt>
    <dgm:pt modelId="{2BCB1CC3-3722-4144-8345-9A2A28605C2C}" type="pres">
      <dgm:prSet presAssocID="{2F68E3C1-6F9D-4FD8-AFB2-C013584562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868AB5-5FC4-45DB-B902-E525A87E433D}" type="pres">
      <dgm:prSet presAssocID="{2F68E3C1-6F9D-4FD8-AFB2-C01358456269}" presName="negativeSpace" presStyleCnt="0"/>
      <dgm:spPr/>
    </dgm:pt>
    <dgm:pt modelId="{8CAAA62D-788D-4AD1-BDA3-EA7F36399F15}" type="pres">
      <dgm:prSet presAssocID="{2F68E3C1-6F9D-4FD8-AFB2-C013584562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4114C00-E886-4FDE-ACCE-80E2E6FC7806}" type="presOf" srcId="{0D393FEC-AF98-44A4-B093-5DEE4698E3B4}" destId="{47B25B0B-A4B0-4BAD-9442-746C6A02DE72}" srcOrd="0" destOrd="0" presId="urn:microsoft.com/office/officeart/2005/8/layout/list1"/>
    <dgm:cxn modelId="{ACCD1A25-CAFF-47AD-AD7A-4E31D1EBD133}" type="presOf" srcId="{2F68E3C1-6F9D-4FD8-AFB2-C01358456269}" destId="{C99D608D-A71D-4AD0-860D-B7B2CC87982B}" srcOrd="0" destOrd="0" presId="urn:microsoft.com/office/officeart/2005/8/layout/list1"/>
    <dgm:cxn modelId="{2AEDD525-931E-4BAB-9246-815613C8FD6C}" srcId="{0D393FEC-AF98-44A4-B093-5DEE4698E3B4}" destId="{AC504FE1-C274-4067-A507-DF787AACE7DD}" srcOrd="0" destOrd="0" parTransId="{B8B9B89D-E517-4828-9E5D-1AB3DA013046}" sibTransId="{C1D5C91E-3F14-4241-856F-F7538A4C336F}"/>
    <dgm:cxn modelId="{FAC63138-AB9D-4EEB-839C-9321F6C8318A}" srcId="{6ECF6048-0DAA-41AA-B930-DFDE1DACE2F5}" destId="{2F68E3C1-6F9D-4FD8-AFB2-C01358456269}" srcOrd="1" destOrd="0" parTransId="{3511BD6F-472C-4EB2-8A73-F05D81B390E2}" sibTransId="{F972C1A8-B73B-4E98-8386-38E5A1BE470D}"/>
    <dgm:cxn modelId="{74ABFA46-A9A7-4765-8C10-7909B8AAE6C8}" srcId="{2F68E3C1-6F9D-4FD8-AFB2-C01358456269}" destId="{3A013777-42C8-477B-94B9-CFABD0563841}" srcOrd="0" destOrd="0" parTransId="{507AA962-574D-409C-9E3D-8884C9D99D56}" sibTransId="{51E4FF84-E642-42DC-9B5F-FBFD06C10F44}"/>
    <dgm:cxn modelId="{B13EC16B-63CF-4971-8173-78A67E9BF0D9}" type="presOf" srcId="{AC504FE1-C274-4067-A507-DF787AACE7DD}" destId="{5F1ABAFB-15F2-4D62-8166-58FF4BBC32E1}" srcOrd="0" destOrd="0" presId="urn:microsoft.com/office/officeart/2005/8/layout/list1"/>
    <dgm:cxn modelId="{BA04B14E-6E08-49AB-9FD8-E9501308250A}" type="presOf" srcId="{2F68E3C1-6F9D-4FD8-AFB2-C01358456269}" destId="{2BCB1CC3-3722-4144-8345-9A2A28605C2C}" srcOrd="1" destOrd="0" presId="urn:microsoft.com/office/officeart/2005/8/layout/list1"/>
    <dgm:cxn modelId="{B9072A6F-EFF9-4460-9063-C3ABB4C6CEF0}" type="presOf" srcId="{6ECF6048-0DAA-41AA-B930-DFDE1DACE2F5}" destId="{0FB6DB57-8FF5-44C0-81B7-E9A78305BCB9}" srcOrd="0" destOrd="0" presId="urn:microsoft.com/office/officeart/2005/8/layout/list1"/>
    <dgm:cxn modelId="{419AAFA3-F02D-454C-8021-77868A114B29}" type="presOf" srcId="{0D393FEC-AF98-44A4-B093-5DEE4698E3B4}" destId="{163C9954-2357-4EB7-9F93-608F81530CB9}" srcOrd="1" destOrd="0" presId="urn:microsoft.com/office/officeart/2005/8/layout/list1"/>
    <dgm:cxn modelId="{34CA03C8-3F76-4FD0-96B0-73E82A66E1B0}" type="presOf" srcId="{3A013777-42C8-477B-94B9-CFABD0563841}" destId="{8CAAA62D-788D-4AD1-BDA3-EA7F36399F15}" srcOrd="0" destOrd="0" presId="urn:microsoft.com/office/officeart/2005/8/layout/list1"/>
    <dgm:cxn modelId="{F13F8DEF-AADE-4A26-B330-A416EF6DDBC8}" srcId="{6ECF6048-0DAA-41AA-B930-DFDE1DACE2F5}" destId="{0D393FEC-AF98-44A4-B093-5DEE4698E3B4}" srcOrd="0" destOrd="0" parTransId="{469A632B-54D5-4FD2-B05C-C22A651A2D64}" sibTransId="{30274143-C162-45BE-B024-833D89469507}"/>
    <dgm:cxn modelId="{EFE3B20C-186D-4CCC-B7E6-DA1E407296E3}" type="presParOf" srcId="{0FB6DB57-8FF5-44C0-81B7-E9A78305BCB9}" destId="{1739BA91-F165-4242-AE2A-F790CA8F8442}" srcOrd="0" destOrd="0" presId="urn:microsoft.com/office/officeart/2005/8/layout/list1"/>
    <dgm:cxn modelId="{585B64C5-B179-44BE-869C-3279C10E6224}" type="presParOf" srcId="{1739BA91-F165-4242-AE2A-F790CA8F8442}" destId="{47B25B0B-A4B0-4BAD-9442-746C6A02DE72}" srcOrd="0" destOrd="0" presId="urn:microsoft.com/office/officeart/2005/8/layout/list1"/>
    <dgm:cxn modelId="{FDE8A3A2-A6B8-4AD3-9AFB-1AC92DCB9C00}" type="presParOf" srcId="{1739BA91-F165-4242-AE2A-F790CA8F8442}" destId="{163C9954-2357-4EB7-9F93-608F81530CB9}" srcOrd="1" destOrd="0" presId="urn:microsoft.com/office/officeart/2005/8/layout/list1"/>
    <dgm:cxn modelId="{6BF882D7-FF06-4062-B52A-2FBC1F2AB6BE}" type="presParOf" srcId="{0FB6DB57-8FF5-44C0-81B7-E9A78305BCB9}" destId="{55837EE7-B0CE-4936-9BD4-E0F131BA19C6}" srcOrd="1" destOrd="0" presId="urn:microsoft.com/office/officeart/2005/8/layout/list1"/>
    <dgm:cxn modelId="{398B9BBC-7830-428F-AFB3-0D2821939F55}" type="presParOf" srcId="{0FB6DB57-8FF5-44C0-81B7-E9A78305BCB9}" destId="{5F1ABAFB-15F2-4D62-8166-58FF4BBC32E1}" srcOrd="2" destOrd="0" presId="urn:microsoft.com/office/officeart/2005/8/layout/list1"/>
    <dgm:cxn modelId="{49345CEB-6AC0-4208-B66C-A9E3DDC0820C}" type="presParOf" srcId="{0FB6DB57-8FF5-44C0-81B7-E9A78305BCB9}" destId="{B40E9413-62C8-4D0F-B76C-5F3F420759C3}" srcOrd="3" destOrd="0" presId="urn:microsoft.com/office/officeart/2005/8/layout/list1"/>
    <dgm:cxn modelId="{8A3178F7-0D13-4457-A658-976BA3788F79}" type="presParOf" srcId="{0FB6DB57-8FF5-44C0-81B7-E9A78305BCB9}" destId="{F95D661C-EC1E-450C-A702-F84072E58161}" srcOrd="4" destOrd="0" presId="urn:microsoft.com/office/officeart/2005/8/layout/list1"/>
    <dgm:cxn modelId="{95FF2923-8F20-45F4-B9FD-566C2FAED2B2}" type="presParOf" srcId="{F95D661C-EC1E-450C-A702-F84072E58161}" destId="{C99D608D-A71D-4AD0-860D-B7B2CC87982B}" srcOrd="0" destOrd="0" presId="urn:microsoft.com/office/officeart/2005/8/layout/list1"/>
    <dgm:cxn modelId="{6E694F9E-E73E-400B-923A-A8B0039F3082}" type="presParOf" srcId="{F95D661C-EC1E-450C-A702-F84072E58161}" destId="{2BCB1CC3-3722-4144-8345-9A2A28605C2C}" srcOrd="1" destOrd="0" presId="urn:microsoft.com/office/officeart/2005/8/layout/list1"/>
    <dgm:cxn modelId="{C1387693-125F-4A27-84AF-BBDF5356AD1D}" type="presParOf" srcId="{0FB6DB57-8FF5-44C0-81B7-E9A78305BCB9}" destId="{FD868AB5-5FC4-45DB-B902-E525A87E433D}" srcOrd="5" destOrd="0" presId="urn:microsoft.com/office/officeart/2005/8/layout/list1"/>
    <dgm:cxn modelId="{AAE2EB76-FE85-4B9A-B2DD-C5E14BE67ADA}" type="presParOf" srcId="{0FB6DB57-8FF5-44C0-81B7-E9A78305BCB9}" destId="{8CAAA62D-788D-4AD1-BDA3-EA7F36399F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D393FEC-AF98-44A4-B093-5DEE4698E3B4}">
      <dgm:prSet phldrT="[文本]"/>
      <dgm:spPr/>
      <dgm:t>
        <a:bodyPr/>
        <a:lstStyle/>
        <a:p>
          <a:r>
            <a:rPr lang="zh-CN" altLang="en-US" b="0" i="0" dirty="0"/>
            <a:t>结点的关键字个数范围</a:t>
          </a:r>
          <a:r>
            <a:rPr lang="en-US" altLang="zh-CN" b="0" i="0" dirty="0"/>
            <a:t>(n)</a:t>
          </a:r>
          <a:r>
            <a:rPr lang="zh-CN" altLang="en-US" b="0" i="0" dirty="0"/>
            <a:t>：</a:t>
          </a:r>
          <a:endParaRPr lang="zh-CN" altLang="en-US" dirty="0"/>
        </a:p>
      </dgm:t>
    </dgm:pt>
    <dgm:pt modelId="{469A632B-54D5-4FD2-B05C-C22A651A2D64}" type="par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30274143-C162-45BE-B024-833D89469507}" type="sib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2F68E3C1-6F9D-4FD8-AFB2-C01358456269}">
      <dgm:prSet/>
      <dgm:spPr/>
      <dgm:t>
        <a:bodyPr/>
        <a:lstStyle/>
        <a:p>
          <a:r>
            <a:rPr lang="zh-CN" altLang="en-US" b="0" i="0" dirty="0"/>
            <a:t>结点的最大孩子数</a:t>
          </a:r>
          <a:r>
            <a:rPr lang="en-US" altLang="zh-CN" b="0" i="0" dirty="0"/>
            <a:t>:</a:t>
          </a:r>
          <a:r>
            <a:rPr lang="zh-CN" altLang="en-US" dirty="0"/>
            <a:t>：</a:t>
          </a:r>
          <a:endParaRPr lang="en-US" altLang="zh-CN" dirty="0"/>
        </a:p>
      </dgm:t>
    </dgm:pt>
    <dgm:pt modelId="{3511BD6F-472C-4EB2-8A73-F05D81B390E2}" type="par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F972C1A8-B73B-4E98-8386-38E5A1BE470D}" type="sibTrans" cxnId="{FAC63138-AB9D-4EEB-839C-9321F6C8318A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C504FE1-C274-4067-A507-DF787AACE7DD}">
          <dgm:prSet phldrT="[文本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−1≤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 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m:oMathPara>
              </a14:m>
              <a:endParaRPr lang="zh-CN" altLang="en-US" b="1" dirty="0"/>
            </a:p>
          </dgm:t>
        </dgm:pt>
      </mc:Choice>
      <mc:Fallback>
        <dgm:pt modelId="{AC504FE1-C274-4067-A507-DF787AACE7DD}">
          <dgm:prSet phldrT="[文本]"/>
          <dgm:spPr/>
          <dgm:t>
            <a:bodyPr/>
            <a:lstStyle/>
            <a:p>
              <a:r>
                <a:rPr lang="en-US" b="0" i="0" dirty="0">
                  <a:latin typeface="Cambria Math" panose="02040503050406030204" pitchFamily="18" charset="0"/>
                </a:rPr>
                <a:t>𝑡−1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≤ 𝑛≤</a:t>
              </a:r>
              <a:r>
                <a:rPr lang="zh-CN" altLang="en-US" b="0" i="0" dirty="0">
                  <a:latin typeface="Cambria Math" panose="02040503050406030204" pitchFamily="18" charset="0"/>
                </a:rPr>
                <a:t> </a:t>
              </a:r>
              <a:r>
                <a:rPr lang="en-US" altLang="zh-CN" b="0" i="0" dirty="0">
                  <a:latin typeface="Cambria Math" panose="02040503050406030204" pitchFamily="18" charset="0"/>
                </a:rPr>
                <a:t>2</a:t>
              </a:r>
              <a:r>
                <a:rPr lang="en-US" b="0" i="0" dirty="0">
                  <a:latin typeface="Cambria Math" panose="02040503050406030204" pitchFamily="18" charset="0"/>
                </a:rPr>
                <a:t>𝑡−1</a:t>
              </a:r>
              <a:endParaRPr lang="zh-CN" altLang="en-US" b="1" dirty="0"/>
            </a:p>
          </dgm:t>
        </dgm:pt>
      </mc:Fallback>
    </mc:AlternateContent>
    <dgm:pt modelId="{B8B9B89D-E517-4828-9E5D-1AB3DA013046}" type="par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C1D5C91E-3F14-4241-856F-F7538A4C336F}" type="sibTrans" cxnId="{2AEDD525-931E-4BAB-9246-815613C8FD6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3A013777-42C8-477B-94B9-CFABD0563841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zh-CN" b="0" i="1" dirty="0" smtClean="0">
                      <a:latin typeface="Cambria Math" panose="02040503050406030204" pitchFamily="18" charset="0"/>
                    </a:rPr>
                    <m:t>𝑡</m:t>
                  </m:r>
                </m:oMath>
              </a14:m>
              <a:r>
                <a:rPr lang="en-US" altLang="zh-CN" dirty="0"/>
                <a:t>   </a:t>
              </a:r>
            </a:p>
          </dgm:t>
        </dgm:pt>
      </mc:Choice>
      <mc:Fallback>
        <dgm:pt modelId="{3A013777-42C8-477B-94B9-CFABD0563841}">
          <dgm:prSet/>
          <dgm:spPr/>
          <dgm:t>
            <a:bodyPr/>
            <a:lstStyle/>
            <a:p>
              <a:r>
                <a:rPr lang="en-US" altLang="zh-CN" b="0" i="0" dirty="0">
                  <a:latin typeface="Cambria Math" panose="02040503050406030204" pitchFamily="18" charset="0"/>
                </a:rPr>
                <a:t>2𝑡</a:t>
              </a:r>
              <a:r>
                <a:rPr lang="en-US" altLang="zh-CN" dirty="0"/>
                <a:t>   </a:t>
              </a:r>
            </a:p>
          </dgm:t>
        </dgm:pt>
      </mc:Fallback>
    </mc:AlternateContent>
    <dgm:pt modelId="{507AA962-574D-409C-9E3D-8884C9D99D56}" type="par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51E4FF84-E642-42DC-9B5F-FBFD06C10F44}" type="sib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94CF7B84-FF8E-4CE3-90A0-79D3F0A5C151}" type="pres">
      <dgm:prSet presAssocID="{6ECF6048-0DAA-41AA-B930-DFDE1DACE2F5}" presName="Name0" presStyleCnt="0">
        <dgm:presLayoutVars>
          <dgm:chMax val="7"/>
          <dgm:chPref val="7"/>
          <dgm:dir/>
        </dgm:presLayoutVars>
      </dgm:prSet>
      <dgm:spPr/>
    </dgm:pt>
    <dgm:pt modelId="{E697C24F-D3F3-4C4C-B750-5C14F02EA995}" type="pres">
      <dgm:prSet presAssocID="{6ECF6048-0DAA-41AA-B930-DFDE1DACE2F5}" presName="Name1" presStyleCnt="0"/>
      <dgm:spPr/>
    </dgm:pt>
    <dgm:pt modelId="{124CA98A-22A8-4CCD-AE4B-F5769FD307FA}" type="pres">
      <dgm:prSet presAssocID="{6ECF6048-0DAA-41AA-B930-DFDE1DACE2F5}" presName="cycle" presStyleCnt="0"/>
      <dgm:spPr/>
    </dgm:pt>
    <dgm:pt modelId="{098B4B6F-BE95-4B60-9BFB-32F95328E1DD}" type="pres">
      <dgm:prSet presAssocID="{6ECF6048-0DAA-41AA-B930-DFDE1DACE2F5}" presName="srcNode" presStyleLbl="node1" presStyleIdx="0" presStyleCnt="2"/>
      <dgm:spPr/>
    </dgm:pt>
    <dgm:pt modelId="{AB4E1931-F374-47FC-BCDB-FD4FC0FC4E7A}" type="pres">
      <dgm:prSet presAssocID="{6ECF6048-0DAA-41AA-B930-DFDE1DACE2F5}" presName="conn" presStyleLbl="parChTrans1D2" presStyleIdx="0" presStyleCnt="1"/>
      <dgm:spPr/>
    </dgm:pt>
    <dgm:pt modelId="{78AB0113-7EA5-4135-B57F-A37312659656}" type="pres">
      <dgm:prSet presAssocID="{6ECF6048-0DAA-41AA-B930-DFDE1DACE2F5}" presName="extraNode" presStyleLbl="node1" presStyleIdx="0" presStyleCnt="2"/>
      <dgm:spPr/>
    </dgm:pt>
    <dgm:pt modelId="{A7406CF5-B12F-4D1F-B3F4-9EDBBA21FCCC}" type="pres">
      <dgm:prSet presAssocID="{6ECF6048-0DAA-41AA-B930-DFDE1DACE2F5}" presName="dstNode" presStyleLbl="node1" presStyleIdx="0" presStyleCnt="2"/>
      <dgm:spPr/>
    </dgm:pt>
    <dgm:pt modelId="{66C881F3-B3BF-45ED-9292-0F448EB399EC}" type="pres">
      <dgm:prSet presAssocID="{0D393FEC-AF98-44A4-B093-5DEE4698E3B4}" presName="text_1" presStyleLbl="node1" presStyleIdx="0" presStyleCnt="2">
        <dgm:presLayoutVars>
          <dgm:bulletEnabled val="1"/>
        </dgm:presLayoutVars>
      </dgm:prSet>
      <dgm:spPr/>
    </dgm:pt>
    <dgm:pt modelId="{53297C2B-7C69-41C9-BFC3-CD0772C9BECD}" type="pres">
      <dgm:prSet presAssocID="{0D393FEC-AF98-44A4-B093-5DEE4698E3B4}" presName="accent_1" presStyleCnt="0"/>
      <dgm:spPr/>
    </dgm:pt>
    <dgm:pt modelId="{50A5BCD7-AB63-4F08-9234-121C2EF7E098}" type="pres">
      <dgm:prSet presAssocID="{0D393FEC-AF98-44A4-B093-5DEE4698E3B4}" presName="accentRepeatNode" presStyleLbl="solidFgAcc1" presStyleIdx="0" presStyleCnt="2"/>
      <dgm:spPr/>
    </dgm:pt>
    <dgm:pt modelId="{EE9E02B6-AF30-4964-B122-325DD5FF54A0}" type="pres">
      <dgm:prSet presAssocID="{2F68E3C1-6F9D-4FD8-AFB2-C01358456269}" presName="text_2" presStyleLbl="node1" presStyleIdx="1" presStyleCnt="2">
        <dgm:presLayoutVars>
          <dgm:bulletEnabled val="1"/>
        </dgm:presLayoutVars>
      </dgm:prSet>
      <dgm:spPr/>
    </dgm:pt>
    <dgm:pt modelId="{FBEA948D-5338-45EB-A5DD-5F8C4C84ADAF}" type="pres">
      <dgm:prSet presAssocID="{2F68E3C1-6F9D-4FD8-AFB2-C01358456269}" presName="accent_2" presStyleCnt="0"/>
      <dgm:spPr/>
    </dgm:pt>
    <dgm:pt modelId="{12BC7687-615F-4992-BA9F-A5E642C80742}" type="pres">
      <dgm:prSet presAssocID="{2F68E3C1-6F9D-4FD8-AFB2-C01358456269}" presName="accentRepeatNode" presStyleLbl="solidFgAcc1" presStyleIdx="1" presStyleCnt="2"/>
      <dgm:spPr/>
    </dgm:pt>
  </dgm:ptLst>
  <dgm:cxnLst>
    <dgm:cxn modelId="{2AEDD525-931E-4BAB-9246-815613C8FD6C}" srcId="{0D393FEC-AF98-44A4-B093-5DEE4698E3B4}" destId="{AC504FE1-C274-4067-A507-DF787AACE7DD}" srcOrd="0" destOrd="0" parTransId="{B8B9B89D-E517-4828-9E5D-1AB3DA013046}" sibTransId="{C1D5C91E-3F14-4241-856F-F7538A4C336F}"/>
    <dgm:cxn modelId="{FAC63138-AB9D-4EEB-839C-9321F6C8318A}" srcId="{6ECF6048-0DAA-41AA-B930-DFDE1DACE2F5}" destId="{2F68E3C1-6F9D-4FD8-AFB2-C01358456269}" srcOrd="1" destOrd="0" parTransId="{3511BD6F-472C-4EB2-8A73-F05D81B390E2}" sibTransId="{F972C1A8-B73B-4E98-8386-38E5A1BE470D}"/>
    <dgm:cxn modelId="{74ABFA46-A9A7-4765-8C10-7909B8AAE6C8}" srcId="{2F68E3C1-6F9D-4FD8-AFB2-C01358456269}" destId="{3A013777-42C8-477B-94B9-CFABD0563841}" srcOrd="0" destOrd="0" parTransId="{507AA962-574D-409C-9E3D-8884C9D99D56}" sibTransId="{51E4FF84-E642-42DC-9B5F-FBFD06C10F44}"/>
    <dgm:cxn modelId="{08BC6E80-22FE-4EAA-A9FC-2398B368DB0E}" type="presOf" srcId="{2F68E3C1-6F9D-4FD8-AFB2-C01358456269}" destId="{EE9E02B6-AF30-4964-B122-325DD5FF54A0}" srcOrd="0" destOrd="0" presId="urn:microsoft.com/office/officeart/2008/layout/VerticalCurvedList"/>
    <dgm:cxn modelId="{0C1E3A82-E78F-466A-83F1-AD522E633DAC}" type="presOf" srcId="{0D393FEC-AF98-44A4-B093-5DEE4698E3B4}" destId="{66C881F3-B3BF-45ED-9292-0F448EB399EC}" srcOrd="0" destOrd="0" presId="urn:microsoft.com/office/officeart/2008/layout/VerticalCurvedList"/>
    <dgm:cxn modelId="{C1747097-CFC3-48B0-8E96-5C1F9DB285A9}" type="presOf" srcId="{AC504FE1-C274-4067-A507-DF787AACE7DD}" destId="{66C881F3-B3BF-45ED-9292-0F448EB399EC}" srcOrd="0" destOrd="1" presId="urn:microsoft.com/office/officeart/2008/layout/VerticalCurvedList"/>
    <dgm:cxn modelId="{F2AB1199-7CF3-47D1-8C53-DFA4E6AB3052}" type="presOf" srcId="{6ECF6048-0DAA-41AA-B930-DFDE1DACE2F5}" destId="{94CF7B84-FF8E-4CE3-90A0-79D3F0A5C151}" srcOrd="0" destOrd="0" presId="urn:microsoft.com/office/officeart/2008/layout/VerticalCurvedList"/>
    <dgm:cxn modelId="{9473CDDD-C6A5-4845-8CA6-3CCD93E5BCA6}" type="presOf" srcId="{3A013777-42C8-477B-94B9-CFABD0563841}" destId="{EE9E02B6-AF30-4964-B122-325DD5FF54A0}" srcOrd="0" destOrd="1" presId="urn:microsoft.com/office/officeart/2008/layout/VerticalCurvedList"/>
    <dgm:cxn modelId="{608143E5-28B2-4E26-9DD9-7ACF9C3B9531}" type="presOf" srcId="{C1D5C91E-3F14-4241-856F-F7538A4C336F}" destId="{AB4E1931-F374-47FC-BCDB-FD4FC0FC4E7A}" srcOrd="0" destOrd="0" presId="urn:microsoft.com/office/officeart/2008/layout/VerticalCurvedList"/>
    <dgm:cxn modelId="{F13F8DEF-AADE-4A26-B330-A416EF6DDBC8}" srcId="{6ECF6048-0DAA-41AA-B930-DFDE1DACE2F5}" destId="{0D393FEC-AF98-44A4-B093-5DEE4698E3B4}" srcOrd="0" destOrd="0" parTransId="{469A632B-54D5-4FD2-B05C-C22A651A2D64}" sibTransId="{30274143-C162-45BE-B024-833D89469507}"/>
    <dgm:cxn modelId="{BE4CBCC9-271A-44E0-88E2-D3A5E433600C}" type="presParOf" srcId="{94CF7B84-FF8E-4CE3-90A0-79D3F0A5C151}" destId="{E697C24F-D3F3-4C4C-B750-5C14F02EA995}" srcOrd="0" destOrd="0" presId="urn:microsoft.com/office/officeart/2008/layout/VerticalCurvedList"/>
    <dgm:cxn modelId="{E964D344-810C-4E01-A950-72FAA52E3FDD}" type="presParOf" srcId="{E697C24F-D3F3-4C4C-B750-5C14F02EA995}" destId="{124CA98A-22A8-4CCD-AE4B-F5769FD307FA}" srcOrd="0" destOrd="0" presId="urn:microsoft.com/office/officeart/2008/layout/VerticalCurvedList"/>
    <dgm:cxn modelId="{6F31C220-1F9B-4E47-9A6E-CCCF93D98290}" type="presParOf" srcId="{124CA98A-22A8-4CCD-AE4B-F5769FD307FA}" destId="{098B4B6F-BE95-4B60-9BFB-32F95328E1DD}" srcOrd="0" destOrd="0" presId="urn:microsoft.com/office/officeart/2008/layout/VerticalCurvedList"/>
    <dgm:cxn modelId="{2CDDC38D-7619-4E4F-89BA-42EC026B4FA8}" type="presParOf" srcId="{124CA98A-22A8-4CCD-AE4B-F5769FD307FA}" destId="{AB4E1931-F374-47FC-BCDB-FD4FC0FC4E7A}" srcOrd="1" destOrd="0" presId="urn:microsoft.com/office/officeart/2008/layout/VerticalCurvedList"/>
    <dgm:cxn modelId="{36C978F7-10FF-496F-907F-E1091E175735}" type="presParOf" srcId="{124CA98A-22A8-4CCD-AE4B-F5769FD307FA}" destId="{78AB0113-7EA5-4135-B57F-A37312659656}" srcOrd="2" destOrd="0" presId="urn:microsoft.com/office/officeart/2008/layout/VerticalCurvedList"/>
    <dgm:cxn modelId="{DC0B9795-B444-4BF9-BD6C-75B1D2708BEE}" type="presParOf" srcId="{124CA98A-22A8-4CCD-AE4B-F5769FD307FA}" destId="{A7406CF5-B12F-4D1F-B3F4-9EDBBA21FCCC}" srcOrd="3" destOrd="0" presId="urn:microsoft.com/office/officeart/2008/layout/VerticalCurvedList"/>
    <dgm:cxn modelId="{4F92D8E6-D26B-4403-8D4A-AFCCA2E615C5}" type="presParOf" srcId="{E697C24F-D3F3-4C4C-B750-5C14F02EA995}" destId="{66C881F3-B3BF-45ED-9292-0F448EB399EC}" srcOrd="1" destOrd="0" presId="urn:microsoft.com/office/officeart/2008/layout/VerticalCurvedList"/>
    <dgm:cxn modelId="{18AE1B5E-9F46-4391-9E89-D55CE2FAEBE4}" type="presParOf" srcId="{E697C24F-D3F3-4C4C-B750-5C14F02EA995}" destId="{53297C2B-7C69-41C9-BFC3-CD0772C9BECD}" srcOrd="2" destOrd="0" presId="urn:microsoft.com/office/officeart/2008/layout/VerticalCurvedList"/>
    <dgm:cxn modelId="{208A8F05-259D-4A1A-A06D-370946733455}" type="presParOf" srcId="{53297C2B-7C69-41C9-BFC3-CD0772C9BECD}" destId="{50A5BCD7-AB63-4F08-9234-121C2EF7E098}" srcOrd="0" destOrd="0" presId="urn:microsoft.com/office/officeart/2008/layout/VerticalCurvedList"/>
    <dgm:cxn modelId="{BBD071AD-9DC2-44C8-89A4-DB0B7A3C015E}" type="presParOf" srcId="{E697C24F-D3F3-4C4C-B750-5C14F02EA995}" destId="{EE9E02B6-AF30-4964-B122-325DD5FF54A0}" srcOrd="3" destOrd="0" presId="urn:microsoft.com/office/officeart/2008/layout/VerticalCurvedList"/>
    <dgm:cxn modelId="{E10D95AF-A9F4-454A-866C-6BF211C22069}" type="presParOf" srcId="{E697C24F-D3F3-4C4C-B750-5C14F02EA995}" destId="{FBEA948D-5338-45EB-A5DD-5F8C4C84ADAF}" srcOrd="4" destOrd="0" presId="urn:microsoft.com/office/officeart/2008/layout/VerticalCurvedList"/>
    <dgm:cxn modelId="{DD980845-DC1C-4CDB-A541-5A9D304302E6}" type="presParOf" srcId="{FBEA948D-5338-45EB-A5DD-5F8C4C84ADAF}" destId="{12BC7687-615F-4992-BA9F-A5E642C807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0D393FEC-AF98-44A4-B093-5DEE4698E3B4}">
      <dgm:prSet phldrT="[文本]"/>
      <dgm:spPr>
        <a:blipFill>
          <a:blip xmlns:r="http://schemas.openxmlformats.org/officeDocument/2006/relationships" r:embed="rId1"/>
          <a:stretch>
            <a:fillRect t="-781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469A632B-54D5-4FD2-B05C-C22A651A2D64}" type="par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30274143-C162-45BE-B024-833D89469507}" type="sibTrans" cxnId="{F13F8DEF-AADE-4A26-B330-A416EF6DDBC8}">
      <dgm:prSet/>
      <dgm:spPr/>
      <dgm:t>
        <a:bodyPr/>
        <a:lstStyle/>
        <a:p>
          <a:endParaRPr lang="zh-CN" altLang="en-US"/>
        </a:p>
      </dgm:t>
    </dgm:pt>
    <dgm:pt modelId="{2F68E3C1-6F9D-4FD8-AFB2-C01358456269}">
      <dgm:prSet/>
      <dgm:spPr>
        <a:blipFill>
          <a:blip xmlns:r="http://schemas.openxmlformats.org/officeDocument/2006/relationships" r:embed="rId2"/>
          <a:stretch>
            <a:fillRect t="-7813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3511BD6F-472C-4EB2-8A73-F05D81B390E2}" type="par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F972C1A8-B73B-4E98-8386-38E5A1BE470D}" type="sibTrans" cxnId="{FAC63138-AB9D-4EEB-839C-9321F6C8318A}">
      <dgm:prSet/>
      <dgm:spPr/>
      <dgm:t>
        <a:bodyPr/>
        <a:lstStyle/>
        <a:p>
          <a:endParaRPr lang="zh-CN" altLang="en-US"/>
        </a:p>
      </dgm:t>
    </dgm:pt>
    <dgm:pt modelId="{AC504FE1-C274-4067-A507-DF787AACE7DD}">
      <dgm:prSet phldrT="[文本]"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8B9B89D-E517-4828-9E5D-1AB3DA013046}" type="par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C1D5C91E-3F14-4241-856F-F7538A4C336F}" type="sibTrans" cxnId="{2AEDD525-931E-4BAB-9246-815613C8FD6C}">
      <dgm:prSet/>
      <dgm:spPr/>
      <dgm:t>
        <a:bodyPr/>
        <a:lstStyle/>
        <a:p>
          <a:endParaRPr lang="zh-CN" altLang="en-US"/>
        </a:p>
      </dgm:t>
    </dgm:pt>
    <dgm:pt modelId="{3A013777-42C8-477B-94B9-CFABD0563841}">
      <dgm:prSet/>
      <dgm:spPr/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507AA962-574D-409C-9E3D-8884C9D99D56}" type="par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51E4FF84-E642-42DC-9B5F-FBFD06C10F44}" type="sibTrans" cxnId="{74ABFA46-A9A7-4765-8C10-7909B8AAE6C8}">
      <dgm:prSet/>
      <dgm:spPr/>
      <dgm:t>
        <a:bodyPr/>
        <a:lstStyle/>
        <a:p>
          <a:endParaRPr lang="zh-CN" altLang="en-US"/>
        </a:p>
      </dgm:t>
    </dgm:pt>
    <dgm:pt modelId="{94CF7B84-FF8E-4CE3-90A0-79D3F0A5C151}" type="pres">
      <dgm:prSet presAssocID="{6ECF6048-0DAA-41AA-B930-DFDE1DACE2F5}" presName="Name0" presStyleCnt="0">
        <dgm:presLayoutVars>
          <dgm:chMax val="7"/>
          <dgm:chPref val="7"/>
          <dgm:dir/>
        </dgm:presLayoutVars>
      </dgm:prSet>
      <dgm:spPr/>
    </dgm:pt>
    <dgm:pt modelId="{E697C24F-D3F3-4C4C-B750-5C14F02EA995}" type="pres">
      <dgm:prSet presAssocID="{6ECF6048-0DAA-41AA-B930-DFDE1DACE2F5}" presName="Name1" presStyleCnt="0"/>
      <dgm:spPr/>
    </dgm:pt>
    <dgm:pt modelId="{124CA98A-22A8-4CCD-AE4B-F5769FD307FA}" type="pres">
      <dgm:prSet presAssocID="{6ECF6048-0DAA-41AA-B930-DFDE1DACE2F5}" presName="cycle" presStyleCnt="0"/>
      <dgm:spPr/>
    </dgm:pt>
    <dgm:pt modelId="{098B4B6F-BE95-4B60-9BFB-32F95328E1DD}" type="pres">
      <dgm:prSet presAssocID="{6ECF6048-0DAA-41AA-B930-DFDE1DACE2F5}" presName="srcNode" presStyleLbl="node1" presStyleIdx="0" presStyleCnt="2"/>
      <dgm:spPr/>
    </dgm:pt>
    <dgm:pt modelId="{AB4E1931-F374-47FC-BCDB-FD4FC0FC4E7A}" type="pres">
      <dgm:prSet presAssocID="{6ECF6048-0DAA-41AA-B930-DFDE1DACE2F5}" presName="conn" presStyleLbl="parChTrans1D2" presStyleIdx="0" presStyleCnt="1"/>
      <dgm:spPr/>
    </dgm:pt>
    <dgm:pt modelId="{78AB0113-7EA5-4135-B57F-A37312659656}" type="pres">
      <dgm:prSet presAssocID="{6ECF6048-0DAA-41AA-B930-DFDE1DACE2F5}" presName="extraNode" presStyleLbl="node1" presStyleIdx="0" presStyleCnt="2"/>
      <dgm:spPr/>
    </dgm:pt>
    <dgm:pt modelId="{A7406CF5-B12F-4D1F-B3F4-9EDBBA21FCCC}" type="pres">
      <dgm:prSet presAssocID="{6ECF6048-0DAA-41AA-B930-DFDE1DACE2F5}" presName="dstNode" presStyleLbl="node1" presStyleIdx="0" presStyleCnt="2"/>
      <dgm:spPr/>
    </dgm:pt>
    <dgm:pt modelId="{66C881F3-B3BF-45ED-9292-0F448EB399EC}" type="pres">
      <dgm:prSet presAssocID="{0D393FEC-AF98-44A4-B093-5DEE4698E3B4}" presName="text_1" presStyleLbl="node1" presStyleIdx="0" presStyleCnt="2">
        <dgm:presLayoutVars>
          <dgm:bulletEnabled val="1"/>
        </dgm:presLayoutVars>
      </dgm:prSet>
      <dgm:spPr/>
    </dgm:pt>
    <dgm:pt modelId="{53297C2B-7C69-41C9-BFC3-CD0772C9BECD}" type="pres">
      <dgm:prSet presAssocID="{0D393FEC-AF98-44A4-B093-5DEE4698E3B4}" presName="accent_1" presStyleCnt="0"/>
      <dgm:spPr/>
    </dgm:pt>
    <dgm:pt modelId="{50A5BCD7-AB63-4F08-9234-121C2EF7E098}" type="pres">
      <dgm:prSet presAssocID="{0D393FEC-AF98-44A4-B093-5DEE4698E3B4}" presName="accentRepeatNode" presStyleLbl="solidFgAcc1" presStyleIdx="0" presStyleCnt="2"/>
      <dgm:spPr/>
    </dgm:pt>
    <dgm:pt modelId="{EE9E02B6-AF30-4964-B122-325DD5FF54A0}" type="pres">
      <dgm:prSet presAssocID="{2F68E3C1-6F9D-4FD8-AFB2-C01358456269}" presName="text_2" presStyleLbl="node1" presStyleIdx="1" presStyleCnt="2">
        <dgm:presLayoutVars>
          <dgm:bulletEnabled val="1"/>
        </dgm:presLayoutVars>
      </dgm:prSet>
      <dgm:spPr/>
    </dgm:pt>
    <dgm:pt modelId="{FBEA948D-5338-45EB-A5DD-5F8C4C84ADAF}" type="pres">
      <dgm:prSet presAssocID="{2F68E3C1-6F9D-4FD8-AFB2-C01358456269}" presName="accent_2" presStyleCnt="0"/>
      <dgm:spPr/>
    </dgm:pt>
    <dgm:pt modelId="{12BC7687-615F-4992-BA9F-A5E642C80742}" type="pres">
      <dgm:prSet presAssocID="{2F68E3C1-6F9D-4FD8-AFB2-C01358456269}" presName="accentRepeatNode" presStyleLbl="solidFgAcc1" presStyleIdx="1" presStyleCnt="2"/>
      <dgm:spPr/>
    </dgm:pt>
  </dgm:ptLst>
  <dgm:cxnLst>
    <dgm:cxn modelId="{2AEDD525-931E-4BAB-9246-815613C8FD6C}" srcId="{0D393FEC-AF98-44A4-B093-5DEE4698E3B4}" destId="{AC504FE1-C274-4067-A507-DF787AACE7DD}" srcOrd="0" destOrd="0" parTransId="{B8B9B89D-E517-4828-9E5D-1AB3DA013046}" sibTransId="{C1D5C91E-3F14-4241-856F-F7538A4C336F}"/>
    <dgm:cxn modelId="{FAC63138-AB9D-4EEB-839C-9321F6C8318A}" srcId="{6ECF6048-0DAA-41AA-B930-DFDE1DACE2F5}" destId="{2F68E3C1-6F9D-4FD8-AFB2-C01358456269}" srcOrd="1" destOrd="0" parTransId="{3511BD6F-472C-4EB2-8A73-F05D81B390E2}" sibTransId="{F972C1A8-B73B-4E98-8386-38E5A1BE470D}"/>
    <dgm:cxn modelId="{74ABFA46-A9A7-4765-8C10-7909B8AAE6C8}" srcId="{2F68E3C1-6F9D-4FD8-AFB2-C01358456269}" destId="{3A013777-42C8-477B-94B9-CFABD0563841}" srcOrd="0" destOrd="0" parTransId="{507AA962-574D-409C-9E3D-8884C9D99D56}" sibTransId="{51E4FF84-E642-42DC-9B5F-FBFD06C10F44}"/>
    <dgm:cxn modelId="{08BC6E80-22FE-4EAA-A9FC-2398B368DB0E}" type="presOf" srcId="{2F68E3C1-6F9D-4FD8-AFB2-C01358456269}" destId="{EE9E02B6-AF30-4964-B122-325DD5FF54A0}" srcOrd="0" destOrd="0" presId="urn:microsoft.com/office/officeart/2008/layout/VerticalCurvedList"/>
    <dgm:cxn modelId="{0C1E3A82-E78F-466A-83F1-AD522E633DAC}" type="presOf" srcId="{0D393FEC-AF98-44A4-B093-5DEE4698E3B4}" destId="{66C881F3-B3BF-45ED-9292-0F448EB399EC}" srcOrd="0" destOrd="0" presId="urn:microsoft.com/office/officeart/2008/layout/VerticalCurvedList"/>
    <dgm:cxn modelId="{C1747097-CFC3-48B0-8E96-5C1F9DB285A9}" type="presOf" srcId="{AC504FE1-C274-4067-A507-DF787AACE7DD}" destId="{66C881F3-B3BF-45ED-9292-0F448EB399EC}" srcOrd="0" destOrd="1" presId="urn:microsoft.com/office/officeart/2008/layout/VerticalCurvedList"/>
    <dgm:cxn modelId="{F2AB1199-7CF3-47D1-8C53-DFA4E6AB3052}" type="presOf" srcId="{6ECF6048-0DAA-41AA-B930-DFDE1DACE2F5}" destId="{94CF7B84-FF8E-4CE3-90A0-79D3F0A5C151}" srcOrd="0" destOrd="0" presId="urn:microsoft.com/office/officeart/2008/layout/VerticalCurvedList"/>
    <dgm:cxn modelId="{9473CDDD-C6A5-4845-8CA6-3CCD93E5BCA6}" type="presOf" srcId="{3A013777-42C8-477B-94B9-CFABD0563841}" destId="{EE9E02B6-AF30-4964-B122-325DD5FF54A0}" srcOrd="0" destOrd="1" presId="urn:microsoft.com/office/officeart/2008/layout/VerticalCurvedList"/>
    <dgm:cxn modelId="{608143E5-28B2-4E26-9DD9-7ACF9C3B9531}" type="presOf" srcId="{C1D5C91E-3F14-4241-856F-F7538A4C336F}" destId="{AB4E1931-F374-47FC-BCDB-FD4FC0FC4E7A}" srcOrd="0" destOrd="0" presId="urn:microsoft.com/office/officeart/2008/layout/VerticalCurvedList"/>
    <dgm:cxn modelId="{F13F8DEF-AADE-4A26-B330-A416EF6DDBC8}" srcId="{6ECF6048-0DAA-41AA-B930-DFDE1DACE2F5}" destId="{0D393FEC-AF98-44A4-B093-5DEE4698E3B4}" srcOrd="0" destOrd="0" parTransId="{469A632B-54D5-4FD2-B05C-C22A651A2D64}" sibTransId="{30274143-C162-45BE-B024-833D89469507}"/>
    <dgm:cxn modelId="{BE4CBCC9-271A-44E0-88E2-D3A5E433600C}" type="presParOf" srcId="{94CF7B84-FF8E-4CE3-90A0-79D3F0A5C151}" destId="{E697C24F-D3F3-4C4C-B750-5C14F02EA995}" srcOrd="0" destOrd="0" presId="urn:microsoft.com/office/officeart/2008/layout/VerticalCurvedList"/>
    <dgm:cxn modelId="{E964D344-810C-4E01-A950-72FAA52E3FDD}" type="presParOf" srcId="{E697C24F-D3F3-4C4C-B750-5C14F02EA995}" destId="{124CA98A-22A8-4CCD-AE4B-F5769FD307FA}" srcOrd="0" destOrd="0" presId="urn:microsoft.com/office/officeart/2008/layout/VerticalCurvedList"/>
    <dgm:cxn modelId="{6F31C220-1F9B-4E47-9A6E-CCCF93D98290}" type="presParOf" srcId="{124CA98A-22A8-4CCD-AE4B-F5769FD307FA}" destId="{098B4B6F-BE95-4B60-9BFB-32F95328E1DD}" srcOrd="0" destOrd="0" presId="urn:microsoft.com/office/officeart/2008/layout/VerticalCurvedList"/>
    <dgm:cxn modelId="{2CDDC38D-7619-4E4F-89BA-42EC026B4FA8}" type="presParOf" srcId="{124CA98A-22A8-4CCD-AE4B-F5769FD307FA}" destId="{AB4E1931-F374-47FC-BCDB-FD4FC0FC4E7A}" srcOrd="1" destOrd="0" presId="urn:microsoft.com/office/officeart/2008/layout/VerticalCurvedList"/>
    <dgm:cxn modelId="{36C978F7-10FF-496F-907F-E1091E175735}" type="presParOf" srcId="{124CA98A-22A8-4CCD-AE4B-F5769FD307FA}" destId="{78AB0113-7EA5-4135-B57F-A37312659656}" srcOrd="2" destOrd="0" presId="urn:microsoft.com/office/officeart/2008/layout/VerticalCurvedList"/>
    <dgm:cxn modelId="{DC0B9795-B444-4BF9-BD6C-75B1D2708BEE}" type="presParOf" srcId="{124CA98A-22A8-4CCD-AE4B-F5769FD307FA}" destId="{A7406CF5-B12F-4D1F-B3F4-9EDBBA21FCCC}" srcOrd="3" destOrd="0" presId="urn:microsoft.com/office/officeart/2008/layout/VerticalCurvedList"/>
    <dgm:cxn modelId="{4F92D8E6-D26B-4403-8D4A-AFCCA2E615C5}" type="presParOf" srcId="{E697C24F-D3F3-4C4C-B750-5C14F02EA995}" destId="{66C881F3-B3BF-45ED-9292-0F448EB399EC}" srcOrd="1" destOrd="0" presId="urn:microsoft.com/office/officeart/2008/layout/VerticalCurvedList"/>
    <dgm:cxn modelId="{18AE1B5E-9F46-4391-9E89-D55CE2FAEBE4}" type="presParOf" srcId="{E697C24F-D3F3-4C4C-B750-5C14F02EA995}" destId="{53297C2B-7C69-41C9-BFC3-CD0772C9BECD}" srcOrd="2" destOrd="0" presId="urn:microsoft.com/office/officeart/2008/layout/VerticalCurvedList"/>
    <dgm:cxn modelId="{208A8F05-259D-4A1A-A06D-370946733455}" type="presParOf" srcId="{53297C2B-7C69-41C9-BFC3-CD0772C9BECD}" destId="{50A5BCD7-AB63-4F08-9234-121C2EF7E098}" srcOrd="0" destOrd="0" presId="urn:microsoft.com/office/officeart/2008/layout/VerticalCurvedList"/>
    <dgm:cxn modelId="{BBD071AD-9DC2-44C8-89A4-DB0B7A3C015E}" type="presParOf" srcId="{E697C24F-D3F3-4C4C-B750-5C14F02EA995}" destId="{EE9E02B6-AF30-4964-B122-325DD5FF54A0}" srcOrd="3" destOrd="0" presId="urn:microsoft.com/office/officeart/2008/layout/VerticalCurvedList"/>
    <dgm:cxn modelId="{E10D95AF-A9F4-454A-866C-6BF211C22069}" type="presParOf" srcId="{E697C24F-D3F3-4C4C-B750-5C14F02EA995}" destId="{FBEA948D-5338-45EB-A5DD-5F8C4C84ADAF}" srcOrd="4" destOrd="0" presId="urn:microsoft.com/office/officeart/2008/layout/VerticalCurvedList"/>
    <dgm:cxn modelId="{DD980845-DC1C-4CDB-A541-5A9D304302E6}" type="presParOf" srcId="{FBEA948D-5338-45EB-A5DD-5F8C4C84ADAF}" destId="{12BC7687-615F-4992-BA9F-A5E642C807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E164D4D-7F89-43E1-AF5F-9DB2092BC986}">
      <dgm:prSet/>
      <dgm:spPr/>
      <dgm:t>
        <a:bodyPr/>
        <a:lstStyle/>
        <a:p>
          <a:r>
            <a:rPr lang="zh-CN" altLang="en-US" b="0" i="0" dirty="0"/>
            <a:t>（除叶子结点）结点孩子数 </a:t>
          </a:r>
          <a:r>
            <a:rPr lang="en-US" altLang="zh-CN" b="0" i="0" dirty="0"/>
            <a:t>= </a:t>
          </a:r>
          <a:r>
            <a:rPr lang="zh-CN" altLang="en-US" b="0" i="0" dirty="0"/>
            <a:t>关键字个数 </a:t>
          </a:r>
          <a:r>
            <a:rPr lang="en-US" altLang="zh-CN" b="0" i="0" dirty="0"/>
            <a:t>+ 1</a:t>
          </a:r>
          <a:endParaRPr lang="en-US" altLang="zh-CN" dirty="0"/>
        </a:p>
      </dgm:t>
    </dgm:pt>
    <dgm:pt modelId="{8CFDB1D9-353B-44DE-8935-70F511FA70A1}" type="parTrans" cxnId="{2DA49B6B-80D4-4700-B98E-E0E24212EBA2}">
      <dgm:prSet/>
      <dgm:spPr/>
      <dgm:t>
        <a:bodyPr/>
        <a:lstStyle/>
        <a:p>
          <a:endParaRPr lang="zh-CN" altLang="en-US"/>
        </a:p>
      </dgm:t>
    </dgm:pt>
    <dgm:pt modelId="{2C774E4F-4BAD-4500-965D-0F2501661153}" type="sibTrans" cxnId="{2DA49B6B-80D4-4700-B98E-E0E24212EBA2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E71BFD1-E251-4B1B-8B0D-8EDC924444A2}">
          <dgm:prSet/>
          <dgm:spPr/>
          <dgm:t>
            <a:bodyPr/>
            <a:lstStyle/>
            <a:p>
              <a:r>
                <a:rPr lang="en-US" altLang="zh-CN" b="0" i="0" dirty="0"/>
                <a:t>t &amp; m</a:t>
              </a:r>
              <a:r>
                <a:rPr lang="zh-CN" altLang="en-US" b="0" i="0" dirty="0"/>
                <a:t>关系如下： </a:t>
              </a:r>
              <a14:m>
                <m:oMath xmlns:m="http://schemas.openxmlformats.org/officeDocument/2006/math">
                  <m:r>
                    <a:rPr lang="en-US" b="0" i="1" dirty="0" smtClean="0">
                      <a:latin typeface="Cambria Math" panose="02040503050406030204" pitchFamily="18" charset="0"/>
                    </a:rPr>
                    <m:t>𝑡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dirty="0" err="1" smtClean="0">
                      <a:latin typeface="Cambria Math" panose="02040503050406030204" pitchFamily="18" charset="0"/>
                    </a:rPr>
                    <m:t>𝑀𝑎𝑡h</m:t>
                  </m:r>
                  <m:r>
                    <a:rPr lang="en-US" b="0" i="1" dirty="0" err="1" smtClean="0">
                      <a:latin typeface="Cambria Math" panose="02040503050406030204" pitchFamily="18" charset="0"/>
                    </a:rPr>
                    <m:t>.</m:t>
                  </m:r>
                  <m:r>
                    <a:rPr lang="en-US" b="0" i="1" dirty="0" err="1" smtClean="0">
                      <a:latin typeface="Cambria Math" panose="02040503050406030204" pitchFamily="18" charset="0"/>
                    </a:rPr>
                    <m:t>𝑐𝑒𝑖𝑙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𝑚</m:t>
                  </m:r>
                  <m:r>
                    <a:rPr lang="en-US" b="0" i="1" dirty="0" smtClean="0">
                      <a:latin typeface="Cambria Math" panose="02040503050406030204" pitchFamily="18" charset="0"/>
                    </a:rPr>
                    <m:t>/2) </m:t>
                  </m:r>
                </m:oMath>
              </a14:m>
              <a:r>
                <a:rPr lang="en-US" b="0" i="0" dirty="0"/>
                <a:t>(</a:t>
              </a:r>
              <a:r>
                <a:rPr lang="zh-CN" altLang="en-US" b="0" i="0" dirty="0"/>
                <a:t>向上取整</a:t>
              </a:r>
              <a:r>
                <a:rPr lang="en-US" altLang="zh-CN" b="0" i="0" dirty="0"/>
                <a:t>)</a:t>
              </a:r>
              <a:br>
                <a:rPr lang="zh-CN" altLang="en-US" dirty="0"/>
              </a:br>
              <a:r>
                <a:rPr lang="en-US" b="0" i="0" dirty="0"/>
                <a:t>m = 2t</a:t>
              </a:r>
              <a:endParaRPr lang="en-US" altLang="zh-CN" dirty="0"/>
            </a:p>
          </dgm:t>
        </dgm:pt>
      </mc:Choice>
      <mc:Fallback>
        <dgm:pt modelId="{DE71BFD1-E251-4B1B-8B0D-8EDC924444A2}">
          <dgm:prSet/>
          <dgm:spPr/>
          <dgm:t>
            <a:bodyPr/>
            <a:lstStyle/>
            <a:p>
              <a:r>
                <a:rPr lang="en-US" altLang="zh-CN" b="0" i="0" dirty="0"/>
                <a:t>t &amp; m</a:t>
              </a:r>
              <a:r>
                <a:rPr lang="zh-CN" altLang="en-US" b="0" i="0" dirty="0"/>
                <a:t>关系如下： </a:t>
              </a:r>
              <a:r>
                <a:rPr lang="en-US" b="0" i="0" dirty="0">
                  <a:latin typeface="Cambria Math" panose="02040503050406030204" pitchFamily="18" charset="0"/>
                </a:rPr>
                <a:t>𝑡=</a:t>
              </a:r>
              <a:r>
                <a:rPr lang="en-US" b="0" i="0" dirty="0" err="1">
                  <a:latin typeface="Cambria Math" panose="02040503050406030204" pitchFamily="18" charset="0"/>
                </a:rPr>
                <a:t>𝑀𝑎𝑡ℎ.𝑐𝑒𝑖𝑙</a:t>
              </a:r>
              <a:r>
                <a:rPr lang="en-US" b="0" i="0" dirty="0">
                  <a:latin typeface="Cambria Math" panose="02040503050406030204" pitchFamily="18" charset="0"/>
                </a:rPr>
                <a:t>(𝑚/2) </a:t>
              </a:r>
              <a:r>
                <a:rPr lang="en-US" b="0" i="0" dirty="0"/>
                <a:t>(</a:t>
              </a:r>
              <a:r>
                <a:rPr lang="zh-CN" altLang="en-US" b="0" i="0" dirty="0"/>
                <a:t>向上取整</a:t>
              </a:r>
              <a:r>
                <a:rPr lang="en-US" altLang="zh-CN" b="0" i="0" dirty="0"/>
                <a:t>)</a:t>
              </a:r>
              <a:br>
                <a:rPr lang="zh-CN" altLang="en-US" dirty="0"/>
              </a:br>
              <a:r>
                <a:rPr lang="en-US" b="0" i="0" dirty="0"/>
                <a:t>m = 2t</a:t>
              </a:r>
              <a:endParaRPr lang="en-US" altLang="zh-CN" dirty="0"/>
            </a:p>
          </dgm:t>
        </dgm:pt>
      </mc:Fallback>
    </mc:AlternateContent>
    <dgm:pt modelId="{F8AB6028-7578-4F2A-A31D-8A362ECE24CA}" type="parTrans" cxnId="{4BF387B1-4C33-472B-8F54-65DC1FC5A60B}">
      <dgm:prSet/>
      <dgm:spPr/>
      <dgm:t>
        <a:bodyPr/>
        <a:lstStyle/>
        <a:p>
          <a:endParaRPr lang="zh-CN" altLang="en-US"/>
        </a:p>
      </dgm:t>
    </dgm:pt>
    <dgm:pt modelId="{DEC16837-0986-40CF-9BD8-22352C8BB2A1}" type="sibTrans" cxnId="{4BF387B1-4C33-472B-8F54-65DC1FC5A60B}">
      <dgm:prSet/>
      <dgm:spPr/>
      <dgm:t>
        <a:bodyPr/>
        <a:lstStyle/>
        <a:p>
          <a:endParaRPr lang="zh-CN" altLang="en-US"/>
        </a:p>
      </dgm:t>
    </dgm:pt>
    <dgm:pt modelId="{94CF7B84-FF8E-4CE3-90A0-79D3F0A5C151}" type="pres">
      <dgm:prSet presAssocID="{6ECF6048-0DAA-41AA-B930-DFDE1DACE2F5}" presName="Name0" presStyleCnt="0">
        <dgm:presLayoutVars>
          <dgm:chMax val="7"/>
          <dgm:chPref val="7"/>
          <dgm:dir/>
        </dgm:presLayoutVars>
      </dgm:prSet>
      <dgm:spPr/>
    </dgm:pt>
    <dgm:pt modelId="{E697C24F-D3F3-4C4C-B750-5C14F02EA995}" type="pres">
      <dgm:prSet presAssocID="{6ECF6048-0DAA-41AA-B930-DFDE1DACE2F5}" presName="Name1" presStyleCnt="0"/>
      <dgm:spPr/>
    </dgm:pt>
    <dgm:pt modelId="{124CA98A-22A8-4CCD-AE4B-F5769FD307FA}" type="pres">
      <dgm:prSet presAssocID="{6ECF6048-0DAA-41AA-B930-DFDE1DACE2F5}" presName="cycle" presStyleCnt="0"/>
      <dgm:spPr/>
    </dgm:pt>
    <dgm:pt modelId="{098B4B6F-BE95-4B60-9BFB-32F95328E1DD}" type="pres">
      <dgm:prSet presAssocID="{6ECF6048-0DAA-41AA-B930-DFDE1DACE2F5}" presName="srcNode" presStyleLbl="node1" presStyleIdx="0" presStyleCnt="2"/>
      <dgm:spPr/>
    </dgm:pt>
    <dgm:pt modelId="{AB4E1931-F374-47FC-BCDB-FD4FC0FC4E7A}" type="pres">
      <dgm:prSet presAssocID="{6ECF6048-0DAA-41AA-B930-DFDE1DACE2F5}" presName="conn" presStyleLbl="parChTrans1D2" presStyleIdx="0" presStyleCnt="1"/>
      <dgm:spPr/>
    </dgm:pt>
    <dgm:pt modelId="{78AB0113-7EA5-4135-B57F-A37312659656}" type="pres">
      <dgm:prSet presAssocID="{6ECF6048-0DAA-41AA-B930-DFDE1DACE2F5}" presName="extraNode" presStyleLbl="node1" presStyleIdx="0" presStyleCnt="2"/>
      <dgm:spPr/>
    </dgm:pt>
    <dgm:pt modelId="{A7406CF5-B12F-4D1F-B3F4-9EDBBA21FCCC}" type="pres">
      <dgm:prSet presAssocID="{6ECF6048-0DAA-41AA-B930-DFDE1DACE2F5}" presName="dstNode" presStyleLbl="node1" presStyleIdx="0" presStyleCnt="2"/>
      <dgm:spPr/>
    </dgm:pt>
    <dgm:pt modelId="{286AFEF9-C8AC-4852-BA9B-F148E26A9CF6}" type="pres">
      <dgm:prSet presAssocID="{BE164D4D-7F89-43E1-AF5F-9DB2092BC986}" presName="text_1" presStyleLbl="node1" presStyleIdx="0" presStyleCnt="2">
        <dgm:presLayoutVars>
          <dgm:bulletEnabled val="1"/>
        </dgm:presLayoutVars>
      </dgm:prSet>
      <dgm:spPr/>
    </dgm:pt>
    <dgm:pt modelId="{D8183353-2EAA-4E5E-82AC-D4A15C6CF0E2}" type="pres">
      <dgm:prSet presAssocID="{BE164D4D-7F89-43E1-AF5F-9DB2092BC986}" presName="accent_1" presStyleCnt="0"/>
      <dgm:spPr/>
    </dgm:pt>
    <dgm:pt modelId="{82011603-78EE-4E16-898D-AB632B1A1C23}" type="pres">
      <dgm:prSet presAssocID="{BE164D4D-7F89-43E1-AF5F-9DB2092BC986}" presName="accentRepeatNode" presStyleLbl="solidFgAcc1" presStyleIdx="0" presStyleCnt="2"/>
      <dgm:spPr/>
    </dgm:pt>
    <dgm:pt modelId="{5A3147E4-CFD0-4D29-A0A8-B8B8E730AAD0}" type="pres">
      <dgm:prSet presAssocID="{DE71BFD1-E251-4B1B-8B0D-8EDC924444A2}" presName="text_2" presStyleLbl="node1" presStyleIdx="1" presStyleCnt="2">
        <dgm:presLayoutVars>
          <dgm:bulletEnabled val="1"/>
        </dgm:presLayoutVars>
      </dgm:prSet>
      <dgm:spPr/>
    </dgm:pt>
    <dgm:pt modelId="{36A62FAF-FB9D-48A8-B139-C83539DCF5BC}" type="pres">
      <dgm:prSet presAssocID="{DE71BFD1-E251-4B1B-8B0D-8EDC924444A2}" presName="accent_2" presStyleCnt="0"/>
      <dgm:spPr/>
    </dgm:pt>
    <dgm:pt modelId="{E2D2CF7F-FD9D-41E5-903A-50BA62DD92D3}" type="pres">
      <dgm:prSet presAssocID="{DE71BFD1-E251-4B1B-8B0D-8EDC924444A2}" presName="accentRepeatNode" presStyleLbl="solidFgAcc1" presStyleIdx="1" presStyleCnt="2"/>
      <dgm:spPr/>
    </dgm:pt>
  </dgm:ptLst>
  <dgm:cxnLst>
    <dgm:cxn modelId="{90FDFD0C-7B7B-4E8D-906B-AE96634919B0}" type="presOf" srcId="{BE164D4D-7F89-43E1-AF5F-9DB2092BC986}" destId="{286AFEF9-C8AC-4852-BA9B-F148E26A9CF6}" srcOrd="0" destOrd="0" presId="urn:microsoft.com/office/officeart/2008/layout/VerticalCurvedList"/>
    <dgm:cxn modelId="{DB8C3947-2EDB-43D1-BA3D-0705644AAB95}" type="presOf" srcId="{2C774E4F-4BAD-4500-965D-0F2501661153}" destId="{AB4E1931-F374-47FC-BCDB-FD4FC0FC4E7A}" srcOrd="0" destOrd="0" presId="urn:microsoft.com/office/officeart/2008/layout/VerticalCurvedList"/>
    <dgm:cxn modelId="{2DA49B6B-80D4-4700-B98E-E0E24212EBA2}" srcId="{6ECF6048-0DAA-41AA-B930-DFDE1DACE2F5}" destId="{BE164D4D-7F89-43E1-AF5F-9DB2092BC986}" srcOrd="0" destOrd="0" parTransId="{8CFDB1D9-353B-44DE-8935-70F511FA70A1}" sibTransId="{2C774E4F-4BAD-4500-965D-0F2501661153}"/>
    <dgm:cxn modelId="{92FFE96D-48C4-4EF4-8AA6-4D8BDB3A1AB0}" type="presOf" srcId="{DE71BFD1-E251-4B1B-8B0D-8EDC924444A2}" destId="{5A3147E4-CFD0-4D29-A0A8-B8B8E730AAD0}" srcOrd="0" destOrd="0" presId="urn:microsoft.com/office/officeart/2008/layout/VerticalCurvedList"/>
    <dgm:cxn modelId="{F2AB1199-7CF3-47D1-8C53-DFA4E6AB3052}" type="presOf" srcId="{6ECF6048-0DAA-41AA-B930-DFDE1DACE2F5}" destId="{94CF7B84-FF8E-4CE3-90A0-79D3F0A5C151}" srcOrd="0" destOrd="0" presId="urn:microsoft.com/office/officeart/2008/layout/VerticalCurvedList"/>
    <dgm:cxn modelId="{4BF387B1-4C33-472B-8F54-65DC1FC5A60B}" srcId="{6ECF6048-0DAA-41AA-B930-DFDE1DACE2F5}" destId="{DE71BFD1-E251-4B1B-8B0D-8EDC924444A2}" srcOrd="1" destOrd="0" parTransId="{F8AB6028-7578-4F2A-A31D-8A362ECE24CA}" sibTransId="{DEC16837-0986-40CF-9BD8-22352C8BB2A1}"/>
    <dgm:cxn modelId="{BE4CBCC9-271A-44E0-88E2-D3A5E433600C}" type="presParOf" srcId="{94CF7B84-FF8E-4CE3-90A0-79D3F0A5C151}" destId="{E697C24F-D3F3-4C4C-B750-5C14F02EA995}" srcOrd="0" destOrd="0" presId="urn:microsoft.com/office/officeart/2008/layout/VerticalCurvedList"/>
    <dgm:cxn modelId="{E964D344-810C-4E01-A950-72FAA52E3FDD}" type="presParOf" srcId="{E697C24F-D3F3-4C4C-B750-5C14F02EA995}" destId="{124CA98A-22A8-4CCD-AE4B-F5769FD307FA}" srcOrd="0" destOrd="0" presId="urn:microsoft.com/office/officeart/2008/layout/VerticalCurvedList"/>
    <dgm:cxn modelId="{6F31C220-1F9B-4E47-9A6E-CCCF93D98290}" type="presParOf" srcId="{124CA98A-22A8-4CCD-AE4B-F5769FD307FA}" destId="{098B4B6F-BE95-4B60-9BFB-32F95328E1DD}" srcOrd="0" destOrd="0" presId="urn:microsoft.com/office/officeart/2008/layout/VerticalCurvedList"/>
    <dgm:cxn modelId="{2CDDC38D-7619-4E4F-89BA-42EC026B4FA8}" type="presParOf" srcId="{124CA98A-22A8-4CCD-AE4B-F5769FD307FA}" destId="{AB4E1931-F374-47FC-BCDB-FD4FC0FC4E7A}" srcOrd="1" destOrd="0" presId="urn:microsoft.com/office/officeart/2008/layout/VerticalCurvedList"/>
    <dgm:cxn modelId="{36C978F7-10FF-496F-907F-E1091E175735}" type="presParOf" srcId="{124CA98A-22A8-4CCD-AE4B-F5769FD307FA}" destId="{78AB0113-7EA5-4135-B57F-A37312659656}" srcOrd="2" destOrd="0" presId="urn:microsoft.com/office/officeart/2008/layout/VerticalCurvedList"/>
    <dgm:cxn modelId="{DC0B9795-B444-4BF9-BD6C-75B1D2708BEE}" type="presParOf" srcId="{124CA98A-22A8-4CCD-AE4B-F5769FD307FA}" destId="{A7406CF5-B12F-4D1F-B3F4-9EDBBA21FCCC}" srcOrd="3" destOrd="0" presId="urn:microsoft.com/office/officeart/2008/layout/VerticalCurvedList"/>
    <dgm:cxn modelId="{5E782951-E6FD-4EAE-BAB5-FDC87889AD37}" type="presParOf" srcId="{E697C24F-D3F3-4C4C-B750-5C14F02EA995}" destId="{286AFEF9-C8AC-4852-BA9B-F148E26A9CF6}" srcOrd="1" destOrd="0" presId="urn:microsoft.com/office/officeart/2008/layout/VerticalCurvedList"/>
    <dgm:cxn modelId="{6782F475-FB0E-4C74-BF46-812B96EE4182}" type="presParOf" srcId="{E697C24F-D3F3-4C4C-B750-5C14F02EA995}" destId="{D8183353-2EAA-4E5E-82AC-D4A15C6CF0E2}" srcOrd="2" destOrd="0" presId="urn:microsoft.com/office/officeart/2008/layout/VerticalCurvedList"/>
    <dgm:cxn modelId="{54B8046F-1598-4392-86F3-41AE01ED4E8D}" type="presParOf" srcId="{D8183353-2EAA-4E5E-82AC-D4A15C6CF0E2}" destId="{82011603-78EE-4E16-898D-AB632B1A1C23}" srcOrd="0" destOrd="0" presId="urn:microsoft.com/office/officeart/2008/layout/VerticalCurvedList"/>
    <dgm:cxn modelId="{C1BCED68-759B-40E7-94DA-F2382B2B6A8F}" type="presParOf" srcId="{E697C24F-D3F3-4C4C-B750-5C14F02EA995}" destId="{5A3147E4-CFD0-4D29-A0A8-B8B8E730AAD0}" srcOrd="3" destOrd="0" presId="urn:microsoft.com/office/officeart/2008/layout/VerticalCurvedList"/>
    <dgm:cxn modelId="{2E650A5C-5A95-4355-A0C8-A11593156EE5}" type="presParOf" srcId="{E697C24F-D3F3-4C4C-B750-5C14F02EA995}" destId="{36A62FAF-FB9D-48A8-B139-C83539DCF5BC}" srcOrd="4" destOrd="0" presId="urn:microsoft.com/office/officeart/2008/layout/VerticalCurvedList"/>
    <dgm:cxn modelId="{ACBBB8F6-9122-4565-A73B-C82063101327}" type="presParOf" srcId="{36A62FAF-FB9D-48A8-B139-C83539DCF5BC}" destId="{E2D2CF7F-FD9D-41E5-903A-50BA62DD92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CF6048-0DAA-41AA-B930-DFDE1DACE2F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E164D4D-7F89-43E1-AF5F-9DB2092BC986}">
      <dgm:prSet/>
      <dgm:spPr/>
      <dgm:t>
        <a:bodyPr/>
        <a:lstStyle/>
        <a:p>
          <a:r>
            <a:rPr lang="zh-CN" altLang="en-US" b="0" i="0" dirty="0"/>
            <a:t>（除叶子结点）结点孩子数 </a:t>
          </a:r>
          <a:r>
            <a:rPr lang="en-US" altLang="zh-CN" b="0" i="0" dirty="0"/>
            <a:t>= </a:t>
          </a:r>
          <a:r>
            <a:rPr lang="zh-CN" altLang="en-US" b="0" i="0" dirty="0"/>
            <a:t>关键字个数 </a:t>
          </a:r>
          <a:r>
            <a:rPr lang="en-US" altLang="zh-CN" b="0" i="0" dirty="0"/>
            <a:t>+ 1</a:t>
          </a:r>
          <a:endParaRPr lang="en-US" altLang="zh-CN" dirty="0"/>
        </a:p>
      </dgm:t>
    </dgm:pt>
    <dgm:pt modelId="{8CFDB1D9-353B-44DE-8935-70F511FA70A1}" type="parTrans" cxnId="{2DA49B6B-80D4-4700-B98E-E0E24212EBA2}">
      <dgm:prSet/>
      <dgm:spPr/>
      <dgm:t>
        <a:bodyPr/>
        <a:lstStyle/>
        <a:p>
          <a:endParaRPr lang="zh-CN" altLang="en-US"/>
        </a:p>
      </dgm:t>
    </dgm:pt>
    <dgm:pt modelId="{2C774E4F-4BAD-4500-965D-0F2501661153}" type="sibTrans" cxnId="{2DA49B6B-80D4-4700-B98E-E0E24212EBA2}">
      <dgm:prSet/>
      <dgm:spPr/>
      <dgm:t>
        <a:bodyPr/>
        <a:lstStyle/>
        <a:p>
          <a:endParaRPr lang="zh-CN" altLang="en-US"/>
        </a:p>
      </dgm:t>
    </dgm:pt>
    <dgm:pt modelId="{DE71BFD1-E251-4B1B-8B0D-8EDC924444A2}">
      <dgm:prSet/>
      <dgm:spPr>
        <a:blipFill>
          <a:blip xmlns:r="http://schemas.openxmlformats.org/officeDocument/2006/relationships" r:embed="rId1"/>
          <a:stretch>
            <a:fillRect r="-1539"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F8AB6028-7578-4F2A-A31D-8A362ECE24CA}" type="parTrans" cxnId="{4BF387B1-4C33-472B-8F54-65DC1FC5A60B}">
      <dgm:prSet/>
      <dgm:spPr/>
      <dgm:t>
        <a:bodyPr/>
        <a:lstStyle/>
        <a:p>
          <a:endParaRPr lang="zh-CN" altLang="en-US"/>
        </a:p>
      </dgm:t>
    </dgm:pt>
    <dgm:pt modelId="{DEC16837-0986-40CF-9BD8-22352C8BB2A1}" type="sibTrans" cxnId="{4BF387B1-4C33-472B-8F54-65DC1FC5A60B}">
      <dgm:prSet/>
      <dgm:spPr/>
      <dgm:t>
        <a:bodyPr/>
        <a:lstStyle/>
        <a:p>
          <a:endParaRPr lang="zh-CN" altLang="en-US"/>
        </a:p>
      </dgm:t>
    </dgm:pt>
    <dgm:pt modelId="{94CF7B84-FF8E-4CE3-90A0-79D3F0A5C151}" type="pres">
      <dgm:prSet presAssocID="{6ECF6048-0DAA-41AA-B930-DFDE1DACE2F5}" presName="Name0" presStyleCnt="0">
        <dgm:presLayoutVars>
          <dgm:chMax val="7"/>
          <dgm:chPref val="7"/>
          <dgm:dir/>
        </dgm:presLayoutVars>
      </dgm:prSet>
      <dgm:spPr/>
    </dgm:pt>
    <dgm:pt modelId="{E697C24F-D3F3-4C4C-B750-5C14F02EA995}" type="pres">
      <dgm:prSet presAssocID="{6ECF6048-0DAA-41AA-B930-DFDE1DACE2F5}" presName="Name1" presStyleCnt="0"/>
      <dgm:spPr/>
    </dgm:pt>
    <dgm:pt modelId="{124CA98A-22A8-4CCD-AE4B-F5769FD307FA}" type="pres">
      <dgm:prSet presAssocID="{6ECF6048-0DAA-41AA-B930-DFDE1DACE2F5}" presName="cycle" presStyleCnt="0"/>
      <dgm:spPr/>
    </dgm:pt>
    <dgm:pt modelId="{098B4B6F-BE95-4B60-9BFB-32F95328E1DD}" type="pres">
      <dgm:prSet presAssocID="{6ECF6048-0DAA-41AA-B930-DFDE1DACE2F5}" presName="srcNode" presStyleLbl="node1" presStyleIdx="0" presStyleCnt="2"/>
      <dgm:spPr/>
    </dgm:pt>
    <dgm:pt modelId="{AB4E1931-F374-47FC-BCDB-FD4FC0FC4E7A}" type="pres">
      <dgm:prSet presAssocID="{6ECF6048-0DAA-41AA-B930-DFDE1DACE2F5}" presName="conn" presStyleLbl="parChTrans1D2" presStyleIdx="0" presStyleCnt="1"/>
      <dgm:spPr/>
    </dgm:pt>
    <dgm:pt modelId="{78AB0113-7EA5-4135-B57F-A37312659656}" type="pres">
      <dgm:prSet presAssocID="{6ECF6048-0DAA-41AA-B930-DFDE1DACE2F5}" presName="extraNode" presStyleLbl="node1" presStyleIdx="0" presStyleCnt="2"/>
      <dgm:spPr/>
    </dgm:pt>
    <dgm:pt modelId="{A7406CF5-B12F-4D1F-B3F4-9EDBBA21FCCC}" type="pres">
      <dgm:prSet presAssocID="{6ECF6048-0DAA-41AA-B930-DFDE1DACE2F5}" presName="dstNode" presStyleLbl="node1" presStyleIdx="0" presStyleCnt="2"/>
      <dgm:spPr/>
    </dgm:pt>
    <dgm:pt modelId="{286AFEF9-C8AC-4852-BA9B-F148E26A9CF6}" type="pres">
      <dgm:prSet presAssocID="{BE164D4D-7F89-43E1-AF5F-9DB2092BC986}" presName="text_1" presStyleLbl="node1" presStyleIdx="0" presStyleCnt="2">
        <dgm:presLayoutVars>
          <dgm:bulletEnabled val="1"/>
        </dgm:presLayoutVars>
      </dgm:prSet>
      <dgm:spPr/>
    </dgm:pt>
    <dgm:pt modelId="{D8183353-2EAA-4E5E-82AC-D4A15C6CF0E2}" type="pres">
      <dgm:prSet presAssocID="{BE164D4D-7F89-43E1-AF5F-9DB2092BC986}" presName="accent_1" presStyleCnt="0"/>
      <dgm:spPr/>
    </dgm:pt>
    <dgm:pt modelId="{82011603-78EE-4E16-898D-AB632B1A1C23}" type="pres">
      <dgm:prSet presAssocID="{BE164D4D-7F89-43E1-AF5F-9DB2092BC986}" presName="accentRepeatNode" presStyleLbl="solidFgAcc1" presStyleIdx="0" presStyleCnt="2"/>
      <dgm:spPr/>
    </dgm:pt>
    <dgm:pt modelId="{5A3147E4-CFD0-4D29-A0A8-B8B8E730AAD0}" type="pres">
      <dgm:prSet presAssocID="{DE71BFD1-E251-4B1B-8B0D-8EDC924444A2}" presName="text_2" presStyleLbl="node1" presStyleIdx="1" presStyleCnt="2">
        <dgm:presLayoutVars>
          <dgm:bulletEnabled val="1"/>
        </dgm:presLayoutVars>
      </dgm:prSet>
      <dgm:spPr/>
    </dgm:pt>
    <dgm:pt modelId="{36A62FAF-FB9D-48A8-B139-C83539DCF5BC}" type="pres">
      <dgm:prSet presAssocID="{DE71BFD1-E251-4B1B-8B0D-8EDC924444A2}" presName="accent_2" presStyleCnt="0"/>
      <dgm:spPr/>
    </dgm:pt>
    <dgm:pt modelId="{E2D2CF7F-FD9D-41E5-903A-50BA62DD92D3}" type="pres">
      <dgm:prSet presAssocID="{DE71BFD1-E251-4B1B-8B0D-8EDC924444A2}" presName="accentRepeatNode" presStyleLbl="solidFgAcc1" presStyleIdx="1" presStyleCnt="2"/>
      <dgm:spPr/>
    </dgm:pt>
  </dgm:ptLst>
  <dgm:cxnLst>
    <dgm:cxn modelId="{90FDFD0C-7B7B-4E8D-906B-AE96634919B0}" type="presOf" srcId="{BE164D4D-7F89-43E1-AF5F-9DB2092BC986}" destId="{286AFEF9-C8AC-4852-BA9B-F148E26A9CF6}" srcOrd="0" destOrd="0" presId="urn:microsoft.com/office/officeart/2008/layout/VerticalCurvedList"/>
    <dgm:cxn modelId="{DB8C3947-2EDB-43D1-BA3D-0705644AAB95}" type="presOf" srcId="{2C774E4F-4BAD-4500-965D-0F2501661153}" destId="{AB4E1931-F374-47FC-BCDB-FD4FC0FC4E7A}" srcOrd="0" destOrd="0" presId="urn:microsoft.com/office/officeart/2008/layout/VerticalCurvedList"/>
    <dgm:cxn modelId="{2DA49B6B-80D4-4700-B98E-E0E24212EBA2}" srcId="{6ECF6048-0DAA-41AA-B930-DFDE1DACE2F5}" destId="{BE164D4D-7F89-43E1-AF5F-9DB2092BC986}" srcOrd="0" destOrd="0" parTransId="{8CFDB1D9-353B-44DE-8935-70F511FA70A1}" sibTransId="{2C774E4F-4BAD-4500-965D-0F2501661153}"/>
    <dgm:cxn modelId="{92FFE96D-48C4-4EF4-8AA6-4D8BDB3A1AB0}" type="presOf" srcId="{DE71BFD1-E251-4B1B-8B0D-8EDC924444A2}" destId="{5A3147E4-CFD0-4D29-A0A8-B8B8E730AAD0}" srcOrd="0" destOrd="0" presId="urn:microsoft.com/office/officeart/2008/layout/VerticalCurvedList"/>
    <dgm:cxn modelId="{F2AB1199-7CF3-47D1-8C53-DFA4E6AB3052}" type="presOf" srcId="{6ECF6048-0DAA-41AA-B930-DFDE1DACE2F5}" destId="{94CF7B84-FF8E-4CE3-90A0-79D3F0A5C151}" srcOrd="0" destOrd="0" presId="urn:microsoft.com/office/officeart/2008/layout/VerticalCurvedList"/>
    <dgm:cxn modelId="{4BF387B1-4C33-472B-8F54-65DC1FC5A60B}" srcId="{6ECF6048-0DAA-41AA-B930-DFDE1DACE2F5}" destId="{DE71BFD1-E251-4B1B-8B0D-8EDC924444A2}" srcOrd="1" destOrd="0" parTransId="{F8AB6028-7578-4F2A-A31D-8A362ECE24CA}" sibTransId="{DEC16837-0986-40CF-9BD8-22352C8BB2A1}"/>
    <dgm:cxn modelId="{BE4CBCC9-271A-44E0-88E2-D3A5E433600C}" type="presParOf" srcId="{94CF7B84-FF8E-4CE3-90A0-79D3F0A5C151}" destId="{E697C24F-D3F3-4C4C-B750-5C14F02EA995}" srcOrd="0" destOrd="0" presId="urn:microsoft.com/office/officeart/2008/layout/VerticalCurvedList"/>
    <dgm:cxn modelId="{E964D344-810C-4E01-A950-72FAA52E3FDD}" type="presParOf" srcId="{E697C24F-D3F3-4C4C-B750-5C14F02EA995}" destId="{124CA98A-22A8-4CCD-AE4B-F5769FD307FA}" srcOrd="0" destOrd="0" presId="urn:microsoft.com/office/officeart/2008/layout/VerticalCurvedList"/>
    <dgm:cxn modelId="{6F31C220-1F9B-4E47-9A6E-CCCF93D98290}" type="presParOf" srcId="{124CA98A-22A8-4CCD-AE4B-F5769FD307FA}" destId="{098B4B6F-BE95-4B60-9BFB-32F95328E1DD}" srcOrd="0" destOrd="0" presId="urn:microsoft.com/office/officeart/2008/layout/VerticalCurvedList"/>
    <dgm:cxn modelId="{2CDDC38D-7619-4E4F-89BA-42EC026B4FA8}" type="presParOf" srcId="{124CA98A-22A8-4CCD-AE4B-F5769FD307FA}" destId="{AB4E1931-F374-47FC-BCDB-FD4FC0FC4E7A}" srcOrd="1" destOrd="0" presId="urn:microsoft.com/office/officeart/2008/layout/VerticalCurvedList"/>
    <dgm:cxn modelId="{36C978F7-10FF-496F-907F-E1091E175735}" type="presParOf" srcId="{124CA98A-22A8-4CCD-AE4B-F5769FD307FA}" destId="{78AB0113-7EA5-4135-B57F-A37312659656}" srcOrd="2" destOrd="0" presId="urn:microsoft.com/office/officeart/2008/layout/VerticalCurvedList"/>
    <dgm:cxn modelId="{DC0B9795-B444-4BF9-BD6C-75B1D2708BEE}" type="presParOf" srcId="{124CA98A-22A8-4CCD-AE4B-F5769FD307FA}" destId="{A7406CF5-B12F-4D1F-B3F4-9EDBBA21FCCC}" srcOrd="3" destOrd="0" presId="urn:microsoft.com/office/officeart/2008/layout/VerticalCurvedList"/>
    <dgm:cxn modelId="{5E782951-E6FD-4EAE-BAB5-FDC87889AD37}" type="presParOf" srcId="{E697C24F-D3F3-4C4C-B750-5C14F02EA995}" destId="{286AFEF9-C8AC-4852-BA9B-F148E26A9CF6}" srcOrd="1" destOrd="0" presId="urn:microsoft.com/office/officeart/2008/layout/VerticalCurvedList"/>
    <dgm:cxn modelId="{6782F475-FB0E-4C74-BF46-812B96EE4182}" type="presParOf" srcId="{E697C24F-D3F3-4C4C-B750-5C14F02EA995}" destId="{D8183353-2EAA-4E5E-82AC-D4A15C6CF0E2}" srcOrd="2" destOrd="0" presId="urn:microsoft.com/office/officeart/2008/layout/VerticalCurvedList"/>
    <dgm:cxn modelId="{54B8046F-1598-4392-86F3-41AE01ED4E8D}" type="presParOf" srcId="{D8183353-2EAA-4E5E-82AC-D4A15C6CF0E2}" destId="{82011603-78EE-4E16-898D-AB632B1A1C23}" srcOrd="0" destOrd="0" presId="urn:microsoft.com/office/officeart/2008/layout/VerticalCurvedList"/>
    <dgm:cxn modelId="{C1BCED68-759B-40E7-94DA-F2382B2B6A8F}" type="presParOf" srcId="{E697C24F-D3F3-4C4C-B750-5C14F02EA995}" destId="{5A3147E4-CFD0-4D29-A0A8-B8B8E730AAD0}" srcOrd="3" destOrd="0" presId="urn:microsoft.com/office/officeart/2008/layout/VerticalCurvedList"/>
    <dgm:cxn modelId="{2E650A5C-5A95-4355-A0C8-A11593156EE5}" type="presParOf" srcId="{E697C24F-D3F3-4C4C-B750-5C14F02EA995}" destId="{36A62FAF-FB9D-48A8-B139-C83539DCF5BC}" srcOrd="4" destOrd="0" presId="urn:microsoft.com/office/officeart/2008/layout/VerticalCurvedList"/>
    <dgm:cxn modelId="{ACBBB8F6-9122-4565-A73B-C82063101327}" type="presParOf" srcId="{36A62FAF-FB9D-48A8-B139-C83539DCF5BC}" destId="{E2D2CF7F-FD9D-41E5-903A-50BA62DD92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ABAFB-15F2-4D62-8166-58FF4BBC32E1}">
      <dsp:nvSpPr>
        <dsp:cNvPr id="0" name=""/>
        <dsp:cNvSpPr/>
      </dsp:nvSpPr>
      <dsp:spPr>
        <a:xfrm>
          <a:off x="0" y="577008"/>
          <a:ext cx="10515599" cy="2334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12292" rIns="816127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900" kern="1200" dirty="0"/>
            <a:t>一个结点含有的子结点的</a:t>
          </a:r>
          <a:r>
            <a:rPr lang="zh-CN" altLang="en-US" sz="3900" b="1" kern="1200" dirty="0"/>
            <a:t>个数</a:t>
          </a:r>
          <a:r>
            <a:rPr lang="zh-CN" altLang="en-US" sz="3900" kern="1200" dirty="0"/>
            <a:t>称为该结点的度</a:t>
          </a:r>
        </a:p>
      </dsp:txBody>
      <dsp:txXfrm>
        <a:off x="0" y="577008"/>
        <a:ext cx="10515599" cy="2334149"/>
      </dsp:txXfrm>
    </dsp:sp>
    <dsp:sp modelId="{163C9954-2357-4EB7-9F93-608F81530CB9}">
      <dsp:nvSpPr>
        <dsp:cNvPr id="0" name=""/>
        <dsp:cNvSpPr/>
      </dsp:nvSpPr>
      <dsp:spPr>
        <a:xfrm>
          <a:off x="525779" y="1368"/>
          <a:ext cx="7360919" cy="1151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度：</a:t>
          </a:r>
        </a:p>
      </dsp:txBody>
      <dsp:txXfrm>
        <a:off x="581980" y="57569"/>
        <a:ext cx="7248517" cy="1038878"/>
      </dsp:txXfrm>
    </dsp:sp>
    <dsp:sp modelId="{8CAAA62D-788D-4AD1-BDA3-EA7F36399F15}">
      <dsp:nvSpPr>
        <dsp:cNvPr id="0" name=""/>
        <dsp:cNvSpPr/>
      </dsp:nvSpPr>
      <dsp:spPr>
        <a:xfrm>
          <a:off x="0" y="3697398"/>
          <a:ext cx="10515599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12292" rIns="816127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900" kern="1200" dirty="0"/>
            <a:t>一棵树的</a:t>
          </a:r>
          <a:r>
            <a:rPr lang="zh-CN" altLang="en-US" sz="3900" b="1" kern="1200" dirty="0"/>
            <a:t>最大</a:t>
          </a:r>
          <a:r>
            <a:rPr lang="zh-CN" altLang="en-US" sz="3900" kern="1200" dirty="0"/>
            <a:t>孩子数</a:t>
          </a:r>
          <a:endParaRPr lang="en-US" altLang="zh-CN" sz="3900" kern="1200" dirty="0"/>
        </a:p>
      </dsp:txBody>
      <dsp:txXfrm>
        <a:off x="0" y="3697398"/>
        <a:ext cx="10515599" cy="1719900"/>
      </dsp:txXfrm>
    </dsp:sp>
    <dsp:sp modelId="{2BCB1CC3-3722-4144-8345-9A2A28605C2C}">
      <dsp:nvSpPr>
        <dsp:cNvPr id="0" name=""/>
        <dsp:cNvSpPr/>
      </dsp:nvSpPr>
      <dsp:spPr>
        <a:xfrm>
          <a:off x="525779" y="3121758"/>
          <a:ext cx="7360919" cy="1151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阶：</a:t>
          </a:r>
          <a:endParaRPr lang="en-US" altLang="zh-CN" sz="3900" kern="1200" dirty="0"/>
        </a:p>
      </dsp:txBody>
      <dsp:txXfrm>
        <a:off x="581980" y="3177959"/>
        <a:ext cx="7248517" cy="1038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ABAFB-15F2-4D62-8166-58FF4BBC32E1}">
      <dsp:nvSpPr>
        <dsp:cNvPr id="0" name=""/>
        <dsp:cNvSpPr/>
      </dsp:nvSpPr>
      <dsp:spPr>
        <a:xfrm>
          <a:off x="0" y="790533"/>
          <a:ext cx="10515599" cy="180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53948" rIns="816127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b="0" i="0" kern="1200" dirty="0"/>
            <a:t>用来衡量结点的</a:t>
          </a:r>
          <a:r>
            <a:rPr lang="zh-CN" altLang="en-US" sz="4100" b="1" i="0" kern="1200" dirty="0"/>
            <a:t>关键字数量范围</a:t>
          </a:r>
          <a:endParaRPr lang="zh-CN" altLang="en-US" sz="4100" b="1" kern="1200" dirty="0"/>
        </a:p>
      </dsp:txBody>
      <dsp:txXfrm>
        <a:off x="0" y="790533"/>
        <a:ext cx="10515599" cy="1808100"/>
      </dsp:txXfrm>
    </dsp:sp>
    <dsp:sp modelId="{163C9954-2357-4EB7-9F93-608F81530CB9}">
      <dsp:nvSpPr>
        <dsp:cNvPr id="0" name=""/>
        <dsp:cNvSpPr/>
      </dsp:nvSpPr>
      <dsp:spPr>
        <a:xfrm>
          <a:off x="525779" y="185373"/>
          <a:ext cx="7360919" cy="1210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b="0" i="0" kern="1200" dirty="0"/>
            <a:t>最小度</a:t>
          </a:r>
          <a:r>
            <a:rPr lang="en-US" altLang="zh-CN" sz="4100" b="0" i="0" kern="1200" dirty="0"/>
            <a:t>minimum degree</a:t>
          </a:r>
          <a:r>
            <a:rPr lang="zh-CN" altLang="en-US" sz="4100" b="0" i="0" kern="1200" dirty="0"/>
            <a:t>（</a:t>
          </a:r>
          <a:r>
            <a:rPr lang="en-US" altLang="zh-CN" sz="4100" b="1" i="0" kern="1200" dirty="0"/>
            <a:t>t</a:t>
          </a:r>
          <a:r>
            <a:rPr lang="zh-CN" altLang="en-US" sz="4100" b="0" i="0" kern="1200" dirty="0"/>
            <a:t>）：</a:t>
          </a:r>
          <a:endParaRPr lang="zh-CN" altLang="en-US" sz="4100" kern="1200" dirty="0"/>
        </a:p>
      </dsp:txBody>
      <dsp:txXfrm>
        <a:off x="584862" y="244456"/>
        <a:ext cx="7242753" cy="1092154"/>
      </dsp:txXfrm>
    </dsp:sp>
    <dsp:sp modelId="{8CAAA62D-788D-4AD1-BDA3-EA7F36399F15}">
      <dsp:nvSpPr>
        <dsp:cNvPr id="0" name=""/>
        <dsp:cNvSpPr/>
      </dsp:nvSpPr>
      <dsp:spPr>
        <a:xfrm>
          <a:off x="0" y="3425193"/>
          <a:ext cx="10515599" cy="180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53948" rIns="816127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4100" b="0" i="0" kern="1200" dirty="0"/>
            <a:t>衡量</a:t>
          </a:r>
          <a:r>
            <a:rPr lang="en-US" altLang="zh-CN" sz="4100" b="0" i="0" kern="1200" dirty="0"/>
            <a:t>B</a:t>
          </a:r>
          <a:r>
            <a:rPr lang="zh-CN" altLang="en-US" sz="4100" b="0" i="0" kern="1200" dirty="0"/>
            <a:t>树中的结点的最大孩子数</a:t>
          </a:r>
          <a:endParaRPr lang="en-US" altLang="zh-CN" sz="4100" kern="1200" dirty="0"/>
        </a:p>
      </dsp:txBody>
      <dsp:txXfrm>
        <a:off x="0" y="3425193"/>
        <a:ext cx="10515599" cy="1808100"/>
      </dsp:txXfrm>
    </dsp:sp>
    <dsp:sp modelId="{2BCB1CC3-3722-4144-8345-9A2A28605C2C}">
      <dsp:nvSpPr>
        <dsp:cNvPr id="0" name=""/>
        <dsp:cNvSpPr/>
      </dsp:nvSpPr>
      <dsp:spPr>
        <a:xfrm>
          <a:off x="525779" y="2820033"/>
          <a:ext cx="7360919" cy="12103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b="0" i="0" kern="1200"/>
            <a:t>阶 </a:t>
          </a:r>
          <a:r>
            <a:rPr lang="en-US" altLang="zh-CN" sz="4100" b="0" i="0" kern="1200"/>
            <a:t>order</a:t>
          </a:r>
          <a:r>
            <a:rPr lang="zh-CN" altLang="en-US" sz="4100" b="0" i="0" kern="1200"/>
            <a:t>（</a:t>
          </a:r>
          <a:r>
            <a:rPr lang="en-US" altLang="zh-CN" sz="4100" b="0" i="0" kern="1200"/>
            <a:t>m</a:t>
          </a:r>
          <a:r>
            <a:rPr lang="zh-CN" altLang="en-US" sz="4100" b="0" i="0" kern="1200"/>
            <a:t>）</a:t>
          </a:r>
          <a:r>
            <a:rPr lang="zh-CN" altLang="en-US" sz="4100" kern="1200"/>
            <a:t>：</a:t>
          </a:r>
          <a:endParaRPr lang="en-US" altLang="zh-CN" sz="4100" kern="1200" dirty="0"/>
        </a:p>
      </dsp:txBody>
      <dsp:txXfrm>
        <a:off x="584862" y="2879116"/>
        <a:ext cx="7242753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E1931-F374-47FC-BCDB-FD4FC0FC4E7A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881F3-B3BF-45ED-9292-0F448EB399EC}">
      <dsp:nvSpPr>
        <dsp:cNvPr id="0" name=""/>
        <dsp:cNvSpPr/>
      </dsp:nvSpPr>
      <dsp:spPr>
        <a:xfrm>
          <a:off x="996086" y="774110"/>
          <a:ext cx="9490929" cy="1548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i="0" kern="1200" dirty="0"/>
            <a:t>结点的关键字个数范围</a:t>
          </a:r>
          <a:r>
            <a:rPr lang="en-US" altLang="zh-CN" sz="3900" b="0" i="0" kern="1200" dirty="0"/>
            <a:t>(n)</a:t>
          </a:r>
          <a:r>
            <a:rPr lang="zh-CN" altLang="en-US" sz="3900" b="0" i="0" kern="1200" dirty="0"/>
            <a:t>：</a:t>
          </a:r>
          <a:endParaRPr lang="zh-CN" alt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sz="3000" b="0" i="1" kern="1200" dirty="0" smtClean="0">
                  <a:latin typeface="Cambria Math" panose="02040503050406030204" pitchFamily="18" charset="0"/>
                </a:rPr>
                <m:t>𝑡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−1≤ </m:t>
              </m:r>
              <m:r>
                <a:rPr lang="en-US" altLang="zh-CN" sz="3000" b="0" i="1" kern="1200" dirty="0" smtClean="0">
                  <a:latin typeface="Cambria Math" panose="02040503050406030204" pitchFamily="18" charset="0"/>
                </a:rPr>
                <m:t>𝑛</m:t>
              </m:r>
              <m:r>
                <a:rPr lang="en-US" altLang="zh-CN" sz="3000" b="0" i="1" kern="1200" dirty="0" smtClean="0">
                  <a:latin typeface="Cambria Math" panose="02040503050406030204" pitchFamily="18" charset="0"/>
                </a:rPr>
                <m:t>≤ 2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𝑡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−1</m:t>
              </m:r>
            </m:oMath>
          </a14:m>
          <a:endParaRPr lang="zh-CN" altLang="en-US" sz="3000" b="1" kern="1200" dirty="0"/>
        </a:p>
      </dsp:txBody>
      <dsp:txXfrm>
        <a:off x="996086" y="774110"/>
        <a:ext cx="9490929" cy="1548004"/>
      </dsp:txXfrm>
    </dsp:sp>
    <dsp:sp modelId="{50A5BCD7-AB63-4F08-9234-121C2EF7E098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E02B6-AF30-4964-B122-325DD5FF54A0}">
      <dsp:nvSpPr>
        <dsp:cNvPr id="0" name=""/>
        <dsp:cNvSpPr/>
      </dsp:nvSpPr>
      <dsp:spPr>
        <a:xfrm>
          <a:off x="996086" y="3096551"/>
          <a:ext cx="9490929" cy="154800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99060" rIns="99060" bIns="9906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b="0" i="0" kern="1200" dirty="0"/>
            <a:t>结点的最大孩子数</a:t>
          </a:r>
          <a:r>
            <a:rPr lang="en-US" altLang="zh-CN" sz="3900" b="0" i="0" kern="1200" dirty="0"/>
            <a:t>:</a:t>
          </a:r>
          <a:r>
            <a:rPr lang="zh-CN" altLang="en-US" sz="3900" kern="1200" dirty="0"/>
            <a:t>：</a:t>
          </a:r>
          <a:endParaRPr lang="en-US" altLang="zh-CN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en-US" altLang="zh-CN" sz="3000" b="0" i="1" kern="1200" dirty="0" smtClean="0">
                  <a:latin typeface="Cambria Math" panose="02040503050406030204" pitchFamily="18" charset="0"/>
                </a:rPr>
                <m:t>2</m:t>
              </m:r>
              <m:r>
                <a:rPr lang="en-US" altLang="zh-CN" sz="3000" b="0" i="1" kern="1200" dirty="0" smtClean="0">
                  <a:latin typeface="Cambria Math" panose="02040503050406030204" pitchFamily="18" charset="0"/>
                </a:rPr>
                <m:t>𝑡</m:t>
              </m:r>
            </m:oMath>
          </a14:m>
          <a:r>
            <a:rPr lang="en-US" altLang="zh-CN" sz="3000" kern="1200" dirty="0"/>
            <a:t>   </a:t>
          </a:r>
        </a:p>
      </dsp:txBody>
      <dsp:txXfrm>
        <a:off x="996086" y="3096551"/>
        <a:ext cx="9490929" cy="1548004"/>
      </dsp:txXfrm>
    </dsp:sp>
    <dsp:sp modelId="{12BC7687-615F-4992-BA9F-A5E642C80742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E1931-F374-47FC-BCDB-FD4FC0FC4E7A}">
      <dsp:nvSpPr>
        <dsp:cNvPr id="0" name=""/>
        <dsp:cNvSpPr/>
      </dsp:nvSpPr>
      <dsp:spPr>
        <a:xfrm>
          <a:off x="-6078982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AFEF9-C8AC-4852-BA9B-F148E26A9CF6}">
      <dsp:nvSpPr>
        <dsp:cNvPr id="0" name=""/>
        <dsp:cNvSpPr/>
      </dsp:nvSpPr>
      <dsp:spPr>
        <a:xfrm>
          <a:off x="996086" y="774110"/>
          <a:ext cx="9490929" cy="1548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b="0" i="0" kern="1200" dirty="0"/>
            <a:t>（除叶子结点）结点孩子数 </a:t>
          </a:r>
          <a:r>
            <a:rPr lang="en-US" altLang="zh-CN" sz="3000" b="0" i="0" kern="1200" dirty="0"/>
            <a:t>= </a:t>
          </a:r>
          <a:r>
            <a:rPr lang="zh-CN" altLang="en-US" sz="3000" b="0" i="0" kern="1200" dirty="0"/>
            <a:t>关键字个数 </a:t>
          </a:r>
          <a:r>
            <a:rPr lang="en-US" altLang="zh-CN" sz="3000" b="0" i="0" kern="1200" dirty="0"/>
            <a:t>+ 1</a:t>
          </a:r>
          <a:endParaRPr lang="en-US" altLang="zh-CN" sz="3000" kern="1200" dirty="0"/>
        </a:p>
      </dsp:txBody>
      <dsp:txXfrm>
        <a:off x="996086" y="774110"/>
        <a:ext cx="9490929" cy="1548004"/>
      </dsp:txXfrm>
    </dsp:sp>
    <dsp:sp modelId="{82011603-78EE-4E16-898D-AB632B1A1C23}">
      <dsp:nvSpPr>
        <dsp:cNvPr id="0" name=""/>
        <dsp:cNvSpPr/>
      </dsp:nvSpPr>
      <dsp:spPr>
        <a:xfrm>
          <a:off x="28583" y="58061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147E4-CFD0-4D29-A0A8-B8B8E730AAD0}">
      <dsp:nvSpPr>
        <dsp:cNvPr id="0" name=""/>
        <dsp:cNvSpPr/>
      </dsp:nvSpPr>
      <dsp:spPr>
        <a:xfrm>
          <a:off x="996086" y="3096551"/>
          <a:ext cx="9490929" cy="154800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729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0" i="0" kern="1200" dirty="0"/>
            <a:t>t &amp; m</a:t>
          </a:r>
          <a:r>
            <a:rPr lang="zh-CN" altLang="en-US" sz="3000" b="0" i="0" kern="1200" dirty="0"/>
            <a:t>关系如下： </a:t>
          </a:r>
          <a14:m xmlns:a14="http://schemas.microsoft.com/office/drawing/2010/main">
            <m:oMath xmlns:m="http://schemas.openxmlformats.org/officeDocument/2006/math">
              <m:r>
                <a:rPr lang="en-US" sz="3000" b="0" i="1" kern="1200" dirty="0" smtClean="0">
                  <a:latin typeface="Cambria Math" panose="02040503050406030204" pitchFamily="18" charset="0"/>
                </a:rPr>
                <m:t>𝑡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=</m:t>
              </m:r>
              <m:r>
                <a:rPr lang="en-US" sz="3000" b="0" i="1" kern="1200" dirty="0" err="1" smtClean="0">
                  <a:latin typeface="Cambria Math" panose="02040503050406030204" pitchFamily="18" charset="0"/>
                </a:rPr>
                <m:t>𝑀𝑎𝑡h</m:t>
              </m:r>
              <m:r>
                <a:rPr lang="en-US" sz="3000" b="0" i="1" kern="1200" dirty="0" err="1" smtClean="0">
                  <a:latin typeface="Cambria Math" panose="02040503050406030204" pitchFamily="18" charset="0"/>
                </a:rPr>
                <m:t>.</m:t>
              </m:r>
              <m:r>
                <a:rPr lang="en-US" sz="3000" b="0" i="1" kern="1200" dirty="0" err="1" smtClean="0">
                  <a:latin typeface="Cambria Math" panose="02040503050406030204" pitchFamily="18" charset="0"/>
                </a:rPr>
                <m:t>𝑐𝑒𝑖𝑙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𝑚</m:t>
              </m:r>
              <m:r>
                <a:rPr lang="en-US" sz="3000" b="0" i="1" kern="1200" dirty="0" smtClean="0">
                  <a:latin typeface="Cambria Math" panose="02040503050406030204" pitchFamily="18" charset="0"/>
                </a:rPr>
                <m:t>/2) </m:t>
              </m:r>
            </m:oMath>
          </a14:m>
          <a:r>
            <a:rPr lang="en-US" sz="3000" b="0" i="0" kern="1200" dirty="0"/>
            <a:t>(</a:t>
          </a:r>
          <a:r>
            <a:rPr lang="zh-CN" altLang="en-US" sz="3000" b="0" i="0" kern="1200" dirty="0"/>
            <a:t>向上取整</a:t>
          </a:r>
          <a:r>
            <a:rPr lang="en-US" altLang="zh-CN" sz="3000" b="0" i="0" kern="1200" dirty="0"/>
            <a:t>)</a:t>
          </a:r>
          <a:br>
            <a:rPr lang="zh-CN" altLang="en-US" sz="3000" kern="1200" dirty="0"/>
          </a:br>
          <a:r>
            <a:rPr lang="en-US" sz="3000" b="0" i="0" kern="1200" dirty="0"/>
            <a:t>m = 2t</a:t>
          </a:r>
          <a:endParaRPr lang="en-US" altLang="zh-CN" sz="3000" kern="1200" dirty="0"/>
        </a:p>
      </dsp:txBody>
      <dsp:txXfrm>
        <a:off x="996086" y="3096551"/>
        <a:ext cx="9490929" cy="1548004"/>
      </dsp:txXfrm>
    </dsp:sp>
    <dsp:sp modelId="{E2D2CF7F-FD9D-41E5-903A-50BA62DD92D3}">
      <dsp:nvSpPr>
        <dsp:cNvPr id="0" name=""/>
        <dsp:cNvSpPr/>
      </dsp:nvSpPr>
      <dsp:spPr>
        <a:xfrm>
          <a:off x="28583" y="2903050"/>
          <a:ext cx="1935005" cy="19350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CCFBF-D51C-45F0-B1F8-4715C1F32D2A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2821C-7B22-4C07-90EB-80A783FBE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7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假如定义一颗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树的最小度为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，那么结点（除根节点）的关键字数在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2~5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，孩子数最大为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2821C-7B22-4C07-90EB-80A783FBE7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456B-32DC-F4DD-04E9-58EB97D64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3E8072-741E-0409-3739-E6D705536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36C62-2713-58DE-98F5-3E7B1136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2A0C8-122F-0287-DF62-A67410FB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00BF-6015-7FE3-06B5-E2BCC607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C018-1E56-D271-7B7D-B3F9B1C5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0FA4F-F54D-5D83-0FAF-8850D9E8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7533C-5F38-9E05-C05B-A79D8812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C82A1-4103-EC7B-D190-B7D0FDE2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BD0E1-C148-B85F-363B-44A12310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742D5-0213-DB12-08C8-851887034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BFAA42-4B76-4C15-7D73-1A650377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16BF2-4A78-321E-2F0B-0F30B322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4980-0B0D-6D83-D450-58493DF3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524FC-AEEC-BBF6-0C8E-616289E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8F362-0066-6E33-3A57-E0C0F022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173D5-E21C-44D9-7C31-6D7454EA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D39F0-3888-4C55-1062-2AF0669F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81E4E-82C9-D2A9-D73D-1D3D8F9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F7779-9E58-8861-F31A-C57D92E7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4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E4BB-F508-894D-0EC4-1796E279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A237-CC37-B7D7-0DCF-544FC08C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15635-2A87-E8DE-DE8C-839949CE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F281C-621D-B954-EA32-F7798E7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641B-795A-BF48-351A-2347EE69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8AD5F-CCC9-27E5-A569-757DB856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F6533-798D-62D0-38FE-DD473F92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9E569-EC79-B77F-03F2-8E5B2D99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E68FB-FD28-2A50-27C9-FEBCC6A0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84A27-D628-2FF1-68A1-30DAC0D8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F6E1E-F8D8-8F4D-9835-3452E52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5EDCB-41CC-3C85-6807-1260E1E6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DD1B-8B61-CFF1-D590-1EFEB0A3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39B86-6FF7-5FDB-ED13-708BE7E8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1302D8-2F4A-1DBD-972F-040CB4C6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1A99B-57AB-B651-5241-220C90DB5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CB05C8-AADA-FE54-12ED-D777B304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792CE-6197-FFE4-61C0-0E293E56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CC072-69E4-A9A8-A368-14A38ACB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3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3DB8-5D32-FA3E-09B6-D2FC3E68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71D55-49C9-03DB-6971-39E7DDA5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74428-F6A4-1084-02C6-10BB40DC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54D16-F415-A79B-C884-0645A236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49DFA-B1D5-A280-CE82-DEDA541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235D44-6584-3FC6-BBAE-8B5BE0A8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8455C1-1301-7D0B-E836-8219F5E6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3010-F133-CD5D-0B57-1CFA14D0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32919-215A-A216-9822-E73885F3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643F69-6382-C447-3E74-0F63A667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69E83-A5D3-6345-CAEE-8971B068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88DFD4-BAF0-D107-5EEF-AFE4D37B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EDDCD-7A1A-CDCA-C890-B0CCC996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1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2B320-B181-5ADE-655C-70F265697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5AF701-419F-F679-16A2-42D5B4D7A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3CF26B-8644-43EF-8502-1501EC36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0C9C4-B735-A295-643B-EF0BD50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DE2FA-CB12-104E-21D4-991BE052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21E9E-43E4-56C4-1EB7-AF7DA0AD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7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1E650E-C705-4270-1FA6-FA375BE1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CF597-D125-C66E-057E-FA0FB9E2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07B30-5045-6C43-5E32-2757A8BFD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2A77-53F2-4783-A7B2-B0D2E447804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855A1-BCD5-6063-70E9-93AEAFEA4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EBE21-A827-2E46-0757-C1C99EF74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38F8-2392-476F-B3CE-5A38B6D8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866A0-56F1-3C45-653A-B4E77BAC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256E6-00AE-41B4-49ED-CA7FB59BF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1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BFA6-81DA-5073-FC97-FEF297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47632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数据结构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– Tree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28EEE80-0CD3-F85D-9237-3F8A3A3C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812890"/>
              </p:ext>
            </p:extLst>
          </p:nvPr>
        </p:nvGraphicFramePr>
        <p:xfrm>
          <a:off x="1329355" y="1277931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0475D71-2F95-8EF4-6FC9-E1D463BDBC4F}"/>
              </a:ext>
            </a:extLst>
          </p:cNvPr>
          <p:cNvSpPr/>
          <p:nvPr/>
        </p:nvSpPr>
        <p:spPr>
          <a:xfrm>
            <a:off x="7883091" y="2603494"/>
            <a:ext cx="1020544" cy="683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985DE7-C17D-9D5E-1D84-55A357247644}"/>
              </a:ext>
            </a:extLst>
          </p:cNvPr>
          <p:cNvSpPr/>
          <p:nvPr/>
        </p:nvSpPr>
        <p:spPr>
          <a:xfrm>
            <a:off x="4401688" y="5739726"/>
            <a:ext cx="1020544" cy="683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BFA6-81DA-5073-FC97-FEF297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47632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数据结构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– B Tree</a:t>
            </a: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28EEE80-0CD3-F85D-9237-3F8A3A3C4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016998"/>
              </p:ext>
            </p:extLst>
          </p:nvPr>
        </p:nvGraphicFramePr>
        <p:xfrm>
          <a:off x="1329355" y="1277931"/>
          <a:ext cx="10515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60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BFA6-81DA-5073-FC97-FEF297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47632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数据结构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– B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D28EEE80-0CD3-F85D-9237-3F8A3A3C4B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987702"/>
                  </p:ext>
                </p:extLst>
              </p:nvPr>
            </p:nvGraphicFramePr>
            <p:xfrm>
              <a:off x="1329355" y="1277931"/>
              <a:ext cx="1051559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D28EEE80-0CD3-F85D-9237-3F8A3A3C4B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6987702"/>
                  </p:ext>
                </p:extLst>
              </p:nvPr>
            </p:nvGraphicFramePr>
            <p:xfrm>
              <a:off x="1329355" y="1277931"/>
              <a:ext cx="1051559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740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BFA6-81DA-5073-FC97-FEF29746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2" y="-47632"/>
            <a:ext cx="10515600" cy="1325563"/>
          </a:xfrm>
        </p:spPr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数据结构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– B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D28EEE80-0CD3-F85D-9237-3F8A3A3C4B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5282552"/>
                  </p:ext>
                </p:extLst>
              </p:nvPr>
            </p:nvGraphicFramePr>
            <p:xfrm>
              <a:off x="1329355" y="1277931"/>
              <a:ext cx="1051559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图示 4">
                <a:extLst>
                  <a:ext uri="{FF2B5EF4-FFF2-40B4-BE49-F238E27FC236}">
                    <a16:creationId xmlns:a16="http://schemas.microsoft.com/office/drawing/2014/main" id="{D28EEE80-0CD3-F85D-9237-3F8A3A3C4B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25282552"/>
                  </p:ext>
                </p:extLst>
              </p:nvPr>
            </p:nvGraphicFramePr>
            <p:xfrm>
              <a:off x="1329355" y="1277931"/>
              <a:ext cx="10515599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374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3485-F23E-58D2-BECE-359FFF41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6F2E9F3-EFFB-09FF-C175-BCEA381A31D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4488184"/>
                  </p:ext>
                </p:extLst>
              </p:nvPr>
            </p:nvGraphicFramePr>
            <p:xfrm>
              <a:off x="838200" y="1825624"/>
              <a:ext cx="10515596" cy="3872532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110533600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76723786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450269564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530341188"/>
                        </a:ext>
                      </a:extLst>
                    </a:gridCol>
                  </a:tblGrid>
                  <a:tr h="645422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latin typeface="+mn-ea"/>
                              <a:ea typeface="+mn-ea"/>
                            </a:rPr>
                            <a:t>阶数</a:t>
                          </a:r>
                          <a:r>
                            <a:rPr lang="en-US" altLang="zh-CN" b="1" dirty="0">
                              <a:latin typeface="+mn-ea"/>
                              <a:ea typeface="+mn-ea"/>
                            </a:rPr>
                            <a:t>( m )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i="0" dirty="0">
                              <a:latin typeface="+mn-ea"/>
                              <a:ea typeface="+mn-ea"/>
                            </a:rPr>
                            <a:t>最小度 </a:t>
                          </a:r>
                          <a:r>
                            <a:rPr lang="en-US" altLang="zh-CN" b="1" i="0" dirty="0">
                              <a:latin typeface="+mn-ea"/>
                              <a:ea typeface="+mn-ea"/>
                            </a:rPr>
                            <a:t>( t )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 dirty="0">
                              <a:latin typeface="+mn-ea"/>
                              <a:ea typeface="+mn-ea"/>
                            </a:rPr>
                            <a:t>Key</a:t>
                          </a:r>
                          <a:r>
                            <a:rPr lang="zh-CN" altLang="en-US" b="1" dirty="0">
                              <a:latin typeface="+mn-ea"/>
                              <a:ea typeface="+mn-ea"/>
                            </a:rPr>
                            <a:t>数量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oMath>
                          </a14:m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zh-CN" altLang="en-US" b="1" i="0" dirty="0">
                              <a:latin typeface="+mn-ea"/>
                              <a:ea typeface="+mn-ea"/>
                            </a:rPr>
                            <a:t>结点孩子数 </a:t>
                          </a:r>
                          <a:r>
                            <a:rPr lang="en-US" altLang="zh-CN" b="1" i="0" dirty="0">
                              <a:latin typeface="+mn-ea"/>
                              <a:ea typeface="+mn-ea"/>
                            </a:rPr>
                            <a:t>children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63272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7842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34354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345774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06708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571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6F2E9F3-EFFB-09FF-C175-BCEA381A31D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4488184"/>
                  </p:ext>
                </p:extLst>
              </p:nvPr>
            </p:nvGraphicFramePr>
            <p:xfrm>
              <a:off x="838200" y="1825624"/>
              <a:ext cx="10515596" cy="3872532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110533600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76723786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2450269564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530341188"/>
                        </a:ext>
                      </a:extLst>
                    </a:gridCol>
                  </a:tblGrid>
                  <a:tr h="645422">
                    <a:tc>
                      <a:txBody>
                        <a:bodyPr/>
                        <a:lstStyle/>
                        <a:p>
                          <a:r>
                            <a:rPr lang="zh-CN" altLang="en-US" b="1" dirty="0">
                              <a:latin typeface="+mn-ea"/>
                              <a:ea typeface="+mn-ea"/>
                            </a:rPr>
                            <a:t>阶数</a:t>
                          </a:r>
                          <a:r>
                            <a:rPr lang="en-US" altLang="zh-CN" b="1" dirty="0">
                              <a:latin typeface="+mn-ea"/>
                              <a:ea typeface="+mn-ea"/>
                            </a:rPr>
                            <a:t>( m )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i="0" dirty="0">
                              <a:latin typeface="+mn-ea"/>
                              <a:ea typeface="+mn-ea"/>
                            </a:rPr>
                            <a:t>最小度 </a:t>
                          </a:r>
                          <a:r>
                            <a:rPr lang="en-US" altLang="zh-CN" b="1" i="0" dirty="0">
                              <a:latin typeface="+mn-ea"/>
                              <a:ea typeface="+mn-ea"/>
                            </a:rPr>
                            <a:t>( t )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717" r="-100463" b="-5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zh-CN" altLang="en-US" b="1" i="0" dirty="0">
                              <a:latin typeface="+mn-ea"/>
                              <a:ea typeface="+mn-ea"/>
                            </a:rPr>
                            <a:t>结点孩子数 </a:t>
                          </a:r>
                          <a:r>
                            <a:rPr lang="en-US" altLang="zh-CN" b="1" i="0" dirty="0">
                              <a:latin typeface="+mn-ea"/>
                              <a:ea typeface="+mn-ea"/>
                            </a:rPr>
                            <a:t>children</a:t>
                          </a:r>
                          <a:endParaRPr lang="zh-CN" altLang="en-US" b="1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63272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17842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2343543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345774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306708"/>
                      </a:ext>
                    </a:extLst>
                  </a:tr>
                  <a:tr h="645422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4571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F0397BC-C4EA-02A4-A486-D1473850EF4F}"/>
              </a:ext>
            </a:extLst>
          </p:cNvPr>
          <p:cNvSpPr txBox="1"/>
          <p:nvPr/>
        </p:nvSpPr>
        <p:spPr>
          <a:xfrm>
            <a:off x="4369869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0EEAD-D87A-05B6-5CD7-6478FF15DC2C}"/>
              </a:ext>
            </a:extLst>
          </p:cNvPr>
          <p:cNvSpPr txBox="1"/>
          <p:nvPr/>
        </p:nvSpPr>
        <p:spPr>
          <a:xfrm>
            <a:off x="1615440" y="2626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4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188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PingFang SC</vt:lpstr>
      <vt:lpstr>等线</vt:lpstr>
      <vt:lpstr>等线 Light</vt:lpstr>
      <vt:lpstr>Arial</vt:lpstr>
      <vt:lpstr>Cambria Math</vt:lpstr>
      <vt:lpstr>Office 主题​​</vt:lpstr>
      <vt:lpstr>PowerPoint 演示文稿</vt:lpstr>
      <vt:lpstr>数据结构 – Tree</vt:lpstr>
      <vt:lpstr>数据结构 – B Tree</vt:lpstr>
      <vt:lpstr>数据结构 – B Tree</vt:lpstr>
      <vt:lpstr>数据结构 – B Tree</vt:lpstr>
      <vt:lpstr>PowerPoint 演示文稿</vt:lpstr>
    </vt:vector>
  </TitlesOfParts>
  <Company>SwireCocacola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Nianlai(陈年来)</dc:creator>
  <cp:lastModifiedBy>Chen Nianlai(陈年来)</cp:lastModifiedBy>
  <cp:revision>6</cp:revision>
  <dcterms:created xsi:type="dcterms:W3CDTF">2024-10-05T05:34:49Z</dcterms:created>
  <dcterms:modified xsi:type="dcterms:W3CDTF">2024-10-05T16:05:48Z</dcterms:modified>
</cp:coreProperties>
</file>