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5" r:id="rId3"/>
  </p:sldMasterIdLst>
  <p:notesMasterIdLst>
    <p:notesMasterId r:id="rId10"/>
  </p:notesMasterIdLst>
  <p:sldIdLst>
    <p:sldId id="256" r:id="rId4"/>
    <p:sldId id="336" r:id="rId5"/>
    <p:sldId id="258" r:id="rId6"/>
    <p:sldId id="319" r:id="rId7"/>
    <p:sldId id="320" r:id="rId8"/>
    <p:sldId id="321" r:id="rId9"/>
    <p:sldId id="323" r:id="rId11"/>
    <p:sldId id="324" r:id="rId12"/>
    <p:sldId id="325" r:id="rId13"/>
    <p:sldId id="337" r:id="rId14"/>
    <p:sldId id="338" r:id="rId15"/>
    <p:sldId id="329" r:id="rId16"/>
    <p:sldId id="362" r:id="rId17"/>
    <p:sldId id="363" r:id="rId18"/>
    <p:sldId id="332" r:id="rId19"/>
    <p:sldId id="272" r:id="rId20"/>
    <p:sldId id="333" r:id="rId21"/>
    <p:sldId id="357" r:id="rId22"/>
    <p:sldId id="356" r:id="rId23"/>
    <p:sldId id="273" r:id="rId24"/>
    <p:sldId id="335" r:id="rId25"/>
    <p:sldId id="26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CF6"/>
    <a:srgbClr val="91B73B"/>
    <a:srgbClr val="347DAA"/>
    <a:srgbClr val="EDF0F0"/>
    <a:srgbClr val="BABCBD"/>
    <a:srgbClr val="76A438"/>
    <a:srgbClr val="1B5B8F"/>
    <a:srgbClr val="11B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0" autoAdjust="0"/>
    <p:restoredTop sz="91004"/>
  </p:normalViewPr>
  <p:slideViewPr>
    <p:cSldViewPr snapToGrid="0">
      <p:cViewPr varScale="1">
        <p:scale>
          <a:sx n="105" d="100"/>
          <a:sy n="105" d="100"/>
        </p:scale>
        <p:origin x="296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F1DD2-9A69-4A30-A20B-8ED9F9F614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EF1F-5AB9-4920-AF5B-E1DBE17087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这里可以换成</a:t>
            </a:r>
            <a:r>
              <a:rPr kumimoji="1" lang="en-US" altLang="zh-CN" dirty="0" err="1"/>
              <a:t>sublimtext</a:t>
            </a:r>
            <a:r>
              <a:rPr kumimoji="1" lang="zh-CN" altLang="en-US" dirty="0"/>
              <a:t>里面的截图 说不定比较好看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这里也换成代码里的截图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例子都换成截图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看看有没有必要增加一页讲解一下如何结合</a:t>
            </a:r>
            <a:r>
              <a:rPr kumimoji="1" lang="en-US" altLang="zh-CN" dirty="0"/>
              <a:t>rasa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flask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microsoft.com/office/2007/relationships/hdphoto" Target="../media/hdphoto1.wdp"/><Relationship Id="rId3" Type="http://schemas.openxmlformats.org/officeDocument/2006/relationships/image" Target="../media/image8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4.xml"/><Relationship Id="rId3" Type="http://schemas.openxmlformats.org/officeDocument/2006/relationships/image" Target="../media/image1.jpe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jpeg"/><Relationship Id="rId5" Type="http://schemas.microsoft.com/office/2007/relationships/hdphoto" Target="../media/hdphoto1.wdp"/><Relationship Id="rId4" Type="http://schemas.openxmlformats.org/officeDocument/2006/relationships/image" Target="../media/image8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rcRect/>
            <a:stretch>
              <a:fillRect t="-9392" b="-93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7" name="矩形 96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69924" y="3177584"/>
            <a:ext cx="7855511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669924" y="2478993"/>
            <a:ext cx="7855511" cy="6985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69924" y="4940892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69924" y="5237163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矩形 1306"/>
          <p:cNvSpPr/>
          <p:nvPr userDrawn="1"/>
        </p:nvSpPr>
        <p:spPr>
          <a:xfrm>
            <a:off x="0" y="1916832"/>
            <a:ext cx="12192000" cy="2232248"/>
          </a:xfrm>
          <a:prstGeom prst="rect">
            <a:avLst/>
          </a:prstGeom>
          <a:blipFill>
            <a:blip r:embed="rId2"/>
            <a:srcRect/>
            <a:stretch>
              <a:fillRect t="-132414" b="-13241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08" name="矩形 1307"/>
          <p:cNvSpPr/>
          <p:nvPr userDrawn="1"/>
        </p:nvSpPr>
        <p:spPr>
          <a:xfrm>
            <a:off x="0" y="1937171"/>
            <a:ext cx="12192000" cy="223224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545898" y="2308413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547014" y="3203763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401733" y="62531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69925" y="62531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2531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01732" y="62531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9924" y="62531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599" y="62531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rcRect/>
            <a:stretch>
              <a:fillRect t="-9392" b="-93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79" name="矩形 78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382962" y="2303463"/>
            <a:ext cx="5426076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3382962" y="4609699"/>
            <a:ext cx="5426076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defTabSz="-635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382963" y="4313428"/>
            <a:ext cx="542607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副标题 4"/>
          <p:cNvSpPr>
            <a:spLocks noGrp="1"/>
          </p:cNvSpPr>
          <p:nvPr>
            <p:ph type="subTitle" idx="1"/>
          </p:nvPr>
        </p:nvSpPr>
        <p:spPr>
          <a:xfrm>
            <a:off x="2940049" y="3129959"/>
            <a:ext cx="6311901" cy="558799"/>
          </a:xfrm>
        </p:spPr>
        <p:txBody>
          <a:bodyPr/>
          <a:lstStyle/>
          <a:p>
            <a:pPr algn="ctr"/>
            <a:r>
              <a:rPr lang="zh-CN" altLang="en-US" dirty="0"/>
              <a:t>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RASA</a:t>
            </a:r>
            <a:r>
              <a:rPr lang="zh-CN" altLang="en-US" dirty="0"/>
              <a:t>的任务型机器人构建</a:t>
            </a:r>
            <a:endParaRPr lang="zh-CN" altLang="en-US" dirty="0"/>
          </a:p>
        </p:txBody>
      </p:sp>
      <p:sp>
        <p:nvSpPr>
          <p:cNvPr id="16" name="标题 3"/>
          <p:cNvSpPr>
            <a:spLocks noGrp="1"/>
          </p:cNvSpPr>
          <p:nvPr>
            <p:ph type="ctrTitle"/>
          </p:nvPr>
        </p:nvSpPr>
        <p:spPr>
          <a:xfrm>
            <a:off x="2940049" y="2009776"/>
            <a:ext cx="6311901" cy="1120184"/>
          </a:xfrm>
        </p:spPr>
        <p:txBody>
          <a:bodyPr>
            <a:no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</a:t>
            </a:r>
            <a:r>
              <a:rPr lang="en-US" altLang="zh-CN" dirty="0"/>
              <a:t> </a:t>
            </a:r>
            <a:r>
              <a:rPr lang="zh-CN" altLang="en-US" dirty="0"/>
              <a:t>成果汇报</a:t>
            </a:r>
            <a:endParaRPr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940049" y="4626567"/>
            <a:ext cx="6311901" cy="296271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</a:t>
            </a:r>
            <a:r>
              <a:rPr lang="en-US" altLang="zh-CN" dirty="0"/>
              <a:t> </a:t>
            </a:r>
            <a:r>
              <a:rPr lang="zh-CN" altLang="en-US" dirty="0"/>
              <a:t>技术平台中心</a:t>
            </a:r>
            <a:endParaRPr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860674" y="4922838"/>
            <a:ext cx="6311901" cy="296271"/>
          </a:xfrm>
        </p:spPr>
        <p:txBody>
          <a:bodyPr/>
          <a:lstStyle/>
          <a:p>
            <a:pPr algn="ctr"/>
            <a:r>
              <a:rPr lang="zh-CN" altLang="en-US" dirty="0"/>
              <a:t>实习生  王晶冰</a:t>
            </a:r>
            <a:endParaRPr lang="zh-CN" altLang="en-US" dirty="0"/>
          </a:p>
        </p:txBody>
      </p:sp>
      <p:sp>
        <p:nvSpPr>
          <p:cNvPr id="2" name="文本占位符 6"/>
          <p:cNvSpPr>
            <a:spLocks noGrp="1"/>
          </p:cNvSpPr>
          <p:nvPr/>
        </p:nvSpPr>
        <p:spPr>
          <a:xfrm>
            <a:off x="2860674" y="5219383"/>
            <a:ext cx="6311901" cy="2962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2019/6/18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323975" y="1287145"/>
            <a:ext cx="9277350" cy="50292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Rasa Core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：对话管理平台，决定接下来机器人该返回给用户的内容。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9158" y="1997710"/>
            <a:ext cx="5353685" cy="369332"/>
          </a:xfrm>
          <a:prstGeom prst="rect">
            <a:avLst/>
          </a:prstGeom>
          <a:noFill/>
          <a:ln>
            <a:solidFill>
              <a:srgbClr val="347DA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训练数据：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Stories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4479862" y="2545798"/>
            <a:ext cx="2092705" cy="883202"/>
          </a:xfrm>
          <a:prstGeom prst="wedgeRectCallou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tx1"/>
                </a:solidFill>
              </a:rPr>
              <a:t>##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story</a:t>
            </a:r>
            <a:r>
              <a:rPr kumimoji="1" lang="zh-CN" altLang="en-US" sz="1200" dirty="0">
                <a:solidFill>
                  <a:schemeClr val="tx1"/>
                </a:solidFill>
              </a:rPr>
              <a:t>的名字，便于</a:t>
            </a:r>
            <a:r>
              <a:rPr kumimoji="1" lang="en-US" altLang="zh-CN" sz="1200" dirty="0">
                <a:solidFill>
                  <a:schemeClr val="tx1"/>
                </a:solidFill>
              </a:rPr>
              <a:t>debug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>
                <a:solidFill>
                  <a:schemeClr val="tx1"/>
                </a:solidFill>
              </a:rPr>
              <a:t>* 用户意图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>
                <a:solidFill>
                  <a:schemeClr val="tx1"/>
                </a:solidFill>
              </a:rPr>
              <a:t>     </a:t>
            </a:r>
            <a:r>
              <a:rPr kumimoji="1" lang="en-US" altLang="zh-CN" sz="1200" dirty="0">
                <a:solidFill>
                  <a:schemeClr val="tx1"/>
                </a:solidFill>
              </a:rPr>
              <a:t>-</a:t>
            </a:r>
            <a:r>
              <a:rPr kumimoji="1" lang="zh-CN" altLang="en-US" sz="1200" dirty="0">
                <a:solidFill>
                  <a:schemeClr val="tx1"/>
                </a:solidFill>
              </a:rPr>
              <a:t> 机器人动作</a:t>
            </a:r>
            <a:endParaRPr kumimoji="1" lang="en-US" altLang="zh-CN" sz="1200" dirty="0">
              <a:solidFill>
                <a:schemeClr val="tx1"/>
              </a:solidFill>
            </a:endParaRPr>
          </a:p>
        </p:txBody>
      </p:sp>
      <p:pic>
        <p:nvPicPr>
          <p:cNvPr id="11" name="图片 10" descr="图片包含 文字, 黑色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7" y="3600629"/>
            <a:ext cx="2743200" cy="3098800"/>
          </a:xfrm>
          <a:prstGeom prst="rect">
            <a:avLst/>
          </a:prstGeom>
        </p:spPr>
      </p:pic>
      <p:pic>
        <p:nvPicPr>
          <p:cNvPr id="21" name="图片 20" descr="图片包含 文字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843" y="3615255"/>
            <a:ext cx="2743200" cy="3084173"/>
          </a:xfrm>
          <a:prstGeom prst="rect">
            <a:avLst/>
          </a:prstGeom>
        </p:spPr>
      </p:pic>
      <p:sp>
        <p:nvSpPr>
          <p:cNvPr id="23" name="矩形标注 22"/>
          <p:cNvSpPr/>
          <p:nvPr/>
        </p:nvSpPr>
        <p:spPr>
          <a:xfrm>
            <a:off x="518815" y="2545798"/>
            <a:ext cx="2092705" cy="88320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zh-CN" altLang="en-US" sz="1400" dirty="0"/>
              <a:t>编写可能的对话路径，用于训练模型</a:t>
            </a:r>
            <a:endParaRPr kumimoji="1" lang="en-US" altLang="zh-CN" sz="1400" dirty="0"/>
          </a:p>
        </p:txBody>
      </p:sp>
      <p:pic>
        <p:nvPicPr>
          <p:cNvPr id="33" name="图片 32" descr="图片包含 文字&#10;&#10;描述已自动生成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90"/>
          <a:stretch>
            <a:fillRect/>
          </a:stretch>
        </p:blipFill>
        <p:spPr>
          <a:xfrm>
            <a:off x="8182078" y="3663353"/>
            <a:ext cx="3614063" cy="2987976"/>
          </a:xfrm>
          <a:prstGeom prst="rect">
            <a:avLst/>
          </a:prstGeom>
        </p:spPr>
      </p:pic>
      <p:sp>
        <p:nvSpPr>
          <p:cNvPr id="34" name="矩形标注 33"/>
          <p:cNvSpPr/>
          <p:nvPr/>
        </p:nvSpPr>
        <p:spPr>
          <a:xfrm>
            <a:off x="9050545" y="2545798"/>
            <a:ext cx="2092705" cy="88320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zh-CN" altLang="en-US" sz="1400" dirty="0"/>
              <a:t>交互学习自动保存增加训练数据</a:t>
            </a:r>
            <a:endParaRPr kumimoji="1" lang="en-US" altLang="zh-CN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323975" y="1287145"/>
            <a:ext cx="9277350" cy="49936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Rasa Core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：对话管理平台，决定接下来机器人该返回给用户的内容。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9158" y="1997710"/>
            <a:ext cx="5353685" cy="369332"/>
          </a:xfrm>
          <a:prstGeom prst="rect">
            <a:avLst/>
          </a:prstGeom>
          <a:noFill/>
          <a:ln>
            <a:solidFill>
              <a:srgbClr val="347DA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定义整体操作环境：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3c2f1681-f979-4de5-8036-c0bce5db0ca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02617" y="3000677"/>
            <a:ext cx="10585176" cy="2391576"/>
            <a:chOff x="767408" y="1988840"/>
            <a:chExt cx="10585176" cy="2391576"/>
          </a:xfrm>
        </p:grpSpPr>
        <p:cxnSp>
          <p:nvCxnSpPr>
            <p:cNvPr id="11" name="直接箭头连接符 5"/>
            <p:cNvCxnSpPr/>
            <p:nvPr/>
          </p:nvCxnSpPr>
          <p:spPr>
            <a:xfrm>
              <a:off x="767408" y="4165338"/>
              <a:ext cx="10585176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îsḷïḓè"/>
            <p:cNvGrpSpPr/>
            <p:nvPr/>
          </p:nvGrpSpPr>
          <p:grpSpPr>
            <a:xfrm>
              <a:off x="1139724" y="1988840"/>
              <a:ext cx="1518741" cy="1509753"/>
              <a:chOff x="2452226" y="1883471"/>
              <a:chExt cx="1518741" cy="1509753"/>
            </a:xfrm>
          </p:grpSpPr>
          <p:sp>
            <p:nvSpPr>
              <p:cNvPr id="33" name="ïśľïḍe"/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isḷïḓé"/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Intents</a:t>
                </a:r>
                <a:endParaRPr lang="en-US" altLang="zh-CN" b="1" dirty="0"/>
              </a:p>
              <a:p>
                <a:pPr algn="ctr"/>
                <a:r>
                  <a:rPr lang="en-US" altLang="zh-CN" b="1" dirty="0"/>
                  <a:t>Entities</a:t>
                </a:r>
                <a:endParaRPr lang="zh-CN" altLang="en-US" b="1" dirty="0"/>
              </a:p>
            </p:txBody>
          </p:sp>
        </p:grpSp>
        <p:sp>
          <p:nvSpPr>
            <p:cNvPr id="14" name="îś1íḓè"/>
            <p:cNvSpPr/>
            <p:nvPr/>
          </p:nvSpPr>
          <p:spPr>
            <a:xfrm>
              <a:off x="1126052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r>
                <a:rPr lang="zh-CN" altLang="en-US" sz="1865" b="1" dirty="0">
                  <a:solidFill>
                    <a:schemeClr val="bg1"/>
                  </a:solidFill>
                </a:rPr>
                <a:t>在</a:t>
              </a:r>
              <a:r>
                <a:rPr lang="en-US" altLang="zh-CN" sz="1865" b="1" dirty="0">
                  <a:solidFill>
                    <a:schemeClr val="bg1"/>
                  </a:solidFill>
                </a:rPr>
                <a:t>NLU</a:t>
              </a:r>
              <a:r>
                <a:rPr lang="zh-CN" altLang="en-US" sz="1865" b="1" dirty="0">
                  <a:solidFill>
                    <a:schemeClr val="bg1"/>
                  </a:solidFill>
                </a:rPr>
                <a:t>模块定义</a:t>
              </a:r>
              <a:endParaRPr lang="zh-CN" altLang="en-US" sz="1865" b="1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î$ḷiḑé"/>
            <p:cNvGrpSpPr/>
            <p:nvPr/>
          </p:nvGrpSpPr>
          <p:grpSpPr>
            <a:xfrm>
              <a:off x="3901485" y="1988840"/>
              <a:ext cx="1518741" cy="1509753"/>
              <a:chOff x="2452226" y="1883471"/>
              <a:chExt cx="1518741" cy="1509753"/>
            </a:xfrm>
          </p:grpSpPr>
          <p:sp>
            <p:nvSpPr>
              <p:cNvPr id="30" name="ïŝliḓè"/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ïŝ1íďe"/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Slots</a:t>
                </a:r>
                <a:endParaRPr lang="zh-CN" altLang="en-US" b="1" dirty="0"/>
              </a:p>
            </p:txBody>
          </p:sp>
        </p:grpSp>
        <p:sp>
          <p:nvSpPr>
            <p:cNvPr id="17" name="ïṩḻïďê"/>
            <p:cNvSpPr/>
            <p:nvPr/>
          </p:nvSpPr>
          <p:spPr>
            <a:xfrm>
              <a:off x="3887813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r>
                <a:rPr lang="zh-CN" altLang="en-US" sz="1865" b="1" dirty="0">
                  <a:solidFill>
                    <a:schemeClr val="bg1"/>
                  </a:solidFill>
                </a:rPr>
                <a:t>存储对话中信息</a:t>
              </a:r>
              <a:endParaRPr lang="zh-CN" altLang="en-US" sz="1865" b="1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íŝ1ïḑè"/>
            <p:cNvGrpSpPr/>
            <p:nvPr/>
          </p:nvGrpSpPr>
          <p:grpSpPr>
            <a:xfrm>
              <a:off x="6663246" y="1988840"/>
              <a:ext cx="1518741" cy="1509753"/>
              <a:chOff x="2452226" y="1883471"/>
              <a:chExt cx="1518741" cy="1509753"/>
            </a:xfrm>
          </p:grpSpPr>
          <p:sp>
            <p:nvSpPr>
              <p:cNvPr id="28" name="íṩľïdè"/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îśļiďé"/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Actions</a:t>
                </a:r>
                <a:endParaRPr lang="zh-CN" altLang="en-US" b="1" dirty="0"/>
              </a:p>
            </p:txBody>
          </p:sp>
        </p:grpSp>
        <p:sp>
          <p:nvSpPr>
            <p:cNvPr id="21" name="ï$ľide"/>
            <p:cNvSpPr/>
            <p:nvPr/>
          </p:nvSpPr>
          <p:spPr>
            <a:xfrm>
              <a:off x="6649574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r>
                <a:rPr lang="zh-CN" altLang="en-US" sz="1865" b="1" dirty="0">
                  <a:solidFill>
                    <a:schemeClr val="bg1"/>
                  </a:solidFill>
                </a:rPr>
                <a:t>可以实现的动作</a:t>
              </a:r>
              <a:endParaRPr lang="zh-CN" altLang="en-US" sz="1865" b="1" dirty="0">
                <a:solidFill>
                  <a:schemeClr val="bg1"/>
                </a:solidFill>
              </a:endParaRPr>
            </a:p>
          </p:txBody>
        </p:sp>
        <p:grpSp>
          <p:nvGrpSpPr>
            <p:cNvPr id="23" name="ïṣļiḋè"/>
            <p:cNvGrpSpPr/>
            <p:nvPr/>
          </p:nvGrpSpPr>
          <p:grpSpPr>
            <a:xfrm>
              <a:off x="9425006" y="1988840"/>
              <a:ext cx="1518741" cy="1509753"/>
              <a:chOff x="2452226" y="1883471"/>
              <a:chExt cx="1518741" cy="1509753"/>
            </a:xfrm>
          </p:grpSpPr>
          <p:sp>
            <p:nvSpPr>
              <p:cNvPr id="26" name="íṡḻïḋé"/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" name="íṣḻiḓè"/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Template</a:t>
                </a:r>
                <a:endParaRPr lang="zh-CN" altLang="en-US" b="1" dirty="0"/>
              </a:p>
            </p:txBody>
          </p:sp>
        </p:grpSp>
        <p:sp>
          <p:nvSpPr>
            <p:cNvPr id="24" name="išļïḓé"/>
            <p:cNvSpPr/>
            <p:nvPr/>
          </p:nvSpPr>
          <p:spPr>
            <a:xfrm>
              <a:off x="9411334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r>
                <a:rPr lang="zh-CN" altLang="en-US" sz="1865" b="1" dirty="0">
                  <a:solidFill>
                    <a:schemeClr val="bg1"/>
                  </a:solidFill>
                </a:rPr>
                <a:t>机器人话术模版</a:t>
              </a:r>
              <a:endParaRPr lang="zh-CN" altLang="en-US" sz="1865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47"/>
          <a:stretch>
            <a:fillRect/>
          </a:stretch>
        </p:blipFill>
        <p:spPr>
          <a:xfrm>
            <a:off x="607287" y="5859463"/>
            <a:ext cx="1197129" cy="787400"/>
          </a:xfrm>
          <a:prstGeom prst="rect">
            <a:avLst/>
          </a:prstGeom>
        </p:spPr>
      </p:pic>
      <p:pic>
        <p:nvPicPr>
          <p:cNvPr id="35" name="图片 34" descr="图片包含 室内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28" y="5861241"/>
            <a:ext cx="1197129" cy="785616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166" y="5855241"/>
            <a:ext cx="1277139" cy="79161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825" y="5838298"/>
            <a:ext cx="2286000" cy="82550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85" y="5837403"/>
            <a:ext cx="3459234" cy="8254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457325" y="1287145"/>
            <a:ext cx="9277350" cy="50292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/>
              <a:t>Rasa Core</a:t>
            </a:r>
            <a:r>
              <a:rPr lang="zh-CN" altLang="en-US"/>
              <a:t>：对话管理平台，决定接下来机器人该返回给用户的内容。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419158" y="1997710"/>
            <a:ext cx="5353685" cy="369332"/>
          </a:xfrm>
          <a:prstGeom prst="rect">
            <a:avLst/>
          </a:prstGeom>
          <a:noFill/>
          <a:ln>
            <a:solidFill>
              <a:srgbClr val="347DA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模型设定：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3d38886e-2382-4dbe-abe1-b9c3aaa0a329" descr="OQAAAB+LCAAAAAAABACrVlIpqSxIVbJSCs5NLCpxyUxML0rM9SxJzVXSUfJMUbLKK83J0VFyysxLycxLdy/KLy0oVrKKjq0FALpUkis5AAAA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47598" y="2431371"/>
            <a:ext cx="10013010" cy="4420542"/>
            <a:chOff x="773531" y="1237871"/>
            <a:chExt cx="10651908" cy="4702602"/>
          </a:xfrm>
        </p:grpSpPr>
        <p:grpSp>
          <p:nvGrpSpPr>
            <p:cNvPr id="8" name="iṡľïḓê"/>
            <p:cNvGrpSpPr>
              <a:grpSpLocks noChangeAspect="1"/>
            </p:cNvGrpSpPr>
            <p:nvPr/>
          </p:nvGrpSpPr>
          <p:grpSpPr bwMode="auto">
            <a:xfrm>
              <a:off x="3251589" y="1237871"/>
              <a:ext cx="5688821" cy="4702602"/>
              <a:chOff x="949" y="564"/>
              <a:chExt cx="3859" cy="3190"/>
            </a:xfrm>
            <a:solidFill>
              <a:srgbClr val="F2F2F2"/>
            </a:solidFill>
          </p:grpSpPr>
          <p:sp>
            <p:nvSpPr>
              <p:cNvPr id="46" name="iŝľîḓê"/>
              <p:cNvSpPr/>
              <p:nvPr/>
            </p:nvSpPr>
            <p:spPr bwMode="auto">
              <a:xfrm>
                <a:off x="2569" y="604"/>
                <a:ext cx="1690" cy="1441"/>
              </a:xfrm>
              <a:custGeom>
                <a:avLst/>
                <a:gdLst>
                  <a:gd name="T0" fmla="*/ 673 w 714"/>
                  <a:gd name="T1" fmla="*/ 51 h 609"/>
                  <a:gd name="T2" fmla="*/ 632 w 714"/>
                  <a:gd name="T3" fmla="*/ 59 h 609"/>
                  <a:gd name="T4" fmla="*/ 609 w 714"/>
                  <a:gd name="T5" fmla="*/ 28 h 609"/>
                  <a:gd name="T6" fmla="*/ 584 w 714"/>
                  <a:gd name="T7" fmla="*/ 30 h 609"/>
                  <a:gd name="T8" fmla="*/ 564 w 714"/>
                  <a:gd name="T9" fmla="*/ 11 h 609"/>
                  <a:gd name="T10" fmla="*/ 570 w 714"/>
                  <a:gd name="T11" fmla="*/ 22 h 609"/>
                  <a:gd name="T12" fmla="*/ 575 w 714"/>
                  <a:gd name="T13" fmla="*/ 42 h 609"/>
                  <a:gd name="T14" fmla="*/ 553 w 714"/>
                  <a:gd name="T15" fmla="*/ 122 h 609"/>
                  <a:gd name="T16" fmla="*/ 491 w 714"/>
                  <a:gd name="T17" fmla="*/ 157 h 609"/>
                  <a:gd name="T18" fmla="*/ 522 w 714"/>
                  <a:gd name="T19" fmla="*/ 214 h 609"/>
                  <a:gd name="T20" fmla="*/ 568 w 714"/>
                  <a:gd name="T21" fmla="*/ 214 h 609"/>
                  <a:gd name="T22" fmla="*/ 509 w 714"/>
                  <a:gd name="T23" fmla="*/ 270 h 609"/>
                  <a:gd name="T24" fmla="*/ 455 w 714"/>
                  <a:gd name="T25" fmla="*/ 332 h 609"/>
                  <a:gd name="T26" fmla="*/ 393 w 714"/>
                  <a:gd name="T27" fmla="*/ 364 h 609"/>
                  <a:gd name="T28" fmla="*/ 353 w 714"/>
                  <a:gd name="T29" fmla="*/ 422 h 609"/>
                  <a:gd name="T30" fmla="*/ 215 w 714"/>
                  <a:gd name="T31" fmla="*/ 465 h 609"/>
                  <a:gd name="T32" fmla="*/ 101 w 714"/>
                  <a:gd name="T33" fmla="*/ 427 h 609"/>
                  <a:gd name="T34" fmla="*/ 1 w 714"/>
                  <a:gd name="T35" fmla="*/ 422 h 609"/>
                  <a:gd name="T36" fmla="*/ 12 w 714"/>
                  <a:gd name="T37" fmla="*/ 454 h 609"/>
                  <a:gd name="T38" fmla="*/ 23 w 714"/>
                  <a:gd name="T39" fmla="*/ 494 h 609"/>
                  <a:gd name="T40" fmla="*/ 69 w 714"/>
                  <a:gd name="T41" fmla="*/ 483 h 609"/>
                  <a:gd name="T42" fmla="*/ 69 w 714"/>
                  <a:gd name="T43" fmla="*/ 522 h 609"/>
                  <a:gd name="T44" fmla="*/ 95 w 714"/>
                  <a:gd name="T45" fmla="*/ 541 h 609"/>
                  <a:gd name="T46" fmla="*/ 109 w 714"/>
                  <a:gd name="T47" fmla="*/ 559 h 609"/>
                  <a:gd name="T48" fmla="*/ 121 w 714"/>
                  <a:gd name="T49" fmla="*/ 556 h 609"/>
                  <a:gd name="T50" fmla="*/ 180 w 714"/>
                  <a:gd name="T51" fmla="*/ 535 h 609"/>
                  <a:gd name="T52" fmla="*/ 191 w 714"/>
                  <a:gd name="T53" fmla="*/ 562 h 609"/>
                  <a:gd name="T54" fmla="*/ 167 w 714"/>
                  <a:gd name="T55" fmla="*/ 581 h 609"/>
                  <a:gd name="T56" fmla="*/ 209 w 714"/>
                  <a:gd name="T57" fmla="*/ 605 h 609"/>
                  <a:gd name="T58" fmla="*/ 237 w 714"/>
                  <a:gd name="T59" fmla="*/ 553 h 609"/>
                  <a:gd name="T60" fmla="*/ 261 w 714"/>
                  <a:gd name="T61" fmla="*/ 546 h 609"/>
                  <a:gd name="T62" fmla="*/ 270 w 714"/>
                  <a:gd name="T63" fmla="*/ 590 h 609"/>
                  <a:gd name="T64" fmla="*/ 307 w 714"/>
                  <a:gd name="T65" fmla="*/ 608 h 609"/>
                  <a:gd name="T66" fmla="*/ 333 w 714"/>
                  <a:gd name="T67" fmla="*/ 564 h 609"/>
                  <a:gd name="T68" fmla="*/ 367 w 714"/>
                  <a:gd name="T69" fmla="*/ 538 h 609"/>
                  <a:gd name="T70" fmla="*/ 377 w 714"/>
                  <a:gd name="T71" fmla="*/ 533 h 609"/>
                  <a:gd name="T72" fmla="*/ 403 w 714"/>
                  <a:gd name="T73" fmla="*/ 526 h 609"/>
                  <a:gd name="T74" fmla="*/ 425 w 714"/>
                  <a:gd name="T75" fmla="*/ 503 h 609"/>
                  <a:gd name="T76" fmla="*/ 457 w 714"/>
                  <a:gd name="T77" fmla="*/ 492 h 609"/>
                  <a:gd name="T78" fmla="*/ 456 w 714"/>
                  <a:gd name="T79" fmla="*/ 462 h 609"/>
                  <a:gd name="T80" fmla="*/ 479 w 714"/>
                  <a:gd name="T81" fmla="*/ 420 h 609"/>
                  <a:gd name="T82" fmla="*/ 494 w 714"/>
                  <a:gd name="T83" fmla="*/ 448 h 609"/>
                  <a:gd name="T84" fmla="*/ 506 w 714"/>
                  <a:gd name="T85" fmla="*/ 432 h 609"/>
                  <a:gd name="T86" fmla="*/ 537 w 714"/>
                  <a:gd name="T87" fmla="*/ 403 h 609"/>
                  <a:gd name="T88" fmla="*/ 562 w 714"/>
                  <a:gd name="T89" fmla="*/ 398 h 609"/>
                  <a:gd name="T90" fmla="*/ 572 w 714"/>
                  <a:gd name="T91" fmla="*/ 417 h 609"/>
                  <a:gd name="T92" fmla="*/ 601 w 714"/>
                  <a:gd name="T93" fmla="*/ 444 h 609"/>
                  <a:gd name="T94" fmla="*/ 613 w 714"/>
                  <a:gd name="T95" fmla="*/ 436 h 609"/>
                  <a:gd name="T96" fmla="*/ 633 w 714"/>
                  <a:gd name="T97" fmla="*/ 416 h 609"/>
                  <a:gd name="T98" fmla="*/ 677 w 714"/>
                  <a:gd name="T99" fmla="*/ 385 h 609"/>
                  <a:gd name="T100" fmla="*/ 712 w 714"/>
                  <a:gd name="T101" fmla="*/ 354 h 609"/>
                  <a:gd name="T102" fmla="*/ 699 w 714"/>
                  <a:gd name="T103" fmla="*/ 324 h 609"/>
                  <a:gd name="T104" fmla="*/ 674 w 714"/>
                  <a:gd name="T105" fmla="*/ 322 h 609"/>
                  <a:gd name="T106" fmla="*/ 657 w 714"/>
                  <a:gd name="T107" fmla="*/ 295 h 609"/>
                  <a:gd name="T108" fmla="*/ 637 w 714"/>
                  <a:gd name="T109" fmla="*/ 263 h 609"/>
                  <a:gd name="T110" fmla="*/ 652 w 714"/>
                  <a:gd name="T111" fmla="*/ 254 h 609"/>
                  <a:gd name="T112" fmla="*/ 662 w 714"/>
                  <a:gd name="T113" fmla="*/ 226 h 609"/>
                  <a:gd name="T114" fmla="*/ 657 w 714"/>
                  <a:gd name="T115" fmla="*/ 190 h 609"/>
                  <a:gd name="T116" fmla="*/ 672 w 714"/>
                  <a:gd name="T117" fmla="*/ 168 h 609"/>
                  <a:gd name="T118" fmla="*/ 691 w 714"/>
                  <a:gd name="T119" fmla="*/ 163 h 609"/>
                  <a:gd name="T120" fmla="*/ 699 w 714"/>
                  <a:gd name="T121" fmla="*/ 125 h 609"/>
                  <a:gd name="T122" fmla="*/ 701 w 714"/>
                  <a:gd name="T123" fmla="*/ 84 h 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14" h="609">
                    <a:moveTo>
                      <a:pt x="699" y="64"/>
                    </a:moveTo>
                    <a:cubicBezTo>
                      <a:pt x="697" y="56"/>
                      <a:pt x="697" y="56"/>
                      <a:pt x="697" y="56"/>
                    </a:cubicBezTo>
                    <a:cubicBezTo>
                      <a:pt x="689" y="43"/>
                      <a:pt x="689" y="43"/>
                      <a:pt x="689" y="43"/>
                    </a:cubicBezTo>
                    <a:cubicBezTo>
                      <a:pt x="683" y="40"/>
                      <a:pt x="683" y="40"/>
                      <a:pt x="683" y="40"/>
                    </a:cubicBezTo>
                    <a:cubicBezTo>
                      <a:pt x="677" y="43"/>
                      <a:pt x="677" y="43"/>
                      <a:pt x="677" y="43"/>
                    </a:cubicBezTo>
                    <a:cubicBezTo>
                      <a:pt x="674" y="50"/>
                      <a:pt x="674" y="50"/>
                      <a:pt x="674" y="50"/>
                    </a:cubicBezTo>
                    <a:cubicBezTo>
                      <a:pt x="673" y="51"/>
                      <a:pt x="673" y="51"/>
                      <a:pt x="673" y="51"/>
                    </a:cubicBezTo>
                    <a:cubicBezTo>
                      <a:pt x="673" y="51"/>
                      <a:pt x="673" y="51"/>
                      <a:pt x="673" y="51"/>
                    </a:cubicBezTo>
                    <a:cubicBezTo>
                      <a:pt x="672" y="51"/>
                      <a:pt x="672" y="51"/>
                      <a:pt x="672" y="51"/>
                    </a:cubicBezTo>
                    <a:cubicBezTo>
                      <a:pt x="661" y="53"/>
                      <a:pt x="661" y="53"/>
                      <a:pt x="661" y="53"/>
                    </a:cubicBezTo>
                    <a:cubicBezTo>
                      <a:pt x="660" y="54"/>
                      <a:pt x="659" y="54"/>
                      <a:pt x="658" y="56"/>
                    </a:cubicBezTo>
                    <a:cubicBezTo>
                      <a:pt x="655" y="58"/>
                      <a:pt x="655" y="58"/>
                      <a:pt x="655" y="58"/>
                    </a:cubicBezTo>
                    <a:cubicBezTo>
                      <a:pt x="649" y="63"/>
                      <a:pt x="649" y="63"/>
                      <a:pt x="649" y="63"/>
                    </a:cubicBezTo>
                    <a:cubicBezTo>
                      <a:pt x="648" y="64"/>
                      <a:pt x="648" y="64"/>
                      <a:pt x="648" y="64"/>
                    </a:cubicBezTo>
                    <a:cubicBezTo>
                      <a:pt x="643" y="65"/>
                      <a:pt x="643" y="65"/>
                      <a:pt x="643" y="65"/>
                    </a:cubicBezTo>
                    <a:cubicBezTo>
                      <a:pt x="640" y="64"/>
                      <a:pt x="637" y="62"/>
                      <a:pt x="632" y="59"/>
                    </a:cubicBezTo>
                    <a:cubicBezTo>
                      <a:pt x="631" y="58"/>
                      <a:pt x="631" y="58"/>
                      <a:pt x="631" y="58"/>
                    </a:cubicBezTo>
                    <a:cubicBezTo>
                      <a:pt x="623" y="50"/>
                      <a:pt x="619" y="45"/>
                      <a:pt x="619" y="42"/>
                    </a:cubicBezTo>
                    <a:cubicBezTo>
                      <a:pt x="619" y="31"/>
                      <a:pt x="619" y="31"/>
                      <a:pt x="619" y="31"/>
                    </a:cubicBezTo>
                    <a:cubicBezTo>
                      <a:pt x="619" y="31"/>
                      <a:pt x="619" y="31"/>
                      <a:pt x="619" y="31"/>
                    </a:cubicBezTo>
                    <a:cubicBezTo>
                      <a:pt x="619" y="30"/>
                      <a:pt x="619" y="30"/>
                      <a:pt x="619" y="30"/>
                    </a:cubicBezTo>
                    <a:cubicBezTo>
                      <a:pt x="621" y="28"/>
                      <a:pt x="621" y="28"/>
                      <a:pt x="621" y="28"/>
                    </a:cubicBezTo>
                    <a:cubicBezTo>
                      <a:pt x="609" y="24"/>
                      <a:pt x="609" y="24"/>
                      <a:pt x="609" y="24"/>
                    </a:cubicBezTo>
                    <a:cubicBezTo>
                      <a:pt x="609" y="28"/>
                      <a:pt x="609" y="28"/>
                      <a:pt x="609" y="28"/>
                    </a:cubicBezTo>
                    <a:cubicBezTo>
                      <a:pt x="609" y="30"/>
                      <a:pt x="607" y="31"/>
                      <a:pt x="605" y="32"/>
                    </a:cubicBezTo>
                    <a:cubicBezTo>
                      <a:pt x="601" y="34"/>
                      <a:pt x="601" y="34"/>
                      <a:pt x="601" y="34"/>
                    </a:cubicBezTo>
                    <a:cubicBezTo>
                      <a:pt x="600" y="34"/>
                      <a:pt x="600" y="34"/>
                      <a:pt x="600" y="34"/>
                    </a:cubicBezTo>
                    <a:cubicBezTo>
                      <a:pt x="600" y="33"/>
                      <a:pt x="600" y="33"/>
                      <a:pt x="600" y="33"/>
                    </a:cubicBezTo>
                    <a:cubicBezTo>
                      <a:pt x="594" y="32"/>
                      <a:pt x="594" y="32"/>
                      <a:pt x="594" y="32"/>
                    </a:cubicBezTo>
                    <a:cubicBezTo>
                      <a:pt x="595" y="36"/>
                      <a:pt x="595" y="36"/>
                      <a:pt x="595" y="36"/>
                    </a:cubicBezTo>
                    <a:cubicBezTo>
                      <a:pt x="585" y="30"/>
                      <a:pt x="585" y="30"/>
                      <a:pt x="585" y="30"/>
                    </a:cubicBezTo>
                    <a:cubicBezTo>
                      <a:pt x="584" y="30"/>
                      <a:pt x="584" y="30"/>
                      <a:pt x="584" y="30"/>
                    </a:cubicBezTo>
                    <a:cubicBezTo>
                      <a:pt x="584" y="29"/>
                      <a:pt x="584" y="29"/>
                      <a:pt x="584" y="29"/>
                    </a:cubicBezTo>
                    <a:cubicBezTo>
                      <a:pt x="584" y="29"/>
                      <a:pt x="584" y="29"/>
                      <a:pt x="584" y="29"/>
                    </a:cubicBezTo>
                    <a:cubicBezTo>
                      <a:pt x="582" y="25"/>
                      <a:pt x="581" y="20"/>
                      <a:pt x="581" y="16"/>
                    </a:cubicBezTo>
                    <a:cubicBezTo>
                      <a:pt x="581" y="12"/>
                      <a:pt x="582" y="9"/>
                      <a:pt x="583" y="8"/>
                    </a:cubicBezTo>
                    <a:cubicBezTo>
                      <a:pt x="586" y="3"/>
                      <a:pt x="586" y="3"/>
                      <a:pt x="586" y="3"/>
                    </a:cubicBezTo>
                    <a:cubicBezTo>
                      <a:pt x="585" y="0"/>
                      <a:pt x="585" y="0"/>
                      <a:pt x="585" y="0"/>
                    </a:cubicBezTo>
                    <a:cubicBezTo>
                      <a:pt x="575" y="1"/>
                      <a:pt x="575" y="1"/>
                      <a:pt x="575" y="1"/>
                    </a:cubicBezTo>
                    <a:cubicBezTo>
                      <a:pt x="569" y="2"/>
                      <a:pt x="566" y="5"/>
                      <a:pt x="564" y="11"/>
                    </a:cubicBezTo>
                    <a:cubicBezTo>
                      <a:pt x="564" y="11"/>
                      <a:pt x="564" y="11"/>
                      <a:pt x="564" y="11"/>
                    </a:cubicBezTo>
                    <a:cubicBezTo>
                      <a:pt x="564" y="11"/>
                      <a:pt x="564" y="11"/>
                      <a:pt x="564" y="11"/>
                    </a:cubicBezTo>
                    <a:cubicBezTo>
                      <a:pt x="558" y="20"/>
                      <a:pt x="558" y="20"/>
                      <a:pt x="558" y="20"/>
                    </a:cubicBezTo>
                    <a:cubicBezTo>
                      <a:pt x="564" y="20"/>
                      <a:pt x="564" y="20"/>
                      <a:pt x="564" y="20"/>
                    </a:cubicBezTo>
                    <a:cubicBezTo>
                      <a:pt x="564" y="20"/>
                      <a:pt x="564" y="20"/>
                      <a:pt x="564" y="20"/>
                    </a:cubicBezTo>
                    <a:cubicBezTo>
                      <a:pt x="565" y="20"/>
                      <a:pt x="565" y="20"/>
                      <a:pt x="565" y="20"/>
                    </a:cubicBezTo>
                    <a:cubicBezTo>
                      <a:pt x="565" y="20"/>
                      <a:pt x="565" y="20"/>
                      <a:pt x="565" y="20"/>
                    </a:cubicBezTo>
                    <a:cubicBezTo>
                      <a:pt x="570" y="22"/>
                      <a:pt x="570" y="22"/>
                      <a:pt x="570" y="22"/>
                    </a:cubicBezTo>
                    <a:cubicBezTo>
                      <a:pt x="571" y="22"/>
                      <a:pt x="571" y="22"/>
                      <a:pt x="571" y="22"/>
                    </a:cubicBezTo>
                    <a:cubicBezTo>
                      <a:pt x="571" y="23"/>
                      <a:pt x="571" y="23"/>
                      <a:pt x="571" y="23"/>
                    </a:cubicBezTo>
                    <a:cubicBezTo>
                      <a:pt x="571" y="24"/>
                      <a:pt x="571" y="24"/>
                      <a:pt x="571" y="24"/>
                    </a:cubicBezTo>
                    <a:cubicBezTo>
                      <a:pt x="572" y="32"/>
                      <a:pt x="572" y="32"/>
                      <a:pt x="572" y="32"/>
                    </a:cubicBezTo>
                    <a:cubicBezTo>
                      <a:pt x="575" y="40"/>
                      <a:pt x="575" y="40"/>
                      <a:pt x="575" y="40"/>
                    </a:cubicBezTo>
                    <a:cubicBezTo>
                      <a:pt x="575" y="41"/>
                      <a:pt x="575" y="41"/>
                      <a:pt x="575" y="41"/>
                    </a:cubicBezTo>
                    <a:cubicBezTo>
                      <a:pt x="575" y="41"/>
                      <a:pt x="575" y="41"/>
                      <a:pt x="575" y="41"/>
                    </a:cubicBezTo>
                    <a:cubicBezTo>
                      <a:pt x="575" y="42"/>
                      <a:pt x="575" y="42"/>
                      <a:pt x="575" y="42"/>
                    </a:cubicBezTo>
                    <a:cubicBezTo>
                      <a:pt x="561" y="68"/>
                      <a:pt x="561" y="68"/>
                      <a:pt x="561" y="68"/>
                    </a:cubicBezTo>
                    <a:cubicBezTo>
                      <a:pt x="559" y="71"/>
                      <a:pt x="558" y="81"/>
                      <a:pt x="557" y="95"/>
                    </a:cubicBezTo>
                    <a:cubicBezTo>
                      <a:pt x="557" y="96"/>
                      <a:pt x="557" y="96"/>
                      <a:pt x="557" y="96"/>
                    </a:cubicBezTo>
                    <a:cubicBezTo>
                      <a:pt x="552" y="106"/>
                      <a:pt x="552" y="106"/>
                      <a:pt x="552" y="106"/>
                    </a:cubicBezTo>
                    <a:cubicBezTo>
                      <a:pt x="555" y="110"/>
                      <a:pt x="555" y="110"/>
                      <a:pt x="555" y="110"/>
                    </a:cubicBezTo>
                    <a:cubicBezTo>
                      <a:pt x="555" y="111"/>
                      <a:pt x="555" y="111"/>
                      <a:pt x="555" y="111"/>
                    </a:cubicBezTo>
                    <a:cubicBezTo>
                      <a:pt x="556" y="117"/>
                      <a:pt x="555" y="121"/>
                      <a:pt x="554" y="122"/>
                    </a:cubicBezTo>
                    <a:cubicBezTo>
                      <a:pt x="553" y="122"/>
                      <a:pt x="553" y="122"/>
                      <a:pt x="553" y="122"/>
                    </a:cubicBezTo>
                    <a:cubicBezTo>
                      <a:pt x="550" y="124"/>
                      <a:pt x="541" y="133"/>
                      <a:pt x="526" y="151"/>
                    </a:cubicBezTo>
                    <a:cubicBezTo>
                      <a:pt x="525" y="152"/>
                      <a:pt x="525" y="152"/>
                      <a:pt x="525" y="152"/>
                    </a:cubicBezTo>
                    <a:cubicBezTo>
                      <a:pt x="524" y="152"/>
                      <a:pt x="524" y="152"/>
                      <a:pt x="524" y="152"/>
                    </a:cubicBezTo>
                    <a:cubicBezTo>
                      <a:pt x="523" y="151"/>
                      <a:pt x="523" y="151"/>
                      <a:pt x="523" y="151"/>
                    </a:cubicBezTo>
                    <a:cubicBezTo>
                      <a:pt x="517" y="148"/>
                      <a:pt x="513" y="144"/>
                      <a:pt x="510" y="141"/>
                    </a:cubicBezTo>
                    <a:cubicBezTo>
                      <a:pt x="507" y="140"/>
                      <a:pt x="501" y="138"/>
                      <a:pt x="491" y="138"/>
                    </a:cubicBezTo>
                    <a:cubicBezTo>
                      <a:pt x="491" y="157"/>
                      <a:pt x="491" y="157"/>
                      <a:pt x="491" y="157"/>
                    </a:cubicBezTo>
                    <a:cubicBezTo>
                      <a:pt x="491" y="157"/>
                      <a:pt x="491" y="157"/>
                      <a:pt x="491" y="157"/>
                    </a:cubicBezTo>
                    <a:cubicBezTo>
                      <a:pt x="483" y="192"/>
                      <a:pt x="483" y="192"/>
                      <a:pt x="483" y="192"/>
                    </a:cubicBezTo>
                    <a:cubicBezTo>
                      <a:pt x="482" y="196"/>
                      <a:pt x="481" y="204"/>
                      <a:pt x="481" y="216"/>
                    </a:cubicBezTo>
                    <a:cubicBezTo>
                      <a:pt x="484" y="220"/>
                      <a:pt x="484" y="220"/>
                      <a:pt x="484" y="220"/>
                    </a:cubicBezTo>
                    <a:cubicBezTo>
                      <a:pt x="487" y="215"/>
                      <a:pt x="487" y="215"/>
                      <a:pt x="487" y="215"/>
                    </a:cubicBezTo>
                    <a:cubicBezTo>
                      <a:pt x="487" y="215"/>
                      <a:pt x="487" y="215"/>
                      <a:pt x="487" y="215"/>
                    </a:cubicBezTo>
                    <a:cubicBezTo>
                      <a:pt x="487" y="214"/>
                      <a:pt x="487" y="214"/>
                      <a:pt x="487" y="214"/>
                    </a:cubicBezTo>
                    <a:cubicBezTo>
                      <a:pt x="497" y="210"/>
                      <a:pt x="497" y="210"/>
                      <a:pt x="497" y="210"/>
                    </a:cubicBezTo>
                    <a:cubicBezTo>
                      <a:pt x="522" y="214"/>
                      <a:pt x="522" y="214"/>
                      <a:pt x="522" y="214"/>
                    </a:cubicBezTo>
                    <a:cubicBezTo>
                      <a:pt x="525" y="210"/>
                      <a:pt x="525" y="210"/>
                      <a:pt x="525" y="210"/>
                    </a:cubicBezTo>
                    <a:cubicBezTo>
                      <a:pt x="529" y="204"/>
                      <a:pt x="529" y="204"/>
                      <a:pt x="529" y="204"/>
                    </a:cubicBezTo>
                    <a:cubicBezTo>
                      <a:pt x="529" y="204"/>
                      <a:pt x="529" y="204"/>
                      <a:pt x="529" y="204"/>
                    </a:cubicBezTo>
                    <a:cubicBezTo>
                      <a:pt x="529" y="204"/>
                      <a:pt x="529" y="204"/>
                      <a:pt x="529" y="204"/>
                    </a:cubicBezTo>
                    <a:cubicBezTo>
                      <a:pt x="530" y="203"/>
                      <a:pt x="530" y="203"/>
                      <a:pt x="530" y="203"/>
                    </a:cubicBezTo>
                    <a:cubicBezTo>
                      <a:pt x="540" y="201"/>
                      <a:pt x="540" y="201"/>
                      <a:pt x="540" y="201"/>
                    </a:cubicBezTo>
                    <a:cubicBezTo>
                      <a:pt x="553" y="200"/>
                      <a:pt x="553" y="200"/>
                      <a:pt x="553" y="200"/>
                    </a:cubicBezTo>
                    <a:cubicBezTo>
                      <a:pt x="557" y="201"/>
                      <a:pt x="562" y="206"/>
                      <a:pt x="568" y="214"/>
                    </a:cubicBezTo>
                    <a:cubicBezTo>
                      <a:pt x="584" y="222"/>
                      <a:pt x="593" y="230"/>
                      <a:pt x="595" y="236"/>
                    </a:cubicBezTo>
                    <a:cubicBezTo>
                      <a:pt x="596" y="239"/>
                      <a:pt x="596" y="242"/>
                      <a:pt x="595" y="244"/>
                    </a:cubicBezTo>
                    <a:cubicBezTo>
                      <a:pt x="593" y="247"/>
                      <a:pt x="591" y="249"/>
                      <a:pt x="587" y="249"/>
                    </a:cubicBezTo>
                    <a:cubicBezTo>
                      <a:pt x="586" y="249"/>
                      <a:pt x="586" y="249"/>
                      <a:pt x="586" y="249"/>
                    </a:cubicBezTo>
                    <a:cubicBezTo>
                      <a:pt x="567" y="248"/>
                      <a:pt x="555" y="248"/>
                      <a:pt x="551" y="250"/>
                    </a:cubicBezTo>
                    <a:cubicBezTo>
                      <a:pt x="542" y="256"/>
                      <a:pt x="542" y="256"/>
                      <a:pt x="542" y="256"/>
                    </a:cubicBezTo>
                    <a:cubicBezTo>
                      <a:pt x="530" y="265"/>
                      <a:pt x="522" y="269"/>
                      <a:pt x="517" y="269"/>
                    </a:cubicBezTo>
                    <a:cubicBezTo>
                      <a:pt x="509" y="270"/>
                      <a:pt x="509" y="270"/>
                      <a:pt x="509" y="270"/>
                    </a:cubicBezTo>
                    <a:cubicBezTo>
                      <a:pt x="505" y="290"/>
                      <a:pt x="505" y="290"/>
                      <a:pt x="505" y="290"/>
                    </a:cubicBezTo>
                    <a:cubicBezTo>
                      <a:pt x="503" y="296"/>
                      <a:pt x="501" y="300"/>
                      <a:pt x="498" y="303"/>
                    </a:cubicBezTo>
                    <a:cubicBezTo>
                      <a:pt x="495" y="306"/>
                      <a:pt x="490" y="308"/>
                      <a:pt x="483" y="310"/>
                    </a:cubicBezTo>
                    <a:cubicBezTo>
                      <a:pt x="476" y="311"/>
                      <a:pt x="469" y="314"/>
                      <a:pt x="463" y="317"/>
                    </a:cubicBezTo>
                    <a:cubicBezTo>
                      <a:pt x="457" y="332"/>
                      <a:pt x="457" y="332"/>
                      <a:pt x="457" y="332"/>
                    </a:cubicBezTo>
                    <a:cubicBezTo>
                      <a:pt x="456" y="332"/>
                      <a:pt x="456" y="332"/>
                      <a:pt x="456" y="332"/>
                    </a:cubicBezTo>
                    <a:cubicBezTo>
                      <a:pt x="456" y="332"/>
                      <a:pt x="456" y="332"/>
                      <a:pt x="456" y="332"/>
                    </a:cubicBezTo>
                    <a:cubicBezTo>
                      <a:pt x="455" y="332"/>
                      <a:pt x="455" y="332"/>
                      <a:pt x="455" y="332"/>
                    </a:cubicBezTo>
                    <a:cubicBezTo>
                      <a:pt x="437" y="340"/>
                      <a:pt x="437" y="340"/>
                      <a:pt x="437" y="340"/>
                    </a:cubicBezTo>
                    <a:cubicBezTo>
                      <a:pt x="436" y="340"/>
                      <a:pt x="436" y="340"/>
                      <a:pt x="436" y="340"/>
                    </a:cubicBezTo>
                    <a:cubicBezTo>
                      <a:pt x="427" y="338"/>
                      <a:pt x="427" y="338"/>
                      <a:pt x="427" y="338"/>
                    </a:cubicBezTo>
                    <a:cubicBezTo>
                      <a:pt x="419" y="336"/>
                      <a:pt x="414" y="334"/>
                      <a:pt x="410" y="332"/>
                    </a:cubicBezTo>
                    <a:cubicBezTo>
                      <a:pt x="405" y="330"/>
                      <a:pt x="400" y="329"/>
                      <a:pt x="395" y="331"/>
                    </a:cubicBezTo>
                    <a:cubicBezTo>
                      <a:pt x="390" y="338"/>
                      <a:pt x="387" y="346"/>
                      <a:pt x="388" y="355"/>
                    </a:cubicBezTo>
                    <a:cubicBezTo>
                      <a:pt x="388" y="360"/>
                      <a:pt x="389" y="363"/>
                      <a:pt x="391" y="364"/>
                    </a:cubicBezTo>
                    <a:cubicBezTo>
                      <a:pt x="393" y="364"/>
                      <a:pt x="393" y="364"/>
                      <a:pt x="393" y="364"/>
                    </a:cubicBezTo>
                    <a:cubicBezTo>
                      <a:pt x="397" y="362"/>
                      <a:pt x="397" y="362"/>
                      <a:pt x="397" y="362"/>
                    </a:cubicBezTo>
                    <a:cubicBezTo>
                      <a:pt x="397" y="374"/>
                      <a:pt x="397" y="374"/>
                      <a:pt x="397" y="374"/>
                    </a:cubicBezTo>
                    <a:cubicBezTo>
                      <a:pt x="397" y="379"/>
                      <a:pt x="396" y="382"/>
                      <a:pt x="393" y="384"/>
                    </a:cubicBezTo>
                    <a:cubicBezTo>
                      <a:pt x="391" y="386"/>
                      <a:pt x="387" y="388"/>
                      <a:pt x="382" y="389"/>
                    </a:cubicBezTo>
                    <a:cubicBezTo>
                      <a:pt x="379" y="390"/>
                      <a:pt x="379" y="390"/>
                      <a:pt x="379" y="390"/>
                    </a:cubicBezTo>
                    <a:cubicBezTo>
                      <a:pt x="375" y="392"/>
                      <a:pt x="366" y="402"/>
                      <a:pt x="354" y="422"/>
                    </a:cubicBezTo>
                    <a:cubicBezTo>
                      <a:pt x="354" y="422"/>
                      <a:pt x="354" y="422"/>
                      <a:pt x="354" y="422"/>
                    </a:cubicBezTo>
                    <a:cubicBezTo>
                      <a:pt x="353" y="422"/>
                      <a:pt x="353" y="422"/>
                      <a:pt x="353" y="422"/>
                    </a:cubicBezTo>
                    <a:cubicBezTo>
                      <a:pt x="341" y="430"/>
                      <a:pt x="341" y="430"/>
                      <a:pt x="341" y="430"/>
                    </a:cubicBezTo>
                    <a:cubicBezTo>
                      <a:pt x="343" y="430"/>
                      <a:pt x="345" y="430"/>
                      <a:pt x="344" y="432"/>
                    </a:cubicBezTo>
                    <a:cubicBezTo>
                      <a:pt x="344" y="434"/>
                      <a:pt x="343" y="434"/>
                      <a:pt x="339" y="434"/>
                    </a:cubicBezTo>
                    <a:cubicBezTo>
                      <a:pt x="305" y="434"/>
                      <a:pt x="305" y="434"/>
                      <a:pt x="305" y="434"/>
                    </a:cubicBezTo>
                    <a:cubicBezTo>
                      <a:pt x="267" y="432"/>
                      <a:pt x="238" y="443"/>
                      <a:pt x="217" y="464"/>
                    </a:cubicBezTo>
                    <a:cubicBezTo>
                      <a:pt x="216" y="465"/>
                      <a:pt x="216" y="465"/>
                      <a:pt x="216" y="465"/>
                    </a:cubicBezTo>
                    <a:cubicBezTo>
                      <a:pt x="215" y="465"/>
                      <a:pt x="215" y="465"/>
                      <a:pt x="215" y="465"/>
                    </a:cubicBezTo>
                    <a:cubicBezTo>
                      <a:pt x="215" y="465"/>
                      <a:pt x="215" y="465"/>
                      <a:pt x="215" y="465"/>
                    </a:cubicBezTo>
                    <a:cubicBezTo>
                      <a:pt x="201" y="467"/>
                      <a:pt x="201" y="467"/>
                      <a:pt x="201" y="467"/>
                    </a:cubicBezTo>
                    <a:cubicBezTo>
                      <a:pt x="200" y="467"/>
                      <a:pt x="200" y="467"/>
                      <a:pt x="200" y="467"/>
                    </a:cubicBezTo>
                    <a:cubicBezTo>
                      <a:pt x="199" y="467"/>
                      <a:pt x="199" y="467"/>
                      <a:pt x="199" y="467"/>
                    </a:cubicBezTo>
                    <a:cubicBezTo>
                      <a:pt x="195" y="458"/>
                      <a:pt x="195" y="458"/>
                      <a:pt x="195" y="458"/>
                    </a:cubicBezTo>
                    <a:cubicBezTo>
                      <a:pt x="181" y="461"/>
                      <a:pt x="181" y="461"/>
                      <a:pt x="181" y="461"/>
                    </a:cubicBezTo>
                    <a:cubicBezTo>
                      <a:pt x="173" y="462"/>
                      <a:pt x="163" y="460"/>
                      <a:pt x="152" y="454"/>
                    </a:cubicBezTo>
                    <a:cubicBezTo>
                      <a:pt x="142" y="450"/>
                      <a:pt x="133" y="444"/>
                      <a:pt x="123" y="436"/>
                    </a:cubicBezTo>
                    <a:cubicBezTo>
                      <a:pt x="117" y="432"/>
                      <a:pt x="110" y="428"/>
                      <a:pt x="101" y="427"/>
                    </a:cubicBezTo>
                    <a:cubicBezTo>
                      <a:pt x="88" y="426"/>
                      <a:pt x="88" y="426"/>
                      <a:pt x="88" y="426"/>
                    </a:cubicBezTo>
                    <a:cubicBezTo>
                      <a:pt x="74" y="428"/>
                      <a:pt x="74" y="428"/>
                      <a:pt x="74" y="428"/>
                    </a:cubicBezTo>
                    <a:cubicBezTo>
                      <a:pt x="63" y="429"/>
                      <a:pt x="53" y="429"/>
                      <a:pt x="43" y="428"/>
                    </a:cubicBezTo>
                    <a:cubicBezTo>
                      <a:pt x="32" y="428"/>
                      <a:pt x="18" y="424"/>
                      <a:pt x="1" y="419"/>
                    </a:cubicBezTo>
                    <a:cubicBezTo>
                      <a:pt x="0" y="422"/>
                      <a:pt x="0" y="422"/>
                      <a:pt x="0" y="422"/>
                    </a:cubicBezTo>
                    <a:cubicBezTo>
                      <a:pt x="0" y="422"/>
                      <a:pt x="0" y="422"/>
                      <a:pt x="0" y="422"/>
                    </a:cubicBezTo>
                    <a:cubicBezTo>
                      <a:pt x="1" y="422"/>
                      <a:pt x="1" y="422"/>
                      <a:pt x="1" y="422"/>
                    </a:cubicBezTo>
                    <a:cubicBezTo>
                      <a:pt x="1" y="422"/>
                      <a:pt x="1" y="422"/>
                      <a:pt x="1" y="422"/>
                    </a:cubicBezTo>
                    <a:cubicBezTo>
                      <a:pt x="1" y="422"/>
                      <a:pt x="1" y="422"/>
                      <a:pt x="1" y="422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5" y="434"/>
                      <a:pt x="5" y="434"/>
                      <a:pt x="5" y="434"/>
                    </a:cubicBezTo>
                    <a:cubicBezTo>
                      <a:pt x="13" y="444"/>
                      <a:pt x="13" y="444"/>
                      <a:pt x="13" y="444"/>
                    </a:cubicBezTo>
                    <a:cubicBezTo>
                      <a:pt x="14" y="446"/>
                      <a:pt x="14" y="446"/>
                      <a:pt x="14" y="446"/>
                    </a:cubicBezTo>
                    <a:cubicBezTo>
                      <a:pt x="12" y="453"/>
                      <a:pt x="12" y="453"/>
                      <a:pt x="12" y="453"/>
                    </a:cubicBezTo>
                    <a:cubicBezTo>
                      <a:pt x="12" y="454"/>
                      <a:pt x="12" y="454"/>
                      <a:pt x="12" y="454"/>
                    </a:cubicBezTo>
                    <a:cubicBezTo>
                      <a:pt x="12" y="454"/>
                      <a:pt x="12" y="454"/>
                      <a:pt x="12" y="454"/>
                    </a:cubicBezTo>
                    <a:cubicBezTo>
                      <a:pt x="7" y="460"/>
                      <a:pt x="7" y="460"/>
                      <a:pt x="7" y="460"/>
                    </a:cubicBezTo>
                    <a:cubicBezTo>
                      <a:pt x="12" y="465"/>
                      <a:pt x="12" y="465"/>
                      <a:pt x="12" y="465"/>
                    </a:cubicBezTo>
                    <a:cubicBezTo>
                      <a:pt x="14" y="467"/>
                      <a:pt x="15" y="469"/>
                      <a:pt x="15" y="470"/>
                    </a:cubicBezTo>
                    <a:cubicBezTo>
                      <a:pt x="17" y="478"/>
                      <a:pt x="17" y="478"/>
                      <a:pt x="17" y="478"/>
                    </a:cubicBezTo>
                    <a:cubicBezTo>
                      <a:pt x="23" y="484"/>
                      <a:pt x="23" y="484"/>
                      <a:pt x="23" y="484"/>
                    </a:cubicBezTo>
                    <a:cubicBezTo>
                      <a:pt x="23" y="485"/>
                      <a:pt x="23" y="485"/>
                      <a:pt x="23" y="485"/>
                    </a:cubicBezTo>
                    <a:cubicBezTo>
                      <a:pt x="23" y="490"/>
                      <a:pt x="23" y="490"/>
                      <a:pt x="23" y="490"/>
                    </a:cubicBezTo>
                    <a:cubicBezTo>
                      <a:pt x="23" y="494"/>
                      <a:pt x="23" y="494"/>
                      <a:pt x="23" y="494"/>
                    </a:cubicBezTo>
                    <a:cubicBezTo>
                      <a:pt x="27" y="497"/>
                      <a:pt x="27" y="497"/>
                      <a:pt x="27" y="497"/>
                    </a:cubicBezTo>
                    <a:cubicBezTo>
                      <a:pt x="29" y="496"/>
                      <a:pt x="29" y="496"/>
                      <a:pt x="29" y="496"/>
                    </a:cubicBezTo>
                    <a:cubicBezTo>
                      <a:pt x="30" y="495"/>
                      <a:pt x="30" y="495"/>
                      <a:pt x="30" y="495"/>
                    </a:cubicBezTo>
                    <a:cubicBezTo>
                      <a:pt x="31" y="492"/>
                      <a:pt x="33" y="490"/>
                      <a:pt x="36" y="490"/>
                    </a:cubicBezTo>
                    <a:cubicBezTo>
                      <a:pt x="39" y="488"/>
                      <a:pt x="39" y="488"/>
                      <a:pt x="39" y="488"/>
                    </a:cubicBezTo>
                    <a:cubicBezTo>
                      <a:pt x="60" y="486"/>
                      <a:pt x="60" y="486"/>
                      <a:pt x="60" y="486"/>
                    </a:cubicBezTo>
                    <a:cubicBezTo>
                      <a:pt x="69" y="483"/>
                      <a:pt x="69" y="483"/>
                      <a:pt x="69" y="483"/>
                    </a:cubicBezTo>
                    <a:cubicBezTo>
                      <a:pt x="69" y="483"/>
                      <a:pt x="69" y="483"/>
                      <a:pt x="69" y="483"/>
                    </a:cubicBezTo>
                    <a:cubicBezTo>
                      <a:pt x="71" y="482"/>
                      <a:pt x="71" y="482"/>
                      <a:pt x="71" y="482"/>
                    </a:cubicBezTo>
                    <a:cubicBezTo>
                      <a:pt x="75" y="492"/>
                      <a:pt x="75" y="492"/>
                      <a:pt x="75" y="492"/>
                    </a:cubicBezTo>
                    <a:cubicBezTo>
                      <a:pt x="75" y="492"/>
                      <a:pt x="75" y="492"/>
                      <a:pt x="75" y="492"/>
                    </a:cubicBezTo>
                    <a:cubicBezTo>
                      <a:pt x="75" y="492"/>
                      <a:pt x="75" y="492"/>
                      <a:pt x="75" y="492"/>
                    </a:cubicBezTo>
                    <a:cubicBezTo>
                      <a:pt x="76" y="494"/>
                      <a:pt x="75" y="496"/>
                      <a:pt x="74" y="498"/>
                    </a:cubicBezTo>
                    <a:cubicBezTo>
                      <a:pt x="63" y="514"/>
                      <a:pt x="63" y="514"/>
                      <a:pt x="63" y="514"/>
                    </a:cubicBezTo>
                    <a:cubicBezTo>
                      <a:pt x="63" y="517"/>
                      <a:pt x="63" y="517"/>
                      <a:pt x="63" y="517"/>
                    </a:cubicBezTo>
                    <a:cubicBezTo>
                      <a:pt x="69" y="522"/>
                      <a:pt x="69" y="522"/>
                      <a:pt x="69" y="522"/>
                    </a:cubicBezTo>
                    <a:cubicBezTo>
                      <a:pt x="74" y="526"/>
                      <a:pt x="74" y="526"/>
                      <a:pt x="74" y="526"/>
                    </a:cubicBezTo>
                    <a:cubicBezTo>
                      <a:pt x="74" y="526"/>
                      <a:pt x="74" y="526"/>
                      <a:pt x="74" y="526"/>
                    </a:cubicBezTo>
                    <a:cubicBezTo>
                      <a:pt x="77" y="529"/>
                      <a:pt x="79" y="531"/>
                      <a:pt x="81" y="532"/>
                    </a:cubicBezTo>
                    <a:cubicBezTo>
                      <a:pt x="84" y="532"/>
                      <a:pt x="87" y="535"/>
                      <a:pt x="89" y="538"/>
                    </a:cubicBezTo>
                    <a:cubicBezTo>
                      <a:pt x="89" y="539"/>
                      <a:pt x="89" y="539"/>
                      <a:pt x="89" y="539"/>
                    </a:cubicBezTo>
                    <a:cubicBezTo>
                      <a:pt x="93" y="541"/>
                      <a:pt x="93" y="541"/>
                      <a:pt x="93" y="541"/>
                    </a:cubicBezTo>
                    <a:cubicBezTo>
                      <a:pt x="95" y="541"/>
                      <a:pt x="95" y="541"/>
                      <a:pt x="95" y="541"/>
                    </a:cubicBezTo>
                    <a:cubicBezTo>
                      <a:pt x="95" y="541"/>
                      <a:pt x="95" y="541"/>
                      <a:pt x="95" y="541"/>
                    </a:cubicBezTo>
                    <a:cubicBezTo>
                      <a:pt x="96" y="546"/>
                      <a:pt x="96" y="546"/>
                      <a:pt x="96" y="546"/>
                    </a:cubicBezTo>
                    <a:cubicBezTo>
                      <a:pt x="96" y="546"/>
                      <a:pt x="96" y="546"/>
                      <a:pt x="96" y="546"/>
                    </a:cubicBezTo>
                    <a:cubicBezTo>
                      <a:pt x="97" y="550"/>
                      <a:pt x="97" y="550"/>
                      <a:pt x="97" y="550"/>
                    </a:cubicBezTo>
                    <a:cubicBezTo>
                      <a:pt x="98" y="556"/>
                      <a:pt x="98" y="556"/>
                      <a:pt x="98" y="556"/>
                    </a:cubicBezTo>
                    <a:cubicBezTo>
                      <a:pt x="108" y="558"/>
                      <a:pt x="108" y="558"/>
                      <a:pt x="108" y="558"/>
                    </a:cubicBezTo>
                    <a:cubicBezTo>
                      <a:pt x="109" y="558"/>
                      <a:pt x="109" y="558"/>
                      <a:pt x="109" y="558"/>
                    </a:cubicBezTo>
                    <a:cubicBezTo>
                      <a:pt x="109" y="558"/>
                      <a:pt x="109" y="558"/>
                      <a:pt x="109" y="558"/>
                    </a:cubicBezTo>
                    <a:cubicBezTo>
                      <a:pt x="109" y="559"/>
                      <a:pt x="109" y="559"/>
                      <a:pt x="109" y="559"/>
                    </a:cubicBezTo>
                    <a:cubicBezTo>
                      <a:pt x="110" y="560"/>
                      <a:pt x="110" y="560"/>
                      <a:pt x="110" y="560"/>
                    </a:cubicBezTo>
                    <a:cubicBezTo>
                      <a:pt x="113" y="565"/>
                      <a:pt x="113" y="565"/>
                      <a:pt x="113" y="565"/>
                    </a:cubicBezTo>
                    <a:cubicBezTo>
                      <a:pt x="121" y="568"/>
                      <a:pt x="121" y="568"/>
                      <a:pt x="121" y="568"/>
                    </a:cubicBezTo>
                    <a:cubicBezTo>
                      <a:pt x="126" y="565"/>
                      <a:pt x="126" y="565"/>
                      <a:pt x="126" y="565"/>
                    </a:cubicBezTo>
                    <a:cubicBezTo>
                      <a:pt x="125" y="562"/>
                      <a:pt x="125" y="562"/>
                      <a:pt x="125" y="562"/>
                    </a:cubicBezTo>
                    <a:cubicBezTo>
                      <a:pt x="120" y="557"/>
                      <a:pt x="120" y="557"/>
                      <a:pt x="120" y="557"/>
                    </a:cubicBezTo>
                    <a:cubicBezTo>
                      <a:pt x="121" y="556"/>
                      <a:pt x="121" y="556"/>
                      <a:pt x="121" y="556"/>
                    </a:cubicBezTo>
                    <a:cubicBezTo>
                      <a:pt x="121" y="556"/>
                      <a:pt x="121" y="556"/>
                      <a:pt x="121" y="556"/>
                    </a:cubicBezTo>
                    <a:cubicBezTo>
                      <a:pt x="125" y="547"/>
                      <a:pt x="125" y="547"/>
                      <a:pt x="125" y="547"/>
                    </a:cubicBezTo>
                    <a:cubicBezTo>
                      <a:pt x="135" y="547"/>
                      <a:pt x="135" y="547"/>
                      <a:pt x="135" y="547"/>
                    </a:cubicBezTo>
                    <a:cubicBezTo>
                      <a:pt x="135" y="548"/>
                      <a:pt x="135" y="548"/>
                      <a:pt x="135" y="548"/>
                    </a:cubicBezTo>
                    <a:cubicBezTo>
                      <a:pt x="149" y="552"/>
                      <a:pt x="149" y="552"/>
                      <a:pt x="149" y="552"/>
                    </a:cubicBezTo>
                    <a:cubicBezTo>
                      <a:pt x="157" y="551"/>
                      <a:pt x="157" y="551"/>
                      <a:pt x="157" y="551"/>
                    </a:cubicBezTo>
                    <a:cubicBezTo>
                      <a:pt x="163" y="546"/>
                      <a:pt x="163" y="546"/>
                      <a:pt x="163" y="546"/>
                    </a:cubicBezTo>
                    <a:cubicBezTo>
                      <a:pt x="169" y="537"/>
                      <a:pt x="174" y="534"/>
                      <a:pt x="177" y="536"/>
                    </a:cubicBezTo>
                    <a:cubicBezTo>
                      <a:pt x="180" y="535"/>
                      <a:pt x="180" y="535"/>
                      <a:pt x="180" y="535"/>
                    </a:cubicBezTo>
                    <a:cubicBezTo>
                      <a:pt x="183" y="535"/>
                      <a:pt x="185" y="536"/>
                      <a:pt x="187" y="536"/>
                    </a:cubicBezTo>
                    <a:cubicBezTo>
                      <a:pt x="187" y="537"/>
                      <a:pt x="187" y="538"/>
                      <a:pt x="187" y="538"/>
                    </a:cubicBezTo>
                    <a:cubicBezTo>
                      <a:pt x="187" y="540"/>
                      <a:pt x="189" y="543"/>
                      <a:pt x="191" y="548"/>
                    </a:cubicBezTo>
                    <a:cubicBezTo>
                      <a:pt x="191" y="548"/>
                      <a:pt x="191" y="548"/>
                      <a:pt x="191" y="548"/>
                    </a:cubicBezTo>
                    <a:cubicBezTo>
                      <a:pt x="191" y="548"/>
                      <a:pt x="191" y="548"/>
                      <a:pt x="191" y="548"/>
                    </a:cubicBezTo>
                    <a:cubicBezTo>
                      <a:pt x="193" y="554"/>
                      <a:pt x="193" y="554"/>
                      <a:pt x="193" y="554"/>
                    </a:cubicBezTo>
                    <a:cubicBezTo>
                      <a:pt x="193" y="555"/>
                      <a:pt x="193" y="555"/>
                      <a:pt x="193" y="555"/>
                    </a:cubicBezTo>
                    <a:cubicBezTo>
                      <a:pt x="191" y="562"/>
                      <a:pt x="191" y="562"/>
                      <a:pt x="191" y="562"/>
                    </a:cubicBezTo>
                    <a:cubicBezTo>
                      <a:pt x="191" y="562"/>
                      <a:pt x="191" y="562"/>
                      <a:pt x="191" y="562"/>
                    </a:cubicBezTo>
                    <a:cubicBezTo>
                      <a:pt x="191" y="562"/>
                      <a:pt x="191" y="562"/>
                      <a:pt x="191" y="562"/>
                    </a:cubicBezTo>
                    <a:cubicBezTo>
                      <a:pt x="191" y="562"/>
                      <a:pt x="191" y="562"/>
                      <a:pt x="191" y="562"/>
                    </a:cubicBezTo>
                    <a:cubicBezTo>
                      <a:pt x="184" y="570"/>
                      <a:pt x="184" y="570"/>
                      <a:pt x="184" y="570"/>
                    </a:cubicBezTo>
                    <a:cubicBezTo>
                      <a:pt x="183" y="571"/>
                      <a:pt x="183" y="571"/>
                      <a:pt x="183" y="571"/>
                    </a:cubicBezTo>
                    <a:cubicBezTo>
                      <a:pt x="183" y="571"/>
                      <a:pt x="183" y="571"/>
                      <a:pt x="183" y="571"/>
                    </a:cubicBezTo>
                    <a:cubicBezTo>
                      <a:pt x="169" y="577"/>
                      <a:pt x="169" y="577"/>
                      <a:pt x="169" y="577"/>
                    </a:cubicBezTo>
                    <a:cubicBezTo>
                      <a:pt x="167" y="581"/>
                      <a:pt x="167" y="581"/>
                      <a:pt x="167" y="581"/>
                    </a:cubicBezTo>
                    <a:cubicBezTo>
                      <a:pt x="165" y="593"/>
                      <a:pt x="165" y="593"/>
                      <a:pt x="165" y="593"/>
                    </a:cubicBezTo>
                    <a:cubicBezTo>
                      <a:pt x="166" y="598"/>
                      <a:pt x="166" y="598"/>
                      <a:pt x="166" y="598"/>
                    </a:cubicBezTo>
                    <a:cubicBezTo>
                      <a:pt x="170" y="604"/>
                      <a:pt x="170" y="604"/>
                      <a:pt x="170" y="604"/>
                    </a:cubicBezTo>
                    <a:cubicBezTo>
                      <a:pt x="171" y="606"/>
                      <a:pt x="171" y="606"/>
                      <a:pt x="171" y="606"/>
                    </a:cubicBezTo>
                    <a:cubicBezTo>
                      <a:pt x="176" y="609"/>
                      <a:pt x="176" y="609"/>
                      <a:pt x="176" y="609"/>
                    </a:cubicBezTo>
                    <a:cubicBezTo>
                      <a:pt x="193" y="609"/>
                      <a:pt x="193" y="609"/>
                      <a:pt x="193" y="609"/>
                    </a:cubicBezTo>
                    <a:cubicBezTo>
                      <a:pt x="207" y="607"/>
                      <a:pt x="207" y="607"/>
                      <a:pt x="207" y="607"/>
                    </a:cubicBezTo>
                    <a:cubicBezTo>
                      <a:pt x="209" y="605"/>
                      <a:pt x="209" y="605"/>
                      <a:pt x="209" y="605"/>
                    </a:cubicBezTo>
                    <a:cubicBezTo>
                      <a:pt x="211" y="602"/>
                      <a:pt x="213" y="602"/>
                      <a:pt x="214" y="602"/>
                    </a:cubicBezTo>
                    <a:cubicBezTo>
                      <a:pt x="224" y="603"/>
                      <a:pt x="224" y="603"/>
                      <a:pt x="224" y="603"/>
                    </a:cubicBezTo>
                    <a:cubicBezTo>
                      <a:pt x="225" y="602"/>
                      <a:pt x="225" y="602"/>
                      <a:pt x="225" y="602"/>
                    </a:cubicBezTo>
                    <a:cubicBezTo>
                      <a:pt x="224" y="599"/>
                      <a:pt x="224" y="596"/>
                      <a:pt x="225" y="594"/>
                    </a:cubicBezTo>
                    <a:cubicBezTo>
                      <a:pt x="229" y="587"/>
                      <a:pt x="229" y="587"/>
                      <a:pt x="229" y="587"/>
                    </a:cubicBezTo>
                    <a:cubicBezTo>
                      <a:pt x="229" y="574"/>
                      <a:pt x="229" y="574"/>
                      <a:pt x="229" y="574"/>
                    </a:cubicBezTo>
                    <a:cubicBezTo>
                      <a:pt x="229" y="574"/>
                      <a:pt x="229" y="574"/>
                      <a:pt x="229" y="574"/>
                    </a:cubicBezTo>
                    <a:cubicBezTo>
                      <a:pt x="237" y="553"/>
                      <a:pt x="237" y="553"/>
                      <a:pt x="237" y="553"/>
                    </a:cubicBezTo>
                    <a:cubicBezTo>
                      <a:pt x="237" y="553"/>
                      <a:pt x="237" y="553"/>
                      <a:pt x="237" y="553"/>
                    </a:cubicBezTo>
                    <a:cubicBezTo>
                      <a:pt x="237" y="552"/>
                      <a:pt x="237" y="552"/>
                      <a:pt x="237" y="552"/>
                    </a:cubicBezTo>
                    <a:cubicBezTo>
                      <a:pt x="237" y="552"/>
                      <a:pt x="237" y="552"/>
                      <a:pt x="237" y="552"/>
                    </a:cubicBezTo>
                    <a:cubicBezTo>
                      <a:pt x="237" y="552"/>
                      <a:pt x="237" y="552"/>
                      <a:pt x="237" y="552"/>
                    </a:cubicBezTo>
                    <a:cubicBezTo>
                      <a:pt x="250" y="542"/>
                      <a:pt x="250" y="542"/>
                      <a:pt x="250" y="542"/>
                    </a:cubicBezTo>
                    <a:cubicBezTo>
                      <a:pt x="251" y="541"/>
                      <a:pt x="251" y="541"/>
                      <a:pt x="251" y="541"/>
                    </a:cubicBezTo>
                    <a:cubicBezTo>
                      <a:pt x="261" y="546"/>
                      <a:pt x="261" y="546"/>
                      <a:pt x="261" y="546"/>
                    </a:cubicBezTo>
                    <a:cubicBezTo>
                      <a:pt x="261" y="546"/>
                      <a:pt x="261" y="546"/>
                      <a:pt x="261" y="546"/>
                    </a:cubicBezTo>
                    <a:cubicBezTo>
                      <a:pt x="267" y="550"/>
                      <a:pt x="270" y="553"/>
                      <a:pt x="270" y="555"/>
                    </a:cubicBezTo>
                    <a:cubicBezTo>
                      <a:pt x="269" y="564"/>
                      <a:pt x="269" y="564"/>
                      <a:pt x="269" y="564"/>
                    </a:cubicBezTo>
                    <a:cubicBezTo>
                      <a:pt x="265" y="570"/>
                      <a:pt x="265" y="570"/>
                      <a:pt x="265" y="570"/>
                    </a:cubicBezTo>
                    <a:cubicBezTo>
                      <a:pt x="263" y="578"/>
                      <a:pt x="263" y="578"/>
                      <a:pt x="263" y="578"/>
                    </a:cubicBezTo>
                    <a:cubicBezTo>
                      <a:pt x="263" y="586"/>
                      <a:pt x="263" y="586"/>
                      <a:pt x="263" y="586"/>
                    </a:cubicBezTo>
                    <a:cubicBezTo>
                      <a:pt x="265" y="590"/>
                      <a:pt x="265" y="590"/>
                      <a:pt x="265" y="590"/>
                    </a:cubicBezTo>
                    <a:cubicBezTo>
                      <a:pt x="269" y="590"/>
                      <a:pt x="269" y="590"/>
                      <a:pt x="269" y="590"/>
                    </a:cubicBezTo>
                    <a:cubicBezTo>
                      <a:pt x="270" y="590"/>
                      <a:pt x="270" y="590"/>
                      <a:pt x="270" y="590"/>
                    </a:cubicBezTo>
                    <a:cubicBezTo>
                      <a:pt x="276" y="590"/>
                      <a:pt x="276" y="590"/>
                      <a:pt x="276" y="590"/>
                    </a:cubicBezTo>
                    <a:cubicBezTo>
                      <a:pt x="279" y="592"/>
                      <a:pt x="281" y="594"/>
                      <a:pt x="283" y="598"/>
                    </a:cubicBezTo>
                    <a:cubicBezTo>
                      <a:pt x="286" y="600"/>
                      <a:pt x="286" y="600"/>
                      <a:pt x="286" y="600"/>
                    </a:cubicBezTo>
                    <a:cubicBezTo>
                      <a:pt x="287" y="600"/>
                      <a:pt x="287" y="600"/>
                      <a:pt x="287" y="600"/>
                    </a:cubicBezTo>
                    <a:cubicBezTo>
                      <a:pt x="287" y="600"/>
                      <a:pt x="287" y="600"/>
                      <a:pt x="287" y="600"/>
                    </a:cubicBezTo>
                    <a:cubicBezTo>
                      <a:pt x="287" y="600"/>
                      <a:pt x="287" y="600"/>
                      <a:pt x="287" y="600"/>
                    </a:cubicBezTo>
                    <a:cubicBezTo>
                      <a:pt x="301" y="606"/>
                      <a:pt x="301" y="606"/>
                      <a:pt x="301" y="606"/>
                    </a:cubicBezTo>
                    <a:cubicBezTo>
                      <a:pt x="307" y="608"/>
                      <a:pt x="307" y="608"/>
                      <a:pt x="307" y="608"/>
                    </a:cubicBezTo>
                    <a:cubicBezTo>
                      <a:pt x="315" y="607"/>
                      <a:pt x="315" y="607"/>
                      <a:pt x="315" y="607"/>
                    </a:cubicBezTo>
                    <a:cubicBezTo>
                      <a:pt x="319" y="602"/>
                      <a:pt x="319" y="602"/>
                      <a:pt x="319" y="602"/>
                    </a:cubicBezTo>
                    <a:cubicBezTo>
                      <a:pt x="323" y="582"/>
                      <a:pt x="323" y="582"/>
                      <a:pt x="323" y="582"/>
                    </a:cubicBezTo>
                    <a:cubicBezTo>
                      <a:pt x="324" y="572"/>
                      <a:pt x="324" y="572"/>
                      <a:pt x="324" y="572"/>
                    </a:cubicBezTo>
                    <a:cubicBezTo>
                      <a:pt x="324" y="571"/>
                      <a:pt x="324" y="571"/>
                      <a:pt x="324" y="571"/>
                    </a:cubicBezTo>
                    <a:cubicBezTo>
                      <a:pt x="325" y="570"/>
                      <a:pt x="325" y="570"/>
                      <a:pt x="325" y="570"/>
                    </a:cubicBezTo>
                    <a:cubicBezTo>
                      <a:pt x="325" y="570"/>
                      <a:pt x="325" y="570"/>
                      <a:pt x="325" y="570"/>
                    </a:cubicBezTo>
                    <a:cubicBezTo>
                      <a:pt x="333" y="564"/>
                      <a:pt x="333" y="564"/>
                      <a:pt x="333" y="564"/>
                    </a:cubicBezTo>
                    <a:cubicBezTo>
                      <a:pt x="337" y="558"/>
                      <a:pt x="337" y="558"/>
                      <a:pt x="337" y="558"/>
                    </a:cubicBezTo>
                    <a:cubicBezTo>
                      <a:pt x="337" y="558"/>
                      <a:pt x="337" y="558"/>
                      <a:pt x="337" y="558"/>
                    </a:cubicBezTo>
                    <a:cubicBezTo>
                      <a:pt x="345" y="554"/>
                      <a:pt x="345" y="554"/>
                      <a:pt x="345" y="554"/>
                    </a:cubicBezTo>
                    <a:cubicBezTo>
                      <a:pt x="350" y="551"/>
                      <a:pt x="350" y="551"/>
                      <a:pt x="350" y="551"/>
                    </a:cubicBezTo>
                    <a:cubicBezTo>
                      <a:pt x="356" y="549"/>
                      <a:pt x="356" y="549"/>
                      <a:pt x="356" y="549"/>
                    </a:cubicBezTo>
                    <a:cubicBezTo>
                      <a:pt x="353" y="537"/>
                      <a:pt x="353" y="537"/>
                      <a:pt x="353" y="537"/>
                    </a:cubicBezTo>
                    <a:cubicBezTo>
                      <a:pt x="367" y="538"/>
                      <a:pt x="367" y="538"/>
                      <a:pt x="367" y="538"/>
                    </a:cubicBezTo>
                    <a:cubicBezTo>
                      <a:pt x="367" y="538"/>
                      <a:pt x="367" y="538"/>
                      <a:pt x="367" y="538"/>
                    </a:cubicBezTo>
                    <a:cubicBezTo>
                      <a:pt x="367" y="539"/>
                      <a:pt x="367" y="539"/>
                      <a:pt x="367" y="539"/>
                    </a:cubicBezTo>
                    <a:cubicBezTo>
                      <a:pt x="367" y="539"/>
                      <a:pt x="367" y="539"/>
                      <a:pt x="367" y="539"/>
                    </a:cubicBezTo>
                    <a:cubicBezTo>
                      <a:pt x="374" y="542"/>
                      <a:pt x="374" y="542"/>
                      <a:pt x="374" y="542"/>
                    </a:cubicBezTo>
                    <a:cubicBezTo>
                      <a:pt x="374" y="542"/>
                      <a:pt x="374" y="542"/>
                      <a:pt x="374" y="542"/>
                    </a:cubicBezTo>
                    <a:cubicBezTo>
                      <a:pt x="374" y="541"/>
                      <a:pt x="374" y="541"/>
                      <a:pt x="374" y="541"/>
                    </a:cubicBezTo>
                    <a:cubicBezTo>
                      <a:pt x="376" y="534"/>
                      <a:pt x="376" y="534"/>
                      <a:pt x="376" y="534"/>
                    </a:cubicBezTo>
                    <a:cubicBezTo>
                      <a:pt x="376" y="532"/>
                      <a:pt x="376" y="532"/>
                      <a:pt x="376" y="532"/>
                    </a:cubicBezTo>
                    <a:cubicBezTo>
                      <a:pt x="377" y="533"/>
                      <a:pt x="377" y="533"/>
                      <a:pt x="377" y="533"/>
                    </a:cubicBezTo>
                    <a:cubicBezTo>
                      <a:pt x="378" y="533"/>
                      <a:pt x="378" y="533"/>
                      <a:pt x="378" y="533"/>
                    </a:cubicBezTo>
                    <a:cubicBezTo>
                      <a:pt x="384" y="534"/>
                      <a:pt x="384" y="534"/>
                      <a:pt x="384" y="534"/>
                    </a:cubicBezTo>
                    <a:cubicBezTo>
                      <a:pt x="387" y="534"/>
                      <a:pt x="387" y="534"/>
                      <a:pt x="387" y="534"/>
                    </a:cubicBezTo>
                    <a:cubicBezTo>
                      <a:pt x="393" y="528"/>
                      <a:pt x="393" y="528"/>
                      <a:pt x="393" y="528"/>
                    </a:cubicBezTo>
                    <a:cubicBezTo>
                      <a:pt x="394" y="528"/>
                      <a:pt x="394" y="528"/>
                      <a:pt x="394" y="528"/>
                    </a:cubicBezTo>
                    <a:cubicBezTo>
                      <a:pt x="394" y="527"/>
                      <a:pt x="394" y="527"/>
                      <a:pt x="394" y="527"/>
                    </a:cubicBezTo>
                    <a:cubicBezTo>
                      <a:pt x="395" y="527"/>
                      <a:pt x="395" y="527"/>
                      <a:pt x="395" y="527"/>
                    </a:cubicBezTo>
                    <a:cubicBezTo>
                      <a:pt x="403" y="526"/>
                      <a:pt x="403" y="526"/>
                      <a:pt x="403" y="526"/>
                    </a:cubicBezTo>
                    <a:cubicBezTo>
                      <a:pt x="409" y="519"/>
                      <a:pt x="409" y="519"/>
                      <a:pt x="409" y="519"/>
                    </a:cubicBezTo>
                    <a:cubicBezTo>
                      <a:pt x="413" y="514"/>
                      <a:pt x="413" y="514"/>
                      <a:pt x="413" y="514"/>
                    </a:cubicBezTo>
                    <a:cubicBezTo>
                      <a:pt x="413" y="508"/>
                      <a:pt x="413" y="508"/>
                      <a:pt x="413" y="508"/>
                    </a:cubicBezTo>
                    <a:cubicBezTo>
                      <a:pt x="413" y="505"/>
                      <a:pt x="414" y="504"/>
                      <a:pt x="417" y="502"/>
                    </a:cubicBezTo>
                    <a:cubicBezTo>
                      <a:pt x="417" y="502"/>
                      <a:pt x="417" y="502"/>
                      <a:pt x="417" y="502"/>
                    </a:cubicBezTo>
                    <a:cubicBezTo>
                      <a:pt x="417" y="502"/>
                      <a:pt x="417" y="502"/>
                      <a:pt x="417" y="502"/>
                    </a:cubicBezTo>
                    <a:cubicBezTo>
                      <a:pt x="418" y="502"/>
                      <a:pt x="418" y="502"/>
                      <a:pt x="418" y="502"/>
                    </a:cubicBezTo>
                    <a:cubicBezTo>
                      <a:pt x="425" y="503"/>
                      <a:pt x="425" y="503"/>
                      <a:pt x="425" y="503"/>
                    </a:cubicBezTo>
                    <a:cubicBezTo>
                      <a:pt x="429" y="501"/>
                      <a:pt x="429" y="501"/>
                      <a:pt x="429" y="501"/>
                    </a:cubicBezTo>
                    <a:cubicBezTo>
                      <a:pt x="430" y="496"/>
                      <a:pt x="430" y="496"/>
                      <a:pt x="430" y="496"/>
                    </a:cubicBezTo>
                    <a:cubicBezTo>
                      <a:pt x="438" y="493"/>
                      <a:pt x="438" y="493"/>
                      <a:pt x="438" y="493"/>
                    </a:cubicBezTo>
                    <a:cubicBezTo>
                      <a:pt x="438" y="493"/>
                      <a:pt x="438" y="493"/>
                      <a:pt x="438" y="493"/>
                    </a:cubicBezTo>
                    <a:cubicBezTo>
                      <a:pt x="439" y="493"/>
                      <a:pt x="439" y="493"/>
                      <a:pt x="439" y="493"/>
                    </a:cubicBezTo>
                    <a:cubicBezTo>
                      <a:pt x="439" y="493"/>
                      <a:pt x="439" y="493"/>
                      <a:pt x="439" y="493"/>
                    </a:cubicBezTo>
                    <a:cubicBezTo>
                      <a:pt x="449" y="494"/>
                      <a:pt x="449" y="494"/>
                      <a:pt x="449" y="494"/>
                    </a:cubicBezTo>
                    <a:cubicBezTo>
                      <a:pt x="457" y="492"/>
                      <a:pt x="457" y="492"/>
                      <a:pt x="457" y="492"/>
                    </a:cubicBezTo>
                    <a:cubicBezTo>
                      <a:pt x="461" y="488"/>
                      <a:pt x="461" y="488"/>
                      <a:pt x="461" y="488"/>
                    </a:cubicBezTo>
                    <a:cubicBezTo>
                      <a:pt x="465" y="481"/>
                      <a:pt x="465" y="481"/>
                      <a:pt x="465" y="481"/>
                    </a:cubicBezTo>
                    <a:cubicBezTo>
                      <a:pt x="459" y="475"/>
                      <a:pt x="459" y="475"/>
                      <a:pt x="459" y="475"/>
                    </a:cubicBezTo>
                    <a:cubicBezTo>
                      <a:pt x="459" y="474"/>
                      <a:pt x="459" y="474"/>
                      <a:pt x="459" y="474"/>
                    </a:cubicBezTo>
                    <a:cubicBezTo>
                      <a:pt x="459" y="474"/>
                      <a:pt x="459" y="474"/>
                      <a:pt x="459" y="474"/>
                    </a:cubicBezTo>
                    <a:cubicBezTo>
                      <a:pt x="457" y="470"/>
                      <a:pt x="457" y="470"/>
                      <a:pt x="457" y="470"/>
                    </a:cubicBezTo>
                    <a:cubicBezTo>
                      <a:pt x="457" y="470"/>
                      <a:pt x="457" y="470"/>
                      <a:pt x="457" y="470"/>
                    </a:cubicBezTo>
                    <a:cubicBezTo>
                      <a:pt x="456" y="462"/>
                      <a:pt x="456" y="462"/>
                      <a:pt x="456" y="462"/>
                    </a:cubicBezTo>
                    <a:cubicBezTo>
                      <a:pt x="456" y="462"/>
                      <a:pt x="456" y="462"/>
                      <a:pt x="456" y="462"/>
                    </a:cubicBezTo>
                    <a:cubicBezTo>
                      <a:pt x="459" y="456"/>
                      <a:pt x="459" y="456"/>
                      <a:pt x="459" y="456"/>
                    </a:cubicBezTo>
                    <a:cubicBezTo>
                      <a:pt x="459" y="454"/>
                      <a:pt x="461" y="451"/>
                      <a:pt x="464" y="448"/>
                    </a:cubicBezTo>
                    <a:cubicBezTo>
                      <a:pt x="468" y="439"/>
                      <a:pt x="468" y="439"/>
                      <a:pt x="468" y="439"/>
                    </a:cubicBezTo>
                    <a:cubicBezTo>
                      <a:pt x="468" y="438"/>
                      <a:pt x="468" y="438"/>
                      <a:pt x="468" y="438"/>
                    </a:cubicBezTo>
                    <a:cubicBezTo>
                      <a:pt x="469" y="438"/>
                      <a:pt x="469" y="438"/>
                      <a:pt x="469" y="438"/>
                    </a:cubicBezTo>
                    <a:cubicBezTo>
                      <a:pt x="473" y="432"/>
                      <a:pt x="473" y="432"/>
                      <a:pt x="473" y="432"/>
                    </a:cubicBezTo>
                    <a:cubicBezTo>
                      <a:pt x="479" y="420"/>
                      <a:pt x="479" y="420"/>
                      <a:pt x="479" y="420"/>
                    </a:cubicBezTo>
                    <a:cubicBezTo>
                      <a:pt x="484" y="428"/>
                      <a:pt x="484" y="428"/>
                      <a:pt x="484" y="428"/>
                    </a:cubicBezTo>
                    <a:cubicBezTo>
                      <a:pt x="485" y="428"/>
                      <a:pt x="485" y="428"/>
                      <a:pt x="485" y="428"/>
                    </a:cubicBezTo>
                    <a:cubicBezTo>
                      <a:pt x="485" y="429"/>
                      <a:pt x="485" y="429"/>
                      <a:pt x="485" y="429"/>
                    </a:cubicBezTo>
                    <a:cubicBezTo>
                      <a:pt x="487" y="437"/>
                      <a:pt x="487" y="437"/>
                      <a:pt x="487" y="437"/>
                    </a:cubicBezTo>
                    <a:cubicBezTo>
                      <a:pt x="487" y="437"/>
                      <a:pt x="487" y="437"/>
                      <a:pt x="487" y="437"/>
                    </a:cubicBezTo>
                    <a:cubicBezTo>
                      <a:pt x="488" y="445"/>
                      <a:pt x="488" y="445"/>
                      <a:pt x="488" y="445"/>
                    </a:cubicBezTo>
                    <a:cubicBezTo>
                      <a:pt x="493" y="448"/>
                      <a:pt x="493" y="448"/>
                      <a:pt x="493" y="448"/>
                    </a:cubicBezTo>
                    <a:cubicBezTo>
                      <a:pt x="494" y="448"/>
                      <a:pt x="494" y="448"/>
                      <a:pt x="494" y="448"/>
                    </a:cubicBezTo>
                    <a:cubicBezTo>
                      <a:pt x="494" y="448"/>
                      <a:pt x="494" y="448"/>
                      <a:pt x="494" y="448"/>
                    </a:cubicBezTo>
                    <a:cubicBezTo>
                      <a:pt x="494" y="448"/>
                      <a:pt x="494" y="448"/>
                      <a:pt x="494" y="448"/>
                    </a:cubicBezTo>
                    <a:cubicBezTo>
                      <a:pt x="495" y="448"/>
                      <a:pt x="495" y="448"/>
                      <a:pt x="495" y="448"/>
                    </a:cubicBezTo>
                    <a:cubicBezTo>
                      <a:pt x="496" y="448"/>
                      <a:pt x="496" y="448"/>
                      <a:pt x="496" y="448"/>
                    </a:cubicBezTo>
                    <a:cubicBezTo>
                      <a:pt x="501" y="440"/>
                      <a:pt x="501" y="440"/>
                      <a:pt x="501" y="440"/>
                    </a:cubicBezTo>
                    <a:cubicBezTo>
                      <a:pt x="503" y="432"/>
                      <a:pt x="503" y="432"/>
                      <a:pt x="503" y="432"/>
                    </a:cubicBezTo>
                    <a:cubicBezTo>
                      <a:pt x="505" y="432"/>
                      <a:pt x="505" y="432"/>
                      <a:pt x="505" y="432"/>
                    </a:cubicBezTo>
                    <a:cubicBezTo>
                      <a:pt x="506" y="432"/>
                      <a:pt x="506" y="432"/>
                      <a:pt x="506" y="432"/>
                    </a:cubicBezTo>
                    <a:cubicBezTo>
                      <a:pt x="517" y="436"/>
                      <a:pt x="517" y="436"/>
                      <a:pt x="517" y="436"/>
                    </a:cubicBezTo>
                    <a:cubicBezTo>
                      <a:pt x="523" y="432"/>
                      <a:pt x="523" y="432"/>
                      <a:pt x="523" y="432"/>
                    </a:cubicBezTo>
                    <a:cubicBezTo>
                      <a:pt x="523" y="432"/>
                      <a:pt x="523" y="432"/>
                      <a:pt x="523" y="432"/>
                    </a:cubicBezTo>
                    <a:cubicBezTo>
                      <a:pt x="524" y="432"/>
                      <a:pt x="524" y="432"/>
                      <a:pt x="524" y="432"/>
                    </a:cubicBezTo>
                    <a:cubicBezTo>
                      <a:pt x="530" y="431"/>
                      <a:pt x="530" y="431"/>
                      <a:pt x="530" y="431"/>
                    </a:cubicBezTo>
                    <a:cubicBezTo>
                      <a:pt x="534" y="424"/>
                      <a:pt x="534" y="424"/>
                      <a:pt x="534" y="424"/>
                    </a:cubicBezTo>
                    <a:cubicBezTo>
                      <a:pt x="534" y="416"/>
                      <a:pt x="534" y="416"/>
                      <a:pt x="534" y="416"/>
                    </a:cubicBezTo>
                    <a:cubicBezTo>
                      <a:pt x="537" y="403"/>
                      <a:pt x="537" y="403"/>
                      <a:pt x="537" y="403"/>
                    </a:cubicBezTo>
                    <a:cubicBezTo>
                      <a:pt x="537" y="404"/>
                      <a:pt x="537" y="404"/>
                      <a:pt x="537" y="404"/>
                    </a:cubicBezTo>
                    <a:cubicBezTo>
                      <a:pt x="539" y="404"/>
                      <a:pt x="539" y="404"/>
                      <a:pt x="539" y="404"/>
                    </a:cubicBezTo>
                    <a:cubicBezTo>
                      <a:pt x="547" y="406"/>
                      <a:pt x="547" y="406"/>
                      <a:pt x="547" y="406"/>
                    </a:cubicBezTo>
                    <a:cubicBezTo>
                      <a:pt x="551" y="398"/>
                      <a:pt x="551" y="398"/>
                      <a:pt x="551" y="398"/>
                    </a:cubicBezTo>
                    <a:cubicBezTo>
                      <a:pt x="552" y="398"/>
                      <a:pt x="552" y="398"/>
                      <a:pt x="552" y="398"/>
                    </a:cubicBezTo>
                    <a:cubicBezTo>
                      <a:pt x="553" y="398"/>
                      <a:pt x="553" y="398"/>
                      <a:pt x="553" y="398"/>
                    </a:cubicBezTo>
                    <a:cubicBezTo>
                      <a:pt x="561" y="398"/>
                      <a:pt x="561" y="398"/>
                      <a:pt x="561" y="398"/>
                    </a:cubicBezTo>
                    <a:cubicBezTo>
                      <a:pt x="562" y="398"/>
                      <a:pt x="562" y="398"/>
                      <a:pt x="562" y="398"/>
                    </a:cubicBezTo>
                    <a:cubicBezTo>
                      <a:pt x="562" y="398"/>
                      <a:pt x="562" y="398"/>
                      <a:pt x="562" y="398"/>
                    </a:cubicBezTo>
                    <a:cubicBezTo>
                      <a:pt x="563" y="398"/>
                      <a:pt x="563" y="398"/>
                      <a:pt x="563" y="398"/>
                    </a:cubicBezTo>
                    <a:cubicBezTo>
                      <a:pt x="567" y="404"/>
                      <a:pt x="567" y="404"/>
                      <a:pt x="567" y="404"/>
                    </a:cubicBezTo>
                    <a:cubicBezTo>
                      <a:pt x="567" y="404"/>
                      <a:pt x="567" y="404"/>
                      <a:pt x="567" y="404"/>
                    </a:cubicBezTo>
                    <a:cubicBezTo>
                      <a:pt x="567" y="405"/>
                      <a:pt x="567" y="405"/>
                      <a:pt x="567" y="405"/>
                    </a:cubicBezTo>
                    <a:cubicBezTo>
                      <a:pt x="567" y="406"/>
                      <a:pt x="567" y="406"/>
                      <a:pt x="567" y="406"/>
                    </a:cubicBezTo>
                    <a:cubicBezTo>
                      <a:pt x="568" y="414"/>
                      <a:pt x="568" y="414"/>
                      <a:pt x="568" y="414"/>
                    </a:cubicBezTo>
                    <a:cubicBezTo>
                      <a:pt x="572" y="417"/>
                      <a:pt x="572" y="417"/>
                      <a:pt x="572" y="417"/>
                    </a:cubicBezTo>
                    <a:cubicBezTo>
                      <a:pt x="577" y="412"/>
                      <a:pt x="577" y="412"/>
                      <a:pt x="577" y="412"/>
                    </a:cubicBezTo>
                    <a:cubicBezTo>
                      <a:pt x="579" y="414"/>
                      <a:pt x="579" y="414"/>
                      <a:pt x="579" y="414"/>
                    </a:cubicBezTo>
                    <a:cubicBezTo>
                      <a:pt x="581" y="416"/>
                      <a:pt x="581" y="418"/>
                      <a:pt x="581" y="420"/>
                    </a:cubicBezTo>
                    <a:cubicBezTo>
                      <a:pt x="581" y="427"/>
                      <a:pt x="581" y="427"/>
                      <a:pt x="581" y="427"/>
                    </a:cubicBezTo>
                    <a:cubicBezTo>
                      <a:pt x="579" y="434"/>
                      <a:pt x="579" y="434"/>
                      <a:pt x="579" y="434"/>
                    </a:cubicBezTo>
                    <a:cubicBezTo>
                      <a:pt x="581" y="438"/>
                      <a:pt x="581" y="438"/>
                      <a:pt x="581" y="438"/>
                    </a:cubicBezTo>
                    <a:cubicBezTo>
                      <a:pt x="585" y="442"/>
                      <a:pt x="585" y="442"/>
                      <a:pt x="585" y="442"/>
                    </a:cubicBezTo>
                    <a:cubicBezTo>
                      <a:pt x="601" y="444"/>
                      <a:pt x="601" y="444"/>
                      <a:pt x="601" y="444"/>
                    </a:cubicBezTo>
                    <a:cubicBezTo>
                      <a:pt x="602" y="445"/>
                      <a:pt x="602" y="445"/>
                      <a:pt x="602" y="445"/>
                    </a:cubicBezTo>
                    <a:cubicBezTo>
                      <a:pt x="602" y="445"/>
                      <a:pt x="602" y="445"/>
                      <a:pt x="602" y="445"/>
                    </a:cubicBezTo>
                    <a:cubicBezTo>
                      <a:pt x="603" y="445"/>
                      <a:pt x="603" y="445"/>
                      <a:pt x="603" y="445"/>
                    </a:cubicBezTo>
                    <a:cubicBezTo>
                      <a:pt x="603" y="445"/>
                      <a:pt x="603" y="445"/>
                      <a:pt x="603" y="445"/>
                    </a:cubicBezTo>
                    <a:cubicBezTo>
                      <a:pt x="604" y="446"/>
                      <a:pt x="604" y="446"/>
                      <a:pt x="604" y="446"/>
                    </a:cubicBezTo>
                    <a:cubicBezTo>
                      <a:pt x="609" y="440"/>
                      <a:pt x="609" y="440"/>
                      <a:pt x="609" y="440"/>
                    </a:cubicBezTo>
                    <a:cubicBezTo>
                      <a:pt x="609" y="440"/>
                      <a:pt x="609" y="440"/>
                      <a:pt x="609" y="440"/>
                    </a:cubicBezTo>
                    <a:cubicBezTo>
                      <a:pt x="613" y="436"/>
                      <a:pt x="613" y="436"/>
                      <a:pt x="613" y="436"/>
                    </a:cubicBezTo>
                    <a:cubicBezTo>
                      <a:pt x="611" y="430"/>
                      <a:pt x="611" y="430"/>
                      <a:pt x="611" y="430"/>
                    </a:cubicBezTo>
                    <a:cubicBezTo>
                      <a:pt x="607" y="404"/>
                      <a:pt x="607" y="404"/>
                      <a:pt x="607" y="404"/>
                    </a:cubicBezTo>
                    <a:cubicBezTo>
                      <a:pt x="619" y="410"/>
                      <a:pt x="619" y="410"/>
                      <a:pt x="619" y="410"/>
                    </a:cubicBezTo>
                    <a:cubicBezTo>
                      <a:pt x="619" y="410"/>
                      <a:pt x="619" y="410"/>
                      <a:pt x="619" y="410"/>
                    </a:cubicBezTo>
                    <a:cubicBezTo>
                      <a:pt x="619" y="410"/>
                      <a:pt x="619" y="410"/>
                      <a:pt x="619" y="410"/>
                    </a:cubicBezTo>
                    <a:cubicBezTo>
                      <a:pt x="625" y="416"/>
                      <a:pt x="625" y="416"/>
                      <a:pt x="625" y="416"/>
                    </a:cubicBezTo>
                    <a:cubicBezTo>
                      <a:pt x="628" y="419"/>
                      <a:pt x="628" y="419"/>
                      <a:pt x="628" y="419"/>
                    </a:cubicBezTo>
                    <a:cubicBezTo>
                      <a:pt x="633" y="416"/>
                      <a:pt x="633" y="416"/>
                      <a:pt x="633" y="416"/>
                    </a:cubicBezTo>
                    <a:cubicBezTo>
                      <a:pt x="649" y="398"/>
                      <a:pt x="649" y="398"/>
                      <a:pt x="649" y="398"/>
                    </a:cubicBezTo>
                    <a:cubicBezTo>
                      <a:pt x="649" y="398"/>
                      <a:pt x="649" y="398"/>
                      <a:pt x="649" y="398"/>
                    </a:cubicBezTo>
                    <a:cubicBezTo>
                      <a:pt x="650" y="398"/>
                      <a:pt x="650" y="398"/>
                      <a:pt x="650" y="398"/>
                    </a:cubicBezTo>
                    <a:cubicBezTo>
                      <a:pt x="656" y="393"/>
                      <a:pt x="656" y="393"/>
                      <a:pt x="656" y="393"/>
                    </a:cubicBezTo>
                    <a:cubicBezTo>
                      <a:pt x="663" y="384"/>
                      <a:pt x="663" y="384"/>
                      <a:pt x="663" y="384"/>
                    </a:cubicBezTo>
                    <a:cubicBezTo>
                      <a:pt x="663" y="383"/>
                      <a:pt x="663" y="383"/>
                      <a:pt x="663" y="383"/>
                    </a:cubicBezTo>
                    <a:cubicBezTo>
                      <a:pt x="672" y="385"/>
                      <a:pt x="672" y="385"/>
                      <a:pt x="672" y="385"/>
                    </a:cubicBezTo>
                    <a:cubicBezTo>
                      <a:pt x="677" y="385"/>
                      <a:pt x="677" y="385"/>
                      <a:pt x="677" y="385"/>
                    </a:cubicBezTo>
                    <a:cubicBezTo>
                      <a:pt x="677" y="382"/>
                      <a:pt x="677" y="379"/>
                      <a:pt x="678" y="378"/>
                    </a:cubicBezTo>
                    <a:cubicBezTo>
                      <a:pt x="685" y="370"/>
                      <a:pt x="685" y="370"/>
                      <a:pt x="685" y="370"/>
                    </a:cubicBezTo>
                    <a:cubicBezTo>
                      <a:pt x="687" y="368"/>
                      <a:pt x="687" y="368"/>
                      <a:pt x="687" y="368"/>
                    </a:cubicBezTo>
                    <a:cubicBezTo>
                      <a:pt x="695" y="371"/>
                      <a:pt x="695" y="371"/>
                      <a:pt x="695" y="371"/>
                    </a:cubicBezTo>
                    <a:cubicBezTo>
                      <a:pt x="704" y="370"/>
                      <a:pt x="704" y="370"/>
                      <a:pt x="704" y="370"/>
                    </a:cubicBezTo>
                    <a:cubicBezTo>
                      <a:pt x="711" y="363"/>
                      <a:pt x="711" y="363"/>
                      <a:pt x="711" y="363"/>
                    </a:cubicBezTo>
                    <a:cubicBezTo>
                      <a:pt x="714" y="357"/>
                      <a:pt x="714" y="357"/>
                      <a:pt x="714" y="357"/>
                    </a:cubicBezTo>
                    <a:cubicBezTo>
                      <a:pt x="712" y="354"/>
                      <a:pt x="712" y="354"/>
                      <a:pt x="712" y="354"/>
                    </a:cubicBezTo>
                    <a:cubicBezTo>
                      <a:pt x="706" y="357"/>
                      <a:pt x="706" y="357"/>
                      <a:pt x="706" y="357"/>
                    </a:cubicBezTo>
                    <a:cubicBezTo>
                      <a:pt x="706" y="356"/>
                      <a:pt x="706" y="356"/>
                      <a:pt x="706" y="356"/>
                    </a:cubicBezTo>
                    <a:cubicBezTo>
                      <a:pt x="705" y="356"/>
                      <a:pt x="705" y="356"/>
                      <a:pt x="705" y="356"/>
                    </a:cubicBezTo>
                    <a:cubicBezTo>
                      <a:pt x="698" y="350"/>
                      <a:pt x="698" y="350"/>
                      <a:pt x="698" y="350"/>
                    </a:cubicBezTo>
                    <a:cubicBezTo>
                      <a:pt x="698" y="349"/>
                      <a:pt x="698" y="349"/>
                      <a:pt x="698" y="349"/>
                    </a:cubicBezTo>
                    <a:cubicBezTo>
                      <a:pt x="701" y="338"/>
                      <a:pt x="701" y="338"/>
                      <a:pt x="701" y="338"/>
                    </a:cubicBezTo>
                    <a:cubicBezTo>
                      <a:pt x="701" y="330"/>
                      <a:pt x="701" y="330"/>
                      <a:pt x="701" y="330"/>
                    </a:cubicBezTo>
                    <a:cubicBezTo>
                      <a:pt x="699" y="324"/>
                      <a:pt x="699" y="324"/>
                      <a:pt x="699" y="324"/>
                    </a:cubicBezTo>
                    <a:cubicBezTo>
                      <a:pt x="694" y="322"/>
                      <a:pt x="694" y="322"/>
                      <a:pt x="694" y="322"/>
                    </a:cubicBezTo>
                    <a:cubicBezTo>
                      <a:pt x="694" y="321"/>
                      <a:pt x="694" y="321"/>
                      <a:pt x="694" y="321"/>
                    </a:cubicBezTo>
                    <a:cubicBezTo>
                      <a:pt x="693" y="321"/>
                      <a:pt x="693" y="321"/>
                      <a:pt x="693" y="321"/>
                    </a:cubicBezTo>
                    <a:cubicBezTo>
                      <a:pt x="693" y="320"/>
                      <a:pt x="693" y="320"/>
                      <a:pt x="693" y="320"/>
                    </a:cubicBezTo>
                    <a:cubicBezTo>
                      <a:pt x="688" y="311"/>
                      <a:pt x="688" y="311"/>
                      <a:pt x="688" y="311"/>
                    </a:cubicBezTo>
                    <a:cubicBezTo>
                      <a:pt x="687" y="310"/>
                      <a:pt x="687" y="310"/>
                      <a:pt x="687" y="310"/>
                    </a:cubicBezTo>
                    <a:cubicBezTo>
                      <a:pt x="681" y="318"/>
                      <a:pt x="681" y="318"/>
                      <a:pt x="681" y="318"/>
                    </a:cubicBezTo>
                    <a:cubicBezTo>
                      <a:pt x="674" y="322"/>
                      <a:pt x="674" y="322"/>
                      <a:pt x="674" y="322"/>
                    </a:cubicBezTo>
                    <a:cubicBezTo>
                      <a:pt x="672" y="323"/>
                      <a:pt x="672" y="323"/>
                      <a:pt x="672" y="323"/>
                    </a:cubicBezTo>
                    <a:cubicBezTo>
                      <a:pt x="672" y="322"/>
                      <a:pt x="672" y="322"/>
                      <a:pt x="672" y="322"/>
                    </a:cubicBezTo>
                    <a:cubicBezTo>
                      <a:pt x="671" y="322"/>
                      <a:pt x="671" y="322"/>
                      <a:pt x="671" y="322"/>
                    </a:cubicBezTo>
                    <a:cubicBezTo>
                      <a:pt x="664" y="315"/>
                      <a:pt x="664" y="315"/>
                      <a:pt x="664" y="315"/>
                    </a:cubicBezTo>
                    <a:cubicBezTo>
                      <a:pt x="664" y="314"/>
                      <a:pt x="664" y="314"/>
                      <a:pt x="664" y="314"/>
                    </a:cubicBezTo>
                    <a:cubicBezTo>
                      <a:pt x="659" y="303"/>
                      <a:pt x="659" y="303"/>
                      <a:pt x="659" y="303"/>
                    </a:cubicBezTo>
                    <a:cubicBezTo>
                      <a:pt x="659" y="303"/>
                      <a:pt x="659" y="303"/>
                      <a:pt x="659" y="303"/>
                    </a:cubicBezTo>
                    <a:cubicBezTo>
                      <a:pt x="657" y="295"/>
                      <a:pt x="657" y="295"/>
                      <a:pt x="657" y="295"/>
                    </a:cubicBezTo>
                    <a:cubicBezTo>
                      <a:pt x="657" y="294"/>
                      <a:pt x="657" y="294"/>
                      <a:pt x="657" y="294"/>
                    </a:cubicBezTo>
                    <a:cubicBezTo>
                      <a:pt x="657" y="294"/>
                      <a:pt x="657" y="294"/>
                      <a:pt x="657" y="294"/>
                    </a:cubicBezTo>
                    <a:cubicBezTo>
                      <a:pt x="657" y="282"/>
                      <a:pt x="657" y="282"/>
                      <a:pt x="657" y="282"/>
                    </a:cubicBezTo>
                    <a:cubicBezTo>
                      <a:pt x="656" y="275"/>
                      <a:pt x="656" y="275"/>
                      <a:pt x="656" y="275"/>
                    </a:cubicBezTo>
                    <a:cubicBezTo>
                      <a:pt x="650" y="273"/>
                      <a:pt x="650" y="273"/>
                      <a:pt x="650" y="273"/>
                    </a:cubicBezTo>
                    <a:cubicBezTo>
                      <a:pt x="650" y="273"/>
                      <a:pt x="650" y="273"/>
                      <a:pt x="650" y="273"/>
                    </a:cubicBezTo>
                    <a:cubicBezTo>
                      <a:pt x="650" y="273"/>
                      <a:pt x="650" y="273"/>
                      <a:pt x="650" y="273"/>
                    </a:cubicBezTo>
                    <a:cubicBezTo>
                      <a:pt x="637" y="263"/>
                      <a:pt x="637" y="263"/>
                      <a:pt x="637" y="263"/>
                    </a:cubicBezTo>
                    <a:cubicBezTo>
                      <a:pt x="638" y="262"/>
                      <a:pt x="638" y="262"/>
                      <a:pt x="638" y="262"/>
                    </a:cubicBezTo>
                    <a:cubicBezTo>
                      <a:pt x="644" y="255"/>
                      <a:pt x="644" y="255"/>
                      <a:pt x="644" y="255"/>
                    </a:cubicBezTo>
                    <a:cubicBezTo>
                      <a:pt x="644" y="255"/>
                      <a:pt x="644" y="255"/>
                      <a:pt x="644" y="255"/>
                    </a:cubicBezTo>
                    <a:cubicBezTo>
                      <a:pt x="644" y="254"/>
                      <a:pt x="644" y="254"/>
                      <a:pt x="644" y="254"/>
                    </a:cubicBezTo>
                    <a:cubicBezTo>
                      <a:pt x="645" y="254"/>
                      <a:pt x="645" y="254"/>
                      <a:pt x="645" y="254"/>
                    </a:cubicBezTo>
                    <a:cubicBezTo>
                      <a:pt x="645" y="254"/>
                      <a:pt x="645" y="254"/>
                      <a:pt x="645" y="254"/>
                    </a:cubicBezTo>
                    <a:cubicBezTo>
                      <a:pt x="651" y="254"/>
                      <a:pt x="651" y="254"/>
                      <a:pt x="651" y="254"/>
                    </a:cubicBezTo>
                    <a:cubicBezTo>
                      <a:pt x="652" y="254"/>
                      <a:pt x="652" y="254"/>
                      <a:pt x="652" y="254"/>
                    </a:cubicBezTo>
                    <a:cubicBezTo>
                      <a:pt x="654" y="254"/>
                      <a:pt x="656" y="255"/>
                      <a:pt x="657" y="257"/>
                    </a:cubicBezTo>
                    <a:cubicBezTo>
                      <a:pt x="663" y="261"/>
                      <a:pt x="663" y="261"/>
                      <a:pt x="663" y="261"/>
                    </a:cubicBezTo>
                    <a:cubicBezTo>
                      <a:pt x="669" y="256"/>
                      <a:pt x="669" y="256"/>
                      <a:pt x="669" y="256"/>
                    </a:cubicBezTo>
                    <a:cubicBezTo>
                      <a:pt x="673" y="250"/>
                      <a:pt x="673" y="250"/>
                      <a:pt x="673" y="250"/>
                    </a:cubicBezTo>
                    <a:cubicBezTo>
                      <a:pt x="673" y="245"/>
                      <a:pt x="673" y="245"/>
                      <a:pt x="673" y="245"/>
                    </a:cubicBezTo>
                    <a:cubicBezTo>
                      <a:pt x="672" y="232"/>
                      <a:pt x="672" y="232"/>
                      <a:pt x="672" y="232"/>
                    </a:cubicBezTo>
                    <a:cubicBezTo>
                      <a:pt x="671" y="227"/>
                      <a:pt x="671" y="227"/>
                      <a:pt x="671" y="227"/>
                    </a:cubicBezTo>
                    <a:cubicBezTo>
                      <a:pt x="662" y="226"/>
                      <a:pt x="662" y="226"/>
                      <a:pt x="662" y="226"/>
                    </a:cubicBezTo>
                    <a:cubicBezTo>
                      <a:pt x="662" y="220"/>
                      <a:pt x="662" y="220"/>
                      <a:pt x="662" y="220"/>
                    </a:cubicBezTo>
                    <a:cubicBezTo>
                      <a:pt x="654" y="210"/>
                      <a:pt x="654" y="210"/>
                      <a:pt x="654" y="210"/>
                    </a:cubicBezTo>
                    <a:cubicBezTo>
                      <a:pt x="653" y="210"/>
                      <a:pt x="653" y="210"/>
                      <a:pt x="653" y="210"/>
                    </a:cubicBezTo>
                    <a:cubicBezTo>
                      <a:pt x="649" y="203"/>
                      <a:pt x="649" y="203"/>
                      <a:pt x="649" y="203"/>
                    </a:cubicBezTo>
                    <a:cubicBezTo>
                      <a:pt x="649" y="202"/>
                      <a:pt x="649" y="202"/>
                      <a:pt x="649" y="202"/>
                    </a:cubicBezTo>
                    <a:cubicBezTo>
                      <a:pt x="649" y="201"/>
                      <a:pt x="649" y="201"/>
                      <a:pt x="649" y="201"/>
                    </a:cubicBezTo>
                    <a:cubicBezTo>
                      <a:pt x="649" y="201"/>
                      <a:pt x="649" y="201"/>
                      <a:pt x="649" y="201"/>
                    </a:cubicBezTo>
                    <a:cubicBezTo>
                      <a:pt x="657" y="190"/>
                      <a:pt x="657" y="190"/>
                      <a:pt x="657" y="190"/>
                    </a:cubicBezTo>
                    <a:cubicBezTo>
                      <a:pt x="657" y="189"/>
                      <a:pt x="657" y="189"/>
                      <a:pt x="657" y="189"/>
                    </a:cubicBezTo>
                    <a:cubicBezTo>
                      <a:pt x="658" y="189"/>
                      <a:pt x="658" y="189"/>
                      <a:pt x="658" y="189"/>
                    </a:cubicBezTo>
                    <a:cubicBezTo>
                      <a:pt x="658" y="188"/>
                      <a:pt x="658" y="188"/>
                      <a:pt x="658" y="188"/>
                    </a:cubicBezTo>
                    <a:cubicBezTo>
                      <a:pt x="659" y="188"/>
                      <a:pt x="659" y="188"/>
                      <a:pt x="659" y="188"/>
                    </a:cubicBezTo>
                    <a:cubicBezTo>
                      <a:pt x="662" y="188"/>
                      <a:pt x="662" y="188"/>
                      <a:pt x="662" y="188"/>
                    </a:cubicBezTo>
                    <a:cubicBezTo>
                      <a:pt x="667" y="184"/>
                      <a:pt x="667" y="184"/>
                      <a:pt x="667" y="184"/>
                    </a:cubicBezTo>
                    <a:cubicBezTo>
                      <a:pt x="672" y="168"/>
                      <a:pt x="672" y="168"/>
                      <a:pt x="672" y="168"/>
                    </a:cubicBezTo>
                    <a:cubicBezTo>
                      <a:pt x="672" y="168"/>
                      <a:pt x="672" y="168"/>
                      <a:pt x="672" y="168"/>
                    </a:cubicBezTo>
                    <a:cubicBezTo>
                      <a:pt x="672" y="168"/>
                      <a:pt x="672" y="168"/>
                      <a:pt x="672" y="168"/>
                    </a:cubicBezTo>
                    <a:cubicBezTo>
                      <a:pt x="679" y="161"/>
                      <a:pt x="679" y="161"/>
                      <a:pt x="679" y="161"/>
                    </a:cubicBezTo>
                    <a:cubicBezTo>
                      <a:pt x="679" y="160"/>
                      <a:pt x="679" y="160"/>
                      <a:pt x="679" y="160"/>
                    </a:cubicBezTo>
                    <a:cubicBezTo>
                      <a:pt x="679" y="160"/>
                      <a:pt x="679" y="160"/>
                      <a:pt x="679" y="160"/>
                    </a:cubicBezTo>
                    <a:cubicBezTo>
                      <a:pt x="679" y="160"/>
                      <a:pt x="679" y="160"/>
                      <a:pt x="679" y="160"/>
                    </a:cubicBezTo>
                    <a:cubicBezTo>
                      <a:pt x="687" y="158"/>
                      <a:pt x="687" y="158"/>
                      <a:pt x="687" y="158"/>
                    </a:cubicBezTo>
                    <a:cubicBezTo>
                      <a:pt x="687" y="159"/>
                      <a:pt x="687" y="159"/>
                      <a:pt x="687" y="159"/>
                    </a:cubicBezTo>
                    <a:cubicBezTo>
                      <a:pt x="691" y="163"/>
                      <a:pt x="691" y="163"/>
                      <a:pt x="691" y="163"/>
                    </a:cubicBezTo>
                    <a:cubicBezTo>
                      <a:pt x="693" y="164"/>
                      <a:pt x="693" y="164"/>
                      <a:pt x="693" y="164"/>
                    </a:cubicBezTo>
                    <a:cubicBezTo>
                      <a:pt x="696" y="151"/>
                      <a:pt x="696" y="151"/>
                      <a:pt x="696" y="151"/>
                    </a:cubicBezTo>
                    <a:cubicBezTo>
                      <a:pt x="693" y="142"/>
                      <a:pt x="693" y="142"/>
                      <a:pt x="693" y="142"/>
                    </a:cubicBezTo>
                    <a:cubicBezTo>
                      <a:pt x="693" y="142"/>
                      <a:pt x="693" y="142"/>
                      <a:pt x="693" y="142"/>
                    </a:cubicBezTo>
                    <a:cubicBezTo>
                      <a:pt x="693" y="141"/>
                      <a:pt x="693" y="141"/>
                      <a:pt x="693" y="141"/>
                    </a:cubicBezTo>
                    <a:cubicBezTo>
                      <a:pt x="694" y="131"/>
                      <a:pt x="694" y="131"/>
                      <a:pt x="694" y="131"/>
                    </a:cubicBezTo>
                    <a:cubicBezTo>
                      <a:pt x="694" y="130"/>
                      <a:pt x="694" y="130"/>
                      <a:pt x="694" y="130"/>
                    </a:cubicBezTo>
                    <a:cubicBezTo>
                      <a:pt x="699" y="125"/>
                      <a:pt x="699" y="125"/>
                      <a:pt x="699" y="125"/>
                    </a:cubicBezTo>
                    <a:cubicBezTo>
                      <a:pt x="702" y="120"/>
                      <a:pt x="702" y="120"/>
                      <a:pt x="702" y="120"/>
                    </a:cubicBezTo>
                    <a:cubicBezTo>
                      <a:pt x="702" y="115"/>
                      <a:pt x="702" y="115"/>
                      <a:pt x="702" y="115"/>
                    </a:cubicBezTo>
                    <a:cubicBezTo>
                      <a:pt x="702" y="112"/>
                      <a:pt x="701" y="108"/>
                      <a:pt x="699" y="102"/>
                    </a:cubicBezTo>
                    <a:cubicBezTo>
                      <a:pt x="699" y="102"/>
                      <a:pt x="699" y="102"/>
                      <a:pt x="699" y="102"/>
                    </a:cubicBezTo>
                    <a:cubicBezTo>
                      <a:pt x="699" y="102"/>
                      <a:pt x="699" y="102"/>
                      <a:pt x="699" y="102"/>
                    </a:cubicBezTo>
                    <a:cubicBezTo>
                      <a:pt x="699" y="93"/>
                      <a:pt x="699" y="93"/>
                      <a:pt x="699" y="93"/>
                    </a:cubicBezTo>
                    <a:cubicBezTo>
                      <a:pt x="699" y="92"/>
                      <a:pt x="699" y="92"/>
                      <a:pt x="699" y="92"/>
                    </a:cubicBezTo>
                    <a:cubicBezTo>
                      <a:pt x="701" y="84"/>
                      <a:pt x="701" y="84"/>
                      <a:pt x="701" y="84"/>
                    </a:cubicBezTo>
                    <a:cubicBezTo>
                      <a:pt x="699" y="80"/>
                      <a:pt x="698" y="78"/>
                      <a:pt x="698" y="76"/>
                    </a:cubicBezTo>
                    <a:lnTo>
                      <a:pt x="699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7" name="ïsliḍê"/>
              <p:cNvSpPr/>
              <p:nvPr/>
            </p:nvSpPr>
            <p:spPr bwMode="auto">
              <a:xfrm>
                <a:off x="2244" y="1579"/>
                <a:ext cx="1080" cy="914"/>
              </a:xfrm>
              <a:custGeom>
                <a:avLst/>
                <a:gdLst>
                  <a:gd name="T0" fmla="*/ 268 w 456"/>
                  <a:gd name="T1" fmla="*/ 154 h 386"/>
                  <a:gd name="T2" fmla="*/ 258 w 456"/>
                  <a:gd name="T3" fmla="*/ 160 h 386"/>
                  <a:gd name="T4" fmla="*/ 222 w 456"/>
                  <a:gd name="T5" fmla="*/ 128 h 386"/>
                  <a:gd name="T6" fmla="*/ 196 w 456"/>
                  <a:gd name="T7" fmla="*/ 107 h 386"/>
                  <a:gd name="T8" fmla="*/ 199 w 456"/>
                  <a:gd name="T9" fmla="*/ 78 h 386"/>
                  <a:gd name="T10" fmla="*/ 170 w 456"/>
                  <a:gd name="T11" fmla="*/ 86 h 386"/>
                  <a:gd name="T12" fmla="*/ 148 w 456"/>
                  <a:gd name="T13" fmla="*/ 58 h 386"/>
                  <a:gd name="T14" fmla="*/ 138 w 456"/>
                  <a:gd name="T15" fmla="*/ 24 h 386"/>
                  <a:gd name="T16" fmla="*/ 128 w 456"/>
                  <a:gd name="T17" fmla="*/ 7 h 386"/>
                  <a:gd name="T18" fmla="*/ 105 w 456"/>
                  <a:gd name="T19" fmla="*/ 15 h 386"/>
                  <a:gd name="T20" fmla="*/ 89 w 456"/>
                  <a:gd name="T21" fmla="*/ 32 h 386"/>
                  <a:gd name="T22" fmla="*/ 49 w 456"/>
                  <a:gd name="T23" fmla="*/ 44 h 386"/>
                  <a:gd name="T24" fmla="*/ 25 w 456"/>
                  <a:gd name="T25" fmla="*/ 73 h 386"/>
                  <a:gd name="T26" fmla="*/ 2 w 456"/>
                  <a:gd name="T27" fmla="*/ 92 h 386"/>
                  <a:gd name="T28" fmla="*/ 33 w 456"/>
                  <a:gd name="T29" fmla="*/ 119 h 386"/>
                  <a:gd name="T30" fmla="*/ 56 w 456"/>
                  <a:gd name="T31" fmla="*/ 127 h 386"/>
                  <a:gd name="T32" fmla="*/ 112 w 456"/>
                  <a:gd name="T33" fmla="*/ 150 h 386"/>
                  <a:gd name="T34" fmla="*/ 152 w 456"/>
                  <a:gd name="T35" fmla="*/ 142 h 386"/>
                  <a:gd name="T36" fmla="*/ 186 w 456"/>
                  <a:gd name="T37" fmla="*/ 156 h 386"/>
                  <a:gd name="T38" fmla="*/ 216 w 456"/>
                  <a:gd name="T39" fmla="*/ 168 h 386"/>
                  <a:gd name="T40" fmla="*/ 262 w 456"/>
                  <a:gd name="T41" fmla="*/ 203 h 386"/>
                  <a:gd name="T42" fmla="*/ 274 w 456"/>
                  <a:gd name="T43" fmla="*/ 220 h 386"/>
                  <a:gd name="T44" fmla="*/ 271 w 456"/>
                  <a:gd name="T45" fmla="*/ 288 h 386"/>
                  <a:gd name="T46" fmla="*/ 252 w 456"/>
                  <a:gd name="T47" fmla="*/ 322 h 386"/>
                  <a:gd name="T48" fmla="*/ 224 w 456"/>
                  <a:gd name="T49" fmla="*/ 333 h 386"/>
                  <a:gd name="T50" fmla="*/ 250 w 456"/>
                  <a:gd name="T51" fmla="*/ 352 h 386"/>
                  <a:gd name="T52" fmla="*/ 262 w 456"/>
                  <a:gd name="T53" fmla="*/ 348 h 386"/>
                  <a:gd name="T54" fmla="*/ 263 w 456"/>
                  <a:gd name="T55" fmla="*/ 335 h 386"/>
                  <a:gd name="T56" fmla="*/ 276 w 456"/>
                  <a:gd name="T57" fmla="*/ 322 h 386"/>
                  <a:gd name="T58" fmla="*/ 288 w 456"/>
                  <a:gd name="T59" fmla="*/ 332 h 386"/>
                  <a:gd name="T60" fmla="*/ 322 w 456"/>
                  <a:gd name="T61" fmla="*/ 346 h 386"/>
                  <a:gd name="T62" fmla="*/ 334 w 456"/>
                  <a:gd name="T63" fmla="*/ 366 h 386"/>
                  <a:gd name="T64" fmla="*/ 364 w 456"/>
                  <a:gd name="T65" fmla="*/ 375 h 386"/>
                  <a:gd name="T66" fmla="*/ 364 w 456"/>
                  <a:gd name="T67" fmla="*/ 357 h 386"/>
                  <a:gd name="T68" fmla="*/ 368 w 456"/>
                  <a:gd name="T69" fmla="*/ 350 h 386"/>
                  <a:gd name="T70" fmla="*/ 383 w 456"/>
                  <a:gd name="T71" fmla="*/ 324 h 386"/>
                  <a:gd name="T72" fmla="*/ 385 w 456"/>
                  <a:gd name="T73" fmla="*/ 307 h 386"/>
                  <a:gd name="T74" fmla="*/ 400 w 456"/>
                  <a:gd name="T75" fmla="*/ 290 h 386"/>
                  <a:gd name="T76" fmla="*/ 423 w 456"/>
                  <a:gd name="T77" fmla="*/ 286 h 386"/>
                  <a:gd name="T78" fmla="*/ 446 w 456"/>
                  <a:gd name="T79" fmla="*/ 278 h 386"/>
                  <a:gd name="T80" fmla="*/ 453 w 456"/>
                  <a:gd name="T81" fmla="*/ 244 h 386"/>
                  <a:gd name="T82" fmla="*/ 412 w 456"/>
                  <a:gd name="T83" fmla="*/ 218 h 386"/>
                  <a:gd name="T84" fmla="*/ 396 w 456"/>
                  <a:gd name="T85" fmla="*/ 246 h 386"/>
                  <a:gd name="T86" fmla="*/ 408 w 456"/>
                  <a:gd name="T87" fmla="*/ 255 h 386"/>
                  <a:gd name="T88" fmla="*/ 406 w 456"/>
                  <a:gd name="T89" fmla="*/ 270 h 386"/>
                  <a:gd name="T90" fmla="*/ 389 w 456"/>
                  <a:gd name="T91" fmla="*/ 275 h 386"/>
                  <a:gd name="T92" fmla="*/ 374 w 456"/>
                  <a:gd name="T93" fmla="*/ 284 h 386"/>
                  <a:gd name="T94" fmla="*/ 363 w 456"/>
                  <a:gd name="T95" fmla="*/ 273 h 386"/>
                  <a:gd name="T96" fmla="*/ 356 w 456"/>
                  <a:gd name="T97" fmla="*/ 256 h 386"/>
                  <a:gd name="T98" fmla="*/ 350 w 456"/>
                  <a:gd name="T99" fmla="*/ 238 h 386"/>
                  <a:gd name="T100" fmla="*/ 326 w 456"/>
                  <a:gd name="T101" fmla="*/ 208 h 386"/>
                  <a:gd name="T102" fmla="*/ 299 w 456"/>
                  <a:gd name="T103" fmla="*/ 188 h 386"/>
                  <a:gd name="T104" fmla="*/ 300 w 456"/>
                  <a:gd name="T105" fmla="*/ 168 h 386"/>
                  <a:gd name="T106" fmla="*/ 325 w 456"/>
                  <a:gd name="T107" fmla="*/ 142 h 386"/>
                  <a:gd name="T108" fmla="*/ 296 w 456"/>
                  <a:gd name="T109" fmla="*/ 143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56" h="386">
                    <a:moveTo>
                      <a:pt x="271" y="140"/>
                    </a:moveTo>
                    <a:cubicBezTo>
                      <a:pt x="265" y="140"/>
                      <a:pt x="265" y="140"/>
                      <a:pt x="265" y="140"/>
                    </a:cubicBezTo>
                    <a:cubicBezTo>
                      <a:pt x="263" y="144"/>
                      <a:pt x="263" y="144"/>
                      <a:pt x="263" y="144"/>
                    </a:cubicBezTo>
                    <a:cubicBezTo>
                      <a:pt x="266" y="148"/>
                      <a:pt x="266" y="148"/>
                      <a:pt x="266" y="148"/>
                    </a:cubicBezTo>
                    <a:cubicBezTo>
                      <a:pt x="266" y="148"/>
                      <a:pt x="266" y="148"/>
                      <a:pt x="266" y="148"/>
                    </a:cubicBezTo>
                    <a:cubicBezTo>
                      <a:pt x="266" y="148"/>
                      <a:pt x="266" y="148"/>
                      <a:pt x="266" y="148"/>
                    </a:cubicBezTo>
                    <a:cubicBezTo>
                      <a:pt x="268" y="154"/>
                      <a:pt x="268" y="154"/>
                      <a:pt x="268" y="154"/>
                    </a:cubicBezTo>
                    <a:cubicBezTo>
                      <a:pt x="268" y="154"/>
                      <a:pt x="268" y="154"/>
                      <a:pt x="268" y="154"/>
                    </a:cubicBezTo>
                    <a:cubicBezTo>
                      <a:pt x="268" y="155"/>
                      <a:pt x="268" y="155"/>
                      <a:pt x="268" y="155"/>
                    </a:cubicBezTo>
                    <a:cubicBezTo>
                      <a:pt x="268" y="156"/>
                      <a:pt x="268" y="156"/>
                      <a:pt x="268" y="156"/>
                    </a:cubicBezTo>
                    <a:cubicBezTo>
                      <a:pt x="259" y="160"/>
                      <a:pt x="259" y="160"/>
                      <a:pt x="259" y="160"/>
                    </a:cubicBezTo>
                    <a:cubicBezTo>
                      <a:pt x="258" y="160"/>
                      <a:pt x="258" y="160"/>
                      <a:pt x="258" y="160"/>
                    </a:cubicBezTo>
                    <a:cubicBezTo>
                      <a:pt x="258" y="160"/>
                      <a:pt x="258" y="160"/>
                      <a:pt x="258" y="160"/>
                    </a:cubicBezTo>
                    <a:cubicBezTo>
                      <a:pt x="258" y="160"/>
                      <a:pt x="258" y="160"/>
                      <a:pt x="258" y="160"/>
                    </a:cubicBezTo>
                    <a:cubicBezTo>
                      <a:pt x="258" y="160"/>
                      <a:pt x="258" y="160"/>
                      <a:pt x="258" y="160"/>
                    </a:cubicBezTo>
                    <a:cubicBezTo>
                      <a:pt x="251" y="160"/>
                      <a:pt x="247" y="158"/>
                      <a:pt x="246" y="155"/>
                    </a:cubicBezTo>
                    <a:cubicBezTo>
                      <a:pt x="244" y="150"/>
                      <a:pt x="244" y="150"/>
                      <a:pt x="244" y="150"/>
                    </a:cubicBezTo>
                    <a:cubicBezTo>
                      <a:pt x="232" y="148"/>
                      <a:pt x="232" y="148"/>
                      <a:pt x="232" y="148"/>
                    </a:cubicBezTo>
                    <a:cubicBezTo>
                      <a:pt x="228" y="132"/>
                      <a:pt x="228" y="132"/>
                      <a:pt x="228" y="132"/>
                    </a:cubicBezTo>
                    <a:cubicBezTo>
                      <a:pt x="226" y="132"/>
                      <a:pt x="224" y="131"/>
                      <a:pt x="223" y="129"/>
                    </a:cubicBezTo>
                    <a:cubicBezTo>
                      <a:pt x="222" y="128"/>
                      <a:pt x="222" y="128"/>
                      <a:pt x="222" y="128"/>
                    </a:cubicBezTo>
                    <a:cubicBezTo>
                      <a:pt x="220" y="126"/>
                      <a:pt x="219" y="124"/>
                      <a:pt x="216" y="124"/>
                    </a:cubicBezTo>
                    <a:cubicBezTo>
                      <a:pt x="213" y="122"/>
                      <a:pt x="210" y="120"/>
                      <a:pt x="208" y="116"/>
                    </a:cubicBezTo>
                    <a:cubicBezTo>
                      <a:pt x="203" y="114"/>
                      <a:pt x="203" y="114"/>
                      <a:pt x="203" y="114"/>
                    </a:cubicBezTo>
                    <a:cubicBezTo>
                      <a:pt x="203" y="114"/>
                      <a:pt x="203" y="114"/>
                      <a:pt x="203" y="114"/>
                    </a:cubicBezTo>
                    <a:cubicBezTo>
                      <a:pt x="203" y="114"/>
                      <a:pt x="203" y="114"/>
                      <a:pt x="203" y="114"/>
                    </a:cubicBezTo>
                    <a:cubicBezTo>
                      <a:pt x="203" y="114"/>
                      <a:pt x="203" y="114"/>
                      <a:pt x="203" y="114"/>
                    </a:cubicBezTo>
                    <a:cubicBezTo>
                      <a:pt x="196" y="107"/>
                      <a:pt x="196" y="107"/>
                      <a:pt x="196" y="107"/>
                    </a:cubicBezTo>
                    <a:cubicBezTo>
                      <a:pt x="196" y="107"/>
                      <a:pt x="196" y="107"/>
                      <a:pt x="196" y="107"/>
                    </a:cubicBezTo>
                    <a:cubicBezTo>
                      <a:pt x="195" y="102"/>
                      <a:pt x="195" y="102"/>
                      <a:pt x="195" y="102"/>
                    </a:cubicBezTo>
                    <a:cubicBezTo>
                      <a:pt x="195" y="101"/>
                      <a:pt x="195" y="101"/>
                      <a:pt x="195" y="101"/>
                    </a:cubicBezTo>
                    <a:cubicBezTo>
                      <a:pt x="208" y="84"/>
                      <a:pt x="208" y="84"/>
                      <a:pt x="208" y="84"/>
                    </a:cubicBezTo>
                    <a:cubicBezTo>
                      <a:pt x="208" y="82"/>
                      <a:pt x="208" y="82"/>
                      <a:pt x="208" y="81"/>
                    </a:cubicBezTo>
                    <a:cubicBezTo>
                      <a:pt x="206" y="76"/>
                      <a:pt x="206" y="76"/>
                      <a:pt x="206" y="76"/>
                    </a:cubicBezTo>
                    <a:cubicBezTo>
                      <a:pt x="199" y="78"/>
                      <a:pt x="199" y="78"/>
                      <a:pt x="199" y="78"/>
                    </a:cubicBezTo>
                    <a:cubicBezTo>
                      <a:pt x="198" y="78"/>
                      <a:pt x="198" y="78"/>
                      <a:pt x="198" y="78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80" y="80"/>
                      <a:pt x="180" y="80"/>
                      <a:pt x="180" y="80"/>
                    </a:cubicBezTo>
                    <a:cubicBezTo>
                      <a:pt x="174" y="82"/>
                      <a:pt x="174" y="82"/>
                      <a:pt x="174" y="82"/>
                    </a:cubicBezTo>
                    <a:cubicBezTo>
                      <a:pt x="171" y="84"/>
                      <a:pt x="171" y="84"/>
                      <a:pt x="171" y="84"/>
                    </a:cubicBezTo>
                    <a:cubicBezTo>
                      <a:pt x="170" y="86"/>
                      <a:pt x="170" y="86"/>
                      <a:pt x="170" y="86"/>
                    </a:cubicBezTo>
                    <a:cubicBezTo>
                      <a:pt x="168" y="88"/>
                      <a:pt x="166" y="90"/>
                      <a:pt x="162" y="89"/>
                    </a:cubicBezTo>
                    <a:cubicBezTo>
                      <a:pt x="162" y="89"/>
                      <a:pt x="162" y="89"/>
                      <a:pt x="162" y="89"/>
                    </a:cubicBezTo>
                    <a:cubicBezTo>
                      <a:pt x="162" y="88"/>
                      <a:pt x="162" y="88"/>
                      <a:pt x="162" y="88"/>
                    </a:cubicBezTo>
                    <a:cubicBezTo>
                      <a:pt x="156" y="84"/>
                      <a:pt x="156" y="84"/>
                      <a:pt x="156" y="84"/>
                    </a:cubicBezTo>
                    <a:cubicBezTo>
                      <a:pt x="156" y="74"/>
                      <a:pt x="156" y="74"/>
                      <a:pt x="156" y="74"/>
                    </a:cubicBezTo>
                    <a:cubicBezTo>
                      <a:pt x="152" y="72"/>
                      <a:pt x="150" y="69"/>
                      <a:pt x="150" y="67"/>
                    </a:cubicBezTo>
                    <a:cubicBezTo>
                      <a:pt x="148" y="58"/>
                      <a:pt x="148" y="58"/>
                      <a:pt x="148" y="58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0" y="50"/>
                      <a:pt x="140" y="50"/>
                      <a:pt x="140" y="50"/>
                    </a:cubicBezTo>
                    <a:cubicBezTo>
                      <a:pt x="138" y="49"/>
                      <a:pt x="138" y="49"/>
                      <a:pt x="138" y="49"/>
                    </a:cubicBezTo>
                    <a:cubicBezTo>
                      <a:pt x="145" y="40"/>
                      <a:pt x="145" y="40"/>
                      <a:pt x="145" y="40"/>
                    </a:cubicBezTo>
                    <a:cubicBezTo>
                      <a:pt x="146" y="34"/>
                      <a:pt x="146" y="34"/>
                      <a:pt x="146" y="34"/>
                    </a:cubicBezTo>
                    <a:cubicBezTo>
                      <a:pt x="138" y="24"/>
                      <a:pt x="138" y="24"/>
                      <a:pt x="138" y="24"/>
                    </a:cubicBezTo>
                    <a:cubicBezTo>
                      <a:pt x="138" y="24"/>
                      <a:pt x="138" y="24"/>
                      <a:pt x="138" y="24"/>
                    </a:cubicBezTo>
                    <a:cubicBezTo>
                      <a:pt x="138" y="24"/>
                      <a:pt x="138" y="24"/>
                      <a:pt x="138" y="24"/>
                    </a:cubicBezTo>
                    <a:cubicBezTo>
                      <a:pt x="134" y="16"/>
                      <a:pt x="134" y="16"/>
                      <a:pt x="134" y="16"/>
                    </a:cubicBezTo>
                    <a:cubicBezTo>
                      <a:pt x="134" y="16"/>
                      <a:pt x="134" y="16"/>
                      <a:pt x="134" y="16"/>
                    </a:cubicBezTo>
                    <a:cubicBezTo>
                      <a:pt x="134" y="16"/>
                      <a:pt x="134" y="16"/>
                      <a:pt x="134" y="16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28" y="8"/>
                      <a:pt x="128" y="8"/>
                      <a:pt x="128" y="8"/>
                    </a:cubicBezTo>
                    <a:cubicBezTo>
                      <a:pt x="128" y="7"/>
                      <a:pt x="128" y="7"/>
                      <a:pt x="128" y="7"/>
                    </a:cubicBezTo>
                    <a:cubicBezTo>
                      <a:pt x="128" y="7"/>
                      <a:pt x="128" y="7"/>
                      <a:pt x="128" y="7"/>
                    </a:cubicBezTo>
                    <a:cubicBezTo>
                      <a:pt x="128" y="7"/>
                      <a:pt x="128" y="7"/>
                      <a:pt x="128" y="7"/>
                    </a:cubicBezTo>
                    <a:cubicBezTo>
                      <a:pt x="123" y="1"/>
                      <a:pt x="123" y="1"/>
                      <a:pt x="123" y="1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08" y="2"/>
                      <a:pt x="108" y="2"/>
                      <a:pt x="108" y="2"/>
                    </a:cubicBezTo>
                    <a:cubicBezTo>
                      <a:pt x="106" y="4"/>
                      <a:pt x="106" y="4"/>
                      <a:pt x="106" y="4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4" y="28"/>
                      <a:pt x="104" y="28"/>
                      <a:pt x="104" y="28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6" y="34"/>
                      <a:pt x="82" y="36"/>
                      <a:pt x="77" y="37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56" y="42"/>
                      <a:pt x="53" y="44"/>
                      <a:pt x="49" y="44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4" y="62"/>
                      <a:pt x="32" y="65"/>
                      <a:pt x="30" y="66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5" y="73"/>
                      <a:pt x="25" y="73"/>
                      <a:pt x="25" y="73"/>
                    </a:cubicBezTo>
                    <a:cubicBezTo>
                      <a:pt x="25" y="73"/>
                      <a:pt x="25" y="73"/>
                      <a:pt x="25" y="73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0" y="76"/>
                      <a:pt x="18" y="76"/>
                      <a:pt x="16" y="76"/>
                    </a:cubicBezTo>
                    <a:cubicBezTo>
                      <a:pt x="6" y="76"/>
                      <a:pt x="6" y="76"/>
                      <a:pt x="6" y="76"/>
                    </a:cubicBezTo>
                    <a:cubicBezTo>
                      <a:pt x="4" y="79"/>
                      <a:pt x="4" y="79"/>
                      <a:pt x="4" y="79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2" y="92"/>
                      <a:pt x="2" y="92"/>
                      <a:pt x="2" y="92"/>
                    </a:cubicBezTo>
                    <a:cubicBezTo>
                      <a:pt x="1" y="108"/>
                      <a:pt x="1" y="108"/>
                      <a:pt x="1" y="108"/>
                    </a:cubicBezTo>
                    <a:cubicBezTo>
                      <a:pt x="4" y="112"/>
                      <a:pt x="4" y="112"/>
                      <a:pt x="4" y="112"/>
                    </a:cubicBezTo>
                    <a:cubicBezTo>
                      <a:pt x="4" y="113"/>
                      <a:pt x="4" y="113"/>
                      <a:pt x="4" y="113"/>
                    </a:cubicBezTo>
                    <a:cubicBezTo>
                      <a:pt x="5" y="116"/>
                      <a:pt x="5" y="116"/>
                      <a:pt x="5" y="116"/>
                    </a:cubicBezTo>
                    <a:cubicBezTo>
                      <a:pt x="11" y="116"/>
                      <a:pt x="11" y="116"/>
                      <a:pt x="11" y="116"/>
                    </a:cubicBezTo>
                    <a:cubicBezTo>
                      <a:pt x="20" y="118"/>
                      <a:pt x="20" y="118"/>
                      <a:pt x="20" y="118"/>
                    </a:cubicBezTo>
                    <a:cubicBezTo>
                      <a:pt x="33" y="119"/>
                      <a:pt x="33" y="119"/>
                      <a:pt x="33" y="119"/>
                    </a:cubicBezTo>
                    <a:cubicBezTo>
                      <a:pt x="38" y="118"/>
                      <a:pt x="38" y="118"/>
                      <a:pt x="38" y="118"/>
                    </a:cubicBezTo>
                    <a:cubicBezTo>
                      <a:pt x="39" y="118"/>
                      <a:pt x="39" y="118"/>
                      <a:pt x="39" y="118"/>
                    </a:cubicBezTo>
                    <a:cubicBezTo>
                      <a:pt x="40" y="118"/>
                      <a:pt x="40" y="118"/>
                      <a:pt x="40" y="118"/>
                    </a:cubicBezTo>
                    <a:cubicBezTo>
                      <a:pt x="50" y="122"/>
                      <a:pt x="50" y="122"/>
                      <a:pt x="50" y="122"/>
                    </a:cubicBezTo>
                    <a:cubicBezTo>
                      <a:pt x="50" y="122"/>
                      <a:pt x="50" y="122"/>
                      <a:pt x="50" y="122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6" y="127"/>
                      <a:pt x="56" y="127"/>
                      <a:pt x="56" y="127"/>
                    </a:cubicBezTo>
                    <a:cubicBezTo>
                      <a:pt x="68" y="131"/>
                      <a:pt x="68" y="131"/>
                      <a:pt x="68" y="131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7" y="136"/>
                      <a:pt x="77" y="136"/>
                      <a:pt x="77" y="136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105" y="158"/>
                      <a:pt x="105" y="158"/>
                      <a:pt x="105" y="158"/>
                    </a:cubicBezTo>
                    <a:cubicBezTo>
                      <a:pt x="109" y="156"/>
                      <a:pt x="109" y="156"/>
                      <a:pt x="109" y="156"/>
                    </a:cubicBezTo>
                    <a:cubicBezTo>
                      <a:pt x="112" y="150"/>
                      <a:pt x="112" y="150"/>
                      <a:pt x="112" y="150"/>
                    </a:cubicBezTo>
                    <a:cubicBezTo>
                      <a:pt x="110" y="139"/>
                      <a:pt x="110" y="139"/>
                      <a:pt x="110" y="139"/>
                    </a:cubicBezTo>
                    <a:cubicBezTo>
                      <a:pt x="110" y="136"/>
                      <a:pt x="113" y="134"/>
                      <a:pt x="118" y="132"/>
                    </a:cubicBezTo>
                    <a:cubicBezTo>
                      <a:pt x="118" y="131"/>
                      <a:pt x="118" y="131"/>
                      <a:pt x="118" y="131"/>
                    </a:cubicBezTo>
                    <a:cubicBezTo>
                      <a:pt x="143" y="146"/>
                      <a:pt x="143" y="146"/>
                      <a:pt x="143" y="146"/>
                    </a:cubicBezTo>
                    <a:cubicBezTo>
                      <a:pt x="146" y="145"/>
                      <a:pt x="146" y="145"/>
                      <a:pt x="146" y="145"/>
                    </a:cubicBezTo>
                    <a:cubicBezTo>
                      <a:pt x="151" y="142"/>
                      <a:pt x="151" y="142"/>
                      <a:pt x="151" y="142"/>
                    </a:cubicBezTo>
                    <a:cubicBezTo>
                      <a:pt x="152" y="142"/>
                      <a:pt x="152" y="142"/>
                      <a:pt x="152" y="142"/>
                    </a:cubicBezTo>
                    <a:cubicBezTo>
                      <a:pt x="155" y="142"/>
                      <a:pt x="155" y="142"/>
                      <a:pt x="155" y="142"/>
                    </a:cubicBezTo>
                    <a:cubicBezTo>
                      <a:pt x="160" y="138"/>
                      <a:pt x="160" y="138"/>
                      <a:pt x="160" y="138"/>
                    </a:cubicBezTo>
                    <a:cubicBezTo>
                      <a:pt x="161" y="138"/>
                      <a:pt x="161" y="138"/>
                      <a:pt x="161" y="138"/>
                    </a:cubicBezTo>
                    <a:cubicBezTo>
                      <a:pt x="162" y="138"/>
                      <a:pt x="162" y="138"/>
                      <a:pt x="162" y="138"/>
                    </a:cubicBezTo>
                    <a:cubicBezTo>
                      <a:pt x="176" y="148"/>
                      <a:pt x="176" y="148"/>
                      <a:pt x="176" y="148"/>
                    </a:cubicBezTo>
                    <a:cubicBezTo>
                      <a:pt x="177" y="149"/>
                      <a:pt x="177" y="149"/>
                      <a:pt x="177" y="149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8" y="158"/>
                      <a:pt x="192" y="161"/>
                      <a:pt x="194" y="165"/>
                    </a:cubicBezTo>
                    <a:cubicBezTo>
                      <a:pt x="199" y="170"/>
                      <a:pt x="199" y="170"/>
                      <a:pt x="199" y="170"/>
                    </a:cubicBezTo>
                    <a:cubicBezTo>
                      <a:pt x="202" y="169"/>
                      <a:pt x="202" y="169"/>
                      <a:pt x="202" y="169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15" y="168"/>
                      <a:pt x="215" y="168"/>
                      <a:pt x="215" y="168"/>
                    </a:cubicBezTo>
                    <a:cubicBezTo>
                      <a:pt x="215" y="168"/>
                      <a:pt x="215" y="168"/>
                      <a:pt x="215" y="168"/>
                    </a:cubicBezTo>
                    <a:cubicBezTo>
                      <a:pt x="216" y="168"/>
                      <a:pt x="216" y="168"/>
                      <a:pt x="216" y="168"/>
                    </a:cubicBezTo>
                    <a:cubicBezTo>
                      <a:pt x="216" y="168"/>
                      <a:pt x="216" y="168"/>
                      <a:pt x="216" y="168"/>
                    </a:cubicBezTo>
                    <a:cubicBezTo>
                      <a:pt x="222" y="176"/>
                      <a:pt x="222" y="176"/>
                      <a:pt x="222" y="176"/>
                    </a:cubicBezTo>
                    <a:cubicBezTo>
                      <a:pt x="240" y="190"/>
                      <a:pt x="240" y="190"/>
                      <a:pt x="240" y="190"/>
                    </a:cubicBezTo>
                    <a:cubicBezTo>
                      <a:pt x="240" y="190"/>
                      <a:pt x="240" y="190"/>
                      <a:pt x="240" y="190"/>
                    </a:cubicBezTo>
                    <a:cubicBezTo>
                      <a:pt x="246" y="196"/>
                      <a:pt x="246" y="196"/>
                      <a:pt x="246" y="196"/>
                    </a:cubicBezTo>
                    <a:cubicBezTo>
                      <a:pt x="261" y="191"/>
                      <a:pt x="261" y="191"/>
                      <a:pt x="261" y="191"/>
                    </a:cubicBezTo>
                    <a:cubicBezTo>
                      <a:pt x="262" y="203"/>
                      <a:pt x="262" y="203"/>
                      <a:pt x="262" y="203"/>
                    </a:cubicBezTo>
                    <a:cubicBezTo>
                      <a:pt x="269" y="210"/>
                      <a:pt x="269" y="210"/>
                      <a:pt x="269" y="210"/>
                    </a:cubicBezTo>
                    <a:cubicBezTo>
                      <a:pt x="269" y="210"/>
                      <a:pt x="269" y="210"/>
                      <a:pt x="269" y="210"/>
                    </a:cubicBezTo>
                    <a:cubicBezTo>
                      <a:pt x="269" y="210"/>
                      <a:pt x="269" y="210"/>
                      <a:pt x="269" y="210"/>
                    </a:cubicBezTo>
                    <a:cubicBezTo>
                      <a:pt x="274" y="218"/>
                      <a:pt x="274" y="218"/>
                      <a:pt x="274" y="218"/>
                    </a:cubicBezTo>
                    <a:cubicBezTo>
                      <a:pt x="274" y="219"/>
                      <a:pt x="274" y="219"/>
                      <a:pt x="274" y="219"/>
                    </a:cubicBezTo>
                    <a:cubicBezTo>
                      <a:pt x="274" y="219"/>
                      <a:pt x="274" y="219"/>
                      <a:pt x="274" y="219"/>
                    </a:cubicBezTo>
                    <a:cubicBezTo>
                      <a:pt x="274" y="220"/>
                      <a:pt x="274" y="220"/>
                      <a:pt x="274" y="220"/>
                    </a:cubicBezTo>
                    <a:cubicBezTo>
                      <a:pt x="280" y="247"/>
                      <a:pt x="280" y="247"/>
                      <a:pt x="280" y="247"/>
                    </a:cubicBezTo>
                    <a:cubicBezTo>
                      <a:pt x="286" y="258"/>
                      <a:pt x="286" y="258"/>
                      <a:pt x="286" y="258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8" y="280"/>
                      <a:pt x="278" y="280"/>
                      <a:pt x="278" y="280"/>
                    </a:cubicBezTo>
                    <a:cubicBezTo>
                      <a:pt x="272" y="282"/>
                      <a:pt x="272" y="282"/>
                      <a:pt x="272" y="282"/>
                    </a:cubicBezTo>
                    <a:cubicBezTo>
                      <a:pt x="272" y="288"/>
                      <a:pt x="272" y="288"/>
                      <a:pt x="272" y="288"/>
                    </a:cubicBezTo>
                    <a:cubicBezTo>
                      <a:pt x="271" y="288"/>
                      <a:pt x="271" y="288"/>
                      <a:pt x="271" y="288"/>
                    </a:cubicBezTo>
                    <a:cubicBezTo>
                      <a:pt x="264" y="299"/>
                      <a:pt x="264" y="299"/>
                      <a:pt x="264" y="299"/>
                    </a:cubicBezTo>
                    <a:cubicBezTo>
                      <a:pt x="264" y="299"/>
                      <a:pt x="264" y="299"/>
                      <a:pt x="264" y="299"/>
                    </a:cubicBezTo>
                    <a:cubicBezTo>
                      <a:pt x="254" y="300"/>
                      <a:pt x="254" y="300"/>
                      <a:pt x="254" y="300"/>
                    </a:cubicBezTo>
                    <a:cubicBezTo>
                      <a:pt x="244" y="308"/>
                      <a:pt x="244" y="308"/>
                      <a:pt x="244" y="308"/>
                    </a:cubicBezTo>
                    <a:cubicBezTo>
                      <a:pt x="246" y="309"/>
                      <a:pt x="247" y="310"/>
                      <a:pt x="250" y="311"/>
                    </a:cubicBezTo>
                    <a:cubicBezTo>
                      <a:pt x="254" y="312"/>
                      <a:pt x="254" y="316"/>
                      <a:pt x="252" y="321"/>
                    </a:cubicBezTo>
                    <a:cubicBezTo>
                      <a:pt x="252" y="322"/>
                      <a:pt x="252" y="322"/>
                      <a:pt x="252" y="322"/>
                    </a:cubicBezTo>
                    <a:cubicBezTo>
                      <a:pt x="246" y="328"/>
                      <a:pt x="246" y="328"/>
                      <a:pt x="246" y="328"/>
                    </a:cubicBezTo>
                    <a:cubicBezTo>
                      <a:pt x="245" y="328"/>
                      <a:pt x="245" y="328"/>
                      <a:pt x="245" y="328"/>
                    </a:cubicBezTo>
                    <a:cubicBezTo>
                      <a:pt x="245" y="329"/>
                      <a:pt x="245" y="329"/>
                      <a:pt x="245" y="329"/>
                    </a:cubicBezTo>
                    <a:cubicBezTo>
                      <a:pt x="244" y="329"/>
                      <a:pt x="244" y="329"/>
                      <a:pt x="244" y="329"/>
                    </a:cubicBezTo>
                    <a:cubicBezTo>
                      <a:pt x="244" y="329"/>
                      <a:pt x="244" y="329"/>
                      <a:pt x="244" y="329"/>
                    </a:cubicBezTo>
                    <a:cubicBezTo>
                      <a:pt x="225" y="326"/>
                      <a:pt x="225" y="326"/>
                      <a:pt x="225" y="326"/>
                    </a:cubicBezTo>
                    <a:cubicBezTo>
                      <a:pt x="224" y="333"/>
                      <a:pt x="224" y="333"/>
                      <a:pt x="224" y="333"/>
                    </a:cubicBezTo>
                    <a:cubicBezTo>
                      <a:pt x="226" y="348"/>
                      <a:pt x="226" y="348"/>
                      <a:pt x="226" y="348"/>
                    </a:cubicBezTo>
                    <a:cubicBezTo>
                      <a:pt x="242" y="354"/>
                      <a:pt x="242" y="354"/>
                      <a:pt x="242" y="354"/>
                    </a:cubicBezTo>
                    <a:cubicBezTo>
                      <a:pt x="242" y="355"/>
                      <a:pt x="242" y="355"/>
                      <a:pt x="242" y="355"/>
                    </a:cubicBezTo>
                    <a:cubicBezTo>
                      <a:pt x="242" y="355"/>
                      <a:pt x="242" y="355"/>
                      <a:pt x="242" y="355"/>
                    </a:cubicBezTo>
                    <a:cubicBezTo>
                      <a:pt x="248" y="353"/>
                      <a:pt x="248" y="353"/>
                      <a:pt x="248" y="353"/>
                    </a:cubicBezTo>
                    <a:cubicBezTo>
                      <a:pt x="249" y="353"/>
                      <a:pt x="249" y="353"/>
                      <a:pt x="249" y="353"/>
                    </a:cubicBezTo>
                    <a:cubicBezTo>
                      <a:pt x="250" y="352"/>
                      <a:pt x="250" y="352"/>
                      <a:pt x="250" y="352"/>
                    </a:cubicBezTo>
                    <a:cubicBezTo>
                      <a:pt x="250" y="353"/>
                      <a:pt x="250" y="353"/>
                      <a:pt x="250" y="353"/>
                    </a:cubicBezTo>
                    <a:cubicBezTo>
                      <a:pt x="250" y="353"/>
                      <a:pt x="250" y="353"/>
                      <a:pt x="250" y="353"/>
                    </a:cubicBezTo>
                    <a:cubicBezTo>
                      <a:pt x="255" y="356"/>
                      <a:pt x="255" y="356"/>
                      <a:pt x="255" y="356"/>
                    </a:cubicBezTo>
                    <a:cubicBezTo>
                      <a:pt x="262" y="356"/>
                      <a:pt x="262" y="356"/>
                      <a:pt x="262" y="356"/>
                    </a:cubicBezTo>
                    <a:cubicBezTo>
                      <a:pt x="264" y="355"/>
                      <a:pt x="264" y="355"/>
                      <a:pt x="264" y="355"/>
                    </a:cubicBezTo>
                    <a:cubicBezTo>
                      <a:pt x="262" y="348"/>
                      <a:pt x="262" y="348"/>
                      <a:pt x="262" y="348"/>
                    </a:cubicBezTo>
                    <a:cubicBezTo>
                      <a:pt x="262" y="348"/>
                      <a:pt x="262" y="348"/>
                      <a:pt x="262" y="348"/>
                    </a:cubicBezTo>
                    <a:cubicBezTo>
                      <a:pt x="262" y="348"/>
                      <a:pt x="262" y="348"/>
                      <a:pt x="262" y="348"/>
                    </a:cubicBezTo>
                    <a:cubicBezTo>
                      <a:pt x="260" y="340"/>
                      <a:pt x="260" y="340"/>
                      <a:pt x="260" y="340"/>
                    </a:cubicBezTo>
                    <a:cubicBezTo>
                      <a:pt x="260" y="339"/>
                      <a:pt x="260" y="339"/>
                      <a:pt x="260" y="339"/>
                    </a:cubicBezTo>
                    <a:cubicBezTo>
                      <a:pt x="260" y="338"/>
                      <a:pt x="260" y="338"/>
                      <a:pt x="260" y="338"/>
                    </a:cubicBezTo>
                    <a:cubicBezTo>
                      <a:pt x="260" y="338"/>
                      <a:pt x="260" y="338"/>
                      <a:pt x="260" y="338"/>
                    </a:cubicBezTo>
                    <a:cubicBezTo>
                      <a:pt x="260" y="338"/>
                      <a:pt x="260" y="338"/>
                      <a:pt x="260" y="338"/>
                    </a:cubicBezTo>
                    <a:cubicBezTo>
                      <a:pt x="263" y="335"/>
                      <a:pt x="263" y="335"/>
                      <a:pt x="263" y="335"/>
                    </a:cubicBezTo>
                    <a:cubicBezTo>
                      <a:pt x="264" y="334"/>
                      <a:pt x="264" y="334"/>
                      <a:pt x="264" y="334"/>
                    </a:cubicBezTo>
                    <a:cubicBezTo>
                      <a:pt x="264" y="334"/>
                      <a:pt x="264" y="334"/>
                      <a:pt x="264" y="334"/>
                    </a:cubicBezTo>
                    <a:cubicBezTo>
                      <a:pt x="264" y="334"/>
                      <a:pt x="264" y="334"/>
                      <a:pt x="264" y="334"/>
                    </a:cubicBezTo>
                    <a:cubicBezTo>
                      <a:pt x="268" y="328"/>
                      <a:pt x="268" y="328"/>
                      <a:pt x="268" y="328"/>
                    </a:cubicBezTo>
                    <a:cubicBezTo>
                      <a:pt x="269" y="327"/>
                      <a:pt x="269" y="327"/>
                      <a:pt x="269" y="327"/>
                    </a:cubicBezTo>
                    <a:cubicBezTo>
                      <a:pt x="276" y="322"/>
                      <a:pt x="276" y="322"/>
                      <a:pt x="276" y="322"/>
                    </a:cubicBezTo>
                    <a:cubicBezTo>
                      <a:pt x="276" y="322"/>
                      <a:pt x="276" y="322"/>
                      <a:pt x="276" y="322"/>
                    </a:cubicBezTo>
                    <a:cubicBezTo>
                      <a:pt x="276" y="321"/>
                      <a:pt x="276" y="321"/>
                      <a:pt x="276" y="321"/>
                    </a:cubicBezTo>
                    <a:cubicBezTo>
                      <a:pt x="277" y="321"/>
                      <a:pt x="277" y="321"/>
                      <a:pt x="277" y="321"/>
                    </a:cubicBezTo>
                    <a:cubicBezTo>
                      <a:pt x="277" y="321"/>
                      <a:pt x="277" y="321"/>
                      <a:pt x="277" y="321"/>
                    </a:cubicBezTo>
                    <a:cubicBezTo>
                      <a:pt x="286" y="320"/>
                      <a:pt x="286" y="320"/>
                      <a:pt x="286" y="320"/>
                    </a:cubicBezTo>
                    <a:cubicBezTo>
                      <a:pt x="286" y="322"/>
                      <a:pt x="286" y="322"/>
                      <a:pt x="286" y="322"/>
                    </a:cubicBezTo>
                    <a:cubicBezTo>
                      <a:pt x="286" y="325"/>
                      <a:pt x="286" y="327"/>
                      <a:pt x="286" y="328"/>
                    </a:cubicBezTo>
                    <a:cubicBezTo>
                      <a:pt x="288" y="332"/>
                      <a:pt x="288" y="332"/>
                      <a:pt x="288" y="332"/>
                    </a:cubicBezTo>
                    <a:cubicBezTo>
                      <a:pt x="290" y="337"/>
                      <a:pt x="290" y="337"/>
                      <a:pt x="290" y="337"/>
                    </a:cubicBezTo>
                    <a:cubicBezTo>
                      <a:pt x="298" y="342"/>
                      <a:pt x="298" y="342"/>
                      <a:pt x="298" y="342"/>
                    </a:cubicBezTo>
                    <a:cubicBezTo>
                      <a:pt x="320" y="344"/>
                      <a:pt x="320" y="344"/>
                      <a:pt x="320" y="344"/>
                    </a:cubicBezTo>
                    <a:cubicBezTo>
                      <a:pt x="321" y="344"/>
                      <a:pt x="321" y="344"/>
                      <a:pt x="321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5"/>
                      <a:pt x="322" y="345"/>
                      <a:pt x="322" y="345"/>
                    </a:cubicBezTo>
                    <a:cubicBezTo>
                      <a:pt x="322" y="346"/>
                      <a:pt x="322" y="346"/>
                      <a:pt x="322" y="346"/>
                    </a:cubicBezTo>
                    <a:cubicBezTo>
                      <a:pt x="322" y="353"/>
                      <a:pt x="322" y="353"/>
                      <a:pt x="322" y="353"/>
                    </a:cubicBezTo>
                    <a:cubicBezTo>
                      <a:pt x="328" y="360"/>
                      <a:pt x="328" y="360"/>
                      <a:pt x="328" y="360"/>
                    </a:cubicBezTo>
                    <a:cubicBezTo>
                      <a:pt x="333" y="362"/>
                      <a:pt x="333" y="362"/>
                      <a:pt x="333" y="362"/>
                    </a:cubicBezTo>
                    <a:cubicBezTo>
                      <a:pt x="334" y="362"/>
                      <a:pt x="334" y="362"/>
                      <a:pt x="334" y="362"/>
                    </a:cubicBezTo>
                    <a:cubicBezTo>
                      <a:pt x="334" y="362"/>
                      <a:pt x="334" y="362"/>
                      <a:pt x="334" y="362"/>
                    </a:cubicBezTo>
                    <a:cubicBezTo>
                      <a:pt x="334" y="363"/>
                      <a:pt x="334" y="363"/>
                      <a:pt x="334" y="363"/>
                    </a:cubicBezTo>
                    <a:cubicBezTo>
                      <a:pt x="334" y="366"/>
                      <a:pt x="334" y="366"/>
                      <a:pt x="334" y="366"/>
                    </a:cubicBezTo>
                    <a:cubicBezTo>
                      <a:pt x="334" y="370"/>
                      <a:pt x="334" y="370"/>
                      <a:pt x="334" y="370"/>
                    </a:cubicBezTo>
                    <a:cubicBezTo>
                      <a:pt x="332" y="378"/>
                      <a:pt x="332" y="378"/>
                      <a:pt x="332" y="378"/>
                    </a:cubicBezTo>
                    <a:cubicBezTo>
                      <a:pt x="335" y="380"/>
                      <a:pt x="335" y="380"/>
                      <a:pt x="335" y="380"/>
                    </a:cubicBezTo>
                    <a:cubicBezTo>
                      <a:pt x="338" y="380"/>
                      <a:pt x="341" y="380"/>
                      <a:pt x="344" y="382"/>
                    </a:cubicBezTo>
                    <a:cubicBezTo>
                      <a:pt x="353" y="386"/>
                      <a:pt x="353" y="386"/>
                      <a:pt x="353" y="386"/>
                    </a:cubicBezTo>
                    <a:cubicBezTo>
                      <a:pt x="358" y="382"/>
                      <a:pt x="358" y="382"/>
                      <a:pt x="358" y="382"/>
                    </a:cubicBezTo>
                    <a:cubicBezTo>
                      <a:pt x="364" y="375"/>
                      <a:pt x="364" y="375"/>
                      <a:pt x="364" y="375"/>
                    </a:cubicBezTo>
                    <a:cubicBezTo>
                      <a:pt x="365" y="372"/>
                      <a:pt x="365" y="372"/>
                      <a:pt x="365" y="372"/>
                    </a:cubicBezTo>
                    <a:cubicBezTo>
                      <a:pt x="365" y="372"/>
                      <a:pt x="365" y="372"/>
                      <a:pt x="365" y="372"/>
                    </a:cubicBezTo>
                    <a:cubicBezTo>
                      <a:pt x="366" y="371"/>
                      <a:pt x="366" y="371"/>
                      <a:pt x="366" y="371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65" y="361"/>
                      <a:pt x="365" y="361"/>
                      <a:pt x="365" y="361"/>
                    </a:cubicBezTo>
                    <a:cubicBezTo>
                      <a:pt x="364" y="357"/>
                      <a:pt x="364" y="357"/>
                      <a:pt x="364" y="357"/>
                    </a:cubicBezTo>
                    <a:cubicBezTo>
                      <a:pt x="364" y="356"/>
                      <a:pt x="364" y="356"/>
                      <a:pt x="364" y="356"/>
                    </a:cubicBezTo>
                    <a:cubicBezTo>
                      <a:pt x="364" y="356"/>
                      <a:pt x="364" y="356"/>
                      <a:pt x="364" y="356"/>
                    </a:cubicBezTo>
                    <a:cubicBezTo>
                      <a:pt x="364" y="356"/>
                      <a:pt x="364" y="356"/>
                      <a:pt x="364" y="356"/>
                    </a:cubicBezTo>
                    <a:cubicBezTo>
                      <a:pt x="364" y="355"/>
                      <a:pt x="364" y="355"/>
                      <a:pt x="364" y="355"/>
                    </a:cubicBezTo>
                    <a:cubicBezTo>
                      <a:pt x="368" y="350"/>
                      <a:pt x="368" y="350"/>
                      <a:pt x="368" y="350"/>
                    </a:cubicBezTo>
                    <a:cubicBezTo>
                      <a:pt x="368" y="350"/>
                      <a:pt x="368" y="350"/>
                      <a:pt x="368" y="350"/>
                    </a:cubicBezTo>
                    <a:cubicBezTo>
                      <a:pt x="368" y="350"/>
                      <a:pt x="368" y="350"/>
                      <a:pt x="368" y="350"/>
                    </a:cubicBezTo>
                    <a:cubicBezTo>
                      <a:pt x="374" y="345"/>
                      <a:pt x="374" y="345"/>
                      <a:pt x="374" y="345"/>
                    </a:cubicBezTo>
                    <a:cubicBezTo>
                      <a:pt x="375" y="345"/>
                      <a:pt x="375" y="345"/>
                      <a:pt x="375" y="345"/>
                    </a:cubicBezTo>
                    <a:cubicBezTo>
                      <a:pt x="388" y="345"/>
                      <a:pt x="388" y="345"/>
                      <a:pt x="388" y="345"/>
                    </a:cubicBezTo>
                    <a:cubicBezTo>
                      <a:pt x="390" y="344"/>
                      <a:pt x="390" y="344"/>
                      <a:pt x="390" y="344"/>
                    </a:cubicBezTo>
                    <a:cubicBezTo>
                      <a:pt x="390" y="338"/>
                      <a:pt x="390" y="338"/>
                      <a:pt x="390" y="338"/>
                    </a:cubicBezTo>
                    <a:cubicBezTo>
                      <a:pt x="388" y="332"/>
                      <a:pt x="388" y="332"/>
                      <a:pt x="388" y="332"/>
                    </a:cubicBezTo>
                    <a:cubicBezTo>
                      <a:pt x="383" y="324"/>
                      <a:pt x="383" y="324"/>
                      <a:pt x="383" y="324"/>
                    </a:cubicBezTo>
                    <a:cubicBezTo>
                      <a:pt x="383" y="324"/>
                      <a:pt x="383" y="324"/>
                      <a:pt x="383" y="324"/>
                    </a:cubicBezTo>
                    <a:cubicBezTo>
                      <a:pt x="383" y="324"/>
                      <a:pt x="383" y="324"/>
                      <a:pt x="383" y="324"/>
                    </a:cubicBezTo>
                    <a:cubicBezTo>
                      <a:pt x="383" y="314"/>
                      <a:pt x="383" y="314"/>
                      <a:pt x="383" y="314"/>
                    </a:cubicBezTo>
                    <a:cubicBezTo>
                      <a:pt x="383" y="313"/>
                      <a:pt x="383" y="313"/>
                      <a:pt x="383" y="313"/>
                    </a:cubicBezTo>
                    <a:cubicBezTo>
                      <a:pt x="383" y="313"/>
                      <a:pt x="383" y="313"/>
                      <a:pt x="383" y="313"/>
                    </a:cubicBezTo>
                    <a:cubicBezTo>
                      <a:pt x="385" y="307"/>
                      <a:pt x="385" y="307"/>
                      <a:pt x="385" y="307"/>
                    </a:cubicBezTo>
                    <a:cubicBezTo>
                      <a:pt x="385" y="307"/>
                      <a:pt x="385" y="307"/>
                      <a:pt x="385" y="307"/>
                    </a:cubicBezTo>
                    <a:cubicBezTo>
                      <a:pt x="386" y="307"/>
                      <a:pt x="386" y="307"/>
                      <a:pt x="386" y="307"/>
                    </a:cubicBezTo>
                    <a:cubicBezTo>
                      <a:pt x="386" y="307"/>
                      <a:pt x="386" y="307"/>
                      <a:pt x="386" y="307"/>
                    </a:cubicBezTo>
                    <a:cubicBezTo>
                      <a:pt x="396" y="291"/>
                      <a:pt x="396" y="291"/>
                      <a:pt x="396" y="291"/>
                    </a:cubicBezTo>
                    <a:cubicBezTo>
                      <a:pt x="397" y="291"/>
                      <a:pt x="397" y="291"/>
                      <a:pt x="397" y="291"/>
                    </a:cubicBezTo>
                    <a:cubicBezTo>
                      <a:pt x="397" y="291"/>
                      <a:pt x="397" y="291"/>
                      <a:pt x="397" y="291"/>
                    </a:cubicBezTo>
                    <a:cubicBezTo>
                      <a:pt x="398" y="290"/>
                      <a:pt x="398" y="290"/>
                      <a:pt x="398" y="290"/>
                    </a:cubicBezTo>
                    <a:cubicBezTo>
                      <a:pt x="400" y="290"/>
                      <a:pt x="400" y="290"/>
                      <a:pt x="400" y="290"/>
                    </a:cubicBezTo>
                    <a:cubicBezTo>
                      <a:pt x="404" y="291"/>
                      <a:pt x="404" y="291"/>
                      <a:pt x="404" y="291"/>
                    </a:cubicBezTo>
                    <a:cubicBezTo>
                      <a:pt x="414" y="296"/>
                      <a:pt x="414" y="296"/>
                      <a:pt x="414" y="296"/>
                    </a:cubicBezTo>
                    <a:cubicBezTo>
                      <a:pt x="420" y="298"/>
                      <a:pt x="420" y="298"/>
                      <a:pt x="420" y="298"/>
                    </a:cubicBezTo>
                    <a:cubicBezTo>
                      <a:pt x="420" y="295"/>
                      <a:pt x="420" y="295"/>
                      <a:pt x="420" y="295"/>
                    </a:cubicBezTo>
                    <a:cubicBezTo>
                      <a:pt x="419" y="294"/>
                      <a:pt x="419" y="294"/>
                      <a:pt x="419" y="294"/>
                    </a:cubicBezTo>
                    <a:cubicBezTo>
                      <a:pt x="419" y="293"/>
                      <a:pt x="419" y="293"/>
                      <a:pt x="419" y="293"/>
                    </a:cubicBezTo>
                    <a:cubicBezTo>
                      <a:pt x="419" y="290"/>
                      <a:pt x="420" y="288"/>
                      <a:pt x="423" y="286"/>
                    </a:cubicBezTo>
                    <a:cubicBezTo>
                      <a:pt x="430" y="281"/>
                      <a:pt x="430" y="281"/>
                      <a:pt x="430" y="281"/>
                    </a:cubicBezTo>
                    <a:cubicBezTo>
                      <a:pt x="430" y="281"/>
                      <a:pt x="430" y="281"/>
                      <a:pt x="430" y="281"/>
                    </a:cubicBezTo>
                    <a:cubicBezTo>
                      <a:pt x="430" y="281"/>
                      <a:pt x="430" y="281"/>
                      <a:pt x="430" y="281"/>
                    </a:cubicBezTo>
                    <a:cubicBezTo>
                      <a:pt x="430" y="280"/>
                      <a:pt x="430" y="280"/>
                      <a:pt x="430" y="280"/>
                    </a:cubicBezTo>
                    <a:cubicBezTo>
                      <a:pt x="434" y="279"/>
                      <a:pt x="437" y="278"/>
                      <a:pt x="438" y="278"/>
                    </a:cubicBezTo>
                    <a:cubicBezTo>
                      <a:pt x="445" y="278"/>
                      <a:pt x="445" y="278"/>
                      <a:pt x="445" y="278"/>
                    </a:cubicBezTo>
                    <a:cubicBezTo>
                      <a:pt x="446" y="278"/>
                      <a:pt x="446" y="278"/>
                      <a:pt x="446" y="278"/>
                    </a:cubicBezTo>
                    <a:cubicBezTo>
                      <a:pt x="446" y="278"/>
                      <a:pt x="446" y="278"/>
                      <a:pt x="446" y="278"/>
                    </a:cubicBezTo>
                    <a:cubicBezTo>
                      <a:pt x="450" y="278"/>
                      <a:pt x="450" y="278"/>
                      <a:pt x="450" y="278"/>
                    </a:cubicBezTo>
                    <a:cubicBezTo>
                      <a:pt x="452" y="268"/>
                      <a:pt x="452" y="268"/>
                      <a:pt x="452" y="268"/>
                    </a:cubicBezTo>
                    <a:cubicBezTo>
                      <a:pt x="452" y="262"/>
                      <a:pt x="452" y="262"/>
                      <a:pt x="452" y="262"/>
                    </a:cubicBezTo>
                    <a:cubicBezTo>
                      <a:pt x="452" y="257"/>
                      <a:pt x="452" y="254"/>
                      <a:pt x="454" y="254"/>
                    </a:cubicBezTo>
                    <a:cubicBezTo>
                      <a:pt x="456" y="248"/>
                      <a:pt x="456" y="248"/>
                      <a:pt x="456" y="248"/>
                    </a:cubicBezTo>
                    <a:cubicBezTo>
                      <a:pt x="453" y="244"/>
                      <a:pt x="453" y="244"/>
                      <a:pt x="453" y="244"/>
                    </a:cubicBezTo>
                    <a:cubicBezTo>
                      <a:pt x="448" y="240"/>
                      <a:pt x="448" y="240"/>
                      <a:pt x="448" y="240"/>
                    </a:cubicBezTo>
                    <a:cubicBezTo>
                      <a:pt x="438" y="238"/>
                      <a:pt x="438" y="238"/>
                      <a:pt x="438" y="238"/>
                    </a:cubicBezTo>
                    <a:cubicBezTo>
                      <a:pt x="436" y="238"/>
                      <a:pt x="432" y="236"/>
                      <a:pt x="426" y="230"/>
                    </a:cubicBezTo>
                    <a:cubicBezTo>
                      <a:pt x="420" y="228"/>
                      <a:pt x="420" y="228"/>
                      <a:pt x="420" y="228"/>
                    </a:cubicBezTo>
                    <a:cubicBezTo>
                      <a:pt x="420" y="228"/>
                      <a:pt x="420" y="228"/>
                      <a:pt x="420" y="228"/>
                    </a:cubicBezTo>
                    <a:cubicBezTo>
                      <a:pt x="420" y="227"/>
                      <a:pt x="420" y="227"/>
                      <a:pt x="420" y="227"/>
                    </a:cubicBezTo>
                    <a:cubicBezTo>
                      <a:pt x="412" y="218"/>
                      <a:pt x="412" y="218"/>
                      <a:pt x="412" y="218"/>
                    </a:cubicBezTo>
                    <a:cubicBezTo>
                      <a:pt x="406" y="218"/>
                      <a:pt x="406" y="218"/>
                      <a:pt x="406" y="218"/>
                    </a:cubicBezTo>
                    <a:cubicBezTo>
                      <a:pt x="405" y="218"/>
                      <a:pt x="405" y="218"/>
                      <a:pt x="405" y="218"/>
                    </a:cubicBezTo>
                    <a:cubicBezTo>
                      <a:pt x="405" y="218"/>
                      <a:pt x="405" y="218"/>
                      <a:pt x="405" y="218"/>
                    </a:cubicBezTo>
                    <a:cubicBezTo>
                      <a:pt x="399" y="215"/>
                      <a:pt x="399" y="215"/>
                      <a:pt x="399" y="215"/>
                    </a:cubicBezTo>
                    <a:cubicBezTo>
                      <a:pt x="395" y="220"/>
                      <a:pt x="395" y="220"/>
                      <a:pt x="395" y="220"/>
                    </a:cubicBezTo>
                    <a:cubicBezTo>
                      <a:pt x="394" y="238"/>
                      <a:pt x="394" y="238"/>
                      <a:pt x="394" y="238"/>
                    </a:cubicBezTo>
                    <a:cubicBezTo>
                      <a:pt x="396" y="246"/>
                      <a:pt x="396" y="246"/>
                      <a:pt x="396" y="246"/>
                    </a:cubicBezTo>
                    <a:cubicBezTo>
                      <a:pt x="398" y="246"/>
                      <a:pt x="398" y="246"/>
                      <a:pt x="398" y="246"/>
                    </a:cubicBezTo>
                    <a:cubicBezTo>
                      <a:pt x="399" y="246"/>
                      <a:pt x="399" y="246"/>
                      <a:pt x="399" y="246"/>
                    </a:cubicBezTo>
                    <a:cubicBezTo>
                      <a:pt x="404" y="248"/>
                      <a:pt x="404" y="248"/>
                      <a:pt x="404" y="248"/>
                    </a:cubicBezTo>
                    <a:cubicBezTo>
                      <a:pt x="404" y="248"/>
                      <a:pt x="404" y="248"/>
                      <a:pt x="404" y="248"/>
                    </a:cubicBezTo>
                    <a:cubicBezTo>
                      <a:pt x="404" y="248"/>
                      <a:pt x="404" y="248"/>
                      <a:pt x="404" y="248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8" y="255"/>
                      <a:pt x="408" y="255"/>
                      <a:pt x="408" y="255"/>
                    </a:cubicBezTo>
                    <a:cubicBezTo>
                      <a:pt x="408" y="256"/>
                      <a:pt x="408" y="256"/>
                      <a:pt x="408" y="256"/>
                    </a:cubicBezTo>
                    <a:cubicBezTo>
                      <a:pt x="408" y="256"/>
                      <a:pt x="408" y="256"/>
                      <a:pt x="408" y="256"/>
                    </a:cubicBezTo>
                    <a:cubicBezTo>
                      <a:pt x="408" y="256"/>
                      <a:pt x="408" y="256"/>
                      <a:pt x="408" y="256"/>
                    </a:cubicBezTo>
                    <a:cubicBezTo>
                      <a:pt x="406" y="268"/>
                      <a:pt x="406" y="268"/>
                      <a:pt x="406" y="268"/>
                    </a:cubicBezTo>
                    <a:cubicBezTo>
                      <a:pt x="406" y="269"/>
                      <a:pt x="406" y="269"/>
                      <a:pt x="406" y="269"/>
                    </a:cubicBezTo>
                    <a:cubicBezTo>
                      <a:pt x="406" y="270"/>
                      <a:pt x="406" y="270"/>
                      <a:pt x="406" y="270"/>
                    </a:cubicBezTo>
                    <a:cubicBezTo>
                      <a:pt x="406" y="270"/>
                      <a:pt x="406" y="270"/>
                      <a:pt x="406" y="270"/>
                    </a:cubicBezTo>
                    <a:cubicBezTo>
                      <a:pt x="404" y="271"/>
                      <a:pt x="402" y="272"/>
                      <a:pt x="400" y="273"/>
                    </a:cubicBezTo>
                    <a:cubicBezTo>
                      <a:pt x="399" y="274"/>
                      <a:pt x="399" y="274"/>
                      <a:pt x="399" y="274"/>
                    </a:cubicBezTo>
                    <a:cubicBezTo>
                      <a:pt x="399" y="273"/>
                      <a:pt x="399" y="273"/>
                      <a:pt x="399" y="273"/>
                    </a:cubicBezTo>
                    <a:cubicBezTo>
                      <a:pt x="398" y="273"/>
                      <a:pt x="398" y="273"/>
                      <a:pt x="398" y="273"/>
                    </a:cubicBezTo>
                    <a:cubicBezTo>
                      <a:pt x="396" y="272"/>
                      <a:pt x="396" y="272"/>
                      <a:pt x="396" y="272"/>
                    </a:cubicBezTo>
                    <a:cubicBezTo>
                      <a:pt x="389" y="275"/>
                      <a:pt x="389" y="275"/>
                      <a:pt x="389" y="275"/>
                    </a:cubicBezTo>
                    <a:cubicBezTo>
                      <a:pt x="389" y="275"/>
                      <a:pt x="389" y="275"/>
                      <a:pt x="389" y="275"/>
                    </a:cubicBezTo>
                    <a:cubicBezTo>
                      <a:pt x="389" y="276"/>
                      <a:pt x="389" y="276"/>
                      <a:pt x="389" y="276"/>
                    </a:cubicBezTo>
                    <a:cubicBezTo>
                      <a:pt x="390" y="276"/>
                      <a:pt x="390" y="276"/>
                      <a:pt x="390" y="276"/>
                    </a:cubicBezTo>
                    <a:cubicBezTo>
                      <a:pt x="391" y="287"/>
                      <a:pt x="391" y="287"/>
                      <a:pt x="391" y="287"/>
                    </a:cubicBezTo>
                    <a:cubicBezTo>
                      <a:pt x="391" y="289"/>
                      <a:pt x="390" y="290"/>
                      <a:pt x="388" y="290"/>
                    </a:cubicBezTo>
                    <a:cubicBezTo>
                      <a:pt x="384" y="290"/>
                      <a:pt x="384" y="290"/>
                      <a:pt x="384" y="290"/>
                    </a:cubicBezTo>
                    <a:cubicBezTo>
                      <a:pt x="381" y="290"/>
                      <a:pt x="380" y="289"/>
                      <a:pt x="379" y="288"/>
                    </a:cubicBezTo>
                    <a:cubicBezTo>
                      <a:pt x="374" y="284"/>
                      <a:pt x="374" y="284"/>
                      <a:pt x="374" y="284"/>
                    </a:cubicBezTo>
                    <a:cubicBezTo>
                      <a:pt x="374" y="284"/>
                      <a:pt x="374" y="284"/>
                      <a:pt x="374" y="284"/>
                    </a:cubicBezTo>
                    <a:cubicBezTo>
                      <a:pt x="373" y="284"/>
                      <a:pt x="373" y="284"/>
                      <a:pt x="373" y="284"/>
                    </a:cubicBezTo>
                    <a:cubicBezTo>
                      <a:pt x="373" y="283"/>
                      <a:pt x="373" y="283"/>
                      <a:pt x="373" y="283"/>
                    </a:cubicBezTo>
                    <a:cubicBezTo>
                      <a:pt x="370" y="276"/>
                      <a:pt x="370" y="276"/>
                      <a:pt x="370" y="276"/>
                    </a:cubicBezTo>
                    <a:cubicBezTo>
                      <a:pt x="370" y="276"/>
                      <a:pt x="368" y="274"/>
                      <a:pt x="364" y="273"/>
                    </a:cubicBezTo>
                    <a:cubicBezTo>
                      <a:pt x="363" y="273"/>
                      <a:pt x="363" y="273"/>
                      <a:pt x="363" y="273"/>
                    </a:cubicBezTo>
                    <a:cubicBezTo>
                      <a:pt x="363" y="273"/>
                      <a:pt x="363" y="273"/>
                      <a:pt x="363" y="273"/>
                    </a:cubicBezTo>
                    <a:cubicBezTo>
                      <a:pt x="357" y="269"/>
                      <a:pt x="357" y="269"/>
                      <a:pt x="357" y="269"/>
                    </a:cubicBezTo>
                    <a:cubicBezTo>
                      <a:pt x="356" y="269"/>
                      <a:pt x="356" y="269"/>
                      <a:pt x="356" y="269"/>
                    </a:cubicBezTo>
                    <a:cubicBezTo>
                      <a:pt x="356" y="268"/>
                      <a:pt x="356" y="268"/>
                      <a:pt x="356" y="268"/>
                    </a:cubicBezTo>
                    <a:cubicBezTo>
                      <a:pt x="356" y="268"/>
                      <a:pt x="356" y="268"/>
                      <a:pt x="356" y="268"/>
                    </a:cubicBezTo>
                    <a:cubicBezTo>
                      <a:pt x="355" y="262"/>
                      <a:pt x="355" y="262"/>
                      <a:pt x="355" y="262"/>
                    </a:cubicBezTo>
                    <a:cubicBezTo>
                      <a:pt x="356" y="256"/>
                      <a:pt x="356" y="256"/>
                      <a:pt x="356" y="256"/>
                    </a:cubicBezTo>
                    <a:cubicBezTo>
                      <a:pt x="356" y="256"/>
                      <a:pt x="356" y="256"/>
                      <a:pt x="356" y="256"/>
                    </a:cubicBezTo>
                    <a:cubicBezTo>
                      <a:pt x="356" y="256"/>
                      <a:pt x="356" y="256"/>
                      <a:pt x="356" y="256"/>
                    </a:cubicBezTo>
                    <a:cubicBezTo>
                      <a:pt x="356" y="256"/>
                      <a:pt x="356" y="256"/>
                      <a:pt x="356" y="256"/>
                    </a:cubicBezTo>
                    <a:cubicBezTo>
                      <a:pt x="358" y="253"/>
                      <a:pt x="358" y="253"/>
                      <a:pt x="358" y="253"/>
                    </a:cubicBezTo>
                    <a:cubicBezTo>
                      <a:pt x="358" y="251"/>
                      <a:pt x="358" y="251"/>
                      <a:pt x="358" y="251"/>
                    </a:cubicBezTo>
                    <a:cubicBezTo>
                      <a:pt x="356" y="244"/>
                      <a:pt x="356" y="244"/>
                      <a:pt x="356" y="244"/>
                    </a:cubicBezTo>
                    <a:cubicBezTo>
                      <a:pt x="350" y="239"/>
                      <a:pt x="350" y="239"/>
                      <a:pt x="350" y="239"/>
                    </a:cubicBezTo>
                    <a:cubicBezTo>
                      <a:pt x="350" y="238"/>
                      <a:pt x="350" y="238"/>
                      <a:pt x="350" y="238"/>
                    </a:cubicBezTo>
                    <a:cubicBezTo>
                      <a:pt x="349" y="222"/>
                      <a:pt x="349" y="222"/>
                      <a:pt x="349" y="222"/>
                    </a:cubicBezTo>
                    <a:cubicBezTo>
                      <a:pt x="345" y="218"/>
                      <a:pt x="345" y="218"/>
                      <a:pt x="345" y="218"/>
                    </a:cubicBezTo>
                    <a:cubicBezTo>
                      <a:pt x="344" y="218"/>
                      <a:pt x="344" y="218"/>
                      <a:pt x="344" y="218"/>
                    </a:cubicBezTo>
                    <a:cubicBezTo>
                      <a:pt x="344" y="217"/>
                      <a:pt x="344" y="217"/>
                      <a:pt x="344" y="217"/>
                    </a:cubicBezTo>
                    <a:cubicBezTo>
                      <a:pt x="344" y="217"/>
                      <a:pt x="344" y="217"/>
                      <a:pt x="344" y="217"/>
                    </a:cubicBezTo>
                    <a:cubicBezTo>
                      <a:pt x="341" y="210"/>
                      <a:pt x="341" y="210"/>
                      <a:pt x="341" y="210"/>
                    </a:cubicBezTo>
                    <a:cubicBezTo>
                      <a:pt x="326" y="208"/>
                      <a:pt x="326" y="208"/>
                      <a:pt x="326" y="208"/>
                    </a:cubicBezTo>
                    <a:cubicBezTo>
                      <a:pt x="323" y="207"/>
                      <a:pt x="320" y="204"/>
                      <a:pt x="319" y="201"/>
                    </a:cubicBezTo>
                    <a:cubicBezTo>
                      <a:pt x="312" y="201"/>
                      <a:pt x="312" y="201"/>
                      <a:pt x="312" y="201"/>
                    </a:cubicBezTo>
                    <a:cubicBezTo>
                      <a:pt x="310" y="200"/>
                      <a:pt x="308" y="199"/>
                      <a:pt x="305" y="196"/>
                    </a:cubicBezTo>
                    <a:cubicBezTo>
                      <a:pt x="304" y="195"/>
                      <a:pt x="304" y="195"/>
                      <a:pt x="304" y="195"/>
                    </a:cubicBezTo>
                    <a:cubicBezTo>
                      <a:pt x="302" y="194"/>
                      <a:pt x="301" y="191"/>
                      <a:pt x="299" y="188"/>
                    </a:cubicBezTo>
                    <a:cubicBezTo>
                      <a:pt x="299" y="188"/>
                      <a:pt x="299" y="188"/>
                      <a:pt x="299" y="188"/>
                    </a:cubicBezTo>
                    <a:cubicBezTo>
                      <a:pt x="299" y="188"/>
                      <a:pt x="299" y="188"/>
                      <a:pt x="299" y="188"/>
                    </a:cubicBezTo>
                    <a:cubicBezTo>
                      <a:pt x="298" y="181"/>
                      <a:pt x="298" y="181"/>
                      <a:pt x="298" y="181"/>
                    </a:cubicBezTo>
                    <a:cubicBezTo>
                      <a:pt x="298" y="181"/>
                      <a:pt x="298" y="181"/>
                      <a:pt x="298" y="181"/>
                    </a:cubicBezTo>
                    <a:cubicBezTo>
                      <a:pt x="298" y="181"/>
                      <a:pt x="298" y="181"/>
                      <a:pt x="298" y="181"/>
                    </a:cubicBezTo>
                    <a:cubicBezTo>
                      <a:pt x="298" y="180"/>
                      <a:pt x="298" y="180"/>
                      <a:pt x="298" y="180"/>
                    </a:cubicBezTo>
                    <a:cubicBezTo>
                      <a:pt x="298" y="180"/>
                      <a:pt x="298" y="180"/>
                      <a:pt x="298" y="180"/>
                    </a:cubicBezTo>
                    <a:cubicBezTo>
                      <a:pt x="300" y="168"/>
                      <a:pt x="300" y="168"/>
                      <a:pt x="300" y="168"/>
                    </a:cubicBezTo>
                    <a:cubicBezTo>
                      <a:pt x="300" y="168"/>
                      <a:pt x="300" y="168"/>
                      <a:pt x="300" y="168"/>
                    </a:cubicBezTo>
                    <a:cubicBezTo>
                      <a:pt x="302" y="162"/>
                      <a:pt x="302" y="162"/>
                      <a:pt x="302" y="162"/>
                    </a:cubicBezTo>
                    <a:cubicBezTo>
                      <a:pt x="302" y="162"/>
                      <a:pt x="302" y="162"/>
                      <a:pt x="302" y="162"/>
                    </a:cubicBezTo>
                    <a:cubicBezTo>
                      <a:pt x="302" y="162"/>
                      <a:pt x="302" y="162"/>
                      <a:pt x="302" y="162"/>
                    </a:cubicBezTo>
                    <a:cubicBezTo>
                      <a:pt x="303" y="162"/>
                      <a:pt x="303" y="162"/>
                      <a:pt x="303" y="162"/>
                    </a:cubicBezTo>
                    <a:cubicBezTo>
                      <a:pt x="318" y="155"/>
                      <a:pt x="318" y="155"/>
                      <a:pt x="318" y="155"/>
                    </a:cubicBezTo>
                    <a:cubicBezTo>
                      <a:pt x="324" y="148"/>
                      <a:pt x="324" y="148"/>
                      <a:pt x="324" y="148"/>
                    </a:cubicBezTo>
                    <a:cubicBezTo>
                      <a:pt x="325" y="142"/>
                      <a:pt x="325" y="142"/>
                      <a:pt x="325" y="142"/>
                    </a:cubicBezTo>
                    <a:cubicBezTo>
                      <a:pt x="324" y="138"/>
                      <a:pt x="324" y="138"/>
                      <a:pt x="324" y="138"/>
                    </a:cubicBezTo>
                    <a:cubicBezTo>
                      <a:pt x="322" y="132"/>
                      <a:pt x="320" y="129"/>
                      <a:pt x="320" y="127"/>
                    </a:cubicBezTo>
                    <a:cubicBezTo>
                      <a:pt x="317" y="128"/>
                      <a:pt x="317" y="128"/>
                      <a:pt x="317" y="128"/>
                    </a:cubicBezTo>
                    <a:cubicBezTo>
                      <a:pt x="312" y="127"/>
                      <a:pt x="312" y="127"/>
                      <a:pt x="312" y="127"/>
                    </a:cubicBezTo>
                    <a:cubicBezTo>
                      <a:pt x="310" y="128"/>
                      <a:pt x="307" y="131"/>
                      <a:pt x="303" y="136"/>
                    </a:cubicBezTo>
                    <a:cubicBezTo>
                      <a:pt x="296" y="143"/>
                      <a:pt x="296" y="143"/>
                      <a:pt x="296" y="143"/>
                    </a:cubicBezTo>
                    <a:cubicBezTo>
                      <a:pt x="296" y="143"/>
                      <a:pt x="296" y="143"/>
                      <a:pt x="296" y="143"/>
                    </a:cubicBezTo>
                    <a:cubicBezTo>
                      <a:pt x="295" y="143"/>
                      <a:pt x="295" y="143"/>
                      <a:pt x="295" y="143"/>
                    </a:cubicBezTo>
                    <a:cubicBezTo>
                      <a:pt x="290" y="144"/>
                      <a:pt x="286" y="145"/>
                      <a:pt x="284" y="144"/>
                    </a:cubicBezTo>
                    <a:lnTo>
                      <a:pt x="271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8" name="îşḻide"/>
              <p:cNvSpPr/>
              <p:nvPr/>
            </p:nvSpPr>
            <p:spPr bwMode="auto">
              <a:xfrm>
                <a:off x="3011" y="1896"/>
                <a:ext cx="218" cy="360"/>
              </a:xfrm>
              <a:custGeom>
                <a:avLst/>
                <a:gdLst>
                  <a:gd name="T0" fmla="*/ 46 w 92"/>
                  <a:gd name="T1" fmla="*/ 29 h 152"/>
                  <a:gd name="T2" fmla="*/ 46 w 92"/>
                  <a:gd name="T3" fmla="*/ 43 h 152"/>
                  <a:gd name="T4" fmla="*/ 42 w 92"/>
                  <a:gd name="T5" fmla="*/ 54 h 152"/>
                  <a:gd name="T6" fmla="*/ 38 w 92"/>
                  <a:gd name="T7" fmla="*/ 62 h 152"/>
                  <a:gd name="T8" fmla="*/ 37 w 92"/>
                  <a:gd name="T9" fmla="*/ 61 h 152"/>
                  <a:gd name="T10" fmla="*/ 22 w 92"/>
                  <a:gd name="T11" fmla="*/ 65 h 152"/>
                  <a:gd name="T12" fmla="*/ 6 w 92"/>
                  <a:gd name="T13" fmla="*/ 67 h 152"/>
                  <a:gd name="T14" fmla="*/ 4 w 92"/>
                  <a:gd name="T15" fmla="*/ 70 h 152"/>
                  <a:gd name="T16" fmla="*/ 19 w 92"/>
                  <a:gd name="T17" fmla="*/ 72 h 152"/>
                  <a:gd name="T18" fmla="*/ 20 w 92"/>
                  <a:gd name="T19" fmla="*/ 72 h 152"/>
                  <a:gd name="T20" fmla="*/ 24 w 92"/>
                  <a:gd name="T21" fmla="*/ 81 h 152"/>
                  <a:gd name="T22" fmla="*/ 30 w 92"/>
                  <a:gd name="T23" fmla="*/ 92 h 152"/>
                  <a:gd name="T24" fmla="*/ 35 w 92"/>
                  <a:gd name="T25" fmla="*/ 108 h 152"/>
                  <a:gd name="T26" fmla="*/ 36 w 92"/>
                  <a:gd name="T27" fmla="*/ 108 h 152"/>
                  <a:gd name="T28" fmla="*/ 38 w 92"/>
                  <a:gd name="T29" fmla="*/ 116 h 152"/>
                  <a:gd name="T30" fmla="*/ 36 w 92"/>
                  <a:gd name="T31" fmla="*/ 124 h 152"/>
                  <a:gd name="T32" fmla="*/ 36 w 92"/>
                  <a:gd name="T33" fmla="*/ 132 h 152"/>
                  <a:gd name="T34" fmla="*/ 50 w 92"/>
                  <a:gd name="T35" fmla="*/ 140 h 152"/>
                  <a:gd name="T36" fmla="*/ 58 w 92"/>
                  <a:gd name="T37" fmla="*/ 151 h 152"/>
                  <a:gd name="T38" fmla="*/ 62 w 92"/>
                  <a:gd name="T39" fmla="*/ 152 h 152"/>
                  <a:gd name="T40" fmla="*/ 61 w 92"/>
                  <a:gd name="T41" fmla="*/ 139 h 152"/>
                  <a:gd name="T42" fmla="*/ 70 w 92"/>
                  <a:gd name="T43" fmla="*/ 134 h 152"/>
                  <a:gd name="T44" fmla="*/ 71 w 92"/>
                  <a:gd name="T45" fmla="*/ 134 h 152"/>
                  <a:gd name="T46" fmla="*/ 72 w 92"/>
                  <a:gd name="T47" fmla="*/ 134 h 152"/>
                  <a:gd name="T48" fmla="*/ 78 w 92"/>
                  <a:gd name="T49" fmla="*/ 133 h 152"/>
                  <a:gd name="T50" fmla="*/ 79 w 92"/>
                  <a:gd name="T51" fmla="*/ 122 h 152"/>
                  <a:gd name="T52" fmla="*/ 74 w 92"/>
                  <a:gd name="T53" fmla="*/ 116 h 152"/>
                  <a:gd name="T54" fmla="*/ 69 w 92"/>
                  <a:gd name="T55" fmla="*/ 116 h 152"/>
                  <a:gd name="T56" fmla="*/ 66 w 92"/>
                  <a:gd name="T57" fmla="*/ 105 h 152"/>
                  <a:gd name="T58" fmla="*/ 68 w 92"/>
                  <a:gd name="T59" fmla="*/ 84 h 152"/>
                  <a:gd name="T60" fmla="*/ 82 w 92"/>
                  <a:gd name="T61" fmla="*/ 80 h 152"/>
                  <a:gd name="T62" fmla="*/ 92 w 92"/>
                  <a:gd name="T63" fmla="*/ 54 h 152"/>
                  <a:gd name="T64" fmla="*/ 84 w 92"/>
                  <a:gd name="T65" fmla="*/ 48 h 152"/>
                  <a:gd name="T66" fmla="*/ 83 w 92"/>
                  <a:gd name="T67" fmla="*/ 48 h 152"/>
                  <a:gd name="T68" fmla="*/ 76 w 92"/>
                  <a:gd name="T69" fmla="*/ 48 h 152"/>
                  <a:gd name="T70" fmla="*/ 72 w 92"/>
                  <a:gd name="T71" fmla="*/ 42 h 152"/>
                  <a:gd name="T72" fmla="*/ 71 w 92"/>
                  <a:gd name="T73" fmla="*/ 42 h 152"/>
                  <a:gd name="T74" fmla="*/ 73 w 92"/>
                  <a:gd name="T75" fmla="*/ 26 h 152"/>
                  <a:gd name="T76" fmla="*/ 76 w 92"/>
                  <a:gd name="T77" fmla="*/ 18 h 152"/>
                  <a:gd name="T78" fmla="*/ 78 w 92"/>
                  <a:gd name="T79" fmla="*/ 10 h 152"/>
                  <a:gd name="T80" fmla="*/ 64 w 92"/>
                  <a:gd name="T81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2" h="152">
                    <a:moveTo>
                      <a:pt x="54" y="9"/>
                    </a:move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2" y="57"/>
                      <a:pt x="41" y="60"/>
                      <a:pt x="38" y="61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7" y="61"/>
                      <a:pt x="37" y="61"/>
                      <a:pt x="37" y="61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6" y="67"/>
                      <a:pt x="6" y="67"/>
                      <a:pt x="6" y="67"/>
                    </a:cubicBezTo>
                    <a:cubicBezTo>
                      <a:pt x="6" y="67"/>
                      <a:pt x="6" y="67"/>
                      <a:pt x="6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18" y="72"/>
                      <a:pt x="18" y="72"/>
                      <a:pt x="18" y="72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9" y="86"/>
                      <a:pt x="30" y="88"/>
                      <a:pt x="30" y="9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5" y="108"/>
                      <a:pt x="35" y="108"/>
                      <a:pt x="35" y="10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38" y="120"/>
                      <a:pt x="38" y="120"/>
                      <a:pt x="38" y="120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35" y="128"/>
                      <a:pt x="35" y="128"/>
                      <a:pt x="35" y="128"/>
                    </a:cubicBezTo>
                    <a:cubicBezTo>
                      <a:pt x="36" y="132"/>
                      <a:pt x="36" y="132"/>
                      <a:pt x="36" y="132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6" y="137"/>
                      <a:pt x="49" y="138"/>
                      <a:pt x="50" y="140"/>
                    </a:cubicBezTo>
                    <a:cubicBezTo>
                      <a:pt x="53" y="146"/>
                      <a:pt x="53" y="146"/>
                      <a:pt x="53" y="146"/>
                    </a:cubicBezTo>
                    <a:cubicBezTo>
                      <a:pt x="56" y="148"/>
                      <a:pt x="58" y="150"/>
                      <a:pt x="58" y="151"/>
                    </a:cubicBezTo>
                    <a:cubicBezTo>
                      <a:pt x="62" y="152"/>
                      <a:pt x="62" y="152"/>
                      <a:pt x="62" y="152"/>
                    </a:cubicBezTo>
                    <a:cubicBezTo>
                      <a:pt x="62" y="152"/>
                      <a:pt x="62" y="152"/>
                      <a:pt x="62" y="152"/>
                    </a:cubicBezTo>
                    <a:cubicBezTo>
                      <a:pt x="61" y="144"/>
                      <a:pt x="61" y="144"/>
                      <a:pt x="61" y="144"/>
                    </a:cubicBezTo>
                    <a:cubicBezTo>
                      <a:pt x="60" y="142"/>
                      <a:pt x="60" y="140"/>
                      <a:pt x="61" y="139"/>
                    </a:cubicBezTo>
                    <a:cubicBezTo>
                      <a:pt x="62" y="138"/>
                      <a:pt x="63" y="137"/>
                      <a:pt x="64" y="136"/>
                    </a:cubicBezTo>
                    <a:cubicBezTo>
                      <a:pt x="70" y="134"/>
                      <a:pt x="70" y="134"/>
                      <a:pt x="70" y="134"/>
                    </a:cubicBezTo>
                    <a:cubicBezTo>
                      <a:pt x="70" y="134"/>
                      <a:pt x="70" y="134"/>
                      <a:pt x="70" y="134"/>
                    </a:cubicBezTo>
                    <a:cubicBezTo>
                      <a:pt x="71" y="134"/>
                      <a:pt x="71" y="134"/>
                      <a:pt x="71" y="134"/>
                    </a:cubicBezTo>
                    <a:cubicBezTo>
                      <a:pt x="71" y="134"/>
                      <a:pt x="71" y="134"/>
                      <a:pt x="71" y="134"/>
                    </a:cubicBezTo>
                    <a:cubicBezTo>
                      <a:pt x="72" y="134"/>
                      <a:pt x="72" y="134"/>
                      <a:pt x="72" y="134"/>
                    </a:cubicBezTo>
                    <a:cubicBezTo>
                      <a:pt x="74" y="135"/>
                      <a:pt x="74" y="135"/>
                      <a:pt x="74" y="135"/>
                    </a:cubicBezTo>
                    <a:cubicBezTo>
                      <a:pt x="78" y="133"/>
                      <a:pt x="78" y="133"/>
                      <a:pt x="78" y="133"/>
                    </a:cubicBezTo>
                    <a:cubicBezTo>
                      <a:pt x="78" y="132"/>
                      <a:pt x="78" y="132"/>
                      <a:pt x="78" y="132"/>
                    </a:cubicBezTo>
                    <a:cubicBezTo>
                      <a:pt x="79" y="122"/>
                      <a:pt x="79" y="122"/>
                      <a:pt x="79" y="122"/>
                    </a:cubicBezTo>
                    <a:cubicBezTo>
                      <a:pt x="77" y="118"/>
                      <a:pt x="77" y="118"/>
                      <a:pt x="77" y="118"/>
                    </a:cubicBezTo>
                    <a:cubicBezTo>
                      <a:pt x="74" y="116"/>
                      <a:pt x="74" y="116"/>
                      <a:pt x="74" y="116"/>
                    </a:cubicBezTo>
                    <a:cubicBezTo>
                      <a:pt x="70" y="116"/>
                      <a:pt x="70" y="116"/>
                      <a:pt x="70" y="116"/>
                    </a:cubicBezTo>
                    <a:cubicBezTo>
                      <a:pt x="69" y="116"/>
                      <a:pt x="69" y="116"/>
                      <a:pt x="69" y="116"/>
                    </a:cubicBezTo>
                    <a:cubicBezTo>
                      <a:pt x="68" y="115"/>
                      <a:pt x="68" y="115"/>
                      <a:pt x="68" y="115"/>
                    </a:cubicBezTo>
                    <a:cubicBezTo>
                      <a:pt x="66" y="105"/>
                      <a:pt x="66" y="105"/>
                      <a:pt x="66" y="105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74" y="75"/>
                      <a:pt x="74" y="75"/>
                      <a:pt x="74" y="75"/>
                    </a:cubicBezTo>
                    <a:cubicBezTo>
                      <a:pt x="82" y="80"/>
                      <a:pt x="82" y="80"/>
                      <a:pt x="82" y="80"/>
                    </a:cubicBezTo>
                    <a:cubicBezTo>
                      <a:pt x="88" y="80"/>
                      <a:pt x="88" y="80"/>
                      <a:pt x="88" y="80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0" y="51"/>
                      <a:pt x="89" y="49"/>
                      <a:pt x="87" y="48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3" y="48"/>
                      <a:pt x="83" y="48"/>
                      <a:pt x="83" y="48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6" y="48"/>
                      <a:pt x="76" y="48"/>
                      <a:pt x="76" y="48"/>
                    </a:cubicBezTo>
                    <a:cubicBezTo>
                      <a:pt x="76" y="48"/>
                      <a:pt x="76" y="48"/>
                      <a:pt x="76" y="48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1" y="42"/>
                      <a:pt x="71" y="42"/>
                      <a:pt x="71" y="4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74" y="22"/>
                      <a:pt x="75" y="20"/>
                      <a:pt x="76" y="18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64" y="0"/>
                      <a:pt x="64" y="0"/>
                      <a:pt x="64" y="0"/>
                    </a:cubicBezTo>
                    <a:lnTo>
                      <a:pt x="54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9" name="ïSľiḍé"/>
              <p:cNvSpPr/>
              <p:nvPr/>
            </p:nvSpPr>
            <p:spPr bwMode="auto">
              <a:xfrm>
                <a:off x="949" y="950"/>
                <a:ext cx="1544" cy="1166"/>
              </a:xfrm>
              <a:custGeom>
                <a:avLst/>
                <a:gdLst>
                  <a:gd name="T0" fmla="*/ 639 w 652"/>
                  <a:gd name="T1" fmla="*/ 228 h 493"/>
                  <a:gd name="T2" fmla="*/ 612 w 652"/>
                  <a:gd name="T3" fmla="*/ 204 h 493"/>
                  <a:gd name="T4" fmla="*/ 596 w 652"/>
                  <a:gd name="T5" fmla="*/ 184 h 493"/>
                  <a:gd name="T6" fmla="*/ 520 w 652"/>
                  <a:gd name="T7" fmla="*/ 166 h 493"/>
                  <a:gd name="T8" fmla="*/ 524 w 652"/>
                  <a:gd name="T9" fmla="*/ 90 h 493"/>
                  <a:gd name="T10" fmla="*/ 470 w 652"/>
                  <a:gd name="T11" fmla="*/ 25 h 493"/>
                  <a:gd name="T12" fmla="*/ 443 w 652"/>
                  <a:gd name="T13" fmla="*/ 7 h 493"/>
                  <a:gd name="T14" fmla="*/ 401 w 652"/>
                  <a:gd name="T15" fmla="*/ 61 h 493"/>
                  <a:gd name="T16" fmla="*/ 309 w 652"/>
                  <a:gd name="T17" fmla="*/ 112 h 493"/>
                  <a:gd name="T18" fmla="*/ 291 w 652"/>
                  <a:gd name="T19" fmla="*/ 115 h 493"/>
                  <a:gd name="T20" fmla="*/ 237 w 652"/>
                  <a:gd name="T21" fmla="*/ 110 h 493"/>
                  <a:gd name="T22" fmla="*/ 245 w 652"/>
                  <a:gd name="T23" fmla="*/ 168 h 493"/>
                  <a:gd name="T24" fmla="*/ 234 w 652"/>
                  <a:gd name="T25" fmla="*/ 198 h 493"/>
                  <a:gd name="T26" fmla="*/ 226 w 652"/>
                  <a:gd name="T27" fmla="*/ 196 h 493"/>
                  <a:gd name="T28" fmla="*/ 202 w 652"/>
                  <a:gd name="T29" fmla="*/ 224 h 493"/>
                  <a:gd name="T30" fmla="*/ 165 w 652"/>
                  <a:gd name="T31" fmla="*/ 234 h 493"/>
                  <a:gd name="T32" fmla="*/ 92 w 652"/>
                  <a:gd name="T33" fmla="*/ 253 h 493"/>
                  <a:gd name="T34" fmla="*/ 53 w 652"/>
                  <a:gd name="T35" fmla="*/ 247 h 493"/>
                  <a:gd name="T36" fmla="*/ 33 w 652"/>
                  <a:gd name="T37" fmla="*/ 240 h 493"/>
                  <a:gd name="T38" fmla="*/ 5 w 652"/>
                  <a:gd name="T39" fmla="*/ 284 h 493"/>
                  <a:gd name="T40" fmla="*/ 27 w 652"/>
                  <a:gd name="T41" fmla="*/ 303 h 493"/>
                  <a:gd name="T42" fmla="*/ 21 w 652"/>
                  <a:gd name="T43" fmla="*/ 356 h 493"/>
                  <a:gd name="T44" fmla="*/ 21 w 652"/>
                  <a:gd name="T45" fmla="*/ 367 h 493"/>
                  <a:gd name="T46" fmla="*/ 60 w 652"/>
                  <a:gd name="T47" fmla="*/ 417 h 493"/>
                  <a:gd name="T48" fmla="*/ 85 w 652"/>
                  <a:gd name="T49" fmla="*/ 443 h 493"/>
                  <a:gd name="T50" fmla="*/ 105 w 652"/>
                  <a:gd name="T51" fmla="*/ 490 h 493"/>
                  <a:gd name="T52" fmla="*/ 130 w 652"/>
                  <a:gd name="T53" fmla="*/ 493 h 493"/>
                  <a:gd name="T54" fmla="*/ 145 w 652"/>
                  <a:gd name="T55" fmla="*/ 466 h 493"/>
                  <a:gd name="T56" fmla="*/ 165 w 652"/>
                  <a:gd name="T57" fmla="*/ 468 h 493"/>
                  <a:gd name="T58" fmla="*/ 230 w 652"/>
                  <a:gd name="T59" fmla="*/ 465 h 493"/>
                  <a:gd name="T60" fmla="*/ 251 w 652"/>
                  <a:gd name="T61" fmla="*/ 480 h 493"/>
                  <a:gd name="T62" fmla="*/ 285 w 652"/>
                  <a:gd name="T63" fmla="*/ 480 h 493"/>
                  <a:gd name="T64" fmla="*/ 360 w 652"/>
                  <a:gd name="T65" fmla="*/ 470 h 493"/>
                  <a:gd name="T66" fmla="*/ 413 w 652"/>
                  <a:gd name="T67" fmla="*/ 472 h 493"/>
                  <a:gd name="T68" fmla="*/ 446 w 652"/>
                  <a:gd name="T69" fmla="*/ 484 h 493"/>
                  <a:gd name="T70" fmla="*/ 473 w 652"/>
                  <a:gd name="T71" fmla="*/ 491 h 493"/>
                  <a:gd name="T72" fmla="*/ 469 w 652"/>
                  <a:gd name="T73" fmla="*/ 470 h 493"/>
                  <a:gd name="T74" fmla="*/ 477 w 652"/>
                  <a:gd name="T75" fmla="*/ 460 h 493"/>
                  <a:gd name="T76" fmla="*/ 479 w 652"/>
                  <a:gd name="T77" fmla="*/ 446 h 493"/>
                  <a:gd name="T78" fmla="*/ 461 w 652"/>
                  <a:gd name="T79" fmla="*/ 428 h 493"/>
                  <a:gd name="T80" fmla="*/ 462 w 652"/>
                  <a:gd name="T81" fmla="*/ 414 h 493"/>
                  <a:gd name="T82" fmla="*/ 494 w 652"/>
                  <a:gd name="T83" fmla="*/ 396 h 493"/>
                  <a:gd name="T84" fmla="*/ 527 w 652"/>
                  <a:gd name="T85" fmla="*/ 390 h 493"/>
                  <a:gd name="T86" fmla="*/ 544 w 652"/>
                  <a:gd name="T87" fmla="*/ 375 h 493"/>
                  <a:gd name="T88" fmla="*/ 545 w 652"/>
                  <a:gd name="T89" fmla="*/ 367 h 493"/>
                  <a:gd name="T90" fmla="*/ 547 w 652"/>
                  <a:gd name="T91" fmla="*/ 343 h 493"/>
                  <a:gd name="T92" fmla="*/ 585 w 652"/>
                  <a:gd name="T93" fmla="*/ 314 h 493"/>
                  <a:gd name="T94" fmla="*/ 603 w 652"/>
                  <a:gd name="T95" fmla="*/ 302 h 493"/>
                  <a:gd name="T96" fmla="*/ 635 w 652"/>
                  <a:gd name="T97" fmla="*/ 294 h 493"/>
                  <a:gd name="T98" fmla="*/ 648 w 652"/>
                  <a:gd name="T99" fmla="*/ 281 h 493"/>
                  <a:gd name="T100" fmla="*/ 651 w 652"/>
                  <a:gd name="T101" fmla="*/ 266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52" h="493">
                    <a:moveTo>
                      <a:pt x="651" y="265"/>
                    </a:moveTo>
                    <a:cubicBezTo>
                      <a:pt x="652" y="265"/>
                      <a:pt x="652" y="265"/>
                      <a:pt x="652" y="265"/>
                    </a:cubicBezTo>
                    <a:cubicBezTo>
                      <a:pt x="652" y="265"/>
                      <a:pt x="652" y="265"/>
                      <a:pt x="652" y="265"/>
                    </a:cubicBezTo>
                    <a:cubicBezTo>
                      <a:pt x="652" y="264"/>
                      <a:pt x="652" y="264"/>
                      <a:pt x="652" y="264"/>
                    </a:cubicBezTo>
                    <a:cubicBezTo>
                      <a:pt x="639" y="228"/>
                      <a:pt x="639" y="228"/>
                      <a:pt x="639" y="228"/>
                    </a:cubicBezTo>
                    <a:cubicBezTo>
                      <a:pt x="631" y="222"/>
                      <a:pt x="631" y="222"/>
                      <a:pt x="631" y="222"/>
                    </a:cubicBezTo>
                    <a:cubicBezTo>
                      <a:pt x="631" y="221"/>
                      <a:pt x="631" y="221"/>
                      <a:pt x="631" y="221"/>
                    </a:cubicBezTo>
                    <a:cubicBezTo>
                      <a:pt x="629" y="206"/>
                      <a:pt x="629" y="206"/>
                      <a:pt x="629" y="206"/>
                    </a:cubicBezTo>
                    <a:cubicBezTo>
                      <a:pt x="613" y="204"/>
                      <a:pt x="613" y="204"/>
                      <a:pt x="613" y="204"/>
                    </a:cubicBezTo>
                    <a:cubicBezTo>
                      <a:pt x="612" y="204"/>
                      <a:pt x="612" y="204"/>
                      <a:pt x="612" y="204"/>
                    </a:cubicBezTo>
                    <a:cubicBezTo>
                      <a:pt x="611" y="204"/>
                      <a:pt x="611" y="204"/>
                      <a:pt x="611" y="204"/>
                    </a:cubicBezTo>
                    <a:cubicBezTo>
                      <a:pt x="611" y="203"/>
                      <a:pt x="611" y="203"/>
                      <a:pt x="611" y="203"/>
                    </a:cubicBezTo>
                    <a:cubicBezTo>
                      <a:pt x="611" y="202"/>
                      <a:pt x="611" y="202"/>
                      <a:pt x="611" y="202"/>
                    </a:cubicBezTo>
                    <a:cubicBezTo>
                      <a:pt x="611" y="202"/>
                      <a:pt x="611" y="202"/>
                      <a:pt x="611" y="202"/>
                    </a:cubicBezTo>
                    <a:cubicBezTo>
                      <a:pt x="609" y="196"/>
                      <a:pt x="604" y="190"/>
                      <a:pt x="596" y="184"/>
                    </a:cubicBezTo>
                    <a:cubicBezTo>
                      <a:pt x="591" y="180"/>
                      <a:pt x="587" y="178"/>
                      <a:pt x="583" y="177"/>
                    </a:cubicBezTo>
                    <a:cubicBezTo>
                      <a:pt x="581" y="176"/>
                      <a:pt x="578" y="174"/>
                      <a:pt x="576" y="173"/>
                    </a:cubicBezTo>
                    <a:cubicBezTo>
                      <a:pt x="571" y="169"/>
                      <a:pt x="553" y="166"/>
                      <a:pt x="521" y="166"/>
                    </a:cubicBezTo>
                    <a:cubicBezTo>
                      <a:pt x="520" y="166"/>
                      <a:pt x="520" y="166"/>
                      <a:pt x="520" y="166"/>
                    </a:cubicBezTo>
                    <a:cubicBezTo>
                      <a:pt x="520" y="166"/>
                      <a:pt x="520" y="166"/>
                      <a:pt x="520" y="166"/>
                    </a:cubicBezTo>
                    <a:cubicBezTo>
                      <a:pt x="516" y="160"/>
                      <a:pt x="516" y="160"/>
                      <a:pt x="516" y="160"/>
                    </a:cubicBezTo>
                    <a:cubicBezTo>
                      <a:pt x="515" y="156"/>
                      <a:pt x="513" y="153"/>
                      <a:pt x="513" y="150"/>
                    </a:cubicBezTo>
                    <a:cubicBezTo>
                      <a:pt x="513" y="145"/>
                      <a:pt x="518" y="131"/>
                      <a:pt x="529" y="107"/>
                    </a:cubicBezTo>
                    <a:cubicBezTo>
                      <a:pt x="524" y="90"/>
                      <a:pt x="524" y="90"/>
                      <a:pt x="524" y="90"/>
                    </a:cubicBezTo>
                    <a:cubicBezTo>
                      <a:pt x="524" y="90"/>
                      <a:pt x="524" y="90"/>
                      <a:pt x="524" y="90"/>
                    </a:cubicBezTo>
                    <a:cubicBezTo>
                      <a:pt x="518" y="62"/>
                      <a:pt x="518" y="62"/>
                      <a:pt x="518" y="62"/>
                    </a:cubicBezTo>
                    <a:cubicBezTo>
                      <a:pt x="517" y="58"/>
                      <a:pt x="510" y="54"/>
                      <a:pt x="498" y="50"/>
                    </a:cubicBezTo>
                    <a:cubicBezTo>
                      <a:pt x="496" y="50"/>
                      <a:pt x="493" y="49"/>
                      <a:pt x="491" y="47"/>
                    </a:cubicBezTo>
                    <a:cubicBezTo>
                      <a:pt x="487" y="45"/>
                      <a:pt x="483" y="42"/>
                      <a:pt x="482" y="37"/>
                    </a:cubicBezTo>
                    <a:cubicBezTo>
                      <a:pt x="479" y="32"/>
                      <a:pt x="475" y="28"/>
                      <a:pt x="470" y="25"/>
                    </a:cubicBezTo>
                    <a:cubicBezTo>
                      <a:pt x="469" y="25"/>
                      <a:pt x="469" y="25"/>
                      <a:pt x="469" y="25"/>
                    </a:cubicBezTo>
                    <a:cubicBezTo>
                      <a:pt x="469" y="24"/>
                      <a:pt x="469" y="24"/>
                      <a:pt x="469" y="24"/>
                    </a:cubicBezTo>
                    <a:cubicBezTo>
                      <a:pt x="464" y="0"/>
                      <a:pt x="464" y="0"/>
                      <a:pt x="464" y="0"/>
                    </a:cubicBezTo>
                    <a:cubicBezTo>
                      <a:pt x="445" y="2"/>
                      <a:pt x="445" y="2"/>
                      <a:pt x="445" y="2"/>
                    </a:cubicBezTo>
                    <a:cubicBezTo>
                      <a:pt x="443" y="7"/>
                      <a:pt x="443" y="7"/>
                      <a:pt x="443" y="7"/>
                    </a:cubicBezTo>
                    <a:cubicBezTo>
                      <a:pt x="441" y="15"/>
                      <a:pt x="438" y="19"/>
                      <a:pt x="435" y="19"/>
                    </a:cubicBezTo>
                    <a:cubicBezTo>
                      <a:pt x="423" y="23"/>
                      <a:pt x="423" y="23"/>
                      <a:pt x="423" y="23"/>
                    </a:cubicBezTo>
                    <a:cubicBezTo>
                      <a:pt x="415" y="26"/>
                      <a:pt x="411" y="29"/>
                      <a:pt x="408" y="33"/>
                    </a:cubicBezTo>
                    <a:cubicBezTo>
                      <a:pt x="407" y="34"/>
                      <a:pt x="406" y="39"/>
                      <a:pt x="405" y="46"/>
                    </a:cubicBezTo>
                    <a:cubicBezTo>
                      <a:pt x="404" y="53"/>
                      <a:pt x="403" y="58"/>
                      <a:pt x="401" y="61"/>
                    </a:cubicBezTo>
                    <a:cubicBezTo>
                      <a:pt x="399" y="66"/>
                      <a:pt x="395" y="70"/>
                      <a:pt x="389" y="72"/>
                    </a:cubicBezTo>
                    <a:cubicBezTo>
                      <a:pt x="379" y="76"/>
                      <a:pt x="361" y="70"/>
                      <a:pt x="337" y="52"/>
                    </a:cubicBezTo>
                    <a:cubicBezTo>
                      <a:pt x="304" y="94"/>
                      <a:pt x="304" y="94"/>
                      <a:pt x="304" y="94"/>
                    </a:cubicBezTo>
                    <a:cubicBezTo>
                      <a:pt x="308" y="112"/>
                      <a:pt x="308" y="112"/>
                      <a:pt x="308" y="112"/>
                    </a:cubicBezTo>
                    <a:cubicBezTo>
                      <a:pt x="309" y="112"/>
                      <a:pt x="309" y="112"/>
                      <a:pt x="309" y="112"/>
                    </a:cubicBezTo>
                    <a:cubicBezTo>
                      <a:pt x="309" y="112"/>
                      <a:pt x="309" y="112"/>
                      <a:pt x="309" y="112"/>
                    </a:cubicBezTo>
                    <a:cubicBezTo>
                      <a:pt x="308" y="113"/>
                      <a:pt x="308" y="113"/>
                      <a:pt x="308" y="113"/>
                    </a:cubicBezTo>
                    <a:cubicBezTo>
                      <a:pt x="308" y="113"/>
                      <a:pt x="308" y="113"/>
                      <a:pt x="308" y="113"/>
                    </a:cubicBezTo>
                    <a:cubicBezTo>
                      <a:pt x="307" y="116"/>
                      <a:pt x="304" y="117"/>
                      <a:pt x="301" y="118"/>
                    </a:cubicBezTo>
                    <a:cubicBezTo>
                      <a:pt x="298" y="118"/>
                      <a:pt x="295" y="117"/>
                      <a:pt x="291" y="115"/>
                    </a:cubicBezTo>
                    <a:cubicBezTo>
                      <a:pt x="288" y="112"/>
                      <a:pt x="279" y="110"/>
                      <a:pt x="264" y="110"/>
                    </a:cubicBezTo>
                    <a:cubicBezTo>
                      <a:pt x="257" y="109"/>
                      <a:pt x="257" y="109"/>
                      <a:pt x="257" y="109"/>
                    </a:cubicBezTo>
                    <a:cubicBezTo>
                      <a:pt x="257" y="109"/>
                      <a:pt x="257" y="109"/>
                      <a:pt x="257" y="109"/>
                    </a:cubicBezTo>
                    <a:cubicBezTo>
                      <a:pt x="247" y="108"/>
                      <a:pt x="247" y="108"/>
                      <a:pt x="247" y="108"/>
                    </a:cubicBezTo>
                    <a:cubicBezTo>
                      <a:pt x="237" y="110"/>
                      <a:pt x="237" y="110"/>
                      <a:pt x="237" y="110"/>
                    </a:cubicBezTo>
                    <a:cubicBezTo>
                      <a:pt x="241" y="117"/>
                      <a:pt x="241" y="117"/>
                      <a:pt x="241" y="117"/>
                    </a:cubicBezTo>
                    <a:cubicBezTo>
                      <a:pt x="245" y="122"/>
                      <a:pt x="247" y="126"/>
                      <a:pt x="247" y="128"/>
                    </a:cubicBezTo>
                    <a:cubicBezTo>
                      <a:pt x="242" y="154"/>
                      <a:pt x="242" y="154"/>
                      <a:pt x="242" y="154"/>
                    </a:cubicBezTo>
                    <a:cubicBezTo>
                      <a:pt x="244" y="168"/>
                      <a:pt x="244" y="168"/>
                      <a:pt x="244" y="168"/>
                    </a:cubicBezTo>
                    <a:cubicBezTo>
                      <a:pt x="245" y="168"/>
                      <a:pt x="245" y="168"/>
                      <a:pt x="245" y="168"/>
                    </a:cubicBezTo>
                    <a:cubicBezTo>
                      <a:pt x="245" y="168"/>
                      <a:pt x="245" y="168"/>
                      <a:pt x="245" y="168"/>
                    </a:cubicBezTo>
                    <a:cubicBezTo>
                      <a:pt x="244" y="168"/>
                      <a:pt x="244" y="168"/>
                      <a:pt x="244" y="168"/>
                    </a:cubicBezTo>
                    <a:cubicBezTo>
                      <a:pt x="244" y="168"/>
                      <a:pt x="244" y="168"/>
                      <a:pt x="244" y="168"/>
                    </a:cubicBezTo>
                    <a:cubicBezTo>
                      <a:pt x="236" y="194"/>
                      <a:pt x="236" y="194"/>
                      <a:pt x="236" y="194"/>
                    </a:cubicBezTo>
                    <a:cubicBezTo>
                      <a:pt x="236" y="197"/>
                      <a:pt x="235" y="198"/>
                      <a:pt x="234" y="198"/>
                    </a:cubicBezTo>
                    <a:cubicBezTo>
                      <a:pt x="233" y="198"/>
                      <a:pt x="233" y="198"/>
                      <a:pt x="233" y="198"/>
                    </a:cubicBezTo>
                    <a:cubicBezTo>
                      <a:pt x="233" y="197"/>
                      <a:pt x="233" y="197"/>
                      <a:pt x="233" y="197"/>
                    </a:cubicBezTo>
                    <a:cubicBezTo>
                      <a:pt x="232" y="195"/>
                      <a:pt x="232" y="195"/>
                      <a:pt x="232" y="195"/>
                    </a:cubicBezTo>
                    <a:cubicBezTo>
                      <a:pt x="231" y="192"/>
                      <a:pt x="230" y="190"/>
                      <a:pt x="229" y="191"/>
                    </a:cubicBezTo>
                    <a:cubicBezTo>
                      <a:pt x="228" y="191"/>
                      <a:pt x="227" y="193"/>
                      <a:pt x="226" y="196"/>
                    </a:cubicBezTo>
                    <a:cubicBezTo>
                      <a:pt x="225" y="204"/>
                      <a:pt x="220" y="210"/>
                      <a:pt x="213" y="216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3" y="224"/>
                      <a:pt x="203" y="224"/>
                      <a:pt x="203" y="224"/>
                    </a:cubicBezTo>
                    <a:cubicBezTo>
                      <a:pt x="203" y="224"/>
                      <a:pt x="203" y="224"/>
                      <a:pt x="203" y="224"/>
                    </a:cubicBezTo>
                    <a:cubicBezTo>
                      <a:pt x="202" y="224"/>
                      <a:pt x="202" y="224"/>
                      <a:pt x="202" y="224"/>
                    </a:cubicBezTo>
                    <a:cubicBezTo>
                      <a:pt x="176" y="224"/>
                      <a:pt x="176" y="224"/>
                      <a:pt x="176" y="224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4"/>
                      <a:pt x="165" y="234"/>
                      <a:pt x="165" y="234"/>
                    </a:cubicBezTo>
                    <a:cubicBezTo>
                      <a:pt x="165" y="234"/>
                      <a:pt x="165" y="234"/>
                      <a:pt x="165" y="234"/>
                    </a:cubicBezTo>
                    <a:cubicBezTo>
                      <a:pt x="137" y="230"/>
                      <a:pt x="137" y="230"/>
                      <a:pt x="137" y="230"/>
                    </a:cubicBezTo>
                    <a:cubicBezTo>
                      <a:pt x="133" y="234"/>
                      <a:pt x="128" y="236"/>
                      <a:pt x="124" y="235"/>
                    </a:cubicBezTo>
                    <a:cubicBezTo>
                      <a:pt x="120" y="234"/>
                      <a:pt x="113" y="236"/>
                      <a:pt x="103" y="239"/>
                    </a:cubicBezTo>
                    <a:cubicBezTo>
                      <a:pt x="92" y="252"/>
                      <a:pt x="92" y="252"/>
                      <a:pt x="92" y="252"/>
                    </a:cubicBezTo>
                    <a:cubicBezTo>
                      <a:pt x="92" y="253"/>
                      <a:pt x="92" y="253"/>
                      <a:pt x="92" y="253"/>
                    </a:cubicBezTo>
                    <a:cubicBezTo>
                      <a:pt x="74" y="254"/>
                      <a:pt x="74" y="254"/>
                      <a:pt x="74" y="254"/>
                    </a:cubicBezTo>
                    <a:cubicBezTo>
                      <a:pt x="74" y="239"/>
                      <a:pt x="74" y="239"/>
                      <a:pt x="74" y="239"/>
                    </a:cubicBezTo>
                    <a:cubicBezTo>
                      <a:pt x="63" y="239"/>
                      <a:pt x="63" y="239"/>
                      <a:pt x="63" y="239"/>
                    </a:cubicBezTo>
                    <a:cubicBezTo>
                      <a:pt x="61" y="245"/>
                      <a:pt x="61" y="245"/>
                      <a:pt x="61" y="245"/>
                    </a:cubicBezTo>
                    <a:cubicBezTo>
                      <a:pt x="53" y="247"/>
                      <a:pt x="53" y="247"/>
                      <a:pt x="53" y="247"/>
                    </a:cubicBezTo>
                    <a:cubicBezTo>
                      <a:pt x="52" y="247"/>
                      <a:pt x="52" y="247"/>
                      <a:pt x="52" y="247"/>
                    </a:cubicBezTo>
                    <a:cubicBezTo>
                      <a:pt x="52" y="247"/>
                      <a:pt x="52" y="247"/>
                      <a:pt x="52" y="247"/>
                    </a:cubicBezTo>
                    <a:cubicBezTo>
                      <a:pt x="51" y="247"/>
                      <a:pt x="51" y="247"/>
                      <a:pt x="51" y="247"/>
                    </a:cubicBezTo>
                    <a:cubicBezTo>
                      <a:pt x="51" y="247"/>
                      <a:pt x="51" y="247"/>
                      <a:pt x="51" y="247"/>
                    </a:cubicBezTo>
                    <a:cubicBezTo>
                      <a:pt x="46" y="244"/>
                      <a:pt x="39" y="241"/>
                      <a:pt x="33" y="240"/>
                    </a:cubicBezTo>
                    <a:cubicBezTo>
                      <a:pt x="29" y="240"/>
                      <a:pt x="25" y="242"/>
                      <a:pt x="19" y="248"/>
                    </a:cubicBezTo>
                    <a:cubicBezTo>
                      <a:pt x="12" y="254"/>
                      <a:pt x="7" y="259"/>
                      <a:pt x="5" y="264"/>
                    </a:cubicBezTo>
                    <a:cubicBezTo>
                      <a:pt x="6" y="264"/>
                      <a:pt x="7" y="266"/>
                      <a:pt x="7" y="268"/>
                    </a:cubicBezTo>
                    <a:cubicBezTo>
                      <a:pt x="7" y="271"/>
                      <a:pt x="8" y="274"/>
                      <a:pt x="8" y="277"/>
                    </a:cubicBezTo>
                    <a:cubicBezTo>
                      <a:pt x="7" y="280"/>
                      <a:pt x="6" y="282"/>
                      <a:pt x="5" y="284"/>
                    </a:cubicBezTo>
                    <a:cubicBezTo>
                      <a:pt x="3" y="285"/>
                      <a:pt x="1" y="288"/>
                      <a:pt x="0" y="295"/>
                    </a:cubicBezTo>
                    <a:cubicBezTo>
                      <a:pt x="7" y="299"/>
                      <a:pt x="7" y="299"/>
                      <a:pt x="7" y="299"/>
                    </a:cubicBezTo>
                    <a:cubicBezTo>
                      <a:pt x="15" y="290"/>
                      <a:pt x="15" y="290"/>
                      <a:pt x="15" y="290"/>
                    </a:cubicBezTo>
                    <a:cubicBezTo>
                      <a:pt x="27" y="302"/>
                      <a:pt x="27" y="302"/>
                      <a:pt x="27" y="302"/>
                    </a:cubicBezTo>
                    <a:cubicBezTo>
                      <a:pt x="27" y="303"/>
                      <a:pt x="27" y="303"/>
                      <a:pt x="27" y="303"/>
                    </a:cubicBezTo>
                    <a:cubicBezTo>
                      <a:pt x="29" y="325"/>
                      <a:pt x="29" y="325"/>
                      <a:pt x="29" y="325"/>
                    </a:cubicBezTo>
                    <a:cubicBezTo>
                      <a:pt x="29" y="326"/>
                      <a:pt x="29" y="326"/>
                      <a:pt x="29" y="326"/>
                    </a:cubicBezTo>
                    <a:cubicBezTo>
                      <a:pt x="29" y="326"/>
                      <a:pt x="29" y="326"/>
                      <a:pt x="29" y="326"/>
                    </a:cubicBezTo>
                    <a:cubicBezTo>
                      <a:pt x="22" y="356"/>
                      <a:pt x="22" y="356"/>
                      <a:pt x="22" y="356"/>
                    </a:cubicBezTo>
                    <a:cubicBezTo>
                      <a:pt x="21" y="356"/>
                      <a:pt x="21" y="356"/>
                      <a:pt x="21" y="356"/>
                    </a:cubicBezTo>
                    <a:cubicBezTo>
                      <a:pt x="11" y="356"/>
                      <a:pt x="5" y="356"/>
                      <a:pt x="3" y="358"/>
                    </a:cubicBezTo>
                    <a:cubicBezTo>
                      <a:pt x="3" y="360"/>
                      <a:pt x="7" y="363"/>
                      <a:pt x="14" y="368"/>
                    </a:cubicBezTo>
                    <a:cubicBezTo>
                      <a:pt x="20" y="367"/>
                      <a:pt x="20" y="367"/>
                      <a:pt x="20" y="367"/>
                    </a:cubicBezTo>
                    <a:cubicBezTo>
                      <a:pt x="21" y="367"/>
                      <a:pt x="21" y="367"/>
                      <a:pt x="21" y="367"/>
                    </a:cubicBezTo>
                    <a:cubicBezTo>
                      <a:pt x="21" y="367"/>
                      <a:pt x="21" y="367"/>
                      <a:pt x="21" y="367"/>
                    </a:cubicBezTo>
                    <a:cubicBezTo>
                      <a:pt x="35" y="380"/>
                      <a:pt x="35" y="380"/>
                      <a:pt x="35" y="380"/>
                    </a:cubicBezTo>
                    <a:cubicBezTo>
                      <a:pt x="40" y="384"/>
                      <a:pt x="39" y="392"/>
                      <a:pt x="33" y="403"/>
                    </a:cubicBezTo>
                    <a:cubicBezTo>
                      <a:pt x="35" y="416"/>
                      <a:pt x="35" y="416"/>
                      <a:pt x="35" y="416"/>
                    </a:cubicBezTo>
                    <a:cubicBezTo>
                      <a:pt x="40" y="417"/>
                      <a:pt x="40" y="417"/>
                      <a:pt x="40" y="417"/>
                    </a:cubicBezTo>
                    <a:cubicBezTo>
                      <a:pt x="60" y="417"/>
                      <a:pt x="60" y="417"/>
                      <a:pt x="60" y="417"/>
                    </a:cubicBezTo>
                    <a:cubicBezTo>
                      <a:pt x="50" y="426"/>
                      <a:pt x="50" y="426"/>
                      <a:pt x="50" y="426"/>
                    </a:cubicBezTo>
                    <a:cubicBezTo>
                      <a:pt x="56" y="430"/>
                      <a:pt x="56" y="430"/>
                      <a:pt x="56" y="430"/>
                    </a:cubicBezTo>
                    <a:cubicBezTo>
                      <a:pt x="56" y="430"/>
                      <a:pt x="56" y="430"/>
                      <a:pt x="56" y="430"/>
                    </a:cubicBezTo>
                    <a:cubicBezTo>
                      <a:pt x="64" y="434"/>
                      <a:pt x="64" y="434"/>
                      <a:pt x="64" y="434"/>
                    </a:cubicBezTo>
                    <a:cubicBezTo>
                      <a:pt x="85" y="443"/>
                      <a:pt x="85" y="443"/>
                      <a:pt x="85" y="443"/>
                    </a:cubicBezTo>
                    <a:cubicBezTo>
                      <a:pt x="86" y="444"/>
                      <a:pt x="86" y="444"/>
                      <a:pt x="86" y="444"/>
                    </a:cubicBezTo>
                    <a:cubicBezTo>
                      <a:pt x="87" y="444"/>
                      <a:pt x="87" y="444"/>
                      <a:pt x="87" y="444"/>
                    </a:cubicBezTo>
                    <a:cubicBezTo>
                      <a:pt x="89" y="476"/>
                      <a:pt x="89" y="476"/>
                      <a:pt x="89" y="476"/>
                    </a:cubicBezTo>
                    <a:cubicBezTo>
                      <a:pt x="89" y="483"/>
                      <a:pt x="94" y="488"/>
                      <a:pt x="103" y="491"/>
                    </a:cubicBezTo>
                    <a:cubicBezTo>
                      <a:pt x="105" y="490"/>
                      <a:pt x="105" y="490"/>
                      <a:pt x="105" y="490"/>
                    </a:cubicBezTo>
                    <a:cubicBezTo>
                      <a:pt x="105" y="490"/>
                      <a:pt x="105" y="490"/>
                      <a:pt x="105" y="490"/>
                    </a:cubicBezTo>
                    <a:cubicBezTo>
                      <a:pt x="106" y="490"/>
                      <a:pt x="106" y="490"/>
                      <a:pt x="106" y="490"/>
                    </a:cubicBezTo>
                    <a:cubicBezTo>
                      <a:pt x="128" y="493"/>
                      <a:pt x="128" y="493"/>
                      <a:pt x="128" y="493"/>
                    </a:cubicBezTo>
                    <a:cubicBezTo>
                      <a:pt x="130" y="493"/>
                      <a:pt x="130" y="493"/>
                      <a:pt x="130" y="493"/>
                    </a:cubicBezTo>
                    <a:cubicBezTo>
                      <a:pt x="130" y="493"/>
                      <a:pt x="130" y="493"/>
                      <a:pt x="130" y="493"/>
                    </a:cubicBezTo>
                    <a:cubicBezTo>
                      <a:pt x="130" y="492"/>
                      <a:pt x="130" y="492"/>
                      <a:pt x="130" y="492"/>
                    </a:cubicBezTo>
                    <a:cubicBezTo>
                      <a:pt x="133" y="488"/>
                      <a:pt x="134" y="484"/>
                      <a:pt x="134" y="484"/>
                    </a:cubicBezTo>
                    <a:cubicBezTo>
                      <a:pt x="134" y="483"/>
                      <a:pt x="134" y="483"/>
                      <a:pt x="134" y="483"/>
                    </a:cubicBezTo>
                    <a:cubicBezTo>
                      <a:pt x="134" y="479"/>
                      <a:pt x="135" y="476"/>
                      <a:pt x="139" y="474"/>
                    </a:cubicBezTo>
                    <a:cubicBezTo>
                      <a:pt x="142" y="471"/>
                      <a:pt x="144" y="469"/>
                      <a:pt x="145" y="466"/>
                    </a:cubicBezTo>
                    <a:cubicBezTo>
                      <a:pt x="145" y="466"/>
                      <a:pt x="145" y="466"/>
                      <a:pt x="145" y="466"/>
                    </a:cubicBezTo>
                    <a:cubicBezTo>
                      <a:pt x="147" y="462"/>
                      <a:pt x="151" y="462"/>
                      <a:pt x="157" y="464"/>
                    </a:cubicBezTo>
                    <a:cubicBezTo>
                      <a:pt x="158" y="464"/>
                      <a:pt x="158" y="464"/>
                      <a:pt x="158" y="464"/>
                    </a:cubicBezTo>
                    <a:cubicBezTo>
                      <a:pt x="158" y="464"/>
                      <a:pt x="158" y="464"/>
                      <a:pt x="158" y="464"/>
                    </a:cubicBezTo>
                    <a:cubicBezTo>
                      <a:pt x="165" y="468"/>
                      <a:pt x="165" y="468"/>
                      <a:pt x="165" y="468"/>
                    </a:cubicBezTo>
                    <a:cubicBezTo>
                      <a:pt x="191" y="473"/>
                      <a:pt x="191" y="473"/>
                      <a:pt x="191" y="473"/>
                    </a:cubicBezTo>
                    <a:cubicBezTo>
                      <a:pt x="206" y="472"/>
                      <a:pt x="206" y="472"/>
                      <a:pt x="206" y="472"/>
                    </a:cubicBezTo>
                    <a:cubicBezTo>
                      <a:pt x="217" y="467"/>
                      <a:pt x="217" y="467"/>
                      <a:pt x="217" y="467"/>
                    </a:cubicBezTo>
                    <a:cubicBezTo>
                      <a:pt x="219" y="464"/>
                      <a:pt x="221" y="463"/>
                      <a:pt x="222" y="462"/>
                    </a:cubicBezTo>
                    <a:cubicBezTo>
                      <a:pt x="224" y="462"/>
                      <a:pt x="227" y="462"/>
                      <a:pt x="230" y="465"/>
                    </a:cubicBezTo>
                    <a:cubicBezTo>
                      <a:pt x="232" y="466"/>
                      <a:pt x="232" y="466"/>
                      <a:pt x="232" y="466"/>
                    </a:cubicBezTo>
                    <a:cubicBezTo>
                      <a:pt x="233" y="467"/>
                      <a:pt x="235" y="470"/>
                      <a:pt x="236" y="474"/>
                    </a:cubicBezTo>
                    <a:cubicBezTo>
                      <a:pt x="244" y="480"/>
                      <a:pt x="244" y="480"/>
                      <a:pt x="244" y="480"/>
                    </a:cubicBezTo>
                    <a:cubicBezTo>
                      <a:pt x="250" y="480"/>
                      <a:pt x="250" y="480"/>
                      <a:pt x="250" y="480"/>
                    </a:cubicBezTo>
                    <a:cubicBezTo>
                      <a:pt x="251" y="480"/>
                      <a:pt x="251" y="480"/>
                      <a:pt x="251" y="480"/>
                    </a:cubicBezTo>
                    <a:cubicBezTo>
                      <a:pt x="251" y="480"/>
                      <a:pt x="251" y="480"/>
                      <a:pt x="251" y="480"/>
                    </a:cubicBezTo>
                    <a:cubicBezTo>
                      <a:pt x="252" y="480"/>
                      <a:pt x="252" y="480"/>
                      <a:pt x="252" y="480"/>
                    </a:cubicBezTo>
                    <a:cubicBezTo>
                      <a:pt x="260" y="484"/>
                      <a:pt x="260" y="484"/>
                      <a:pt x="260" y="484"/>
                    </a:cubicBezTo>
                    <a:cubicBezTo>
                      <a:pt x="276" y="482"/>
                      <a:pt x="276" y="482"/>
                      <a:pt x="276" y="482"/>
                    </a:cubicBezTo>
                    <a:cubicBezTo>
                      <a:pt x="285" y="480"/>
                      <a:pt x="285" y="480"/>
                      <a:pt x="285" y="480"/>
                    </a:cubicBezTo>
                    <a:cubicBezTo>
                      <a:pt x="307" y="482"/>
                      <a:pt x="307" y="482"/>
                      <a:pt x="307" y="482"/>
                    </a:cubicBezTo>
                    <a:cubicBezTo>
                      <a:pt x="317" y="479"/>
                      <a:pt x="317" y="479"/>
                      <a:pt x="317" y="479"/>
                    </a:cubicBezTo>
                    <a:cubicBezTo>
                      <a:pt x="329" y="474"/>
                      <a:pt x="329" y="474"/>
                      <a:pt x="329" y="474"/>
                    </a:cubicBezTo>
                    <a:cubicBezTo>
                      <a:pt x="331" y="472"/>
                      <a:pt x="334" y="471"/>
                      <a:pt x="338" y="470"/>
                    </a:cubicBezTo>
                    <a:cubicBezTo>
                      <a:pt x="360" y="470"/>
                      <a:pt x="360" y="470"/>
                      <a:pt x="360" y="470"/>
                    </a:cubicBezTo>
                    <a:cubicBezTo>
                      <a:pt x="368" y="467"/>
                      <a:pt x="368" y="467"/>
                      <a:pt x="368" y="467"/>
                    </a:cubicBezTo>
                    <a:cubicBezTo>
                      <a:pt x="371" y="465"/>
                      <a:pt x="374" y="464"/>
                      <a:pt x="377" y="464"/>
                    </a:cubicBezTo>
                    <a:cubicBezTo>
                      <a:pt x="389" y="464"/>
                      <a:pt x="389" y="464"/>
                      <a:pt x="389" y="464"/>
                    </a:cubicBezTo>
                    <a:cubicBezTo>
                      <a:pt x="395" y="468"/>
                      <a:pt x="395" y="468"/>
                      <a:pt x="395" y="468"/>
                    </a:cubicBezTo>
                    <a:cubicBezTo>
                      <a:pt x="413" y="472"/>
                      <a:pt x="413" y="472"/>
                      <a:pt x="413" y="472"/>
                    </a:cubicBezTo>
                    <a:cubicBezTo>
                      <a:pt x="415" y="472"/>
                      <a:pt x="417" y="474"/>
                      <a:pt x="421" y="478"/>
                    </a:cubicBezTo>
                    <a:cubicBezTo>
                      <a:pt x="429" y="482"/>
                      <a:pt x="429" y="482"/>
                      <a:pt x="429" y="482"/>
                    </a:cubicBezTo>
                    <a:cubicBezTo>
                      <a:pt x="429" y="483"/>
                      <a:pt x="429" y="483"/>
                      <a:pt x="429" y="483"/>
                    </a:cubicBezTo>
                    <a:cubicBezTo>
                      <a:pt x="446" y="484"/>
                      <a:pt x="446" y="484"/>
                      <a:pt x="446" y="484"/>
                    </a:cubicBezTo>
                    <a:cubicBezTo>
                      <a:pt x="446" y="484"/>
                      <a:pt x="446" y="484"/>
                      <a:pt x="446" y="484"/>
                    </a:cubicBezTo>
                    <a:cubicBezTo>
                      <a:pt x="446" y="484"/>
                      <a:pt x="446" y="484"/>
                      <a:pt x="446" y="484"/>
                    </a:cubicBezTo>
                    <a:cubicBezTo>
                      <a:pt x="454" y="488"/>
                      <a:pt x="454" y="488"/>
                      <a:pt x="454" y="488"/>
                    </a:cubicBezTo>
                    <a:cubicBezTo>
                      <a:pt x="464" y="490"/>
                      <a:pt x="464" y="490"/>
                      <a:pt x="464" y="490"/>
                    </a:cubicBezTo>
                    <a:cubicBezTo>
                      <a:pt x="464" y="490"/>
                      <a:pt x="464" y="490"/>
                      <a:pt x="464" y="490"/>
                    </a:cubicBezTo>
                    <a:cubicBezTo>
                      <a:pt x="473" y="491"/>
                      <a:pt x="473" y="491"/>
                      <a:pt x="473" y="491"/>
                    </a:cubicBezTo>
                    <a:cubicBezTo>
                      <a:pt x="475" y="486"/>
                      <a:pt x="475" y="486"/>
                      <a:pt x="475" y="486"/>
                    </a:cubicBezTo>
                    <a:cubicBezTo>
                      <a:pt x="471" y="478"/>
                      <a:pt x="471" y="478"/>
                      <a:pt x="471" y="478"/>
                    </a:cubicBezTo>
                    <a:cubicBezTo>
                      <a:pt x="470" y="470"/>
                      <a:pt x="470" y="470"/>
                      <a:pt x="470" y="470"/>
                    </a:cubicBezTo>
                    <a:cubicBezTo>
                      <a:pt x="470" y="470"/>
                      <a:pt x="470" y="470"/>
                      <a:pt x="470" y="470"/>
                    </a:cubicBezTo>
                    <a:cubicBezTo>
                      <a:pt x="469" y="470"/>
                      <a:pt x="469" y="470"/>
                      <a:pt x="469" y="470"/>
                    </a:cubicBezTo>
                    <a:cubicBezTo>
                      <a:pt x="471" y="468"/>
                      <a:pt x="471" y="468"/>
                      <a:pt x="471" y="468"/>
                    </a:cubicBezTo>
                    <a:cubicBezTo>
                      <a:pt x="476" y="461"/>
                      <a:pt x="476" y="461"/>
                      <a:pt x="476" y="461"/>
                    </a:cubicBezTo>
                    <a:cubicBezTo>
                      <a:pt x="476" y="460"/>
                      <a:pt x="476" y="460"/>
                      <a:pt x="476" y="460"/>
                    </a:cubicBezTo>
                    <a:cubicBezTo>
                      <a:pt x="476" y="460"/>
                      <a:pt x="476" y="460"/>
                      <a:pt x="476" y="460"/>
                    </a:cubicBezTo>
                    <a:cubicBezTo>
                      <a:pt x="477" y="460"/>
                      <a:pt x="477" y="460"/>
                      <a:pt x="477" y="460"/>
                    </a:cubicBezTo>
                    <a:cubicBezTo>
                      <a:pt x="477" y="460"/>
                      <a:pt x="477" y="460"/>
                      <a:pt x="477" y="460"/>
                    </a:cubicBezTo>
                    <a:cubicBezTo>
                      <a:pt x="482" y="456"/>
                      <a:pt x="482" y="456"/>
                      <a:pt x="482" y="456"/>
                    </a:cubicBezTo>
                    <a:cubicBezTo>
                      <a:pt x="482" y="456"/>
                      <a:pt x="482" y="456"/>
                      <a:pt x="482" y="456"/>
                    </a:cubicBezTo>
                    <a:cubicBezTo>
                      <a:pt x="481" y="454"/>
                      <a:pt x="481" y="454"/>
                      <a:pt x="481" y="454"/>
                    </a:cubicBezTo>
                    <a:cubicBezTo>
                      <a:pt x="479" y="446"/>
                      <a:pt x="479" y="446"/>
                      <a:pt x="479" y="446"/>
                    </a:cubicBezTo>
                    <a:cubicBezTo>
                      <a:pt x="479" y="444"/>
                      <a:pt x="477" y="444"/>
                      <a:pt x="475" y="442"/>
                    </a:cubicBezTo>
                    <a:cubicBezTo>
                      <a:pt x="475" y="442"/>
                      <a:pt x="475" y="442"/>
                      <a:pt x="475" y="442"/>
                    </a:cubicBezTo>
                    <a:cubicBezTo>
                      <a:pt x="469" y="436"/>
                      <a:pt x="469" y="436"/>
                      <a:pt x="469" y="436"/>
                    </a:cubicBezTo>
                    <a:cubicBezTo>
                      <a:pt x="461" y="429"/>
                      <a:pt x="461" y="429"/>
                      <a:pt x="461" y="429"/>
                    </a:cubicBezTo>
                    <a:cubicBezTo>
                      <a:pt x="461" y="428"/>
                      <a:pt x="461" y="428"/>
                      <a:pt x="461" y="428"/>
                    </a:cubicBezTo>
                    <a:cubicBezTo>
                      <a:pt x="460" y="428"/>
                      <a:pt x="460" y="428"/>
                      <a:pt x="460" y="428"/>
                    </a:cubicBezTo>
                    <a:cubicBezTo>
                      <a:pt x="461" y="428"/>
                      <a:pt x="461" y="428"/>
                      <a:pt x="461" y="428"/>
                    </a:cubicBezTo>
                    <a:cubicBezTo>
                      <a:pt x="461" y="427"/>
                      <a:pt x="461" y="427"/>
                      <a:pt x="461" y="427"/>
                    </a:cubicBezTo>
                    <a:cubicBezTo>
                      <a:pt x="462" y="419"/>
                      <a:pt x="462" y="419"/>
                      <a:pt x="462" y="419"/>
                    </a:cubicBezTo>
                    <a:cubicBezTo>
                      <a:pt x="462" y="414"/>
                      <a:pt x="462" y="414"/>
                      <a:pt x="462" y="414"/>
                    </a:cubicBezTo>
                    <a:cubicBezTo>
                      <a:pt x="458" y="404"/>
                      <a:pt x="458" y="404"/>
                      <a:pt x="458" y="404"/>
                    </a:cubicBezTo>
                    <a:cubicBezTo>
                      <a:pt x="467" y="402"/>
                      <a:pt x="467" y="402"/>
                      <a:pt x="467" y="402"/>
                    </a:cubicBezTo>
                    <a:cubicBezTo>
                      <a:pt x="472" y="398"/>
                      <a:pt x="472" y="398"/>
                      <a:pt x="472" y="398"/>
                    </a:cubicBezTo>
                    <a:cubicBezTo>
                      <a:pt x="483" y="398"/>
                      <a:pt x="483" y="398"/>
                      <a:pt x="483" y="398"/>
                    </a:cubicBezTo>
                    <a:cubicBezTo>
                      <a:pt x="494" y="396"/>
                      <a:pt x="494" y="396"/>
                      <a:pt x="494" y="396"/>
                    </a:cubicBezTo>
                    <a:cubicBezTo>
                      <a:pt x="495" y="396"/>
                      <a:pt x="495" y="396"/>
                      <a:pt x="495" y="396"/>
                    </a:cubicBezTo>
                    <a:cubicBezTo>
                      <a:pt x="502" y="397"/>
                      <a:pt x="502" y="397"/>
                      <a:pt x="502" y="397"/>
                    </a:cubicBezTo>
                    <a:cubicBezTo>
                      <a:pt x="511" y="394"/>
                      <a:pt x="511" y="394"/>
                      <a:pt x="511" y="394"/>
                    </a:cubicBezTo>
                    <a:cubicBezTo>
                      <a:pt x="521" y="392"/>
                      <a:pt x="521" y="392"/>
                      <a:pt x="521" y="392"/>
                    </a:cubicBezTo>
                    <a:cubicBezTo>
                      <a:pt x="527" y="390"/>
                      <a:pt x="527" y="390"/>
                      <a:pt x="527" y="390"/>
                    </a:cubicBezTo>
                    <a:cubicBezTo>
                      <a:pt x="528" y="390"/>
                      <a:pt x="528" y="390"/>
                      <a:pt x="528" y="390"/>
                    </a:cubicBezTo>
                    <a:cubicBezTo>
                      <a:pt x="545" y="386"/>
                      <a:pt x="545" y="386"/>
                      <a:pt x="545" y="386"/>
                    </a:cubicBezTo>
                    <a:cubicBezTo>
                      <a:pt x="548" y="384"/>
                      <a:pt x="548" y="384"/>
                      <a:pt x="548" y="384"/>
                    </a:cubicBezTo>
                    <a:cubicBezTo>
                      <a:pt x="547" y="380"/>
                      <a:pt x="547" y="380"/>
                      <a:pt x="547" y="380"/>
                    </a:cubicBezTo>
                    <a:cubicBezTo>
                      <a:pt x="544" y="375"/>
                      <a:pt x="544" y="375"/>
                      <a:pt x="544" y="375"/>
                    </a:cubicBezTo>
                    <a:cubicBezTo>
                      <a:pt x="544" y="374"/>
                      <a:pt x="544" y="374"/>
                      <a:pt x="544" y="374"/>
                    </a:cubicBezTo>
                    <a:cubicBezTo>
                      <a:pt x="543" y="374"/>
                      <a:pt x="543" y="374"/>
                      <a:pt x="543" y="374"/>
                    </a:cubicBezTo>
                    <a:cubicBezTo>
                      <a:pt x="543" y="374"/>
                      <a:pt x="543" y="374"/>
                      <a:pt x="543" y="374"/>
                    </a:cubicBezTo>
                    <a:cubicBezTo>
                      <a:pt x="544" y="368"/>
                      <a:pt x="544" y="368"/>
                      <a:pt x="544" y="368"/>
                    </a:cubicBezTo>
                    <a:cubicBezTo>
                      <a:pt x="545" y="367"/>
                      <a:pt x="545" y="367"/>
                      <a:pt x="545" y="367"/>
                    </a:cubicBezTo>
                    <a:cubicBezTo>
                      <a:pt x="545" y="359"/>
                      <a:pt x="545" y="359"/>
                      <a:pt x="545" y="359"/>
                    </a:cubicBezTo>
                    <a:cubicBezTo>
                      <a:pt x="543" y="352"/>
                      <a:pt x="543" y="352"/>
                      <a:pt x="543" y="352"/>
                    </a:cubicBezTo>
                    <a:cubicBezTo>
                      <a:pt x="543" y="352"/>
                      <a:pt x="543" y="352"/>
                      <a:pt x="543" y="352"/>
                    </a:cubicBezTo>
                    <a:cubicBezTo>
                      <a:pt x="543" y="351"/>
                      <a:pt x="543" y="351"/>
                      <a:pt x="543" y="351"/>
                    </a:cubicBezTo>
                    <a:cubicBezTo>
                      <a:pt x="547" y="343"/>
                      <a:pt x="547" y="343"/>
                      <a:pt x="547" y="343"/>
                    </a:cubicBezTo>
                    <a:cubicBezTo>
                      <a:pt x="549" y="340"/>
                      <a:pt x="551" y="338"/>
                      <a:pt x="553" y="338"/>
                    </a:cubicBezTo>
                    <a:cubicBezTo>
                      <a:pt x="563" y="338"/>
                      <a:pt x="563" y="338"/>
                      <a:pt x="563" y="338"/>
                    </a:cubicBezTo>
                    <a:cubicBezTo>
                      <a:pt x="565" y="338"/>
                      <a:pt x="567" y="338"/>
                      <a:pt x="569" y="336"/>
                    </a:cubicBezTo>
                    <a:cubicBezTo>
                      <a:pt x="585" y="315"/>
                      <a:pt x="585" y="315"/>
                      <a:pt x="585" y="315"/>
                    </a:cubicBezTo>
                    <a:cubicBezTo>
                      <a:pt x="585" y="314"/>
                      <a:pt x="585" y="314"/>
                      <a:pt x="585" y="314"/>
                    </a:cubicBezTo>
                    <a:cubicBezTo>
                      <a:pt x="585" y="314"/>
                      <a:pt x="585" y="314"/>
                      <a:pt x="585" y="314"/>
                    </a:cubicBezTo>
                    <a:cubicBezTo>
                      <a:pt x="593" y="307"/>
                      <a:pt x="593" y="307"/>
                      <a:pt x="593" y="307"/>
                    </a:cubicBezTo>
                    <a:cubicBezTo>
                      <a:pt x="594" y="306"/>
                      <a:pt x="594" y="306"/>
                      <a:pt x="594" y="306"/>
                    </a:cubicBezTo>
                    <a:cubicBezTo>
                      <a:pt x="597" y="306"/>
                      <a:pt x="599" y="304"/>
                      <a:pt x="601" y="304"/>
                    </a:cubicBezTo>
                    <a:cubicBezTo>
                      <a:pt x="603" y="302"/>
                      <a:pt x="603" y="302"/>
                      <a:pt x="603" y="302"/>
                    </a:cubicBezTo>
                    <a:cubicBezTo>
                      <a:pt x="605" y="298"/>
                      <a:pt x="608" y="296"/>
                      <a:pt x="609" y="296"/>
                    </a:cubicBezTo>
                    <a:cubicBezTo>
                      <a:pt x="623" y="299"/>
                      <a:pt x="623" y="299"/>
                      <a:pt x="623" y="299"/>
                    </a:cubicBezTo>
                    <a:cubicBezTo>
                      <a:pt x="635" y="294"/>
                      <a:pt x="635" y="294"/>
                      <a:pt x="635" y="294"/>
                    </a:cubicBezTo>
                    <a:cubicBezTo>
                      <a:pt x="635" y="294"/>
                      <a:pt x="635" y="294"/>
                      <a:pt x="635" y="294"/>
                    </a:cubicBezTo>
                    <a:cubicBezTo>
                      <a:pt x="635" y="294"/>
                      <a:pt x="635" y="294"/>
                      <a:pt x="635" y="294"/>
                    </a:cubicBezTo>
                    <a:cubicBezTo>
                      <a:pt x="635" y="294"/>
                      <a:pt x="635" y="294"/>
                      <a:pt x="635" y="294"/>
                    </a:cubicBezTo>
                    <a:cubicBezTo>
                      <a:pt x="635" y="294"/>
                      <a:pt x="635" y="294"/>
                      <a:pt x="635" y="294"/>
                    </a:cubicBezTo>
                    <a:cubicBezTo>
                      <a:pt x="642" y="293"/>
                      <a:pt x="642" y="293"/>
                      <a:pt x="642" y="293"/>
                    </a:cubicBezTo>
                    <a:cubicBezTo>
                      <a:pt x="648" y="290"/>
                      <a:pt x="648" y="290"/>
                      <a:pt x="648" y="290"/>
                    </a:cubicBezTo>
                    <a:cubicBezTo>
                      <a:pt x="648" y="281"/>
                      <a:pt x="648" y="281"/>
                      <a:pt x="648" y="281"/>
                    </a:cubicBezTo>
                    <a:cubicBezTo>
                      <a:pt x="649" y="270"/>
                      <a:pt x="649" y="270"/>
                      <a:pt x="649" y="270"/>
                    </a:cubicBezTo>
                    <a:cubicBezTo>
                      <a:pt x="649" y="269"/>
                      <a:pt x="649" y="269"/>
                      <a:pt x="649" y="269"/>
                    </a:cubicBezTo>
                    <a:cubicBezTo>
                      <a:pt x="649" y="269"/>
                      <a:pt x="649" y="269"/>
                      <a:pt x="649" y="269"/>
                    </a:cubicBezTo>
                    <a:cubicBezTo>
                      <a:pt x="649" y="269"/>
                      <a:pt x="649" y="269"/>
                      <a:pt x="649" y="269"/>
                    </a:cubicBezTo>
                    <a:cubicBezTo>
                      <a:pt x="651" y="266"/>
                      <a:pt x="651" y="266"/>
                      <a:pt x="651" y="266"/>
                    </a:cubicBezTo>
                    <a:lnTo>
                      <a:pt x="651" y="2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0" name="îṣḻiḑe"/>
              <p:cNvSpPr/>
              <p:nvPr/>
            </p:nvSpPr>
            <p:spPr bwMode="auto">
              <a:xfrm>
                <a:off x="1951" y="1865"/>
                <a:ext cx="961" cy="689"/>
              </a:xfrm>
              <a:custGeom>
                <a:avLst/>
                <a:gdLst>
                  <a:gd name="T0" fmla="*/ 241 w 406"/>
                  <a:gd name="T1" fmla="*/ 29 h 291"/>
                  <a:gd name="T2" fmla="*/ 228 w 406"/>
                  <a:gd name="T3" fmla="*/ 42 h 291"/>
                  <a:gd name="T4" fmla="*/ 190 w 406"/>
                  <a:gd name="T5" fmla="*/ 14 h 291"/>
                  <a:gd name="T6" fmla="*/ 178 w 406"/>
                  <a:gd name="T7" fmla="*/ 9 h 291"/>
                  <a:gd name="T8" fmla="*/ 144 w 406"/>
                  <a:gd name="T9" fmla="*/ 2 h 291"/>
                  <a:gd name="T10" fmla="*/ 114 w 406"/>
                  <a:gd name="T11" fmla="*/ 5 h 291"/>
                  <a:gd name="T12" fmla="*/ 98 w 406"/>
                  <a:gd name="T13" fmla="*/ 10 h 291"/>
                  <a:gd name="T14" fmla="*/ 72 w 406"/>
                  <a:gd name="T15" fmla="*/ 13 h 291"/>
                  <a:gd name="T16" fmla="*/ 41 w 406"/>
                  <a:gd name="T17" fmla="*/ 20 h 291"/>
                  <a:gd name="T18" fmla="*/ 49 w 406"/>
                  <a:gd name="T19" fmla="*/ 45 h 291"/>
                  <a:gd name="T20" fmla="*/ 62 w 406"/>
                  <a:gd name="T21" fmla="*/ 65 h 291"/>
                  <a:gd name="T22" fmla="*/ 52 w 406"/>
                  <a:gd name="T23" fmla="*/ 89 h 291"/>
                  <a:gd name="T24" fmla="*/ 56 w 406"/>
                  <a:gd name="T25" fmla="*/ 102 h 291"/>
                  <a:gd name="T26" fmla="*/ 30 w 406"/>
                  <a:gd name="T27" fmla="*/ 105 h 291"/>
                  <a:gd name="T28" fmla="*/ 10 w 406"/>
                  <a:gd name="T29" fmla="*/ 121 h 291"/>
                  <a:gd name="T30" fmla="*/ 2 w 406"/>
                  <a:gd name="T31" fmla="*/ 136 h 291"/>
                  <a:gd name="T32" fmla="*/ 5 w 406"/>
                  <a:gd name="T33" fmla="*/ 169 h 291"/>
                  <a:gd name="T34" fmla="*/ 8 w 406"/>
                  <a:gd name="T35" fmla="*/ 197 h 291"/>
                  <a:gd name="T36" fmla="*/ 38 w 406"/>
                  <a:gd name="T37" fmla="*/ 209 h 291"/>
                  <a:gd name="T38" fmla="*/ 50 w 406"/>
                  <a:gd name="T39" fmla="*/ 217 h 291"/>
                  <a:gd name="T40" fmla="*/ 63 w 406"/>
                  <a:gd name="T41" fmla="*/ 229 h 291"/>
                  <a:gd name="T42" fmla="*/ 93 w 406"/>
                  <a:gd name="T43" fmla="*/ 241 h 291"/>
                  <a:gd name="T44" fmla="*/ 136 w 406"/>
                  <a:gd name="T45" fmla="*/ 250 h 291"/>
                  <a:gd name="T46" fmla="*/ 158 w 406"/>
                  <a:gd name="T47" fmla="*/ 256 h 291"/>
                  <a:gd name="T48" fmla="*/ 170 w 406"/>
                  <a:gd name="T49" fmla="*/ 268 h 291"/>
                  <a:gd name="T50" fmla="*/ 174 w 406"/>
                  <a:gd name="T51" fmla="*/ 277 h 291"/>
                  <a:gd name="T52" fmla="*/ 183 w 406"/>
                  <a:gd name="T53" fmla="*/ 289 h 291"/>
                  <a:gd name="T54" fmla="*/ 195 w 406"/>
                  <a:gd name="T55" fmla="*/ 284 h 291"/>
                  <a:gd name="T56" fmla="*/ 210 w 406"/>
                  <a:gd name="T57" fmla="*/ 279 h 291"/>
                  <a:gd name="T58" fmla="*/ 222 w 406"/>
                  <a:gd name="T59" fmla="*/ 276 h 291"/>
                  <a:gd name="T60" fmla="*/ 226 w 406"/>
                  <a:gd name="T61" fmla="*/ 261 h 291"/>
                  <a:gd name="T62" fmla="*/ 242 w 406"/>
                  <a:gd name="T63" fmla="*/ 235 h 291"/>
                  <a:gd name="T64" fmla="*/ 239 w 406"/>
                  <a:gd name="T65" fmla="*/ 210 h 291"/>
                  <a:gd name="T66" fmla="*/ 246 w 406"/>
                  <a:gd name="T67" fmla="*/ 203 h 291"/>
                  <a:gd name="T68" fmla="*/ 278 w 406"/>
                  <a:gd name="T69" fmla="*/ 213 h 291"/>
                  <a:gd name="T70" fmla="*/ 284 w 406"/>
                  <a:gd name="T71" fmla="*/ 231 h 291"/>
                  <a:gd name="T72" fmla="*/ 299 w 406"/>
                  <a:gd name="T73" fmla="*/ 249 h 291"/>
                  <a:gd name="T74" fmla="*/ 325 w 406"/>
                  <a:gd name="T75" fmla="*/ 259 h 291"/>
                  <a:gd name="T76" fmla="*/ 332 w 406"/>
                  <a:gd name="T77" fmla="*/ 261 h 291"/>
                  <a:gd name="T78" fmla="*/ 350 w 406"/>
                  <a:gd name="T79" fmla="*/ 254 h 291"/>
                  <a:gd name="T80" fmla="*/ 361 w 406"/>
                  <a:gd name="T81" fmla="*/ 236 h 291"/>
                  <a:gd name="T82" fmla="*/ 346 w 406"/>
                  <a:gd name="T83" fmla="*/ 229 h 291"/>
                  <a:gd name="T84" fmla="*/ 367 w 406"/>
                  <a:gd name="T85" fmla="*/ 203 h 291"/>
                  <a:gd name="T86" fmla="*/ 376 w 406"/>
                  <a:gd name="T87" fmla="*/ 175 h 291"/>
                  <a:gd name="T88" fmla="*/ 402 w 406"/>
                  <a:gd name="T89" fmla="*/ 145 h 291"/>
                  <a:gd name="T90" fmla="*/ 400 w 406"/>
                  <a:gd name="T91" fmla="*/ 127 h 291"/>
                  <a:gd name="T92" fmla="*/ 382 w 406"/>
                  <a:gd name="T93" fmla="*/ 84 h 291"/>
                  <a:gd name="T94" fmla="*/ 368 w 406"/>
                  <a:gd name="T95" fmla="*/ 79 h 291"/>
                  <a:gd name="T96" fmla="*/ 336 w 406"/>
                  <a:gd name="T97" fmla="*/ 50 h 291"/>
                  <a:gd name="T98" fmla="*/ 328 w 406"/>
                  <a:gd name="T99" fmla="*/ 53 h 291"/>
                  <a:gd name="T100" fmla="*/ 308 w 406"/>
                  <a:gd name="T101" fmla="*/ 39 h 291"/>
                  <a:gd name="T102" fmla="*/ 281 w 406"/>
                  <a:gd name="T103" fmla="*/ 25 h 291"/>
                  <a:gd name="T104" fmla="*/ 272 w 406"/>
                  <a:gd name="T105" fmla="*/ 27 h 291"/>
                  <a:gd name="T106" fmla="*/ 242 w 406"/>
                  <a:gd name="T107" fmla="*/ 15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6" h="291">
                    <a:moveTo>
                      <a:pt x="242" y="15"/>
                    </a:moveTo>
                    <a:cubicBezTo>
                      <a:pt x="238" y="18"/>
                      <a:pt x="238" y="18"/>
                      <a:pt x="238" y="18"/>
                    </a:cubicBezTo>
                    <a:cubicBezTo>
                      <a:pt x="238" y="19"/>
                      <a:pt x="239" y="23"/>
                      <a:pt x="240" y="28"/>
                    </a:cubicBezTo>
                    <a:cubicBezTo>
                      <a:pt x="240" y="29"/>
                      <a:pt x="240" y="29"/>
                      <a:pt x="240" y="29"/>
                    </a:cubicBezTo>
                    <a:cubicBezTo>
                      <a:pt x="241" y="29"/>
                      <a:pt x="241" y="29"/>
                      <a:pt x="241" y="29"/>
                    </a:cubicBezTo>
                    <a:cubicBezTo>
                      <a:pt x="240" y="29"/>
                      <a:pt x="240" y="29"/>
                      <a:pt x="240" y="29"/>
                    </a:cubicBezTo>
                    <a:cubicBezTo>
                      <a:pt x="236" y="39"/>
                      <a:pt x="236" y="39"/>
                      <a:pt x="236" y="39"/>
                    </a:cubicBezTo>
                    <a:cubicBezTo>
                      <a:pt x="230" y="41"/>
                      <a:pt x="230" y="41"/>
                      <a:pt x="230" y="41"/>
                    </a:cubicBezTo>
                    <a:cubicBezTo>
                      <a:pt x="229" y="42"/>
                      <a:pt x="229" y="42"/>
                      <a:pt x="229" y="42"/>
                    </a:cubicBezTo>
                    <a:cubicBezTo>
                      <a:pt x="228" y="42"/>
                      <a:pt x="228" y="42"/>
                      <a:pt x="228" y="42"/>
                    </a:cubicBezTo>
                    <a:cubicBezTo>
                      <a:pt x="218" y="37"/>
                      <a:pt x="218" y="37"/>
                      <a:pt x="218" y="37"/>
                    </a:cubicBezTo>
                    <a:cubicBezTo>
                      <a:pt x="218" y="37"/>
                      <a:pt x="218" y="37"/>
                      <a:pt x="218" y="37"/>
                    </a:cubicBezTo>
                    <a:cubicBezTo>
                      <a:pt x="218" y="37"/>
                      <a:pt x="218" y="37"/>
                      <a:pt x="218" y="37"/>
                    </a:cubicBezTo>
                    <a:cubicBezTo>
                      <a:pt x="198" y="19"/>
                      <a:pt x="198" y="19"/>
                      <a:pt x="198" y="19"/>
                    </a:cubicBezTo>
                    <a:cubicBezTo>
                      <a:pt x="190" y="14"/>
                      <a:pt x="190" y="14"/>
                      <a:pt x="190" y="14"/>
                    </a:cubicBezTo>
                    <a:cubicBezTo>
                      <a:pt x="178" y="10"/>
                      <a:pt x="178" y="10"/>
                      <a:pt x="178" y="10"/>
                    </a:cubicBezTo>
                    <a:cubicBezTo>
                      <a:pt x="178" y="9"/>
                      <a:pt x="178" y="9"/>
                      <a:pt x="178" y="9"/>
                    </a:cubicBezTo>
                    <a:cubicBezTo>
                      <a:pt x="178" y="9"/>
                      <a:pt x="178" y="9"/>
                      <a:pt x="178" y="9"/>
                    </a:cubicBezTo>
                    <a:cubicBezTo>
                      <a:pt x="178" y="9"/>
                      <a:pt x="178" y="9"/>
                      <a:pt x="178" y="9"/>
                    </a:cubicBezTo>
                    <a:cubicBezTo>
                      <a:pt x="178" y="9"/>
                      <a:pt x="178" y="9"/>
                      <a:pt x="178" y="9"/>
                    </a:cubicBezTo>
                    <a:cubicBezTo>
                      <a:pt x="172" y="5"/>
                      <a:pt x="172" y="5"/>
                      <a:pt x="172" y="5"/>
                    </a:cubicBezTo>
                    <a:cubicBezTo>
                      <a:pt x="162" y="2"/>
                      <a:pt x="162" y="2"/>
                      <a:pt x="162" y="2"/>
                    </a:cubicBezTo>
                    <a:cubicBezTo>
                      <a:pt x="157" y="3"/>
                      <a:pt x="157" y="3"/>
                      <a:pt x="157" y="3"/>
                    </a:cubicBezTo>
                    <a:cubicBezTo>
                      <a:pt x="156" y="3"/>
                      <a:pt x="156" y="3"/>
                      <a:pt x="156" y="3"/>
                    </a:cubicBezTo>
                    <a:cubicBezTo>
                      <a:pt x="144" y="2"/>
                      <a:pt x="144" y="2"/>
                      <a:pt x="144" y="2"/>
                    </a:cubicBezTo>
                    <a:cubicBezTo>
                      <a:pt x="143" y="2"/>
                      <a:pt x="143" y="2"/>
                      <a:pt x="143" y="2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4" y="3"/>
                      <a:pt x="124" y="3"/>
                      <a:pt x="124" y="3"/>
                    </a:cubicBezTo>
                    <a:cubicBezTo>
                      <a:pt x="122" y="4"/>
                      <a:pt x="118" y="5"/>
                      <a:pt x="114" y="5"/>
                    </a:cubicBezTo>
                    <a:cubicBezTo>
                      <a:pt x="106" y="7"/>
                      <a:pt x="106" y="7"/>
                      <a:pt x="106" y="7"/>
                    </a:cubicBezTo>
                    <a:cubicBezTo>
                      <a:pt x="99" y="9"/>
                      <a:pt x="99" y="9"/>
                      <a:pt x="99" y="9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90" y="11"/>
                      <a:pt x="90" y="11"/>
                      <a:pt x="90" y="11"/>
                    </a:cubicBezTo>
                    <a:cubicBezTo>
                      <a:pt x="80" y="14"/>
                      <a:pt x="80" y="14"/>
                      <a:pt x="80" y="14"/>
                    </a:cubicBezTo>
                    <a:cubicBezTo>
                      <a:pt x="80" y="14"/>
                      <a:pt x="80" y="14"/>
                      <a:pt x="80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2" y="13"/>
                      <a:pt x="72" y="13"/>
                      <a:pt x="72" y="13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6" y="19"/>
                      <a:pt x="46" y="19"/>
                      <a:pt x="46" y="19"/>
                    </a:cubicBezTo>
                    <a:cubicBezTo>
                      <a:pt x="46" y="19"/>
                      <a:pt x="46" y="19"/>
                      <a:pt x="46" y="19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2" y="39"/>
                      <a:pt x="42" y="39"/>
                      <a:pt x="42" y="39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58" y="54"/>
                      <a:pt x="60" y="56"/>
                      <a:pt x="60" y="59"/>
                    </a:cubicBezTo>
                    <a:cubicBezTo>
                      <a:pt x="62" y="65"/>
                      <a:pt x="62" y="65"/>
                      <a:pt x="62" y="65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4" y="71"/>
                      <a:pt x="64" y="71"/>
                      <a:pt x="64" y="71"/>
                    </a:cubicBezTo>
                    <a:cubicBezTo>
                      <a:pt x="56" y="77"/>
                      <a:pt x="56" y="77"/>
                      <a:pt x="56" y="77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56" y="98"/>
                      <a:pt x="56" y="98"/>
                      <a:pt x="56" y="98"/>
                    </a:cubicBezTo>
                    <a:cubicBezTo>
                      <a:pt x="56" y="99"/>
                      <a:pt x="56" y="99"/>
                      <a:pt x="56" y="99"/>
                    </a:cubicBezTo>
                    <a:cubicBezTo>
                      <a:pt x="56" y="99"/>
                      <a:pt x="56" y="99"/>
                      <a:pt x="56" y="99"/>
                    </a:cubicBezTo>
                    <a:cubicBezTo>
                      <a:pt x="56" y="99"/>
                      <a:pt x="56" y="99"/>
                      <a:pt x="56" y="99"/>
                    </a:cubicBezTo>
                    <a:cubicBezTo>
                      <a:pt x="56" y="102"/>
                      <a:pt x="56" y="102"/>
                      <a:pt x="56" y="102"/>
                    </a:cubicBezTo>
                    <a:cubicBezTo>
                      <a:pt x="55" y="104"/>
                      <a:pt x="54" y="106"/>
                      <a:pt x="53" y="107"/>
                    </a:cubicBezTo>
                    <a:cubicBezTo>
                      <a:pt x="50" y="109"/>
                      <a:pt x="46" y="109"/>
                      <a:pt x="40" y="107"/>
                    </a:cubicBezTo>
                    <a:cubicBezTo>
                      <a:pt x="30" y="105"/>
                      <a:pt x="30" y="105"/>
                      <a:pt x="30" y="105"/>
                    </a:cubicBezTo>
                    <a:cubicBezTo>
                      <a:pt x="30" y="105"/>
                      <a:pt x="30" y="105"/>
                      <a:pt x="30" y="105"/>
                    </a:cubicBezTo>
                    <a:cubicBezTo>
                      <a:pt x="30" y="105"/>
                      <a:pt x="30" y="105"/>
                      <a:pt x="30" y="105"/>
                    </a:cubicBezTo>
                    <a:cubicBezTo>
                      <a:pt x="29" y="105"/>
                      <a:pt x="29" y="105"/>
                      <a:pt x="29" y="105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10" y="101"/>
                      <a:pt x="10" y="101"/>
                      <a:pt x="10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0" y="121"/>
                      <a:pt x="10" y="121"/>
                      <a:pt x="10" y="121"/>
                    </a:cubicBezTo>
                    <a:cubicBezTo>
                      <a:pt x="9" y="124"/>
                      <a:pt x="7" y="125"/>
                      <a:pt x="4" y="125"/>
                    </a:cubicBezTo>
                    <a:cubicBezTo>
                      <a:pt x="3" y="126"/>
                      <a:pt x="2" y="127"/>
                      <a:pt x="3" y="131"/>
                    </a:cubicBezTo>
                    <a:cubicBezTo>
                      <a:pt x="3" y="131"/>
                      <a:pt x="3" y="131"/>
                      <a:pt x="3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2" y="136"/>
                      <a:pt x="2" y="136"/>
                      <a:pt x="2" y="136"/>
                    </a:cubicBezTo>
                    <a:cubicBezTo>
                      <a:pt x="4" y="139"/>
                      <a:pt x="6" y="141"/>
                      <a:pt x="7" y="142"/>
                    </a:cubicBezTo>
                    <a:cubicBezTo>
                      <a:pt x="9" y="152"/>
                      <a:pt x="9" y="152"/>
                      <a:pt x="9" y="152"/>
                    </a:cubicBezTo>
                    <a:cubicBezTo>
                      <a:pt x="9" y="155"/>
                      <a:pt x="9" y="155"/>
                      <a:pt x="9" y="155"/>
                    </a:cubicBezTo>
                    <a:cubicBezTo>
                      <a:pt x="9" y="157"/>
                      <a:pt x="8" y="159"/>
                      <a:pt x="8" y="161"/>
                    </a:cubicBezTo>
                    <a:cubicBezTo>
                      <a:pt x="5" y="169"/>
                      <a:pt x="5" y="169"/>
                      <a:pt x="5" y="169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6" y="192"/>
                      <a:pt x="6" y="192"/>
                      <a:pt x="6" y="192"/>
                    </a:cubicBezTo>
                    <a:cubicBezTo>
                      <a:pt x="7" y="194"/>
                      <a:pt x="8" y="195"/>
                      <a:pt x="8" y="197"/>
                    </a:cubicBezTo>
                    <a:cubicBezTo>
                      <a:pt x="13" y="203"/>
                      <a:pt x="13" y="203"/>
                      <a:pt x="13" y="203"/>
                    </a:cubicBezTo>
                    <a:cubicBezTo>
                      <a:pt x="20" y="211"/>
                      <a:pt x="20" y="211"/>
                      <a:pt x="20" y="211"/>
                    </a:cubicBezTo>
                    <a:cubicBezTo>
                      <a:pt x="23" y="214"/>
                      <a:pt x="25" y="215"/>
                      <a:pt x="26" y="215"/>
                    </a:cubicBezTo>
                    <a:cubicBezTo>
                      <a:pt x="34" y="211"/>
                      <a:pt x="34" y="211"/>
                      <a:pt x="34" y="211"/>
                    </a:cubicBezTo>
                    <a:cubicBezTo>
                      <a:pt x="35" y="209"/>
                      <a:pt x="36" y="209"/>
                      <a:pt x="38" y="209"/>
                    </a:cubicBezTo>
                    <a:cubicBezTo>
                      <a:pt x="40" y="209"/>
                      <a:pt x="42" y="210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46" y="213"/>
                      <a:pt x="46" y="213"/>
                      <a:pt x="46" y="213"/>
                    </a:cubicBezTo>
                    <a:cubicBezTo>
                      <a:pt x="50" y="217"/>
                      <a:pt x="50" y="217"/>
                      <a:pt x="50" y="217"/>
                    </a:cubicBezTo>
                    <a:cubicBezTo>
                      <a:pt x="52" y="222"/>
                      <a:pt x="52" y="222"/>
                      <a:pt x="52" y="222"/>
                    </a:cubicBezTo>
                    <a:cubicBezTo>
                      <a:pt x="54" y="224"/>
                      <a:pt x="54" y="224"/>
                      <a:pt x="54" y="224"/>
                    </a:cubicBezTo>
                    <a:cubicBezTo>
                      <a:pt x="55" y="225"/>
                      <a:pt x="55" y="225"/>
                      <a:pt x="55" y="225"/>
                    </a:cubicBezTo>
                    <a:cubicBezTo>
                      <a:pt x="60" y="229"/>
                      <a:pt x="60" y="229"/>
                      <a:pt x="60" y="229"/>
                    </a:cubicBezTo>
                    <a:cubicBezTo>
                      <a:pt x="63" y="229"/>
                      <a:pt x="63" y="229"/>
                      <a:pt x="63" y="229"/>
                    </a:cubicBezTo>
                    <a:cubicBezTo>
                      <a:pt x="65" y="229"/>
                      <a:pt x="66" y="231"/>
                      <a:pt x="68" y="232"/>
                    </a:cubicBezTo>
                    <a:cubicBezTo>
                      <a:pt x="68" y="233"/>
                      <a:pt x="73" y="235"/>
                      <a:pt x="80" y="237"/>
                    </a:cubicBezTo>
                    <a:cubicBezTo>
                      <a:pt x="81" y="237"/>
                      <a:pt x="81" y="237"/>
                      <a:pt x="81" y="237"/>
                    </a:cubicBezTo>
                    <a:cubicBezTo>
                      <a:pt x="93" y="241"/>
                      <a:pt x="93" y="241"/>
                      <a:pt x="93" y="241"/>
                    </a:cubicBezTo>
                    <a:cubicBezTo>
                      <a:pt x="93" y="241"/>
                      <a:pt x="93" y="241"/>
                      <a:pt x="93" y="241"/>
                    </a:cubicBezTo>
                    <a:cubicBezTo>
                      <a:pt x="94" y="241"/>
                      <a:pt x="94" y="241"/>
                      <a:pt x="94" y="241"/>
                    </a:cubicBezTo>
                    <a:cubicBezTo>
                      <a:pt x="102" y="245"/>
                      <a:pt x="102" y="245"/>
                      <a:pt x="102" y="245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7" y="249"/>
                      <a:pt x="117" y="249"/>
                      <a:pt x="117" y="249"/>
                    </a:cubicBezTo>
                    <a:cubicBezTo>
                      <a:pt x="136" y="250"/>
                      <a:pt x="136" y="250"/>
                      <a:pt x="136" y="250"/>
                    </a:cubicBezTo>
                    <a:cubicBezTo>
                      <a:pt x="144" y="247"/>
                      <a:pt x="144" y="247"/>
                      <a:pt x="144" y="247"/>
                    </a:cubicBezTo>
                    <a:cubicBezTo>
                      <a:pt x="152" y="247"/>
                      <a:pt x="152" y="247"/>
                      <a:pt x="152" y="247"/>
                    </a:cubicBezTo>
                    <a:cubicBezTo>
                      <a:pt x="152" y="247"/>
                      <a:pt x="152" y="247"/>
                      <a:pt x="152" y="247"/>
                    </a:cubicBezTo>
                    <a:cubicBezTo>
                      <a:pt x="152" y="248"/>
                      <a:pt x="152" y="248"/>
                      <a:pt x="152" y="248"/>
                    </a:cubicBezTo>
                    <a:cubicBezTo>
                      <a:pt x="158" y="256"/>
                      <a:pt x="158" y="256"/>
                      <a:pt x="158" y="256"/>
                    </a:cubicBezTo>
                    <a:cubicBezTo>
                      <a:pt x="158" y="256"/>
                      <a:pt x="158" y="256"/>
                      <a:pt x="158" y="256"/>
                    </a:cubicBezTo>
                    <a:cubicBezTo>
                      <a:pt x="158" y="256"/>
                      <a:pt x="158" y="256"/>
                      <a:pt x="158" y="256"/>
                    </a:cubicBezTo>
                    <a:cubicBezTo>
                      <a:pt x="162" y="263"/>
                      <a:pt x="162" y="263"/>
                      <a:pt x="162" y="263"/>
                    </a:cubicBezTo>
                    <a:cubicBezTo>
                      <a:pt x="166" y="266"/>
                      <a:pt x="166" y="266"/>
                      <a:pt x="166" y="266"/>
                    </a:cubicBezTo>
                    <a:cubicBezTo>
                      <a:pt x="170" y="268"/>
                      <a:pt x="170" y="268"/>
                      <a:pt x="170" y="268"/>
                    </a:cubicBezTo>
                    <a:cubicBezTo>
                      <a:pt x="170" y="269"/>
                      <a:pt x="170" y="269"/>
                      <a:pt x="170" y="269"/>
                    </a:cubicBezTo>
                    <a:cubicBezTo>
                      <a:pt x="170" y="269"/>
                      <a:pt x="170" y="269"/>
                      <a:pt x="170" y="269"/>
                    </a:cubicBezTo>
                    <a:cubicBezTo>
                      <a:pt x="171" y="269"/>
                      <a:pt x="171" y="269"/>
                      <a:pt x="171" y="269"/>
                    </a:cubicBezTo>
                    <a:cubicBezTo>
                      <a:pt x="174" y="277"/>
                      <a:pt x="174" y="277"/>
                      <a:pt x="174" y="277"/>
                    </a:cubicBezTo>
                    <a:cubicBezTo>
                      <a:pt x="174" y="277"/>
                      <a:pt x="174" y="277"/>
                      <a:pt x="174" y="277"/>
                    </a:cubicBezTo>
                    <a:cubicBezTo>
                      <a:pt x="175" y="277"/>
                      <a:pt x="175" y="277"/>
                      <a:pt x="175" y="277"/>
                    </a:cubicBezTo>
                    <a:cubicBezTo>
                      <a:pt x="175" y="278"/>
                      <a:pt x="175" y="278"/>
                      <a:pt x="175" y="278"/>
                    </a:cubicBezTo>
                    <a:cubicBezTo>
                      <a:pt x="177" y="287"/>
                      <a:pt x="177" y="287"/>
                      <a:pt x="177" y="287"/>
                    </a:cubicBezTo>
                    <a:cubicBezTo>
                      <a:pt x="182" y="289"/>
                      <a:pt x="182" y="289"/>
                      <a:pt x="182" y="289"/>
                    </a:cubicBezTo>
                    <a:cubicBezTo>
                      <a:pt x="183" y="289"/>
                      <a:pt x="183" y="289"/>
                      <a:pt x="183" y="289"/>
                    </a:cubicBezTo>
                    <a:cubicBezTo>
                      <a:pt x="183" y="289"/>
                      <a:pt x="183" y="289"/>
                      <a:pt x="183" y="289"/>
                    </a:cubicBezTo>
                    <a:cubicBezTo>
                      <a:pt x="183" y="289"/>
                      <a:pt x="183" y="289"/>
                      <a:pt x="183" y="289"/>
                    </a:cubicBezTo>
                    <a:cubicBezTo>
                      <a:pt x="188" y="291"/>
                      <a:pt x="188" y="291"/>
                      <a:pt x="188" y="291"/>
                    </a:cubicBezTo>
                    <a:cubicBezTo>
                      <a:pt x="194" y="290"/>
                      <a:pt x="194" y="290"/>
                      <a:pt x="194" y="290"/>
                    </a:cubicBezTo>
                    <a:cubicBezTo>
                      <a:pt x="195" y="284"/>
                      <a:pt x="195" y="284"/>
                      <a:pt x="195" y="284"/>
                    </a:cubicBezTo>
                    <a:cubicBezTo>
                      <a:pt x="195" y="284"/>
                      <a:pt x="195" y="284"/>
                      <a:pt x="195" y="284"/>
                    </a:cubicBezTo>
                    <a:cubicBezTo>
                      <a:pt x="196" y="283"/>
                      <a:pt x="196" y="283"/>
                      <a:pt x="196" y="283"/>
                    </a:cubicBezTo>
                    <a:cubicBezTo>
                      <a:pt x="202" y="277"/>
                      <a:pt x="202" y="277"/>
                      <a:pt x="202" y="277"/>
                    </a:cubicBezTo>
                    <a:cubicBezTo>
                      <a:pt x="210" y="279"/>
                      <a:pt x="210" y="279"/>
                      <a:pt x="210" y="279"/>
                    </a:cubicBezTo>
                    <a:cubicBezTo>
                      <a:pt x="210" y="279"/>
                      <a:pt x="210" y="279"/>
                      <a:pt x="210" y="279"/>
                    </a:cubicBezTo>
                    <a:cubicBezTo>
                      <a:pt x="214" y="287"/>
                      <a:pt x="214" y="287"/>
                      <a:pt x="214" y="287"/>
                    </a:cubicBezTo>
                    <a:cubicBezTo>
                      <a:pt x="221" y="285"/>
                      <a:pt x="221" y="285"/>
                      <a:pt x="221" y="285"/>
                    </a:cubicBezTo>
                    <a:cubicBezTo>
                      <a:pt x="222" y="277"/>
                      <a:pt x="222" y="277"/>
                      <a:pt x="222" y="277"/>
                    </a:cubicBezTo>
                    <a:cubicBezTo>
                      <a:pt x="222" y="277"/>
                      <a:pt x="222" y="277"/>
                      <a:pt x="222" y="277"/>
                    </a:cubicBezTo>
                    <a:cubicBezTo>
                      <a:pt x="222" y="276"/>
                      <a:pt x="222" y="276"/>
                      <a:pt x="222" y="276"/>
                    </a:cubicBezTo>
                    <a:cubicBezTo>
                      <a:pt x="222" y="276"/>
                      <a:pt x="222" y="276"/>
                      <a:pt x="222" y="276"/>
                    </a:cubicBezTo>
                    <a:cubicBezTo>
                      <a:pt x="228" y="273"/>
                      <a:pt x="228" y="273"/>
                      <a:pt x="228" y="273"/>
                    </a:cubicBezTo>
                    <a:cubicBezTo>
                      <a:pt x="226" y="262"/>
                      <a:pt x="226" y="262"/>
                      <a:pt x="226" y="262"/>
                    </a:cubicBezTo>
                    <a:cubicBezTo>
                      <a:pt x="226" y="261"/>
                      <a:pt x="226" y="261"/>
                      <a:pt x="226" y="261"/>
                    </a:cubicBezTo>
                    <a:cubicBezTo>
                      <a:pt x="226" y="261"/>
                      <a:pt x="226" y="261"/>
                      <a:pt x="226" y="261"/>
                    </a:cubicBezTo>
                    <a:cubicBezTo>
                      <a:pt x="226" y="261"/>
                      <a:pt x="226" y="261"/>
                      <a:pt x="226" y="261"/>
                    </a:cubicBezTo>
                    <a:cubicBezTo>
                      <a:pt x="232" y="248"/>
                      <a:pt x="232" y="248"/>
                      <a:pt x="232" y="248"/>
                    </a:cubicBezTo>
                    <a:cubicBezTo>
                      <a:pt x="238" y="246"/>
                      <a:pt x="238" y="246"/>
                      <a:pt x="238" y="246"/>
                    </a:cubicBezTo>
                    <a:cubicBezTo>
                      <a:pt x="236" y="235"/>
                      <a:pt x="236" y="235"/>
                      <a:pt x="236" y="235"/>
                    </a:cubicBezTo>
                    <a:cubicBezTo>
                      <a:pt x="242" y="235"/>
                      <a:pt x="242" y="235"/>
                      <a:pt x="242" y="235"/>
                    </a:cubicBezTo>
                    <a:cubicBezTo>
                      <a:pt x="242" y="229"/>
                      <a:pt x="242" y="229"/>
                      <a:pt x="242" y="229"/>
                    </a:cubicBezTo>
                    <a:cubicBezTo>
                      <a:pt x="238" y="219"/>
                      <a:pt x="238" y="219"/>
                      <a:pt x="238" y="219"/>
                    </a:cubicBezTo>
                    <a:cubicBezTo>
                      <a:pt x="238" y="219"/>
                      <a:pt x="238" y="219"/>
                      <a:pt x="238" y="219"/>
                    </a:cubicBezTo>
                    <a:cubicBezTo>
                      <a:pt x="238" y="218"/>
                      <a:pt x="238" y="218"/>
                      <a:pt x="238" y="218"/>
                    </a:cubicBezTo>
                    <a:cubicBezTo>
                      <a:pt x="239" y="210"/>
                      <a:pt x="239" y="210"/>
                      <a:pt x="239" y="210"/>
                    </a:cubicBezTo>
                    <a:cubicBezTo>
                      <a:pt x="239" y="209"/>
                      <a:pt x="239" y="209"/>
                      <a:pt x="239" y="209"/>
                    </a:cubicBezTo>
                    <a:cubicBezTo>
                      <a:pt x="240" y="209"/>
                      <a:pt x="240" y="209"/>
                      <a:pt x="240" y="209"/>
                    </a:cubicBezTo>
                    <a:cubicBezTo>
                      <a:pt x="244" y="203"/>
                      <a:pt x="244" y="203"/>
                      <a:pt x="244" y="203"/>
                    </a:cubicBezTo>
                    <a:cubicBezTo>
                      <a:pt x="245" y="203"/>
                      <a:pt x="245" y="203"/>
                      <a:pt x="245" y="203"/>
                    </a:cubicBezTo>
                    <a:cubicBezTo>
                      <a:pt x="246" y="203"/>
                      <a:pt x="246" y="203"/>
                      <a:pt x="246" y="203"/>
                    </a:cubicBezTo>
                    <a:cubicBezTo>
                      <a:pt x="257" y="205"/>
                      <a:pt x="257" y="205"/>
                      <a:pt x="257" y="205"/>
                    </a:cubicBezTo>
                    <a:cubicBezTo>
                      <a:pt x="257" y="205"/>
                      <a:pt x="257" y="205"/>
                      <a:pt x="257" y="205"/>
                    </a:cubicBezTo>
                    <a:cubicBezTo>
                      <a:pt x="266" y="207"/>
                      <a:pt x="266" y="207"/>
                      <a:pt x="266" y="207"/>
                    </a:cubicBezTo>
                    <a:cubicBezTo>
                      <a:pt x="274" y="205"/>
                      <a:pt x="274" y="205"/>
                      <a:pt x="274" y="205"/>
                    </a:cubicBezTo>
                    <a:cubicBezTo>
                      <a:pt x="278" y="213"/>
                      <a:pt x="278" y="213"/>
                      <a:pt x="278" y="213"/>
                    </a:cubicBezTo>
                    <a:cubicBezTo>
                      <a:pt x="278" y="214"/>
                      <a:pt x="278" y="214"/>
                      <a:pt x="278" y="214"/>
                    </a:cubicBezTo>
                    <a:cubicBezTo>
                      <a:pt x="278" y="220"/>
                      <a:pt x="278" y="220"/>
                      <a:pt x="278" y="220"/>
                    </a:cubicBezTo>
                    <a:cubicBezTo>
                      <a:pt x="280" y="226"/>
                      <a:pt x="280" y="226"/>
                      <a:pt x="280" y="226"/>
                    </a:cubicBezTo>
                    <a:cubicBezTo>
                      <a:pt x="280" y="229"/>
                      <a:pt x="282" y="230"/>
                      <a:pt x="284" y="231"/>
                    </a:cubicBezTo>
                    <a:cubicBezTo>
                      <a:pt x="284" y="231"/>
                      <a:pt x="284" y="231"/>
                      <a:pt x="284" y="231"/>
                    </a:cubicBezTo>
                    <a:cubicBezTo>
                      <a:pt x="288" y="231"/>
                      <a:pt x="290" y="233"/>
                      <a:pt x="290" y="235"/>
                    </a:cubicBezTo>
                    <a:cubicBezTo>
                      <a:pt x="291" y="237"/>
                      <a:pt x="292" y="240"/>
                      <a:pt x="295" y="243"/>
                    </a:cubicBezTo>
                    <a:cubicBezTo>
                      <a:pt x="299" y="249"/>
                      <a:pt x="299" y="249"/>
                      <a:pt x="299" y="249"/>
                    </a:cubicBezTo>
                    <a:cubicBezTo>
                      <a:pt x="299" y="249"/>
                      <a:pt x="299" y="249"/>
                      <a:pt x="299" y="249"/>
                    </a:cubicBezTo>
                    <a:cubicBezTo>
                      <a:pt x="299" y="249"/>
                      <a:pt x="299" y="249"/>
                      <a:pt x="299" y="249"/>
                    </a:cubicBezTo>
                    <a:cubicBezTo>
                      <a:pt x="301" y="253"/>
                      <a:pt x="301" y="253"/>
                      <a:pt x="301" y="253"/>
                    </a:cubicBezTo>
                    <a:cubicBezTo>
                      <a:pt x="305" y="253"/>
                      <a:pt x="305" y="253"/>
                      <a:pt x="305" y="253"/>
                    </a:cubicBezTo>
                    <a:cubicBezTo>
                      <a:pt x="312" y="247"/>
                      <a:pt x="312" y="247"/>
                      <a:pt x="312" y="247"/>
                    </a:cubicBezTo>
                    <a:cubicBezTo>
                      <a:pt x="316" y="256"/>
                      <a:pt x="316" y="256"/>
                      <a:pt x="316" y="256"/>
                    </a:cubicBezTo>
                    <a:cubicBezTo>
                      <a:pt x="325" y="259"/>
                      <a:pt x="325" y="259"/>
                      <a:pt x="325" y="259"/>
                    </a:cubicBezTo>
                    <a:cubicBezTo>
                      <a:pt x="325" y="259"/>
                      <a:pt x="325" y="259"/>
                      <a:pt x="325" y="259"/>
                    </a:cubicBezTo>
                    <a:cubicBezTo>
                      <a:pt x="326" y="259"/>
                      <a:pt x="326" y="259"/>
                      <a:pt x="326" y="259"/>
                    </a:cubicBezTo>
                    <a:cubicBezTo>
                      <a:pt x="330" y="267"/>
                      <a:pt x="330" y="267"/>
                      <a:pt x="330" y="267"/>
                    </a:cubicBezTo>
                    <a:cubicBezTo>
                      <a:pt x="332" y="269"/>
                      <a:pt x="332" y="269"/>
                      <a:pt x="332" y="269"/>
                    </a:cubicBezTo>
                    <a:cubicBezTo>
                      <a:pt x="332" y="261"/>
                      <a:pt x="332" y="261"/>
                      <a:pt x="332" y="261"/>
                    </a:cubicBezTo>
                    <a:cubicBezTo>
                      <a:pt x="332" y="261"/>
                      <a:pt x="332" y="261"/>
                      <a:pt x="332" y="261"/>
                    </a:cubicBezTo>
                    <a:cubicBezTo>
                      <a:pt x="332" y="259"/>
                      <a:pt x="332" y="259"/>
                      <a:pt x="332" y="259"/>
                    </a:cubicBezTo>
                    <a:cubicBezTo>
                      <a:pt x="350" y="259"/>
                      <a:pt x="350" y="259"/>
                      <a:pt x="350" y="259"/>
                    </a:cubicBezTo>
                    <a:cubicBezTo>
                      <a:pt x="350" y="257"/>
                      <a:pt x="350" y="257"/>
                      <a:pt x="350" y="257"/>
                    </a:cubicBezTo>
                    <a:cubicBezTo>
                      <a:pt x="351" y="257"/>
                      <a:pt x="351" y="255"/>
                      <a:pt x="350" y="254"/>
                    </a:cubicBezTo>
                    <a:cubicBezTo>
                      <a:pt x="349" y="251"/>
                      <a:pt x="348" y="249"/>
                      <a:pt x="348" y="247"/>
                    </a:cubicBezTo>
                    <a:cubicBezTo>
                      <a:pt x="348" y="243"/>
                      <a:pt x="348" y="241"/>
                      <a:pt x="349" y="240"/>
                    </a:cubicBezTo>
                    <a:cubicBezTo>
                      <a:pt x="350" y="239"/>
                      <a:pt x="351" y="239"/>
                      <a:pt x="353" y="239"/>
                    </a:cubicBezTo>
                    <a:cubicBezTo>
                      <a:pt x="360" y="241"/>
                      <a:pt x="360" y="241"/>
                      <a:pt x="360" y="241"/>
                    </a:cubicBezTo>
                    <a:cubicBezTo>
                      <a:pt x="361" y="236"/>
                      <a:pt x="361" y="236"/>
                      <a:pt x="361" y="236"/>
                    </a:cubicBezTo>
                    <a:cubicBezTo>
                      <a:pt x="348" y="230"/>
                      <a:pt x="348" y="230"/>
                      <a:pt x="348" y="230"/>
                    </a:cubicBezTo>
                    <a:cubicBezTo>
                      <a:pt x="347" y="230"/>
                      <a:pt x="347" y="230"/>
                      <a:pt x="347" y="230"/>
                    </a:cubicBezTo>
                    <a:cubicBezTo>
                      <a:pt x="346" y="229"/>
                      <a:pt x="346" y="229"/>
                      <a:pt x="346" y="229"/>
                    </a:cubicBezTo>
                    <a:cubicBezTo>
                      <a:pt x="346" y="229"/>
                      <a:pt x="346" y="229"/>
                      <a:pt x="346" y="229"/>
                    </a:cubicBezTo>
                    <a:cubicBezTo>
                      <a:pt x="346" y="229"/>
                      <a:pt x="346" y="229"/>
                      <a:pt x="346" y="229"/>
                    </a:cubicBezTo>
                    <a:cubicBezTo>
                      <a:pt x="344" y="213"/>
                      <a:pt x="344" y="213"/>
                      <a:pt x="344" y="213"/>
                    </a:cubicBezTo>
                    <a:cubicBezTo>
                      <a:pt x="345" y="203"/>
                      <a:pt x="345" y="203"/>
                      <a:pt x="345" y="203"/>
                    </a:cubicBezTo>
                    <a:cubicBezTo>
                      <a:pt x="345" y="201"/>
                      <a:pt x="345" y="201"/>
                      <a:pt x="345" y="201"/>
                    </a:cubicBezTo>
                    <a:cubicBezTo>
                      <a:pt x="345" y="201"/>
                      <a:pt x="345" y="201"/>
                      <a:pt x="345" y="201"/>
                    </a:cubicBezTo>
                    <a:cubicBezTo>
                      <a:pt x="367" y="203"/>
                      <a:pt x="367" y="203"/>
                      <a:pt x="367" y="203"/>
                    </a:cubicBezTo>
                    <a:cubicBezTo>
                      <a:pt x="372" y="198"/>
                      <a:pt x="372" y="198"/>
                      <a:pt x="372" y="198"/>
                    </a:cubicBezTo>
                    <a:cubicBezTo>
                      <a:pt x="374" y="196"/>
                      <a:pt x="373" y="195"/>
                      <a:pt x="372" y="194"/>
                    </a:cubicBezTo>
                    <a:cubicBezTo>
                      <a:pt x="367" y="192"/>
                      <a:pt x="364" y="190"/>
                      <a:pt x="364" y="187"/>
                    </a:cubicBezTo>
                    <a:cubicBezTo>
                      <a:pt x="364" y="186"/>
                      <a:pt x="364" y="185"/>
                      <a:pt x="366" y="184"/>
                    </a:cubicBezTo>
                    <a:cubicBezTo>
                      <a:pt x="376" y="175"/>
                      <a:pt x="376" y="175"/>
                      <a:pt x="376" y="175"/>
                    </a:cubicBezTo>
                    <a:cubicBezTo>
                      <a:pt x="386" y="174"/>
                      <a:pt x="386" y="174"/>
                      <a:pt x="386" y="174"/>
                    </a:cubicBezTo>
                    <a:cubicBezTo>
                      <a:pt x="391" y="165"/>
                      <a:pt x="391" y="165"/>
                      <a:pt x="391" y="165"/>
                    </a:cubicBezTo>
                    <a:cubicBezTo>
                      <a:pt x="391" y="157"/>
                      <a:pt x="391" y="157"/>
                      <a:pt x="391" y="157"/>
                    </a:cubicBezTo>
                    <a:cubicBezTo>
                      <a:pt x="398" y="155"/>
                      <a:pt x="398" y="155"/>
                      <a:pt x="398" y="155"/>
                    </a:cubicBezTo>
                    <a:cubicBezTo>
                      <a:pt x="400" y="149"/>
                      <a:pt x="402" y="146"/>
                      <a:pt x="402" y="145"/>
                    </a:cubicBezTo>
                    <a:cubicBezTo>
                      <a:pt x="406" y="138"/>
                      <a:pt x="406" y="138"/>
                      <a:pt x="406" y="138"/>
                    </a:cubicBezTo>
                    <a:cubicBezTo>
                      <a:pt x="400" y="128"/>
                      <a:pt x="400" y="128"/>
                      <a:pt x="400" y="128"/>
                    </a:cubicBezTo>
                    <a:cubicBezTo>
                      <a:pt x="400" y="128"/>
                      <a:pt x="400" y="128"/>
                      <a:pt x="400" y="128"/>
                    </a:cubicBezTo>
                    <a:cubicBezTo>
                      <a:pt x="400" y="128"/>
                      <a:pt x="400" y="128"/>
                      <a:pt x="400" y="128"/>
                    </a:cubicBezTo>
                    <a:cubicBezTo>
                      <a:pt x="400" y="127"/>
                      <a:pt x="400" y="127"/>
                      <a:pt x="400" y="127"/>
                    </a:cubicBezTo>
                    <a:cubicBezTo>
                      <a:pt x="396" y="114"/>
                      <a:pt x="396" y="114"/>
                      <a:pt x="396" y="114"/>
                    </a:cubicBezTo>
                    <a:cubicBezTo>
                      <a:pt x="396" y="113"/>
                      <a:pt x="396" y="113"/>
                      <a:pt x="396" y="113"/>
                    </a:cubicBezTo>
                    <a:cubicBezTo>
                      <a:pt x="394" y="99"/>
                      <a:pt x="394" y="99"/>
                      <a:pt x="394" y="99"/>
                    </a:cubicBezTo>
                    <a:cubicBezTo>
                      <a:pt x="389" y="91"/>
                      <a:pt x="389" y="91"/>
                      <a:pt x="389" y="91"/>
                    </a:cubicBezTo>
                    <a:cubicBezTo>
                      <a:pt x="382" y="84"/>
                      <a:pt x="382" y="84"/>
                      <a:pt x="382" y="84"/>
                    </a:cubicBezTo>
                    <a:cubicBezTo>
                      <a:pt x="382" y="84"/>
                      <a:pt x="382" y="84"/>
                      <a:pt x="382" y="84"/>
                    </a:cubicBezTo>
                    <a:cubicBezTo>
                      <a:pt x="382" y="83"/>
                      <a:pt x="382" y="83"/>
                      <a:pt x="382" y="83"/>
                    </a:cubicBezTo>
                    <a:cubicBezTo>
                      <a:pt x="382" y="83"/>
                      <a:pt x="382" y="83"/>
                      <a:pt x="382" y="83"/>
                    </a:cubicBezTo>
                    <a:cubicBezTo>
                      <a:pt x="381" y="75"/>
                      <a:pt x="381" y="75"/>
                      <a:pt x="381" y="75"/>
                    </a:cubicBezTo>
                    <a:cubicBezTo>
                      <a:pt x="368" y="79"/>
                      <a:pt x="368" y="79"/>
                      <a:pt x="368" y="79"/>
                    </a:cubicBezTo>
                    <a:cubicBezTo>
                      <a:pt x="368" y="79"/>
                      <a:pt x="368" y="79"/>
                      <a:pt x="368" y="79"/>
                    </a:cubicBezTo>
                    <a:cubicBezTo>
                      <a:pt x="362" y="72"/>
                      <a:pt x="362" y="72"/>
                      <a:pt x="362" y="72"/>
                    </a:cubicBezTo>
                    <a:cubicBezTo>
                      <a:pt x="344" y="59"/>
                      <a:pt x="344" y="59"/>
                      <a:pt x="344" y="59"/>
                    </a:cubicBezTo>
                    <a:cubicBezTo>
                      <a:pt x="343" y="59"/>
                      <a:pt x="343" y="59"/>
                      <a:pt x="343" y="59"/>
                    </a:cubicBezTo>
                    <a:cubicBezTo>
                      <a:pt x="336" y="50"/>
                      <a:pt x="336" y="50"/>
                      <a:pt x="336" y="50"/>
                    </a:cubicBezTo>
                    <a:cubicBezTo>
                      <a:pt x="332" y="47"/>
                      <a:pt x="332" y="47"/>
                      <a:pt x="332" y="47"/>
                    </a:cubicBezTo>
                    <a:cubicBezTo>
                      <a:pt x="329" y="51"/>
                      <a:pt x="329" y="51"/>
                      <a:pt x="329" y="51"/>
                    </a:cubicBezTo>
                    <a:cubicBezTo>
                      <a:pt x="329" y="52"/>
                      <a:pt x="329" y="52"/>
                      <a:pt x="329" y="52"/>
                    </a:cubicBezTo>
                    <a:cubicBezTo>
                      <a:pt x="329" y="53"/>
                      <a:pt x="329" y="53"/>
                      <a:pt x="329" y="53"/>
                    </a:cubicBezTo>
                    <a:cubicBezTo>
                      <a:pt x="328" y="53"/>
                      <a:pt x="328" y="53"/>
                      <a:pt x="328" y="53"/>
                    </a:cubicBezTo>
                    <a:cubicBezTo>
                      <a:pt x="328" y="53"/>
                      <a:pt x="328" y="53"/>
                      <a:pt x="328" y="53"/>
                    </a:cubicBezTo>
                    <a:cubicBezTo>
                      <a:pt x="322" y="53"/>
                      <a:pt x="322" y="53"/>
                      <a:pt x="322" y="53"/>
                    </a:cubicBezTo>
                    <a:cubicBezTo>
                      <a:pt x="321" y="53"/>
                      <a:pt x="321" y="53"/>
                      <a:pt x="321" y="53"/>
                    </a:cubicBezTo>
                    <a:cubicBezTo>
                      <a:pt x="321" y="53"/>
                      <a:pt x="321" y="53"/>
                      <a:pt x="321" y="53"/>
                    </a:cubicBezTo>
                    <a:cubicBezTo>
                      <a:pt x="308" y="39"/>
                      <a:pt x="308" y="39"/>
                      <a:pt x="308" y="39"/>
                    </a:cubicBezTo>
                    <a:cubicBezTo>
                      <a:pt x="305" y="38"/>
                      <a:pt x="302" y="35"/>
                      <a:pt x="298" y="31"/>
                    </a:cubicBezTo>
                    <a:cubicBezTo>
                      <a:pt x="292" y="27"/>
                      <a:pt x="292" y="27"/>
                      <a:pt x="292" y="27"/>
                    </a:cubicBezTo>
                    <a:cubicBezTo>
                      <a:pt x="292" y="26"/>
                      <a:pt x="292" y="26"/>
                      <a:pt x="292" y="26"/>
                    </a:cubicBezTo>
                    <a:cubicBezTo>
                      <a:pt x="285" y="22"/>
                      <a:pt x="285" y="22"/>
                      <a:pt x="285" y="22"/>
                    </a:cubicBezTo>
                    <a:cubicBezTo>
                      <a:pt x="281" y="25"/>
                      <a:pt x="281" y="25"/>
                      <a:pt x="281" y="25"/>
                    </a:cubicBezTo>
                    <a:cubicBezTo>
                      <a:pt x="280" y="26"/>
                      <a:pt x="280" y="26"/>
                      <a:pt x="280" y="26"/>
                    </a:cubicBezTo>
                    <a:cubicBezTo>
                      <a:pt x="280" y="26"/>
                      <a:pt x="280" y="26"/>
                      <a:pt x="280" y="26"/>
                    </a:cubicBezTo>
                    <a:cubicBezTo>
                      <a:pt x="280" y="26"/>
                      <a:pt x="280" y="26"/>
                      <a:pt x="280" y="26"/>
                    </a:cubicBezTo>
                    <a:cubicBezTo>
                      <a:pt x="276" y="25"/>
                      <a:pt x="276" y="25"/>
                      <a:pt x="276" y="25"/>
                    </a:cubicBezTo>
                    <a:cubicBezTo>
                      <a:pt x="272" y="27"/>
                      <a:pt x="272" y="27"/>
                      <a:pt x="272" y="27"/>
                    </a:cubicBezTo>
                    <a:cubicBezTo>
                      <a:pt x="272" y="27"/>
                      <a:pt x="272" y="27"/>
                      <a:pt x="272" y="27"/>
                    </a:cubicBezTo>
                    <a:cubicBezTo>
                      <a:pt x="271" y="28"/>
                      <a:pt x="271" y="28"/>
                      <a:pt x="271" y="28"/>
                    </a:cubicBezTo>
                    <a:cubicBezTo>
                      <a:pt x="271" y="28"/>
                      <a:pt x="271" y="28"/>
                      <a:pt x="271" y="28"/>
                    </a:cubicBezTo>
                    <a:cubicBezTo>
                      <a:pt x="265" y="29"/>
                      <a:pt x="265" y="29"/>
                      <a:pt x="265" y="29"/>
                    </a:cubicBezTo>
                    <a:cubicBezTo>
                      <a:pt x="258" y="24"/>
                      <a:pt x="250" y="20"/>
                      <a:pt x="24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1" name="íśľiḑé"/>
              <p:cNvSpPr/>
              <p:nvPr/>
            </p:nvSpPr>
            <p:spPr bwMode="auto">
              <a:xfrm>
                <a:off x="2502" y="2348"/>
                <a:ext cx="831" cy="729"/>
              </a:xfrm>
              <a:custGeom>
                <a:avLst/>
                <a:gdLst>
                  <a:gd name="T0" fmla="*/ 10 w 351"/>
                  <a:gd name="T1" fmla="*/ 14 h 308"/>
                  <a:gd name="T2" fmla="*/ 9 w 351"/>
                  <a:gd name="T3" fmla="*/ 35 h 308"/>
                  <a:gd name="T4" fmla="*/ 5 w 351"/>
                  <a:gd name="T5" fmla="*/ 57 h 308"/>
                  <a:gd name="T6" fmla="*/ 19 w 351"/>
                  <a:gd name="T7" fmla="*/ 69 h 308"/>
                  <a:gd name="T8" fmla="*/ 35 w 351"/>
                  <a:gd name="T9" fmla="*/ 97 h 308"/>
                  <a:gd name="T10" fmla="*/ 37 w 351"/>
                  <a:gd name="T11" fmla="*/ 122 h 308"/>
                  <a:gd name="T12" fmla="*/ 45 w 351"/>
                  <a:gd name="T13" fmla="*/ 143 h 308"/>
                  <a:gd name="T14" fmla="*/ 50 w 351"/>
                  <a:gd name="T15" fmla="*/ 175 h 308"/>
                  <a:gd name="T16" fmla="*/ 47 w 351"/>
                  <a:gd name="T17" fmla="*/ 218 h 308"/>
                  <a:gd name="T18" fmla="*/ 55 w 351"/>
                  <a:gd name="T19" fmla="*/ 231 h 308"/>
                  <a:gd name="T20" fmla="*/ 62 w 351"/>
                  <a:gd name="T21" fmla="*/ 213 h 308"/>
                  <a:gd name="T22" fmla="*/ 78 w 351"/>
                  <a:gd name="T23" fmla="*/ 220 h 308"/>
                  <a:gd name="T24" fmla="*/ 85 w 351"/>
                  <a:gd name="T25" fmla="*/ 237 h 308"/>
                  <a:gd name="T26" fmla="*/ 102 w 351"/>
                  <a:gd name="T27" fmla="*/ 239 h 308"/>
                  <a:gd name="T28" fmla="*/ 119 w 351"/>
                  <a:gd name="T29" fmla="*/ 279 h 308"/>
                  <a:gd name="T30" fmla="*/ 123 w 351"/>
                  <a:gd name="T31" fmla="*/ 299 h 308"/>
                  <a:gd name="T32" fmla="*/ 131 w 351"/>
                  <a:gd name="T33" fmla="*/ 308 h 308"/>
                  <a:gd name="T34" fmla="*/ 153 w 351"/>
                  <a:gd name="T35" fmla="*/ 293 h 308"/>
                  <a:gd name="T36" fmla="*/ 164 w 351"/>
                  <a:gd name="T37" fmla="*/ 268 h 308"/>
                  <a:gd name="T38" fmla="*/ 173 w 351"/>
                  <a:gd name="T39" fmla="*/ 255 h 308"/>
                  <a:gd name="T40" fmla="*/ 187 w 351"/>
                  <a:gd name="T41" fmla="*/ 235 h 308"/>
                  <a:gd name="T42" fmla="*/ 195 w 351"/>
                  <a:gd name="T43" fmla="*/ 218 h 308"/>
                  <a:gd name="T44" fmla="*/ 221 w 351"/>
                  <a:gd name="T45" fmla="*/ 225 h 308"/>
                  <a:gd name="T46" fmla="*/ 229 w 351"/>
                  <a:gd name="T47" fmla="*/ 236 h 308"/>
                  <a:gd name="T48" fmla="*/ 240 w 351"/>
                  <a:gd name="T49" fmla="*/ 233 h 308"/>
                  <a:gd name="T50" fmla="*/ 255 w 351"/>
                  <a:gd name="T51" fmla="*/ 249 h 308"/>
                  <a:gd name="T52" fmla="*/ 275 w 351"/>
                  <a:gd name="T53" fmla="*/ 233 h 308"/>
                  <a:gd name="T54" fmla="*/ 264 w 351"/>
                  <a:gd name="T55" fmla="*/ 229 h 308"/>
                  <a:gd name="T56" fmla="*/ 259 w 351"/>
                  <a:gd name="T57" fmla="*/ 210 h 308"/>
                  <a:gd name="T58" fmla="*/ 275 w 351"/>
                  <a:gd name="T59" fmla="*/ 209 h 308"/>
                  <a:gd name="T60" fmla="*/ 259 w 351"/>
                  <a:gd name="T61" fmla="*/ 187 h 308"/>
                  <a:gd name="T62" fmla="*/ 255 w 351"/>
                  <a:gd name="T63" fmla="*/ 163 h 308"/>
                  <a:gd name="T64" fmla="*/ 303 w 351"/>
                  <a:gd name="T65" fmla="*/ 143 h 308"/>
                  <a:gd name="T66" fmla="*/ 327 w 351"/>
                  <a:gd name="T67" fmla="*/ 121 h 308"/>
                  <a:gd name="T68" fmla="*/ 333 w 351"/>
                  <a:gd name="T69" fmla="*/ 111 h 308"/>
                  <a:gd name="T70" fmla="*/ 343 w 351"/>
                  <a:gd name="T71" fmla="*/ 85 h 308"/>
                  <a:gd name="T72" fmla="*/ 325 w 351"/>
                  <a:gd name="T73" fmla="*/ 78 h 308"/>
                  <a:gd name="T74" fmla="*/ 315 w 351"/>
                  <a:gd name="T75" fmla="*/ 68 h 308"/>
                  <a:gd name="T76" fmla="*/ 304 w 351"/>
                  <a:gd name="T77" fmla="*/ 73 h 308"/>
                  <a:gd name="T78" fmla="*/ 298 w 351"/>
                  <a:gd name="T79" fmla="*/ 63 h 308"/>
                  <a:gd name="T80" fmla="*/ 287 w 351"/>
                  <a:gd name="T81" fmla="*/ 62 h 308"/>
                  <a:gd name="T82" fmla="*/ 263 w 351"/>
                  <a:gd name="T83" fmla="*/ 58 h 308"/>
                  <a:gd name="T84" fmla="*/ 253 w 351"/>
                  <a:gd name="T85" fmla="*/ 59 h 308"/>
                  <a:gd name="T86" fmla="*/ 219 w 351"/>
                  <a:gd name="T87" fmla="*/ 55 h 308"/>
                  <a:gd name="T88" fmla="*/ 217 w 351"/>
                  <a:gd name="T89" fmla="*/ 39 h 308"/>
                  <a:gd name="T90" fmla="*/ 180 w 351"/>
                  <a:gd name="T91" fmla="*/ 16 h 308"/>
                  <a:gd name="T92" fmla="*/ 163 w 351"/>
                  <a:gd name="T93" fmla="*/ 5 h 308"/>
                  <a:gd name="T94" fmla="*/ 160 w 351"/>
                  <a:gd name="T95" fmla="*/ 31 h 308"/>
                  <a:gd name="T96" fmla="*/ 140 w 351"/>
                  <a:gd name="T97" fmla="*/ 33 h 308"/>
                  <a:gd name="T98" fmla="*/ 131 w 351"/>
                  <a:gd name="T99" fmla="*/ 41 h 308"/>
                  <a:gd name="T100" fmla="*/ 122 w 351"/>
                  <a:gd name="T101" fmla="*/ 55 h 308"/>
                  <a:gd name="T102" fmla="*/ 95 w 351"/>
                  <a:gd name="T103" fmla="*/ 67 h 308"/>
                  <a:gd name="T104" fmla="*/ 77 w 351"/>
                  <a:gd name="T105" fmla="*/ 50 h 308"/>
                  <a:gd name="T106" fmla="*/ 63 w 351"/>
                  <a:gd name="T107" fmla="*/ 47 h 308"/>
                  <a:gd name="T108" fmla="*/ 49 w 351"/>
                  <a:gd name="T109" fmla="*/ 31 h 308"/>
                  <a:gd name="T110" fmla="*/ 34 w 351"/>
                  <a:gd name="T111" fmla="*/ 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51" h="308">
                    <a:moveTo>
                      <a:pt x="33" y="7"/>
                    </a:moveTo>
                    <a:cubicBezTo>
                      <a:pt x="23" y="5"/>
                      <a:pt x="23" y="5"/>
                      <a:pt x="23" y="5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9" y="91"/>
                      <a:pt x="31" y="93"/>
                      <a:pt x="35" y="97"/>
                    </a:cubicBezTo>
                    <a:cubicBezTo>
                      <a:pt x="35" y="97"/>
                      <a:pt x="35" y="97"/>
                      <a:pt x="35" y="97"/>
                    </a:cubicBezTo>
                    <a:cubicBezTo>
                      <a:pt x="36" y="97"/>
                      <a:pt x="36" y="97"/>
                      <a:pt x="36" y="97"/>
                    </a:cubicBezTo>
                    <a:cubicBezTo>
                      <a:pt x="36" y="97"/>
                      <a:pt x="36" y="97"/>
                      <a:pt x="36" y="97"/>
                    </a:cubicBezTo>
                    <a:cubicBezTo>
                      <a:pt x="35" y="98"/>
                      <a:pt x="35" y="98"/>
                      <a:pt x="35" y="98"/>
                    </a:cubicBezTo>
                    <a:cubicBezTo>
                      <a:pt x="35" y="107"/>
                      <a:pt x="35" y="107"/>
                      <a:pt x="35" y="107"/>
                    </a:cubicBezTo>
                    <a:cubicBezTo>
                      <a:pt x="37" y="109"/>
                      <a:pt x="37" y="115"/>
                      <a:pt x="37" y="122"/>
                    </a:cubicBezTo>
                    <a:cubicBezTo>
                      <a:pt x="41" y="127"/>
                      <a:pt x="42" y="131"/>
                      <a:pt x="42" y="133"/>
                    </a:cubicBezTo>
                    <a:cubicBezTo>
                      <a:pt x="42" y="135"/>
                      <a:pt x="43" y="138"/>
                      <a:pt x="45" y="143"/>
                    </a:cubicBezTo>
                    <a:cubicBezTo>
                      <a:pt x="45" y="143"/>
                      <a:pt x="45" y="143"/>
                      <a:pt x="45" y="143"/>
                    </a:cubicBezTo>
                    <a:cubicBezTo>
                      <a:pt x="45" y="143"/>
                      <a:pt x="45" y="143"/>
                      <a:pt x="45" y="143"/>
                    </a:cubicBezTo>
                    <a:cubicBezTo>
                      <a:pt x="45" y="143"/>
                      <a:pt x="45" y="143"/>
                      <a:pt x="45" y="143"/>
                    </a:cubicBezTo>
                    <a:cubicBezTo>
                      <a:pt x="46" y="149"/>
                      <a:pt x="46" y="153"/>
                      <a:pt x="45" y="157"/>
                    </a:cubicBezTo>
                    <a:cubicBezTo>
                      <a:pt x="43" y="160"/>
                      <a:pt x="45" y="165"/>
                      <a:pt x="49" y="173"/>
                    </a:cubicBezTo>
                    <a:cubicBezTo>
                      <a:pt x="50" y="173"/>
                      <a:pt x="50" y="173"/>
                      <a:pt x="50" y="173"/>
                    </a:cubicBezTo>
                    <a:cubicBezTo>
                      <a:pt x="50" y="174"/>
                      <a:pt x="50" y="174"/>
                      <a:pt x="50" y="174"/>
                    </a:cubicBezTo>
                    <a:cubicBezTo>
                      <a:pt x="50" y="175"/>
                      <a:pt x="50" y="175"/>
                      <a:pt x="50" y="175"/>
                    </a:cubicBezTo>
                    <a:cubicBezTo>
                      <a:pt x="43" y="189"/>
                      <a:pt x="43" y="189"/>
                      <a:pt x="43" y="189"/>
                    </a:cubicBezTo>
                    <a:cubicBezTo>
                      <a:pt x="45" y="192"/>
                      <a:pt x="45" y="194"/>
                      <a:pt x="45" y="196"/>
                    </a:cubicBezTo>
                    <a:cubicBezTo>
                      <a:pt x="43" y="209"/>
                      <a:pt x="43" y="209"/>
                      <a:pt x="43" y="209"/>
                    </a:cubicBezTo>
                    <a:cubicBezTo>
                      <a:pt x="43" y="213"/>
                      <a:pt x="43" y="216"/>
                      <a:pt x="45" y="217"/>
                    </a:cubicBezTo>
                    <a:cubicBezTo>
                      <a:pt x="47" y="218"/>
                      <a:pt x="47" y="218"/>
                      <a:pt x="47" y="218"/>
                    </a:cubicBezTo>
                    <a:cubicBezTo>
                      <a:pt x="51" y="220"/>
                      <a:pt x="52" y="222"/>
                      <a:pt x="52" y="224"/>
                    </a:cubicBezTo>
                    <a:cubicBezTo>
                      <a:pt x="51" y="231"/>
                      <a:pt x="51" y="231"/>
                      <a:pt x="51" y="231"/>
                    </a:cubicBezTo>
                    <a:cubicBezTo>
                      <a:pt x="53" y="231"/>
                      <a:pt x="53" y="231"/>
                      <a:pt x="53" y="231"/>
                    </a:cubicBezTo>
                    <a:cubicBezTo>
                      <a:pt x="54" y="232"/>
                      <a:pt x="54" y="232"/>
                      <a:pt x="54" y="232"/>
                    </a:cubicBezTo>
                    <a:cubicBezTo>
                      <a:pt x="55" y="231"/>
                      <a:pt x="55" y="231"/>
                      <a:pt x="55" y="231"/>
                    </a:cubicBezTo>
                    <a:cubicBezTo>
                      <a:pt x="56" y="229"/>
                      <a:pt x="57" y="228"/>
                      <a:pt x="58" y="226"/>
                    </a:cubicBezTo>
                    <a:cubicBezTo>
                      <a:pt x="59" y="225"/>
                      <a:pt x="59" y="225"/>
                      <a:pt x="59" y="225"/>
                    </a:cubicBezTo>
                    <a:cubicBezTo>
                      <a:pt x="59" y="224"/>
                      <a:pt x="59" y="224"/>
                      <a:pt x="59" y="224"/>
                    </a:cubicBezTo>
                    <a:cubicBezTo>
                      <a:pt x="61" y="223"/>
                      <a:pt x="61" y="222"/>
                      <a:pt x="63" y="220"/>
                    </a:cubicBezTo>
                    <a:cubicBezTo>
                      <a:pt x="63" y="218"/>
                      <a:pt x="63" y="215"/>
                      <a:pt x="62" y="213"/>
                    </a:cubicBezTo>
                    <a:cubicBezTo>
                      <a:pt x="61" y="211"/>
                      <a:pt x="61" y="211"/>
                      <a:pt x="61" y="211"/>
                    </a:cubicBezTo>
                    <a:cubicBezTo>
                      <a:pt x="63" y="210"/>
                      <a:pt x="63" y="210"/>
                      <a:pt x="63" y="210"/>
                    </a:cubicBezTo>
                    <a:cubicBezTo>
                      <a:pt x="70" y="209"/>
                      <a:pt x="73" y="209"/>
                      <a:pt x="75" y="212"/>
                    </a:cubicBezTo>
                    <a:cubicBezTo>
                      <a:pt x="78" y="220"/>
                      <a:pt x="78" y="220"/>
                      <a:pt x="78" y="220"/>
                    </a:cubicBezTo>
                    <a:cubicBezTo>
                      <a:pt x="78" y="220"/>
                      <a:pt x="78" y="220"/>
                      <a:pt x="78" y="220"/>
                    </a:cubicBezTo>
                    <a:cubicBezTo>
                      <a:pt x="78" y="221"/>
                      <a:pt x="78" y="221"/>
                      <a:pt x="78" y="221"/>
                    </a:cubicBezTo>
                    <a:cubicBezTo>
                      <a:pt x="79" y="234"/>
                      <a:pt x="79" y="234"/>
                      <a:pt x="79" y="234"/>
                    </a:cubicBezTo>
                    <a:cubicBezTo>
                      <a:pt x="85" y="237"/>
                      <a:pt x="85" y="237"/>
                      <a:pt x="85" y="237"/>
                    </a:cubicBezTo>
                    <a:cubicBezTo>
                      <a:pt x="85" y="237"/>
                      <a:pt x="85" y="237"/>
                      <a:pt x="85" y="237"/>
                    </a:cubicBezTo>
                    <a:cubicBezTo>
                      <a:pt x="85" y="237"/>
                      <a:pt x="85" y="237"/>
                      <a:pt x="85" y="237"/>
                    </a:cubicBezTo>
                    <a:cubicBezTo>
                      <a:pt x="89" y="239"/>
                      <a:pt x="89" y="239"/>
                      <a:pt x="89" y="239"/>
                    </a:cubicBezTo>
                    <a:cubicBezTo>
                      <a:pt x="92" y="236"/>
                      <a:pt x="92" y="236"/>
                      <a:pt x="92" y="236"/>
                    </a:cubicBezTo>
                    <a:cubicBezTo>
                      <a:pt x="95" y="233"/>
                      <a:pt x="95" y="233"/>
                      <a:pt x="95" y="233"/>
                    </a:cubicBezTo>
                    <a:cubicBezTo>
                      <a:pt x="97" y="233"/>
                      <a:pt x="97" y="233"/>
                      <a:pt x="97" y="233"/>
                    </a:cubicBezTo>
                    <a:cubicBezTo>
                      <a:pt x="99" y="234"/>
                      <a:pt x="101" y="236"/>
                      <a:pt x="102" y="239"/>
                    </a:cubicBezTo>
                    <a:cubicBezTo>
                      <a:pt x="103" y="249"/>
                      <a:pt x="103" y="249"/>
                      <a:pt x="103" y="249"/>
                    </a:cubicBezTo>
                    <a:cubicBezTo>
                      <a:pt x="104" y="251"/>
                      <a:pt x="104" y="251"/>
                      <a:pt x="104" y="251"/>
                    </a:cubicBezTo>
                    <a:cubicBezTo>
                      <a:pt x="115" y="274"/>
                      <a:pt x="115" y="274"/>
                      <a:pt x="115" y="274"/>
                    </a:cubicBezTo>
                    <a:cubicBezTo>
                      <a:pt x="119" y="278"/>
                      <a:pt x="119" y="278"/>
                      <a:pt x="119" y="278"/>
                    </a:cubicBezTo>
                    <a:cubicBezTo>
                      <a:pt x="119" y="279"/>
                      <a:pt x="119" y="279"/>
                      <a:pt x="119" y="279"/>
                    </a:cubicBezTo>
                    <a:cubicBezTo>
                      <a:pt x="119" y="279"/>
                      <a:pt x="119" y="279"/>
                      <a:pt x="119" y="279"/>
                    </a:cubicBezTo>
                    <a:cubicBezTo>
                      <a:pt x="121" y="289"/>
                      <a:pt x="121" y="289"/>
                      <a:pt x="121" y="289"/>
                    </a:cubicBezTo>
                    <a:cubicBezTo>
                      <a:pt x="121" y="289"/>
                      <a:pt x="121" y="289"/>
                      <a:pt x="121" y="289"/>
                    </a:cubicBezTo>
                    <a:cubicBezTo>
                      <a:pt x="122" y="298"/>
                      <a:pt x="122" y="298"/>
                      <a:pt x="122" y="298"/>
                    </a:cubicBezTo>
                    <a:cubicBezTo>
                      <a:pt x="123" y="299"/>
                      <a:pt x="123" y="299"/>
                      <a:pt x="123" y="299"/>
                    </a:cubicBezTo>
                    <a:cubicBezTo>
                      <a:pt x="125" y="295"/>
                      <a:pt x="128" y="293"/>
                      <a:pt x="129" y="293"/>
                    </a:cubicBezTo>
                    <a:cubicBezTo>
                      <a:pt x="131" y="294"/>
                      <a:pt x="131" y="295"/>
                      <a:pt x="131" y="296"/>
                    </a:cubicBezTo>
                    <a:cubicBezTo>
                      <a:pt x="131" y="299"/>
                      <a:pt x="131" y="299"/>
                      <a:pt x="131" y="299"/>
                    </a:cubicBezTo>
                    <a:cubicBezTo>
                      <a:pt x="131" y="306"/>
                      <a:pt x="131" y="306"/>
                      <a:pt x="131" y="306"/>
                    </a:cubicBezTo>
                    <a:cubicBezTo>
                      <a:pt x="131" y="308"/>
                      <a:pt x="131" y="308"/>
                      <a:pt x="131" y="308"/>
                    </a:cubicBezTo>
                    <a:cubicBezTo>
                      <a:pt x="133" y="308"/>
                      <a:pt x="135" y="308"/>
                      <a:pt x="135" y="307"/>
                    </a:cubicBezTo>
                    <a:cubicBezTo>
                      <a:pt x="139" y="301"/>
                      <a:pt x="139" y="301"/>
                      <a:pt x="139" y="301"/>
                    </a:cubicBezTo>
                    <a:cubicBezTo>
                      <a:pt x="144" y="297"/>
                      <a:pt x="144" y="297"/>
                      <a:pt x="144" y="297"/>
                    </a:cubicBezTo>
                    <a:cubicBezTo>
                      <a:pt x="147" y="295"/>
                      <a:pt x="149" y="293"/>
                      <a:pt x="153" y="293"/>
                    </a:cubicBezTo>
                    <a:cubicBezTo>
                      <a:pt x="153" y="293"/>
                      <a:pt x="153" y="293"/>
                      <a:pt x="153" y="293"/>
                    </a:cubicBezTo>
                    <a:cubicBezTo>
                      <a:pt x="161" y="295"/>
                      <a:pt x="161" y="295"/>
                      <a:pt x="161" y="295"/>
                    </a:cubicBezTo>
                    <a:cubicBezTo>
                      <a:pt x="164" y="294"/>
                      <a:pt x="164" y="294"/>
                      <a:pt x="164" y="294"/>
                    </a:cubicBezTo>
                    <a:cubicBezTo>
                      <a:pt x="168" y="288"/>
                      <a:pt x="168" y="288"/>
                      <a:pt x="168" y="288"/>
                    </a:cubicBezTo>
                    <a:cubicBezTo>
                      <a:pt x="167" y="279"/>
                      <a:pt x="167" y="279"/>
                      <a:pt x="167" y="279"/>
                    </a:cubicBezTo>
                    <a:cubicBezTo>
                      <a:pt x="165" y="275"/>
                      <a:pt x="163" y="271"/>
                      <a:pt x="164" y="268"/>
                    </a:cubicBezTo>
                    <a:cubicBezTo>
                      <a:pt x="165" y="261"/>
                      <a:pt x="165" y="261"/>
                      <a:pt x="165" y="261"/>
                    </a:cubicBezTo>
                    <a:cubicBezTo>
                      <a:pt x="165" y="260"/>
                      <a:pt x="165" y="260"/>
                      <a:pt x="165" y="260"/>
                    </a:cubicBezTo>
                    <a:cubicBezTo>
                      <a:pt x="166" y="259"/>
                      <a:pt x="166" y="259"/>
                      <a:pt x="166" y="259"/>
                    </a:cubicBezTo>
                    <a:cubicBezTo>
                      <a:pt x="166" y="259"/>
                      <a:pt x="166" y="259"/>
                      <a:pt x="166" y="259"/>
                    </a:cubicBezTo>
                    <a:cubicBezTo>
                      <a:pt x="173" y="255"/>
                      <a:pt x="173" y="255"/>
                      <a:pt x="173" y="255"/>
                    </a:cubicBezTo>
                    <a:cubicBezTo>
                      <a:pt x="174" y="255"/>
                      <a:pt x="174" y="255"/>
                      <a:pt x="174" y="255"/>
                    </a:cubicBezTo>
                    <a:cubicBezTo>
                      <a:pt x="174" y="255"/>
                      <a:pt x="174" y="255"/>
                      <a:pt x="174" y="255"/>
                    </a:cubicBezTo>
                    <a:cubicBezTo>
                      <a:pt x="179" y="251"/>
                      <a:pt x="179" y="251"/>
                      <a:pt x="179" y="251"/>
                    </a:cubicBezTo>
                    <a:cubicBezTo>
                      <a:pt x="186" y="242"/>
                      <a:pt x="186" y="242"/>
                      <a:pt x="186" y="242"/>
                    </a:cubicBezTo>
                    <a:cubicBezTo>
                      <a:pt x="187" y="235"/>
                      <a:pt x="187" y="235"/>
                      <a:pt x="187" y="235"/>
                    </a:cubicBezTo>
                    <a:cubicBezTo>
                      <a:pt x="179" y="218"/>
                      <a:pt x="179" y="218"/>
                      <a:pt x="179" y="218"/>
                    </a:cubicBezTo>
                    <a:cubicBezTo>
                      <a:pt x="195" y="225"/>
                      <a:pt x="195" y="225"/>
                      <a:pt x="195" y="225"/>
                    </a:cubicBezTo>
                    <a:cubicBezTo>
                      <a:pt x="195" y="219"/>
                      <a:pt x="195" y="219"/>
                      <a:pt x="195" y="219"/>
                    </a:cubicBezTo>
                    <a:cubicBezTo>
                      <a:pt x="195" y="219"/>
                      <a:pt x="195" y="219"/>
                      <a:pt x="195" y="219"/>
                    </a:cubicBezTo>
                    <a:cubicBezTo>
                      <a:pt x="195" y="218"/>
                      <a:pt x="195" y="218"/>
                      <a:pt x="195" y="218"/>
                    </a:cubicBezTo>
                    <a:cubicBezTo>
                      <a:pt x="201" y="213"/>
                      <a:pt x="201" y="213"/>
                      <a:pt x="201" y="213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4" y="210"/>
                      <a:pt x="214" y="210"/>
                      <a:pt x="214" y="210"/>
                    </a:cubicBezTo>
                    <a:cubicBezTo>
                      <a:pt x="221" y="225"/>
                      <a:pt x="221" y="225"/>
                      <a:pt x="221" y="225"/>
                    </a:cubicBezTo>
                    <a:cubicBezTo>
                      <a:pt x="221" y="225"/>
                      <a:pt x="221" y="225"/>
                      <a:pt x="221" y="225"/>
                    </a:cubicBezTo>
                    <a:cubicBezTo>
                      <a:pt x="220" y="231"/>
                      <a:pt x="220" y="231"/>
                      <a:pt x="220" y="231"/>
                    </a:cubicBezTo>
                    <a:cubicBezTo>
                      <a:pt x="221" y="236"/>
                      <a:pt x="221" y="236"/>
                      <a:pt x="221" y="236"/>
                    </a:cubicBezTo>
                    <a:cubicBezTo>
                      <a:pt x="221" y="239"/>
                      <a:pt x="223" y="240"/>
                      <a:pt x="224" y="240"/>
                    </a:cubicBezTo>
                    <a:cubicBezTo>
                      <a:pt x="226" y="240"/>
                      <a:pt x="227" y="239"/>
                      <a:pt x="229" y="237"/>
                    </a:cubicBezTo>
                    <a:cubicBezTo>
                      <a:pt x="229" y="236"/>
                      <a:pt x="229" y="236"/>
                      <a:pt x="229" y="236"/>
                    </a:cubicBezTo>
                    <a:cubicBezTo>
                      <a:pt x="229" y="236"/>
                      <a:pt x="229" y="236"/>
                      <a:pt x="229" y="236"/>
                    </a:cubicBezTo>
                    <a:cubicBezTo>
                      <a:pt x="230" y="236"/>
                      <a:pt x="230" y="236"/>
                      <a:pt x="230" y="236"/>
                    </a:cubicBezTo>
                    <a:cubicBezTo>
                      <a:pt x="239" y="233"/>
                      <a:pt x="239" y="233"/>
                      <a:pt x="239" y="233"/>
                    </a:cubicBezTo>
                    <a:cubicBezTo>
                      <a:pt x="239" y="233"/>
                      <a:pt x="239" y="233"/>
                      <a:pt x="239" y="233"/>
                    </a:cubicBezTo>
                    <a:cubicBezTo>
                      <a:pt x="240" y="233"/>
                      <a:pt x="240" y="233"/>
                      <a:pt x="240" y="233"/>
                    </a:cubicBezTo>
                    <a:cubicBezTo>
                      <a:pt x="245" y="233"/>
                      <a:pt x="247" y="234"/>
                      <a:pt x="249" y="236"/>
                    </a:cubicBezTo>
                    <a:cubicBezTo>
                      <a:pt x="249" y="247"/>
                      <a:pt x="249" y="247"/>
                      <a:pt x="249" y="247"/>
                    </a:cubicBezTo>
                    <a:cubicBezTo>
                      <a:pt x="249" y="247"/>
                      <a:pt x="249" y="247"/>
                      <a:pt x="249" y="247"/>
                    </a:cubicBezTo>
                    <a:cubicBezTo>
                      <a:pt x="251" y="248"/>
                      <a:pt x="251" y="248"/>
                      <a:pt x="251" y="248"/>
                    </a:cubicBezTo>
                    <a:cubicBezTo>
                      <a:pt x="255" y="249"/>
                      <a:pt x="255" y="249"/>
                      <a:pt x="255" y="249"/>
                    </a:cubicBezTo>
                    <a:cubicBezTo>
                      <a:pt x="261" y="249"/>
                      <a:pt x="261" y="249"/>
                      <a:pt x="261" y="249"/>
                    </a:cubicBezTo>
                    <a:cubicBezTo>
                      <a:pt x="271" y="246"/>
                      <a:pt x="271" y="246"/>
                      <a:pt x="271" y="246"/>
                    </a:cubicBezTo>
                    <a:cubicBezTo>
                      <a:pt x="277" y="241"/>
                      <a:pt x="277" y="241"/>
                      <a:pt x="277" y="241"/>
                    </a:cubicBezTo>
                    <a:cubicBezTo>
                      <a:pt x="278" y="236"/>
                      <a:pt x="278" y="236"/>
                      <a:pt x="278" y="236"/>
                    </a:cubicBezTo>
                    <a:cubicBezTo>
                      <a:pt x="275" y="233"/>
                      <a:pt x="275" y="233"/>
                      <a:pt x="275" y="233"/>
                    </a:cubicBezTo>
                    <a:cubicBezTo>
                      <a:pt x="265" y="229"/>
                      <a:pt x="265" y="229"/>
                      <a:pt x="265" y="229"/>
                    </a:cubicBezTo>
                    <a:cubicBezTo>
                      <a:pt x="265" y="229"/>
                      <a:pt x="265" y="229"/>
                      <a:pt x="265" y="229"/>
                    </a:cubicBezTo>
                    <a:cubicBezTo>
                      <a:pt x="264" y="229"/>
                      <a:pt x="264" y="229"/>
                      <a:pt x="264" y="229"/>
                    </a:cubicBezTo>
                    <a:cubicBezTo>
                      <a:pt x="264" y="229"/>
                      <a:pt x="264" y="229"/>
                      <a:pt x="264" y="229"/>
                    </a:cubicBezTo>
                    <a:cubicBezTo>
                      <a:pt x="264" y="229"/>
                      <a:pt x="264" y="229"/>
                      <a:pt x="264" y="229"/>
                    </a:cubicBezTo>
                    <a:cubicBezTo>
                      <a:pt x="252" y="217"/>
                      <a:pt x="252" y="217"/>
                      <a:pt x="252" y="217"/>
                    </a:cubicBezTo>
                    <a:cubicBezTo>
                      <a:pt x="253" y="216"/>
                      <a:pt x="253" y="216"/>
                      <a:pt x="253" y="216"/>
                    </a:cubicBezTo>
                    <a:cubicBezTo>
                      <a:pt x="259" y="211"/>
                      <a:pt x="259" y="211"/>
                      <a:pt x="259" y="211"/>
                    </a:cubicBezTo>
                    <a:cubicBezTo>
                      <a:pt x="259" y="210"/>
                      <a:pt x="259" y="210"/>
                      <a:pt x="259" y="210"/>
                    </a:cubicBezTo>
                    <a:cubicBezTo>
                      <a:pt x="259" y="210"/>
                      <a:pt x="259" y="210"/>
                      <a:pt x="259" y="210"/>
                    </a:cubicBezTo>
                    <a:cubicBezTo>
                      <a:pt x="265" y="208"/>
                      <a:pt x="265" y="208"/>
                      <a:pt x="265" y="208"/>
                    </a:cubicBezTo>
                    <a:cubicBezTo>
                      <a:pt x="265" y="208"/>
                      <a:pt x="265" y="208"/>
                      <a:pt x="265" y="208"/>
                    </a:cubicBezTo>
                    <a:cubicBezTo>
                      <a:pt x="267" y="208"/>
                      <a:pt x="267" y="208"/>
                      <a:pt x="267" y="208"/>
                    </a:cubicBezTo>
                    <a:cubicBezTo>
                      <a:pt x="275" y="209"/>
                      <a:pt x="275" y="209"/>
                      <a:pt x="275" y="209"/>
                    </a:cubicBezTo>
                    <a:cubicBezTo>
                      <a:pt x="275" y="209"/>
                      <a:pt x="275" y="209"/>
                      <a:pt x="275" y="209"/>
                    </a:cubicBezTo>
                    <a:cubicBezTo>
                      <a:pt x="275" y="210"/>
                      <a:pt x="275" y="210"/>
                      <a:pt x="275" y="210"/>
                    </a:cubicBezTo>
                    <a:cubicBezTo>
                      <a:pt x="275" y="207"/>
                      <a:pt x="275" y="207"/>
                      <a:pt x="275" y="207"/>
                    </a:cubicBezTo>
                    <a:cubicBezTo>
                      <a:pt x="272" y="201"/>
                      <a:pt x="272" y="201"/>
                      <a:pt x="272" y="201"/>
                    </a:cubicBezTo>
                    <a:cubicBezTo>
                      <a:pt x="266" y="198"/>
                      <a:pt x="266" y="198"/>
                      <a:pt x="266" y="198"/>
                    </a:cubicBezTo>
                    <a:cubicBezTo>
                      <a:pt x="259" y="187"/>
                      <a:pt x="259" y="187"/>
                      <a:pt x="259" y="187"/>
                    </a:cubicBezTo>
                    <a:cubicBezTo>
                      <a:pt x="259" y="187"/>
                      <a:pt x="259" y="187"/>
                      <a:pt x="259" y="187"/>
                    </a:cubicBezTo>
                    <a:cubicBezTo>
                      <a:pt x="258" y="186"/>
                      <a:pt x="258" y="186"/>
                      <a:pt x="258" y="186"/>
                    </a:cubicBezTo>
                    <a:cubicBezTo>
                      <a:pt x="258" y="186"/>
                      <a:pt x="258" y="186"/>
                      <a:pt x="258" y="186"/>
                    </a:cubicBezTo>
                    <a:cubicBezTo>
                      <a:pt x="255" y="173"/>
                      <a:pt x="255" y="173"/>
                      <a:pt x="255" y="173"/>
                    </a:cubicBezTo>
                    <a:cubicBezTo>
                      <a:pt x="255" y="163"/>
                      <a:pt x="255" y="163"/>
                      <a:pt x="255" y="163"/>
                    </a:cubicBezTo>
                    <a:cubicBezTo>
                      <a:pt x="261" y="157"/>
                      <a:pt x="261" y="157"/>
                      <a:pt x="261" y="157"/>
                    </a:cubicBezTo>
                    <a:cubicBezTo>
                      <a:pt x="271" y="157"/>
                      <a:pt x="271" y="157"/>
                      <a:pt x="271" y="157"/>
                    </a:cubicBezTo>
                    <a:cubicBezTo>
                      <a:pt x="293" y="159"/>
                      <a:pt x="293" y="159"/>
                      <a:pt x="293" y="159"/>
                    </a:cubicBezTo>
                    <a:cubicBezTo>
                      <a:pt x="303" y="144"/>
                      <a:pt x="303" y="144"/>
                      <a:pt x="303" y="144"/>
                    </a:cubicBezTo>
                    <a:cubicBezTo>
                      <a:pt x="303" y="143"/>
                      <a:pt x="303" y="143"/>
                      <a:pt x="303" y="143"/>
                    </a:cubicBezTo>
                    <a:cubicBezTo>
                      <a:pt x="304" y="143"/>
                      <a:pt x="304" y="143"/>
                      <a:pt x="304" y="143"/>
                    </a:cubicBezTo>
                    <a:cubicBezTo>
                      <a:pt x="313" y="139"/>
                      <a:pt x="313" y="139"/>
                      <a:pt x="313" y="139"/>
                    </a:cubicBezTo>
                    <a:cubicBezTo>
                      <a:pt x="317" y="130"/>
                      <a:pt x="317" y="130"/>
                      <a:pt x="317" y="130"/>
                    </a:cubicBezTo>
                    <a:cubicBezTo>
                      <a:pt x="317" y="129"/>
                      <a:pt x="317" y="129"/>
                      <a:pt x="317" y="129"/>
                    </a:cubicBezTo>
                    <a:cubicBezTo>
                      <a:pt x="327" y="121"/>
                      <a:pt x="327" y="121"/>
                      <a:pt x="327" y="121"/>
                    </a:cubicBezTo>
                    <a:cubicBezTo>
                      <a:pt x="332" y="112"/>
                      <a:pt x="332" y="112"/>
                      <a:pt x="332" y="112"/>
                    </a:cubicBezTo>
                    <a:cubicBezTo>
                      <a:pt x="332" y="112"/>
                      <a:pt x="332" y="112"/>
                      <a:pt x="332" y="112"/>
                    </a:cubicBezTo>
                    <a:cubicBezTo>
                      <a:pt x="333" y="112"/>
                      <a:pt x="333" y="112"/>
                      <a:pt x="333" y="112"/>
                    </a:cubicBezTo>
                    <a:cubicBezTo>
                      <a:pt x="333" y="111"/>
                      <a:pt x="333" y="111"/>
                      <a:pt x="333" y="111"/>
                    </a:cubicBezTo>
                    <a:cubicBezTo>
                      <a:pt x="333" y="111"/>
                      <a:pt x="333" y="111"/>
                      <a:pt x="333" y="111"/>
                    </a:cubicBezTo>
                    <a:cubicBezTo>
                      <a:pt x="337" y="107"/>
                      <a:pt x="337" y="107"/>
                      <a:pt x="337" y="107"/>
                    </a:cubicBezTo>
                    <a:cubicBezTo>
                      <a:pt x="341" y="99"/>
                      <a:pt x="341" y="99"/>
                      <a:pt x="341" y="99"/>
                    </a:cubicBezTo>
                    <a:cubicBezTo>
                      <a:pt x="343" y="87"/>
                      <a:pt x="343" y="87"/>
                      <a:pt x="343" y="87"/>
                    </a:cubicBezTo>
                    <a:cubicBezTo>
                      <a:pt x="343" y="86"/>
                      <a:pt x="343" y="86"/>
                      <a:pt x="343" y="86"/>
                    </a:cubicBezTo>
                    <a:cubicBezTo>
                      <a:pt x="343" y="85"/>
                      <a:pt x="343" y="85"/>
                      <a:pt x="343" y="85"/>
                    </a:cubicBezTo>
                    <a:cubicBezTo>
                      <a:pt x="350" y="81"/>
                      <a:pt x="350" y="81"/>
                      <a:pt x="350" y="81"/>
                    </a:cubicBezTo>
                    <a:cubicBezTo>
                      <a:pt x="351" y="79"/>
                      <a:pt x="351" y="79"/>
                      <a:pt x="351" y="79"/>
                    </a:cubicBezTo>
                    <a:cubicBezTo>
                      <a:pt x="342" y="78"/>
                      <a:pt x="342" y="78"/>
                      <a:pt x="342" y="78"/>
                    </a:cubicBezTo>
                    <a:cubicBezTo>
                      <a:pt x="326" y="79"/>
                      <a:pt x="326" y="79"/>
                      <a:pt x="326" y="79"/>
                    </a:cubicBezTo>
                    <a:cubicBezTo>
                      <a:pt x="325" y="78"/>
                      <a:pt x="325" y="78"/>
                      <a:pt x="325" y="78"/>
                    </a:cubicBezTo>
                    <a:cubicBezTo>
                      <a:pt x="319" y="73"/>
                      <a:pt x="319" y="73"/>
                      <a:pt x="319" y="73"/>
                    </a:cubicBezTo>
                    <a:cubicBezTo>
                      <a:pt x="319" y="73"/>
                      <a:pt x="319" y="73"/>
                      <a:pt x="319" y="73"/>
                    </a:cubicBezTo>
                    <a:cubicBezTo>
                      <a:pt x="319" y="73"/>
                      <a:pt x="319" y="73"/>
                      <a:pt x="319" y="73"/>
                    </a:cubicBezTo>
                    <a:cubicBezTo>
                      <a:pt x="319" y="73"/>
                      <a:pt x="319" y="73"/>
                      <a:pt x="319" y="73"/>
                    </a:cubicBezTo>
                    <a:cubicBezTo>
                      <a:pt x="315" y="68"/>
                      <a:pt x="315" y="68"/>
                      <a:pt x="315" y="68"/>
                    </a:cubicBezTo>
                    <a:cubicBezTo>
                      <a:pt x="315" y="69"/>
                      <a:pt x="315" y="69"/>
                      <a:pt x="315" y="69"/>
                    </a:cubicBezTo>
                    <a:cubicBezTo>
                      <a:pt x="314" y="69"/>
                      <a:pt x="314" y="69"/>
                      <a:pt x="314" y="69"/>
                    </a:cubicBezTo>
                    <a:cubicBezTo>
                      <a:pt x="313" y="71"/>
                      <a:pt x="311" y="71"/>
                      <a:pt x="309" y="71"/>
                    </a:cubicBezTo>
                    <a:cubicBezTo>
                      <a:pt x="307" y="72"/>
                      <a:pt x="307" y="72"/>
                      <a:pt x="307" y="72"/>
                    </a:cubicBezTo>
                    <a:cubicBezTo>
                      <a:pt x="306" y="73"/>
                      <a:pt x="305" y="73"/>
                      <a:pt x="304" y="73"/>
                    </a:cubicBezTo>
                    <a:cubicBezTo>
                      <a:pt x="303" y="73"/>
                      <a:pt x="303" y="71"/>
                      <a:pt x="302" y="69"/>
                    </a:cubicBezTo>
                    <a:cubicBezTo>
                      <a:pt x="302" y="67"/>
                      <a:pt x="301" y="65"/>
                      <a:pt x="299" y="63"/>
                    </a:cubicBezTo>
                    <a:cubicBezTo>
                      <a:pt x="298" y="63"/>
                      <a:pt x="298" y="63"/>
                      <a:pt x="298" y="63"/>
                    </a:cubicBezTo>
                    <a:cubicBezTo>
                      <a:pt x="298" y="63"/>
                      <a:pt x="298" y="63"/>
                      <a:pt x="298" y="63"/>
                    </a:cubicBezTo>
                    <a:cubicBezTo>
                      <a:pt x="298" y="63"/>
                      <a:pt x="298" y="63"/>
                      <a:pt x="298" y="63"/>
                    </a:cubicBezTo>
                    <a:cubicBezTo>
                      <a:pt x="296" y="57"/>
                      <a:pt x="296" y="57"/>
                      <a:pt x="296" y="57"/>
                    </a:cubicBezTo>
                    <a:cubicBezTo>
                      <a:pt x="294" y="57"/>
                      <a:pt x="294" y="57"/>
                      <a:pt x="294" y="57"/>
                    </a:cubicBezTo>
                    <a:cubicBezTo>
                      <a:pt x="288" y="61"/>
                      <a:pt x="288" y="61"/>
                      <a:pt x="288" y="61"/>
                    </a:cubicBezTo>
                    <a:cubicBezTo>
                      <a:pt x="288" y="62"/>
                      <a:pt x="288" y="62"/>
                      <a:pt x="288" y="62"/>
                    </a:cubicBezTo>
                    <a:cubicBezTo>
                      <a:pt x="287" y="62"/>
                      <a:pt x="287" y="62"/>
                      <a:pt x="287" y="62"/>
                    </a:cubicBezTo>
                    <a:cubicBezTo>
                      <a:pt x="273" y="65"/>
                      <a:pt x="273" y="65"/>
                      <a:pt x="273" y="65"/>
                    </a:cubicBezTo>
                    <a:cubicBezTo>
                      <a:pt x="273" y="65"/>
                      <a:pt x="273" y="65"/>
                      <a:pt x="273" y="65"/>
                    </a:cubicBezTo>
                    <a:cubicBezTo>
                      <a:pt x="272" y="64"/>
                      <a:pt x="272" y="64"/>
                      <a:pt x="272" y="64"/>
                    </a:cubicBezTo>
                    <a:cubicBezTo>
                      <a:pt x="263" y="58"/>
                      <a:pt x="263" y="58"/>
                      <a:pt x="263" y="58"/>
                    </a:cubicBezTo>
                    <a:cubicBezTo>
                      <a:pt x="263" y="58"/>
                      <a:pt x="263" y="58"/>
                      <a:pt x="263" y="58"/>
                    </a:cubicBezTo>
                    <a:cubicBezTo>
                      <a:pt x="262" y="57"/>
                      <a:pt x="262" y="57"/>
                      <a:pt x="262" y="57"/>
                    </a:cubicBezTo>
                    <a:cubicBezTo>
                      <a:pt x="262" y="57"/>
                      <a:pt x="262" y="57"/>
                      <a:pt x="262" y="57"/>
                    </a:cubicBezTo>
                    <a:cubicBezTo>
                      <a:pt x="262" y="57"/>
                      <a:pt x="262" y="57"/>
                      <a:pt x="262" y="57"/>
                    </a:cubicBezTo>
                    <a:cubicBezTo>
                      <a:pt x="259" y="52"/>
                      <a:pt x="259" y="52"/>
                      <a:pt x="259" y="52"/>
                    </a:cubicBezTo>
                    <a:cubicBezTo>
                      <a:pt x="253" y="59"/>
                      <a:pt x="253" y="59"/>
                      <a:pt x="253" y="59"/>
                    </a:cubicBezTo>
                    <a:cubicBezTo>
                      <a:pt x="248" y="65"/>
                      <a:pt x="244" y="67"/>
                      <a:pt x="242" y="65"/>
                    </a:cubicBezTo>
                    <a:cubicBezTo>
                      <a:pt x="233" y="60"/>
                      <a:pt x="233" y="60"/>
                      <a:pt x="233" y="60"/>
                    </a:cubicBezTo>
                    <a:cubicBezTo>
                      <a:pt x="226" y="59"/>
                      <a:pt x="226" y="59"/>
                      <a:pt x="226" y="59"/>
                    </a:cubicBezTo>
                    <a:cubicBezTo>
                      <a:pt x="225" y="60"/>
                      <a:pt x="225" y="60"/>
                      <a:pt x="225" y="60"/>
                    </a:cubicBezTo>
                    <a:cubicBezTo>
                      <a:pt x="219" y="55"/>
                      <a:pt x="219" y="55"/>
                      <a:pt x="219" y="55"/>
                    </a:cubicBezTo>
                    <a:cubicBezTo>
                      <a:pt x="219" y="55"/>
                      <a:pt x="219" y="55"/>
                      <a:pt x="219" y="55"/>
                    </a:cubicBezTo>
                    <a:cubicBezTo>
                      <a:pt x="218" y="55"/>
                      <a:pt x="218" y="55"/>
                      <a:pt x="218" y="55"/>
                    </a:cubicBezTo>
                    <a:cubicBezTo>
                      <a:pt x="221" y="44"/>
                      <a:pt x="221" y="44"/>
                      <a:pt x="221" y="44"/>
                    </a:cubicBezTo>
                    <a:cubicBezTo>
                      <a:pt x="221" y="40"/>
                      <a:pt x="221" y="40"/>
                      <a:pt x="221" y="40"/>
                    </a:cubicBezTo>
                    <a:cubicBezTo>
                      <a:pt x="217" y="39"/>
                      <a:pt x="217" y="39"/>
                      <a:pt x="217" y="39"/>
                    </a:cubicBezTo>
                    <a:cubicBezTo>
                      <a:pt x="217" y="39"/>
                      <a:pt x="217" y="39"/>
                      <a:pt x="217" y="39"/>
                    </a:cubicBezTo>
                    <a:cubicBezTo>
                      <a:pt x="208" y="29"/>
                      <a:pt x="208" y="29"/>
                      <a:pt x="208" y="29"/>
                    </a:cubicBezTo>
                    <a:cubicBezTo>
                      <a:pt x="209" y="23"/>
                      <a:pt x="209" y="23"/>
                      <a:pt x="209" y="23"/>
                    </a:cubicBezTo>
                    <a:cubicBezTo>
                      <a:pt x="188" y="21"/>
                      <a:pt x="188" y="21"/>
                      <a:pt x="188" y="21"/>
                    </a:cubicBezTo>
                    <a:cubicBezTo>
                      <a:pt x="180" y="16"/>
                      <a:pt x="180" y="16"/>
                      <a:pt x="180" y="16"/>
                    </a:cubicBezTo>
                    <a:cubicBezTo>
                      <a:pt x="178" y="15"/>
                      <a:pt x="176" y="13"/>
                      <a:pt x="175" y="9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2" y="0"/>
                      <a:pt x="172" y="0"/>
                      <a:pt x="172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63" y="5"/>
                      <a:pt x="163" y="5"/>
                      <a:pt x="163" y="5"/>
                    </a:cubicBezTo>
                    <a:cubicBezTo>
                      <a:pt x="155" y="15"/>
                      <a:pt x="155" y="15"/>
                      <a:pt x="155" y="15"/>
                    </a:cubicBezTo>
                    <a:cubicBezTo>
                      <a:pt x="157" y="21"/>
                      <a:pt x="157" y="21"/>
                      <a:pt x="157" y="21"/>
                    </a:cubicBezTo>
                    <a:cubicBezTo>
                      <a:pt x="159" y="30"/>
                      <a:pt x="159" y="30"/>
                      <a:pt x="159" y="30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60" y="31"/>
                      <a:pt x="160" y="31"/>
                      <a:pt x="160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4"/>
                      <a:pt x="156" y="35"/>
                      <a:pt x="153" y="35"/>
                    </a:cubicBezTo>
                    <a:cubicBezTo>
                      <a:pt x="145" y="35"/>
                      <a:pt x="145" y="35"/>
                      <a:pt x="145" y="35"/>
                    </a:cubicBezTo>
                    <a:cubicBezTo>
                      <a:pt x="140" y="33"/>
                      <a:pt x="140" y="33"/>
                      <a:pt x="140" y="33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3" y="35"/>
                      <a:pt x="133" y="35"/>
                      <a:pt x="133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3"/>
                      <a:pt x="131" y="43"/>
                      <a:pt x="131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19" y="39"/>
                      <a:pt x="119" y="39"/>
                      <a:pt x="119" y="39"/>
                    </a:cubicBezTo>
                    <a:cubicBezTo>
                      <a:pt x="119" y="43"/>
                      <a:pt x="120" y="45"/>
                      <a:pt x="121" y="48"/>
                    </a:cubicBezTo>
                    <a:cubicBezTo>
                      <a:pt x="123" y="51"/>
                      <a:pt x="123" y="53"/>
                      <a:pt x="122" y="55"/>
                    </a:cubicBezTo>
                    <a:cubicBezTo>
                      <a:pt x="121" y="58"/>
                      <a:pt x="121" y="58"/>
                      <a:pt x="121" y="58"/>
                    </a:cubicBezTo>
                    <a:cubicBezTo>
                      <a:pt x="119" y="59"/>
                      <a:pt x="116" y="60"/>
                      <a:pt x="111" y="59"/>
                    </a:cubicBezTo>
                    <a:cubicBezTo>
                      <a:pt x="104" y="59"/>
                      <a:pt x="104" y="59"/>
                      <a:pt x="104" y="59"/>
                    </a:cubicBezTo>
                    <a:cubicBezTo>
                      <a:pt x="103" y="71"/>
                      <a:pt x="103" y="71"/>
                      <a:pt x="103" y="71"/>
                    </a:cubicBezTo>
                    <a:cubicBezTo>
                      <a:pt x="95" y="67"/>
                      <a:pt x="95" y="67"/>
                      <a:pt x="95" y="67"/>
                    </a:cubicBezTo>
                    <a:cubicBezTo>
                      <a:pt x="94" y="67"/>
                      <a:pt x="94" y="67"/>
                      <a:pt x="94" y="67"/>
                    </a:cubicBezTo>
                    <a:cubicBezTo>
                      <a:pt x="94" y="67"/>
                      <a:pt x="94" y="67"/>
                      <a:pt x="94" y="67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67" y="54"/>
                      <a:pt x="67" y="54"/>
                      <a:pt x="67" y="54"/>
                    </a:cubicBezTo>
                    <a:cubicBezTo>
                      <a:pt x="66" y="54"/>
                      <a:pt x="66" y="54"/>
                      <a:pt x="66" y="54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59" y="42"/>
                      <a:pt x="59" y="42"/>
                      <a:pt x="59" y="42"/>
                    </a:cubicBezTo>
                    <a:cubicBezTo>
                      <a:pt x="56" y="38"/>
                      <a:pt x="54" y="35"/>
                      <a:pt x="53" y="33"/>
                    </a:cubicBezTo>
                    <a:cubicBezTo>
                      <a:pt x="53" y="32"/>
                      <a:pt x="53" y="31"/>
                      <a:pt x="51" y="31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46" y="29"/>
                      <a:pt x="44" y="27"/>
                      <a:pt x="43" y="23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2" name="íṥḷïḋè"/>
              <p:cNvSpPr/>
              <p:nvPr/>
            </p:nvSpPr>
            <p:spPr bwMode="auto">
              <a:xfrm>
                <a:off x="1120" y="2052"/>
                <a:ext cx="1489" cy="904"/>
              </a:xfrm>
              <a:custGeom>
                <a:avLst/>
                <a:gdLst>
                  <a:gd name="T0" fmla="*/ 67 w 629"/>
                  <a:gd name="T1" fmla="*/ 18 h 382"/>
                  <a:gd name="T2" fmla="*/ 34 w 629"/>
                  <a:gd name="T3" fmla="*/ 29 h 382"/>
                  <a:gd name="T4" fmla="*/ 21 w 629"/>
                  <a:gd name="T5" fmla="*/ 54 h 382"/>
                  <a:gd name="T6" fmla="*/ 10 w 629"/>
                  <a:gd name="T7" fmla="*/ 105 h 382"/>
                  <a:gd name="T8" fmla="*/ 9 w 629"/>
                  <a:gd name="T9" fmla="*/ 119 h 382"/>
                  <a:gd name="T10" fmla="*/ 31 w 629"/>
                  <a:gd name="T11" fmla="*/ 166 h 382"/>
                  <a:gd name="T12" fmla="*/ 65 w 629"/>
                  <a:gd name="T13" fmla="*/ 204 h 382"/>
                  <a:gd name="T14" fmla="*/ 92 w 629"/>
                  <a:gd name="T15" fmla="*/ 196 h 382"/>
                  <a:gd name="T16" fmla="*/ 118 w 629"/>
                  <a:gd name="T17" fmla="*/ 230 h 382"/>
                  <a:gd name="T18" fmla="*/ 145 w 629"/>
                  <a:gd name="T19" fmla="*/ 250 h 382"/>
                  <a:gd name="T20" fmla="*/ 157 w 629"/>
                  <a:gd name="T21" fmla="*/ 271 h 382"/>
                  <a:gd name="T22" fmla="*/ 189 w 629"/>
                  <a:gd name="T23" fmla="*/ 293 h 382"/>
                  <a:gd name="T24" fmla="*/ 204 w 629"/>
                  <a:gd name="T25" fmla="*/ 302 h 382"/>
                  <a:gd name="T26" fmla="*/ 236 w 629"/>
                  <a:gd name="T27" fmla="*/ 314 h 382"/>
                  <a:gd name="T28" fmla="*/ 299 w 629"/>
                  <a:gd name="T29" fmla="*/ 324 h 382"/>
                  <a:gd name="T30" fmla="*/ 297 w 629"/>
                  <a:gd name="T31" fmla="*/ 350 h 382"/>
                  <a:gd name="T32" fmla="*/ 387 w 629"/>
                  <a:gd name="T33" fmla="*/ 339 h 382"/>
                  <a:gd name="T34" fmla="*/ 397 w 629"/>
                  <a:gd name="T35" fmla="*/ 369 h 382"/>
                  <a:gd name="T36" fmla="*/ 479 w 629"/>
                  <a:gd name="T37" fmla="*/ 357 h 382"/>
                  <a:gd name="T38" fmla="*/ 513 w 629"/>
                  <a:gd name="T39" fmla="*/ 340 h 382"/>
                  <a:gd name="T40" fmla="*/ 569 w 629"/>
                  <a:gd name="T41" fmla="*/ 360 h 382"/>
                  <a:gd name="T42" fmla="*/ 570 w 629"/>
                  <a:gd name="T43" fmla="*/ 358 h 382"/>
                  <a:gd name="T44" fmla="*/ 597 w 629"/>
                  <a:gd name="T45" fmla="*/ 348 h 382"/>
                  <a:gd name="T46" fmla="*/ 608 w 629"/>
                  <a:gd name="T47" fmla="*/ 332 h 382"/>
                  <a:gd name="T48" fmla="*/ 624 w 629"/>
                  <a:gd name="T49" fmla="*/ 281 h 382"/>
                  <a:gd name="T50" fmla="*/ 617 w 629"/>
                  <a:gd name="T51" fmla="*/ 248 h 382"/>
                  <a:gd name="T52" fmla="*/ 601 w 629"/>
                  <a:gd name="T53" fmla="*/ 207 h 382"/>
                  <a:gd name="T54" fmla="*/ 593 w 629"/>
                  <a:gd name="T55" fmla="*/ 192 h 382"/>
                  <a:gd name="T56" fmla="*/ 583 w 629"/>
                  <a:gd name="T57" fmla="*/ 197 h 382"/>
                  <a:gd name="T58" fmla="*/ 558 w 629"/>
                  <a:gd name="T59" fmla="*/ 203 h 382"/>
                  <a:gd name="T60" fmla="*/ 532 w 629"/>
                  <a:gd name="T61" fmla="*/ 214 h 382"/>
                  <a:gd name="T62" fmla="*/ 513 w 629"/>
                  <a:gd name="T63" fmla="*/ 190 h 382"/>
                  <a:gd name="T64" fmla="*/ 496 w 629"/>
                  <a:gd name="T65" fmla="*/ 172 h 382"/>
                  <a:gd name="T66" fmla="*/ 443 w 629"/>
                  <a:gd name="T67" fmla="*/ 166 h 382"/>
                  <a:gd name="T68" fmla="*/ 403 w 629"/>
                  <a:gd name="T69" fmla="*/ 150 h 382"/>
                  <a:gd name="T70" fmla="*/ 389 w 629"/>
                  <a:gd name="T71" fmla="*/ 134 h 382"/>
                  <a:gd name="T72" fmla="*/ 369 w 629"/>
                  <a:gd name="T73" fmla="*/ 136 h 382"/>
                  <a:gd name="T74" fmla="*/ 347 w 629"/>
                  <a:gd name="T75" fmla="*/ 98 h 382"/>
                  <a:gd name="T76" fmla="*/ 356 w 629"/>
                  <a:gd name="T77" fmla="*/ 74 h 382"/>
                  <a:gd name="T78" fmla="*/ 357 w 629"/>
                  <a:gd name="T79" fmla="*/ 40 h 382"/>
                  <a:gd name="T80" fmla="*/ 357 w 629"/>
                  <a:gd name="T81" fmla="*/ 22 h 382"/>
                  <a:gd name="T82" fmla="*/ 355 w 629"/>
                  <a:gd name="T83" fmla="*/ 20 h 382"/>
                  <a:gd name="T84" fmla="*/ 347 w 629"/>
                  <a:gd name="T85" fmla="*/ 15 h 382"/>
                  <a:gd name="T86" fmla="*/ 305 w 629"/>
                  <a:gd name="T87" fmla="*/ 2 h 382"/>
                  <a:gd name="T88" fmla="*/ 260 w 629"/>
                  <a:gd name="T89" fmla="*/ 12 h 382"/>
                  <a:gd name="T90" fmla="*/ 221 w 629"/>
                  <a:gd name="T91" fmla="*/ 18 h 382"/>
                  <a:gd name="T92" fmla="*/ 206 w 629"/>
                  <a:gd name="T93" fmla="*/ 20 h 382"/>
                  <a:gd name="T94" fmla="*/ 171 w 629"/>
                  <a:gd name="T95" fmla="*/ 18 h 382"/>
                  <a:gd name="T96" fmla="*/ 152 w 629"/>
                  <a:gd name="T97" fmla="*/ 0 h 382"/>
                  <a:gd name="T98" fmla="*/ 135 w 629"/>
                  <a:gd name="T99" fmla="*/ 10 h 382"/>
                  <a:gd name="T100" fmla="*/ 92 w 629"/>
                  <a:gd name="T101" fmla="*/ 6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9" h="382">
                    <a:moveTo>
                      <a:pt x="77" y="2"/>
                    </a:moveTo>
                    <a:cubicBezTo>
                      <a:pt x="77" y="2"/>
                      <a:pt x="77" y="2"/>
                      <a:pt x="77" y="2"/>
                    </a:cubicBezTo>
                    <a:cubicBezTo>
                      <a:pt x="76" y="6"/>
                      <a:pt x="73" y="8"/>
                      <a:pt x="70" y="11"/>
                    </a:cubicBezTo>
                    <a:cubicBezTo>
                      <a:pt x="67" y="12"/>
                      <a:pt x="67" y="14"/>
                      <a:pt x="67" y="16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20"/>
                      <a:pt x="65" y="23"/>
                      <a:pt x="62" y="28"/>
                    </a:cubicBezTo>
                    <a:cubicBezTo>
                      <a:pt x="62" y="30"/>
                      <a:pt x="62" y="30"/>
                      <a:pt x="62" y="30"/>
                    </a:cubicBezTo>
                    <a:cubicBezTo>
                      <a:pt x="61" y="31"/>
                      <a:pt x="59" y="32"/>
                      <a:pt x="57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26" y="44"/>
                      <a:pt x="22" y="50"/>
                      <a:pt x="21" y="54"/>
                    </a:cubicBezTo>
                    <a:cubicBezTo>
                      <a:pt x="21" y="56"/>
                      <a:pt x="23" y="63"/>
                      <a:pt x="29" y="75"/>
                    </a:cubicBezTo>
                    <a:cubicBezTo>
                      <a:pt x="32" y="84"/>
                      <a:pt x="32" y="84"/>
                      <a:pt x="32" y="84"/>
                    </a:cubicBezTo>
                    <a:cubicBezTo>
                      <a:pt x="34" y="88"/>
                      <a:pt x="33" y="92"/>
                      <a:pt x="29" y="98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7" y="92"/>
                      <a:pt x="7" y="92"/>
                      <a:pt x="7" y="92"/>
                    </a:cubicBezTo>
                    <a:cubicBezTo>
                      <a:pt x="4" y="108"/>
                      <a:pt x="4" y="108"/>
                      <a:pt x="4" y="108"/>
                    </a:cubicBezTo>
                    <a:cubicBezTo>
                      <a:pt x="9" y="116"/>
                      <a:pt x="9" y="116"/>
                      <a:pt x="9" y="116"/>
                    </a:cubicBezTo>
                    <a:cubicBezTo>
                      <a:pt x="10" y="117"/>
                      <a:pt x="10" y="118"/>
                      <a:pt x="9" y="118"/>
                    </a:cubicBezTo>
                    <a:cubicBezTo>
                      <a:pt x="9" y="119"/>
                      <a:pt x="9" y="119"/>
                      <a:pt x="9" y="119"/>
                    </a:cubicBezTo>
                    <a:cubicBezTo>
                      <a:pt x="7" y="120"/>
                      <a:pt x="5" y="124"/>
                      <a:pt x="2" y="131"/>
                    </a:cubicBezTo>
                    <a:cubicBezTo>
                      <a:pt x="0" y="137"/>
                      <a:pt x="1" y="143"/>
                      <a:pt x="6" y="150"/>
                    </a:cubicBezTo>
                    <a:cubicBezTo>
                      <a:pt x="15" y="150"/>
                      <a:pt x="15" y="150"/>
                      <a:pt x="15" y="150"/>
                    </a:cubicBezTo>
                    <a:cubicBezTo>
                      <a:pt x="19" y="150"/>
                      <a:pt x="23" y="156"/>
                      <a:pt x="30" y="165"/>
                    </a:cubicBezTo>
                    <a:cubicBezTo>
                      <a:pt x="31" y="166"/>
                      <a:pt x="31" y="166"/>
                      <a:pt x="31" y="166"/>
                    </a:cubicBezTo>
                    <a:cubicBezTo>
                      <a:pt x="31" y="166"/>
                      <a:pt x="31" y="166"/>
                      <a:pt x="31" y="166"/>
                    </a:cubicBezTo>
                    <a:cubicBezTo>
                      <a:pt x="31" y="168"/>
                      <a:pt x="32" y="170"/>
                      <a:pt x="34" y="172"/>
                    </a:cubicBezTo>
                    <a:cubicBezTo>
                      <a:pt x="55" y="192"/>
                      <a:pt x="55" y="192"/>
                      <a:pt x="55" y="192"/>
                    </a:cubicBezTo>
                    <a:cubicBezTo>
                      <a:pt x="55" y="192"/>
                      <a:pt x="55" y="192"/>
                      <a:pt x="55" y="192"/>
                    </a:cubicBezTo>
                    <a:cubicBezTo>
                      <a:pt x="65" y="204"/>
                      <a:pt x="65" y="204"/>
                      <a:pt x="65" y="204"/>
                    </a:cubicBezTo>
                    <a:cubicBezTo>
                      <a:pt x="70" y="204"/>
                      <a:pt x="70" y="204"/>
                      <a:pt x="70" y="204"/>
                    </a:cubicBezTo>
                    <a:cubicBezTo>
                      <a:pt x="76" y="193"/>
                      <a:pt x="76" y="193"/>
                      <a:pt x="76" y="193"/>
                    </a:cubicBezTo>
                    <a:cubicBezTo>
                      <a:pt x="77" y="192"/>
                      <a:pt x="77" y="192"/>
                      <a:pt x="77" y="192"/>
                    </a:cubicBezTo>
                    <a:cubicBezTo>
                      <a:pt x="77" y="192"/>
                      <a:pt x="77" y="192"/>
                      <a:pt x="77" y="192"/>
                    </a:cubicBezTo>
                    <a:cubicBezTo>
                      <a:pt x="92" y="196"/>
                      <a:pt x="92" y="196"/>
                      <a:pt x="92" y="196"/>
                    </a:cubicBezTo>
                    <a:cubicBezTo>
                      <a:pt x="92" y="196"/>
                      <a:pt x="92" y="196"/>
                      <a:pt x="92" y="196"/>
                    </a:cubicBezTo>
                    <a:cubicBezTo>
                      <a:pt x="92" y="197"/>
                      <a:pt x="92" y="197"/>
                      <a:pt x="92" y="197"/>
                    </a:cubicBezTo>
                    <a:cubicBezTo>
                      <a:pt x="94" y="207"/>
                      <a:pt x="94" y="207"/>
                      <a:pt x="94" y="207"/>
                    </a:cubicBezTo>
                    <a:cubicBezTo>
                      <a:pt x="112" y="227"/>
                      <a:pt x="112" y="227"/>
                      <a:pt x="112" y="227"/>
                    </a:cubicBezTo>
                    <a:cubicBezTo>
                      <a:pt x="118" y="230"/>
                      <a:pt x="118" y="230"/>
                      <a:pt x="118" y="230"/>
                    </a:cubicBezTo>
                    <a:cubicBezTo>
                      <a:pt x="118" y="230"/>
                      <a:pt x="118" y="230"/>
                      <a:pt x="118" y="230"/>
                    </a:cubicBezTo>
                    <a:cubicBezTo>
                      <a:pt x="121" y="232"/>
                      <a:pt x="121" y="232"/>
                      <a:pt x="121" y="232"/>
                    </a:cubicBezTo>
                    <a:cubicBezTo>
                      <a:pt x="121" y="232"/>
                      <a:pt x="121" y="232"/>
                      <a:pt x="121" y="232"/>
                    </a:cubicBezTo>
                    <a:cubicBezTo>
                      <a:pt x="135" y="252"/>
                      <a:pt x="135" y="252"/>
                      <a:pt x="135" y="252"/>
                    </a:cubicBezTo>
                    <a:cubicBezTo>
                      <a:pt x="145" y="250"/>
                      <a:pt x="145" y="250"/>
                      <a:pt x="145" y="250"/>
                    </a:cubicBezTo>
                    <a:cubicBezTo>
                      <a:pt x="146" y="250"/>
                      <a:pt x="146" y="250"/>
                      <a:pt x="146" y="250"/>
                    </a:cubicBezTo>
                    <a:cubicBezTo>
                      <a:pt x="147" y="250"/>
                      <a:pt x="147" y="250"/>
                      <a:pt x="147" y="250"/>
                    </a:cubicBezTo>
                    <a:cubicBezTo>
                      <a:pt x="147" y="251"/>
                      <a:pt x="147" y="251"/>
                      <a:pt x="147" y="251"/>
                    </a:cubicBezTo>
                    <a:cubicBezTo>
                      <a:pt x="148" y="252"/>
                      <a:pt x="148" y="252"/>
                      <a:pt x="148" y="252"/>
                    </a:cubicBezTo>
                    <a:cubicBezTo>
                      <a:pt x="157" y="271"/>
                      <a:pt x="157" y="271"/>
                      <a:pt x="157" y="271"/>
                    </a:cubicBezTo>
                    <a:cubicBezTo>
                      <a:pt x="168" y="278"/>
                      <a:pt x="168" y="278"/>
                      <a:pt x="168" y="278"/>
                    </a:cubicBezTo>
                    <a:cubicBezTo>
                      <a:pt x="177" y="280"/>
                      <a:pt x="177" y="280"/>
                      <a:pt x="177" y="280"/>
                    </a:cubicBezTo>
                    <a:cubicBezTo>
                      <a:pt x="182" y="292"/>
                      <a:pt x="182" y="292"/>
                      <a:pt x="182" y="292"/>
                    </a:cubicBezTo>
                    <a:cubicBezTo>
                      <a:pt x="189" y="292"/>
                      <a:pt x="189" y="292"/>
                      <a:pt x="189" y="292"/>
                    </a:cubicBezTo>
                    <a:cubicBezTo>
                      <a:pt x="189" y="293"/>
                      <a:pt x="189" y="293"/>
                      <a:pt x="189" y="293"/>
                    </a:cubicBezTo>
                    <a:cubicBezTo>
                      <a:pt x="189" y="293"/>
                      <a:pt x="189" y="293"/>
                      <a:pt x="189" y="293"/>
                    </a:cubicBezTo>
                    <a:cubicBezTo>
                      <a:pt x="203" y="301"/>
                      <a:pt x="203" y="301"/>
                      <a:pt x="203" y="301"/>
                    </a:cubicBezTo>
                    <a:cubicBezTo>
                      <a:pt x="203" y="301"/>
                      <a:pt x="203" y="301"/>
                      <a:pt x="203" y="301"/>
                    </a:cubicBezTo>
                    <a:cubicBezTo>
                      <a:pt x="203" y="301"/>
                      <a:pt x="203" y="301"/>
                      <a:pt x="203" y="301"/>
                    </a:cubicBezTo>
                    <a:cubicBezTo>
                      <a:pt x="204" y="302"/>
                      <a:pt x="204" y="302"/>
                      <a:pt x="204" y="302"/>
                    </a:cubicBezTo>
                    <a:cubicBezTo>
                      <a:pt x="214" y="314"/>
                      <a:pt x="214" y="314"/>
                      <a:pt x="214" y="314"/>
                    </a:cubicBezTo>
                    <a:cubicBezTo>
                      <a:pt x="229" y="312"/>
                      <a:pt x="229" y="312"/>
                      <a:pt x="229" y="312"/>
                    </a:cubicBezTo>
                    <a:cubicBezTo>
                      <a:pt x="230" y="312"/>
                      <a:pt x="230" y="312"/>
                      <a:pt x="230" y="312"/>
                    </a:cubicBezTo>
                    <a:cubicBezTo>
                      <a:pt x="236" y="314"/>
                      <a:pt x="236" y="314"/>
                      <a:pt x="236" y="314"/>
                    </a:cubicBezTo>
                    <a:cubicBezTo>
                      <a:pt x="236" y="314"/>
                      <a:pt x="236" y="314"/>
                      <a:pt x="236" y="314"/>
                    </a:cubicBezTo>
                    <a:cubicBezTo>
                      <a:pt x="246" y="322"/>
                      <a:pt x="246" y="322"/>
                      <a:pt x="246" y="322"/>
                    </a:cubicBezTo>
                    <a:cubicBezTo>
                      <a:pt x="263" y="324"/>
                      <a:pt x="263" y="324"/>
                      <a:pt x="263" y="324"/>
                    </a:cubicBezTo>
                    <a:cubicBezTo>
                      <a:pt x="273" y="322"/>
                      <a:pt x="273" y="322"/>
                      <a:pt x="273" y="322"/>
                    </a:cubicBezTo>
                    <a:cubicBezTo>
                      <a:pt x="273" y="322"/>
                      <a:pt x="273" y="322"/>
                      <a:pt x="273" y="322"/>
                    </a:cubicBezTo>
                    <a:cubicBezTo>
                      <a:pt x="287" y="320"/>
                      <a:pt x="296" y="321"/>
                      <a:pt x="299" y="324"/>
                    </a:cubicBezTo>
                    <a:cubicBezTo>
                      <a:pt x="301" y="328"/>
                      <a:pt x="300" y="331"/>
                      <a:pt x="295" y="335"/>
                    </a:cubicBezTo>
                    <a:cubicBezTo>
                      <a:pt x="291" y="339"/>
                      <a:pt x="291" y="339"/>
                      <a:pt x="291" y="339"/>
                    </a:cubicBezTo>
                    <a:cubicBezTo>
                      <a:pt x="290" y="341"/>
                      <a:pt x="292" y="344"/>
                      <a:pt x="297" y="349"/>
                    </a:cubicBezTo>
                    <a:cubicBezTo>
                      <a:pt x="297" y="350"/>
                      <a:pt x="297" y="350"/>
                      <a:pt x="297" y="350"/>
                    </a:cubicBezTo>
                    <a:cubicBezTo>
                      <a:pt x="297" y="350"/>
                      <a:pt x="297" y="350"/>
                      <a:pt x="297" y="350"/>
                    </a:cubicBezTo>
                    <a:cubicBezTo>
                      <a:pt x="300" y="352"/>
                      <a:pt x="300" y="352"/>
                      <a:pt x="300" y="352"/>
                    </a:cubicBezTo>
                    <a:cubicBezTo>
                      <a:pt x="301" y="351"/>
                      <a:pt x="301" y="351"/>
                      <a:pt x="301" y="351"/>
                    </a:cubicBezTo>
                    <a:cubicBezTo>
                      <a:pt x="311" y="332"/>
                      <a:pt x="319" y="322"/>
                      <a:pt x="325" y="320"/>
                    </a:cubicBezTo>
                    <a:cubicBezTo>
                      <a:pt x="331" y="318"/>
                      <a:pt x="343" y="323"/>
                      <a:pt x="363" y="335"/>
                    </a:cubicBezTo>
                    <a:cubicBezTo>
                      <a:pt x="387" y="339"/>
                      <a:pt x="387" y="339"/>
                      <a:pt x="387" y="339"/>
                    </a:cubicBezTo>
                    <a:cubicBezTo>
                      <a:pt x="387" y="340"/>
                      <a:pt x="387" y="340"/>
                      <a:pt x="387" y="340"/>
                    </a:cubicBezTo>
                    <a:cubicBezTo>
                      <a:pt x="387" y="341"/>
                      <a:pt x="387" y="341"/>
                      <a:pt x="387" y="341"/>
                    </a:cubicBezTo>
                    <a:cubicBezTo>
                      <a:pt x="385" y="352"/>
                      <a:pt x="385" y="352"/>
                      <a:pt x="385" y="352"/>
                    </a:cubicBezTo>
                    <a:cubicBezTo>
                      <a:pt x="397" y="354"/>
                      <a:pt x="397" y="354"/>
                      <a:pt x="397" y="354"/>
                    </a:cubicBezTo>
                    <a:cubicBezTo>
                      <a:pt x="397" y="369"/>
                      <a:pt x="397" y="369"/>
                      <a:pt x="397" y="369"/>
                    </a:cubicBezTo>
                    <a:cubicBezTo>
                      <a:pt x="401" y="376"/>
                      <a:pt x="403" y="380"/>
                      <a:pt x="405" y="381"/>
                    </a:cubicBezTo>
                    <a:cubicBezTo>
                      <a:pt x="407" y="382"/>
                      <a:pt x="419" y="382"/>
                      <a:pt x="441" y="381"/>
                    </a:cubicBezTo>
                    <a:cubicBezTo>
                      <a:pt x="453" y="374"/>
                      <a:pt x="453" y="374"/>
                      <a:pt x="453" y="374"/>
                    </a:cubicBezTo>
                    <a:cubicBezTo>
                      <a:pt x="465" y="358"/>
                      <a:pt x="465" y="358"/>
                      <a:pt x="465" y="358"/>
                    </a:cubicBezTo>
                    <a:cubicBezTo>
                      <a:pt x="479" y="357"/>
                      <a:pt x="479" y="357"/>
                      <a:pt x="479" y="357"/>
                    </a:cubicBezTo>
                    <a:cubicBezTo>
                      <a:pt x="486" y="355"/>
                      <a:pt x="486" y="355"/>
                      <a:pt x="486" y="355"/>
                    </a:cubicBezTo>
                    <a:cubicBezTo>
                      <a:pt x="512" y="340"/>
                      <a:pt x="512" y="340"/>
                      <a:pt x="512" y="340"/>
                    </a:cubicBezTo>
                    <a:cubicBezTo>
                      <a:pt x="513" y="340"/>
                      <a:pt x="513" y="340"/>
                      <a:pt x="513" y="340"/>
                    </a:cubicBezTo>
                    <a:cubicBezTo>
                      <a:pt x="513" y="340"/>
                      <a:pt x="513" y="340"/>
                      <a:pt x="513" y="340"/>
                    </a:cubicBezTo>
                    <a:cubicBezTo>
                      <a:pt x="513" y="340"/>
                      <a:pt x="513" y="340"/>
                      <a:pt x="513" y="340"/>
                    </a:cubicBezTo>
                    <a:cubicBezTo>
                      <a:pt x="528" y="338"/>
                      <a:pt x="537" y="338"/>
                      <a:pt x="539" y="340"/>
                    </a:cubicBezTo>
                    <a:cubicBezTo>
                      <a:pt x="557" y="354"/>
                      <a:pt x="557" y="354"/>
                      <a:pt x="557" y="354"/>
                    </a:cubicBezTo>
                    <a:cubicBezTo>
                      <a:pt x="562" y="356"/>
                      <a:pt x="562" y="356"/>
                      <a:pt x="562" y="356"/>
                    </a:cubicBezTo>
                    <a:cubicBezTo>
                      <a:pt x="563" y="357"/>
                      <a:pt x="563" y="357"/>
                      <a:pt x="563" y="357"/>
                    </a:cubicBezTo>
                    <a:cubicBezTo>
                      <a:pt x="569" y="360"/>
                      <a:pt x="569" y="360"/>
                      <a:pt x="569" y="360"/>
                    </a:cubicBezTo>
                    <a:cubicBezTo>
                      <a:pt x="570" y="360"/>
                      <a:pt x="570" y="360"/>
                      <a:pt x="570" y="360"/>
                    </a:cubicBezTo>
                    <a:cubicBezTo>
                      <a:pt x="570" y="359"/>
                      <a:pt x="570" y="359"/>
                      <a:pt x="570" y="359"/>
                    </a:cubicBezTo>
                    <a:cubicBezTo>
                      <a:pt x="570" y="358"/>
                      <a:pt x="570" y="358"/>
                      <a:pt x="570" y="358"/>
                    </a:cubicBezTo>
                    <a:cubicBezTo>
                      <a:pt x="570" y="358"/>
                      <a:pt x="570" y="358"/>
                      <a:pt x="570" y="358"/>
                    </a:cubicBezTo>
                    <a:cubicBezTo>
                      <a:pt x="570" y="358"/>
                      <a:pt x="570" y="358"/>
                      <a:pt x="570" y="358"/>
                    </a:cubicBezTo>
                    <a:cubicBezTo>
                      <a:pt x="573" y="346"/>
                      <a:pt x="573" y="346"/>
                      <a:pt x="573" y="346"/>
                    </a:cubicBezTo>
                    <a:cubicBezTo>
                      <a:pt x="571" y="342"/>
                      <a:pt x="571" y="339"/>
                      <a:pt x="573" y="337"/>
                    </a:cubicBezTo>
                    <a:cubicBezTo>
                      <a:pt x="573" y="335"/>
                      <a:pt x="575" y="334"/>
                      <a:pt x="579" y="333"/>
                    </a:cubicBezTo>
                    <a:cubicBezTo>
                      <a:pt x="585" y="332"/>
                      <a:pt x="590" y="337"/>
                      <a:pt x="596" y="348"/>
                    </a:cubicBezTo>
                    <a:cubicBezTo>
                      <a:pt x="597" y="348"/>
                      <a:pt x="597" y="348"/>
                      <a:pt x="597" y="348"/>
                    </a:cubicBezTo>
                    <a:cubicBezTo>
                      <a:pt x="597" y="348"/>
                      <a:pt x="597" y="348"/>
                      <a:pt x="597" y="348"/>
                    </a:cubicBezTo>
                    <a:cubicBezTo>
                      <a:pt x="607" y="344"/>
                      <a:pt x="607" y="344"/>
                      <a:pt x="607" y="344"/>
                    </a:cubicBezTo>
                    <a:cubicBezTo>
                      <a:pt x="609" y="344"/>
                      <a:pt x="610" y="342"/>
                      <a:pt x="610" y="340"/>
                    </a:cubicBezTo>
                    <a:cubicBezTo>
                      <a:pt x="608" y="332"/>
                      <a:pt x="608" y="332"/>
                      <a:pt x="608" y="332"/>
                    </a:cubicBezTo>
                    <a:cubicBezTo>
                      <a:pt x="608" y="332"/>
                      <a:pt x="608" y="332"/>
                      <a:pt x="608" y="332"/>
                    </a:cubicBezTo>
                    <a:cubicBezTo>
                      <a:pt x="607" y="329"/>
                      <a:pt x="608" y="326"/>
                      <a:pt x="611" y="325"/>
                    </a:cubicBezTo>
                    <a:cubicBezTo>
                      <a:pt x="615" y="322"/>
                      <a:pt x="615" y="322"/>
                      <a:pt x="615" y="322"/>
                    </a:cubicBezTo>
                    <a:cubicBezTo>
                      <a:pt x="623" y="312"/>
                      <a:pt x="623" y="312"/>
                      <a:pt x="623" y="312"/>
                    </a:cubicBezTo>
                    <a:cubicBezTo>
                      <a:pt x="629" y="299"/>
                      <a:pt x="629" y="299"/>
                      <a:pt x="629" y="299"/>
                    </a:cubicBezTo>
                    <a:cubicBezTo>
                      <a:pt x="624" y="291"/>
                      <a:pt x="623" y="285"/>
                      <a:pt x="624" y="281"/>
                    </a:cubicBezTo>
                    <a:cubicBezTo>
                      <a:pt x="625" y="270"/>
                      <a:pt x="625" y="270"/>
                      <a:pt x="625" y="270"/>
                    </a:cubicBezTo>
                    <a:cubicBezTo>
                      <a:pt x="623" y="265"/>
                      <a:pt x="622" y="262"/>
                      <a:pt x="622" y="259"/>
                    </a:cubicBezTo>
                    <a:cubicBezTo>
                      <a:pt x="622" y="258"/>
                      <a:pt x="620" y="254"/>
                      <a:pt x="617" y="249"/>
                    </a:cubicBezTo>
                    <a:cubicBezTo>
                      <a:pt x="617" y="249"/>
                      <a:pt x="617" y="249"/>
                      <a:pt x="617" y="249"/>
                    </a:cubicBezTo>
                    <a:cubicBezTo>
                      <a:pt x="617" y="248"/>
                      <a:pt x="617" y="248"/>
                      <a:pt x="617" y="248"/>
                    </a:cubicBezTo>
                    <a:cubicBezTo>
                      <a:pt x="615" y="234"/>
                      <a:pt x="615" y="234"/>
                      <a:pt x="615" y="234"/>
                    </a:cubicBezTo>
                    <a:cubicBezTo>
                      <a:pt x="615" y="231"/>
                      <a:pt x="615" y="228"/>
                      <a:pt x="615" y="224"/>
                    </a:cubicBezTo>
                    <a:cubicBezTo>
                      <a:pt x="612" y="221"/>
                      <a:pt x="609" y="218"/>
                      <a:pt x="608" y="216"/>
                    </a:cubicBezTo>
                    <a:cubicBezTo>
                      <a:pt x="602" y="208"/>
                      <a:pt x="602" y="208"/>
                      <a:pt x="602" y="208"/>
                    </a:cubicBezTo>
                    <a:cubicBezTo>
                      <a:pt x="601" y="207"/>
                      <a:pt x="601" y="207"/>
                      <a:pt x="601" y="207"/>
                    </a:cubicBezTo>
                    <a:cubicBezTo>
                      <a:pt x="601" y="206"/>
                      <a:pt x="601" y="206"/>
                      <a:pt x="601" y="206"/>
                    </a:cubicBezTo>
                    <a:cubicBezTo>
                      <a:pt x="601" y="206"/>
                      <a:pt x="601" y="206"/>
                      <a:pt x="601" y="206"/>
                    </a:cubicBezTo>
                    <a:cubicBezTo>
                      <a:pt x="599" y="196"/>
                      <a:pt x="599" y="196"/>
                      <a:pt x="599" y="196"/>
                    </a:cubicBezTo>
                    <a:cubicBezTo>
                      <a:pt x="593" y="191"/>
                      <a:pt x="593" y="191"/>
                      <a:pt x="593" y="191"/>
                    </a:cubicBezTo>
                    <a:cubicBezTo>
                      <a:pt x="593" y="192"/>
                      <a:pt x="593" y="192"/>
                      <a:pt x="593" y="192"/>
                    </a:cubicBezTo>
                    <a:cubicBezTo>
                      <a:pt x="582" y="182"/>
                      <a:pt x="582" y="182"/>
                      <a:pt x="582" y="182"/>
                    </a:cubicBezTo>
                    <a:cubicBezTo>
                      <a:pt x="582" y="183"/>
                      <a:pt x="582" y="183"/>
                      <a:pt x="582" y="183"/>
                    </a:cubicBezTo>
                    <a:cubicBezTo>
                      <a:pt x="583" y="196"/>
                      <a:pt x="583" y="196"/>
                      <a:pt x="583" y="196"/>
                    </a:cubicBezTo>
                    <a:cubicBezTo>
                      <a:pt x="583" y="196"/>
                      <a:pt x="583" y="196"/>
                      <a:pt x="583" y="196"/>
                    </a:cubicBezTo>
                    <a:cubicBezTo>
                      <a:pt x="583" y="197"/>
                      <a:pt x="583" y="197"/>
                      <a:pt x="583" y="197"/>
                    </a:cubicBezTo>
                    <a:cubicBezTo>
                      <a:pt x="577" y="200"/>
                      <a:pt x="577" y="200"/>
                      <a:pt x="577" y="200"/>
                    </a:cubicBezTo>
                    <a:cubicBezTo>
                      <a:pt x="577" y="208"/>
                      <a:pt x="577" y="208"/>
                      <a:pt x="577" y="208"/>
                    </a:cubicBezTo>
                    <a:cubicBezTo>
                      <a:pt x="577" y="209"/>
                      <a:pt x="577" y="209"/>
                      <a:pt x="577" y="209"/>
                    </a:cubicBezTo>
                    <a:cubicBezTo>
                      <a:pt x="563" y="214"/>
                      <a:pt x="563" y="214"/>
                      <a:pt x="563" y="214"/>
                    </a:cubicBezTo>
                    <a:cubicBezTo>
                      <a:pt x="558" y="203"/>
                      <a:pt x="558" y="203"/>
                      <a:pt x="558" y="203"/>
                    </a:cubicBezTo>
                    <a:cubicBezTo>
                      <a:pt x="555" y="202"/>
                      <a:pt x="555" y="202"/>
                      <a:pt x="555" y="202"/>
                    </a:cubicBezTo>
                    <a:cubicBezTo>
                      <a:pt x="551" y="207"/>
                      <a:pt x="551" y="207"/>
                      <a:pt x="551" y="207"/>
                    </a:cubicBezTo>
                    <a:cubicBezTo>
                      <a:pt x="548" y="215"/>
                      <a:pt x="548" y="215"/>
                      <a:pt x="548" y="215"/>
                    </a:cubicBezTo>
                    <a:cubicBezTo>
                      <a:pt x="538" y="218"/>
                      <a:pt x="538" y="218"/>
                      <a:pt x="538" y="218"/>
                    </a:cubicBezTo>
                    <a:cubicBezTo>
                      <a:pt x="532" y="214"/>
                      <a:pt x="532" y="214"/>
                      <a:pt x="532" y="214"/>
                    </a:cubicBezTo>
                    <a:cubicBezTo>
                      <a:pt x="524" y="211"/>
                      <a:pt x="524" y="211"/>
                      <a:pt x="524" y="211"/>
                    </a:cubicBezTo>
                    <a:cubicBezTo>
                      <a:pt x="522" y="200"/>
                      <a:pt x="522" y="200"/>
                      <a:pt x="522" y="200"/>
                    </a:cubicBezTo>
                    <a:cubicBezTo>
                      <a:pt x="519" y="193"/>
                      <a:pt x="519" y="193"/>
                      <a:pt x="519" y="193"/>
                    </a:cubicBezTo>
                    <a:cubicBezTo>
                      <a:pt x="514" y="191"/>
                      <a:pt x="514" y="191"/>
                      <a:pt x="514" y="191"/>
                    </a:cubicBezTo>
                    <a:cubicBezTo>
                      <a:pt x="513" y="190"/>
                      <a:pt x="513" y="190"/>
                      <a:pt x="513" y="190"/>
                    </a:cubicBezTo>
                    <a:cubicBezTo>
                      <a:pt x="510" y="186"/>
                      <a:pt x="510" y="186"/>
                      <a:pt x="510" y="186"/>
                    </a:cubicBezTo>
                    <a:cubicBezTo>
                      <a:pt x="510" y="186"/>
                      <a:pt x="510" y="186"/>
                      <a:pt x="510" y="186"/>
                    </a:cubicBezTo>
                    <a:cubicBezTo>
                      <a:pt x="506" y="180"/>
                      <a:pt x="506" y="180"/>
                      <a:pt x="506" y="180"/>
                    </a:cubicBezTo>
                    <a:cubicBezTo>
                      <a:pt x="501" y="172"/>
                      <a:pt x="501" y="172"/>
                      <a:pt x="501" y="172"/>
                    </a:cubicBezTo>
                    <a:cubicBezTo>
                      <a:pt x="496" y="172"/>
                      <a:pt x="496" y="172"/>
                      <a:pt x="496" y="172"/>
                    </a:cubicBezTo>
                    <a:cubicBezTo>
                      <a:pt x="488" y="175"/>
                      <a:pt x="488" y="175"/>
                      <a:pt x="488" y="175"/>
                    </a:cubicBezTo>
                    <a:cubicBezTo>
                      <a:pt x="487" y="176"/>
                      <a:pt x="487" y="176"/>
                      <a:pt x="487" y="176"/>
                    </a:cubicBezTo>
                    <a:cubicBezTo>
                      <a:pt x="467" y="174"/>
                      <a:pt x="467" y="174"/>
                      <a:pt x="467" y="174"/>
                    </a:cubicBezTo>
                    <a:cubicBezTo>
                      <a:pt x="451" y="171"/>
                      <a:pt x="451" y="171"/>
                      <a:pt x="451" y="171"/>
                    </a:cubicBezTo>
                    <a:cubicBezTo>
                      <a:pt x="450" y="170"/>
                      <a:pt x="447" y="169"/>
                      <a:pt x="443" y="166"/>
                    </a:cubicBezTo>
                    <a:cubicBezTo>
                      <a:pt x="431" y="162"/>
                      <a:pt x="431" y="162"/>
                      <a:pt x="431" y="162"/>
                    </a:cubicBezTo>
                    <a:cubicBezTo>
                      <a:pt x="422" y="160"/>
                      <a:pt x="417" y="158"/>
                      <a:pt x="415" y="156"/>
                    </a:cubicBezTo>
                    <a:cubicBezTo>
                      <a:pt x="413" y="154"/>
                      <a:pt x="413" y="154"/>
                      <a:pt x="413" y="154"/>
                    </a:cubicBezTo>
                    <a:cubicBezTo>
                      <a:pt x="411" y="154"/>
                      <a:pt x="411" y="154"/>
                      <a:pt x="411" y="154"/>
                    </a:cubicBezTo>
                    <a:cubicBezTo>
                      <a:pt x="403" y="150"/>
                      <a:pt x="403" y="150"/>
                      <a:pt x="403" y="150"/>
                    </a:cubicBezTo>
                    <a:cubicBezTo>
                      <a:pt x="403" y="149"/>
                      <a:pt x="403" y="149"/>
                      <a:pt x="403" y="149"/>
                    </a:cubicBezTo>
                    <a:cubicBezTo>
                      <a:pt x="401" y="148"/>
                      <a:pt x="400" y="146"/>
                      <a:pt x="399" y="145"/>
                    </a:cubicBezTo>
                    <a:cubicBezTo>
                      <a:pt x="398" y="141"/>
                      <a:pt x="398" y="141"/>
                      <a:pt x="398" y="141"/>
                    </a:cubicBezTo>
                    <a:cubicBezTo>
                      <a:pt x="395" y="136"/>
                      <a:pt x="395" y="136"/>
                      <a:pt x="395" y="136"/>
                    </a:cubicBezTo>
                    <a:cubicBezTo>
                      <a:pt x="389" y="134"/>
                      <a:pt x="389" y="134"/>
                      <a:pt x="389" y="134"/>
                    </a:cubicBezTo>
                    <a:cubicBezTo>
                      <a:pt x="387" y="135"/>
                      <a:pt x="387" y="135"/>
                      <a:pt x="387" y="135"/>
                    </a:cubicBezTo>
                    <a:cubicBezTo>
                      <a:pt x="385" y="137"/>
                      <a:pt x="385" y="137"/>
                      <a:pt x="385" y="137"/>
                    </a:cubicBezTo>
                    <a:cubicBezTo>
                      <a:pt x="384" y="138"/>
                      <a:pt x="384" y="138"/>
                      <a:pt x="384" y="138"/>
                    </a:cubicBezTo>
                    <a:cubicBezTo>
                      <a:pt x="382" y="139"/>
                      <a:pt x="380" y="140"/>
                      <a:pt x="379" y="140"/>
                    </a:cubicBezTo>
                    <a:cubicBezTo>
                      <a:pt x="375" y="141"/>
                      <a:pt x="372" y="140"/>
                      <a:pt x="369" y="136"/>
                    </a:cubicBezTo>
                    <a:cubicBezTo>
                      <a:pt x="361" y="128"/>
                      <a:pt x="361" y="128"/>
                      <a:pt x="361" y="128"/>
                    </a:cubicBezTo>
                    <a:cubicBezTo>
                      <a:pt x="358" y="124"/>
                      <a:pt x="356" y="121"/>
                      <a:pt x="355" y="119"/>
                    </a:cubicBezTo>
                    <a:cubicBezTo>
                      <a:pt x="353" y="116"/>
                      <a:pt x="353" y="116"/>
                      <a:pt x="353" y="116"/>
                    </a:cubicBezTo>
                    <a:cubicBezTo>
                      <a:pt x="351" y="113"/>
                      <a:pt x="349" y="110"/>
                      <a:pt x="347" y="108"/>
                    </a:cubicBezTo>
                    <a:cubicBezTo>
                      <a:pt x="346" y="104"/>
                      <a:pt x="346" y="101"/>
                      <a:pt x="347" y="98"/>
                    </a:cubicBezTo>
                    <a:cubicBezTo>
                      <a:pt x="347" y="98"/>
                      <a:pt x="347" y="98"/>
                      <a:pt x="347" y="98"/>
                    </a:cubicBezTo>
                    <a:cubicBezTo>
                      <a:pt x="347" y="98"/>
                      <a:pt x="347" y="98"/>
                      <a:pt x="347" y="98"/>
                    </a:cubicBezTo>
                    <a:cubicBezTo>
                      <a:pt x="352" y="89"/>
                      <a:pt x="352" y="89"/>
                      <a:pt x="352" y="89"/>
                    </a:cubicBezTo>
                    <a:cubicBezTo>
                      <a:pt x="355" y="80"/>
                      <a:pt x="355" y="80"/>
                      <a:pt x="355" y="80"/>
                    </a:cubicBezTo>
                    <a:cubicBezTo>
                      <a:pt x="356" y="74"/>
                      <a:pt x="356" y="74"/>
                      <a:pt x="356" y="74"/>
                    </a:cubicBezTo>
                    <a:cubicBezTo>
                      <a:pt x="354" y="64"/>
                      <a:pt x="354" y="64"/>
                      <a:pt x="354" y="64"/>
                    </a:cubicBezTo>
                    <a:cubicBezTo>
                      <a:pt x="348" y="59"/>
                      <a:pt x="348" y="59"/>
                      <a:pt x="348" y="59"/>
                    </a:cubicBezTo>
                    <a:cubicBezTo>
                      <a:pt x="349" y="52"/>
                      <a:pt x="349" y="52"/>
                      <a:pt x="349" y="52"/>
                    </a:cubicBezTo>
                    <a:cubicBezTo>
                      <a:pt x="349" y="46"/>
                      <a:pt x="351" y="43"/>
                      <a:pt x="355" y="42"/>
                    </a:cubicBezTo>
                    <a:cubicBezTo>
                      <a:pt x="357" y="42"/>
                      <a:pt x="357" y="41"/>
                      <a:pt x="357" y="40"/>
                    </a:cubicBezTo>
                    <a:cubicBezTo>
                      <a:pt x="357" y="39"/>
                      <a:pt x="357" y="39"/>
                      <a:pt x="357" y="39"/>
                    </a:cubicBezTo>
                    <a:cubicBezTo>
                      <a:pt x="357" y="31"/>
                      <a:pt x="357" y="31"/>
                      <a:pt x="357" y="31"/>
                    </a:cubicBezTo>
                    <a:cubicBezTo>
                      <a:pt x="357" y="31"/>
                      <a:pt x="357" y="31"/>
                      <a:pt x="357" y="31"/>
                    </a:cubicBezTo>
                    <a:cubicBezTo>
                      <a:pt x="357" y="31"/>
                      <a:pt x="357" y="31"/>
                      <a:pt x="357" y="31"/>
                    </a:cubicBezTo>
                    <a:cubicBezTo>
                      <a:pt x="357" y="22"/>
                      <a:pt x="357" y="22"/>
                      <a:pt x="357" y="22"/>
                    </a:cubicBezTo>
                    <a:cubicBezTo>
                      <a:pt x="357" y="22"/>
                      <a:pt x="357" y="22"/>
                      <a:pt x="357" y="22"/>
                    </a:cubicBezTo>
                    <a:cubicBezTo>
                      <a:pt x="356" y="21"/>
                      <a:pt x="356" y="21"/>
                      <a:pt x="356" y="21"/>
                    </a:cubicBezTo>
                    <a:cubicBezTo>
                      <a:pt x="356" y="21"/>
                      <a:pt x="356" y="21"/>
                      <a:pt x="356" y="21"/>
                    </a:cubicBezTo>
                    <a:cubicBezTo>
                      <a:pt x="356" y="21"/>
                      <a:pt x="356" y="21"/>
                      <a:pt x="356" y="21"/>
                    </a:cubicBezTo>
                    <a:cubicBezTo>
                      <a:pt x="355" y="20"/>
                      <a:pt x="355" y="20"/>
                      <a:pt x="355" y="20"/>
                    </a:cubicBezTo>
                    <a:cubicBezTo>
                      <a:pt x="355" y="20"/>
                      <a:pt x="355" y="20"/>
                      <a:pt x="355" y="20"/>
                    </a:cubicBezTo>
                    <a:cubicBezTo>
                      <a:pt x="354" y="20"/>
                      <a:pt x="354" y="20"/>
                      <a:pt x="354" y="20"/>
                    </a:cubicBezTo>
                    <a:cubicBezTo>
                      <a:pt x="347" y="15"/>
                      <a:pt x="347" y="15"/>
                      <a:pt x="347" y="15"/>
                    </a:cubicBezTo>
                    <a:cubicBezTo>
                      <a:pt x="347" y="15"/>
                      <a:pt x="347" y="15"/>
                      <a:pt x="347" y="15"/>
                    </a:cubicBezTo>
                    <a:cubicBezTo>
                      <a:pt x="347" y="15"/>
                      <a:pt x="347" y="15"/>
                      <a:pt x="347" y="15"/>
                    </a:cubicBezTo>
                    <a:cubicBezTo>
                      <a:pt x="341" y="10"/>
                      <a:pt x="341" y="10"/>
                      <a:pt x="341" y="10"/>
                    </a:cubicBezTo>
                    <a:cubicBezTo>
                      <a:pt x="322" y="7"/>
                      <a:pt x="322" y="7"/>
                      <a:pt x="322" y="7"/>
                    </a:cubicBezTo>
                    <a:cubicBezTo>
                      <a:pt x="322" y="7"/>
                      <a:pt x="322" y="7"/>
                      <a:pt x="322" y="7"/>
                    </a:cubicBezTo>
                    <a:cubicBezTo>
                      <a:pt x="316" y="2"/>
                      <a:pt x="316" y="2"/>
                      <a:pt x="316" y="2"/>
                    </a:cubicBezTo>
                    <a:cubicBezTo>
                      <a:pt x="305" y="2"/>
                      <a:pt x="305" y="2"/>
                      <a:pt x="305" y="2"/>
                    </a:cubicBezTo>
                    <a:cubicBezTo>
                      <a:pt x="303" y="2"/>
                      <a:pt x="301" y="4"/>
                      <a:pt x="299" y="5"/>
                    </a:cubicBezTo>
                    <a:cubicBezTo>
                      <a:pt x="298" y="5"/>
                      <a:pt x="298" y="5"/>
                      <a:pt x="298" y="5"/>
                    </a:cubicBezTo>
                    <a:cubicBezTo>
                      <a:pt x="289" y="8"/>
                      <a:pt x="289" y="8"/>
                      <a:pt x="289" y="8"/>
                    </a:cubicBezTo>
                    <a:cubicBezTo>
                      <a:pt x="267" y="8"/>
                      <a:pt x="267" y="8"/>
                      <a:pt x="267" y="8"/>
                    </a:cubicBezTo>
                    <a:cubicBezTo>
                      <a:pt x="264" y="9"/>
                      <a:pt x="261" y="10"/>
                      <a:pt x="260" y="12"/>
                    </a:cubicBezTo>
                    <a:cubicBezTo>
                      <a:pt x="257" y="14"/>
                      <a:pt x="253" y="15"/>
                      <a:pt x="247" y="17"/>
                    </a:cubicBezTo>
                    <a:cubicBezTo>
                      <a:pt x="237" y="20"/>
                      <a:pt x="237" y="20"/>
                      <a:pt x="237" y="20"/>
                    </a:cubicBezTo>
                    <a:cubicBezTo>
                      <a:pt x="237" y="20"/>
                      <a:pt x="237" y="20"/>
                      <a:pt x="237" y="20"/>
                    </a:cubicBezTo>
                    <a:cubicBezTo>
                      <a:pt x="236" y="20"/>
                      <a:pt x="236" y="20"/>
                      <a:pt x="236" y="20"/>
                    </a:cubicBezTo>
                    <a:cubicBezTo>
                      <a:pt x="221" y="18"/>
                      <a:pt x="221" y="18"/>
                      <a:pt x="221" y="18"/>
                    </a:cubicBezTo>
                    <a:cubicBezTo>
                      <a:pt x="220" y="18"/>
                      <a:pt x="220" y="18"/>
                      <a:pt x="220" y="18"/>
                    </a:cubicBezTo>
                    <a:cubicBezTo>
                      <a:pt x="220" y="18"/>
                      <a:pt x="220" y="18"/>
                      <a:pt x="220" y="18"/>
                    </a:cubicBezTo>
                    <a:cubicBezTo>
                      <a:pt x="220" y="18"/>
                      <a:pt x="220" y="18"/>
                      <a:pt x="220" y="18"/>
                    </a:cubicBezTo>
                    <a:cubicBezTo>
                      <a:pt x="215" y="18"/>
                      <a:pt x="215" y="18"/>
                      <a:pt x="215" y="18"/>
                    </a:cubicBezTo>
                    <a:cubicBezTo>
                      <a:pt x="206" y="20"/>
                      <a:pt x="206" y="20"/>
                      <a:pt x="206" y="20"/>
                    </a:cubicBezTo>
                    <a:cubicBezTo>
                      <a:pt x="188" y="22"/>
                      <a:pt x="188" y="22"/>
                      <a:pt x="188" y="22"/>
                    </a:cubicBezTo>
                    <a:cubicBezTo>
                      <a:pt x="188" y="22"/>
                      <a:pt x="188" y="22"/>
                      <a:pt x="188" y="22"/>
                    </a:cubicBezTo>
                    <a:cubicBezTo>
                      <a:pt x="187" y="22"/>
                      <a:pt x="187" y="22"/>
                      <a:pt x="187" y="22"/>
                    </a:cubicBezTo>
                    <a:cubicBezTo>
                      <a:pt x="179" y="18"/>
                      <a:pt x="179" y="18"/>
                      <a:pt x="179" y="18"/>
                    </a:cubicBezTo>
                    <a:cubicBezTo>
                      <a:pt x="171" y="18"/>
                      <a:pt x="171" y="18"/>
                      <a:pt x="171" y="18"/>
                    </a:cubicBezTo>
                    <a:cubicBezTo>
                      <a:pt x="168" y="18"/>
                      <a:pt x="165" y="15"/>
                      <a:pt x="161" y="10"/>
                    </a:cubicBezTo>
                    <a:cubicBezTo>
                      <a:pt x="160" y="10"/>
                      <a:pt x="160" y="10"/>
                      <a:pt x="160" y="10"/>
                    </a:cubicBezTo>
                    <a:cubicBezTo>
                      <a:pt x="159" y="6"/>
                      <a:pt x="158" y="4"/>
                      <a:pt x="158" y="4"/>
                    </a:cubicBezTo>
                    <a:cubicBezTo>
                      <a:pt x="156" y="2"/>
                      <a:pt x="156" y="2"/>
                      <a:pt x="156" y="2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49" y="4"/>
                      <a:pt x="149" y="4"/>
                      <a:pt x="149" y="4"/>
                    </a:cubicBezTo>
                    <a:cubicBezTo>
                      <a:pt x="149" y="4"/>
                      <a:pt x="149" y="4"/>
                      <a:pt x="149" y="4"/>
                    </a:cubicBezTo>
                    <a:cubicBezTo>
                      <a:pt x="136" y="10"/>
                      <a:pt x="136" y="10"/>
                      <a:pt x="136" y="10"/>
                    </a:cubicBezTo>
                    <a:cubicBezTo>
                      <a:pt x="135" y="10"/>
                      <a:pt x="135" y="10"/>
                      <a:pt x="135" y="10"/>
                    </a:cubicBezTo>
                    <a:cubicBezTo>
                      <a:pt x="135" y="10"/>
                      <a:pt x="135" y="10"/>
                      <a:pt x="135" y="10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7" y="11"/>
                      <a:pt x="112" y="10"/>
                      <a:pt x="106" y="8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84" y="2"/>
                      <a:pt x="84" y="2"/>
                      <a:pt x="84" y="2"/>
                    </a:cubicBezTo>
                    <a:lnTo>
                      <a:pt x="77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3" name="îş1ïdê"/>
              <p:cNvSpPr/>
              <p:nvPr/>
            </p:nvSpPr>
            <p:spPr bwMode="auto">
              <a:xfrm>
                <a:off x="2476" y="2805"/>
                <a:ext cx="673" cy="701"/>
              </a:xfrm>
              <a:custGeom>
                <a:avLst/>
                <a:gdLst>
                  <a:gd name="T0" fmla="*/ 10 w 284"/>
                  <a:gd name="T1" fmla="*/ 182 h 296"/>
                  <a:gd name="T2" fmla="*/ 41 w 284"/>
                  <a:gd name="T3" fmla="*/ 181 h 296"/>
                  <a:gd name="T4" fmla="*/ 42 w 284"/>
                  <a:gd name="T5" fmla="*/ 195 h 296"/>
                  <a:gd name="T6" fmla="*/ 68 w 284"/>
                  <a:gd name="T7" fmla="*/ 221 h 296"/>
                  <a:gd name="T8" fmla="*/ 72 w 284"/>
                  <a:gd name="T9" fmla="*/ 260 h 296"/>
                  <a:gd name="T10" fmla="*/ 110 w 284"/>
                  <a:gd name="T11" fmla="*/ 270 h 296"/>
                  <a:gd name="T12" fmla="*/ 118 w 284"/>
                  <a:gd name="T13" fmla="*/ 282 h 296"/>
                  <a:gd name="T14" fmla="*/ 136 w 284"/>
                  <a:gd name="T15" fmla="*/ 296 h 296"/>
                  <a:gd name="T16" fmla="*/ 136 w 284"/>
                  <a:gd name="T17" fmla="*/ 284 h 296"/>
                  <a:gd name="T18" fmla="*/ 135 w 284"/>
                  <a:gd name="T19" fmla="*/ 244 h 296"/>
                  <a:gd name="T20" fmla="*/ 162 w 284"/>
                  <a:gd name="T21" fmla="*/ 236 h 296"/>
                  <a:gd name="T22" fmla="*/ 190 w 284"/>
                  <a:gd name="T23" fmla="*/ 236 h 296"/>
                  <a:gd name="T24" fmla="*/ 220 w 284"/>
                  <a:gd name="T25" fmla="*/ 233 h 296"/>
                  <a:gd name="T26" fmla="*/ 256 w 284"/>
                  <a:gd name="T27" fmla="*/ 211 h 296"/>
                  <a:gd name="T28" fmla="*/ 265 w 284"/>
                  <a:gd name="T29" fmla="*/ 214 h 296"/>
                  <a:gd name="T30" fmla="*/ 270 w 284"/>
                  <a:gd name="T31" fmla="*/ 216 h 296"/>
                  <a:gd name="T32" fmla="*/ 284 w 284"/>
                  <a:gd name="T33" fmla="*/ 205 h 296"/>
                  <a:gd name="T34" fmla="*/ 274 w 284"/>
                  <a:gd name="T35" fmla="*/ 194 h 296"/>
                  <a:gd name="T36" fmla="*/ 252 w 284"/>
                  <a:gd name="T37" fmla="*/ 180 h 296"/>
                  <a:gd name="T38" fmla="*/ 236 w 284"/>
                  <a:gd name="T39" fmla="*/ 182 h 296"/>
                  <a:gd name="T40" fmla="*/ 230 w 284"/>
                  <a:gd name="T41" fmla="*/ 170 h 296"/>
                  <a:gd name="T42" fmla="*/ 234 w 284"/>
                  <a:gd name="T43" fmla="*/ 155 h 296"/>
                  <a:gd name="T44" fmla="*/ 226 w 284"/>
                  <a:gd name="T45" fmla="*/ 136 h 296"/>
                  <a:gd name="T46" fmla="*/ 232 w 284"/>
                  <a:gd name="T47" fmla="*/ 106 h 296"/>
                  <a:gd name="T48" fmla="*/ 216 w 284"/>
                  <a:gd name="T49" fmla="*/ 102 h 296"/>
                  <a:gd name="T50" fmla="*/ 200 w 284"/>
                  <a:gd name="T51" fmla="*/ 84 h 296"/>
                  <a:gd name="T52" fmla="*/ 198 w 284"/>
                  <a:gd name="T53" fmla="*/ 74 h 296"/>
                  <a:gd name="T54" fmla="*/ 206 w 284"/>
                  <a:gd name="T55" fmla="*/ 66 h 296"/>
                  <a:gd name="T56" fmla="*/ 236 w 284"/>
                  <a:gd name="T57" fmla="*/ 63 h 296"/>
                  <a:gd name="T58" fmla="*/ 243 w 284"/>
                  <a:gd name="T59" fmla="*/ 66 h 296"/>
                  <a:gd name="T60" fmla="*/ 256 w 284"/>
                  <a:gd name="T61" fmla="*/ 54 h 296"/>
                  <a:gd name="T62" fmla="*/ 235 w 284"/>
                  <a:gd name="T63" fmla="*/ 52 h 296"/>
                  <a:gd name="T64" fmla="*/ 227 w 284"/>
                  <a:gd name="T65" fmla="*/ 44 h 296"/>
                  <a:gd name="T66" fmla="*/ 222 w 284"/>
                  <a:gd name="T67" fmla="*/ 22 h 296"/>
                  <a:gd name="T68" fmla="*/ 198 w 284"/>
                  <a:gd name="T69" fmla="*/ 34 h 296"/>
                  <a:gd name="T70" fmla="*/ 201 w 284"/>
                  <a:gd name="T71" fmla="*/ 50 h 296"/>
                  <a:gd name="T72" fmla="*/ 193 w 284"/>
                  <a:gd name="T73" fmla="*/ 62 h 296"/>
                  <a:gd name="T74" fmla="*/ 183 w 284"/>
                  <a:gd name="T75" fmla="*/ 85 h 296"/>
                  <a:gd name="T76" fmla="*/ 183 w 284"/>
                  <a:gd name="T77" fmla="*/ 98 h 296"/>
                  <a:gd name="T78" fmla="*/ 178 w 284"/>
                  <a:gd name="T79" fmla="*/ 104 h 296"/>
                  <a:gd name="T80" fmla="*/ 173 w 284"/>
                  <a:gd name="T81" fmla="*/ 107 h 296"/>
                  <a:gd name="T82" fmla="*/ 154 w 284"/>
                  <a:gd name="T83" fmla="*/ 112 h 296"/>
                  <a:gd name="T84" fmla="*/ 138 w 284"/>
                  <a:gd name="T85" fmla="*/ 110 h 296"/>
                  <a:gd name="T86" fmla="*/ 129 w 284"/>
                  <a:gd name="T87" fmla="*/ 106 h 296"/>
                  <a:gd name="T88" fmla="*/ 122 w 284"/>
                  <a:gd name="T89" fmla="*/ 84 h 296"/>
                  <a:gd name="T90" fmla="*/ 113 w 284"/>
                  <a:gd name="T91" fmla="*/ 64 h 296"/>
                  <a:gd name="T92" fmla="*/ 110 w 284"/>
                  <a:gd name="T93" fmla="*/ 57 h 296"/>
                  <a:gd name="T94" fmla="*/ 100 w 284"/>
                  <a:gd name="T95" fmla="*/ 52 h 296"/>
                  <a:gd name="T96" fmla="*/ 86 w 284"/>
                  <a:gd name="T97" fmla="*/ 44 h 296"/>
                  <a:gd name="T98" fmla="*/ 86 w 284"/>
                  <a:gd name="T99" fmla="*/ 35 h 296"/>
                  <a:gd name="T100" fmla="*/ 77 w 284"/>
                  <a:gd name="T101" fmla="*/ 29 h 296"/>
                  <a:gd name="T102" fmla="*/ 61 w 284"/>
                  <a:gd name="T103" fmla="*/ 42 h 296"/>
                  <a:gd name="T104" fmla="*/ 50 w 284"/>
                  <a:gd name="T105" fmla="*/ 21 h 296"/>
                  <a:gd name="T106" fmla="*/ 40 w 284"/>
                  <a:gd name="T107" fmla="*/ 10 h 296"/>
                  <a:gd name="T108" fmla="*/ 28 w 284"/>
                  <a:gd name="T109" fmla="*/ 33 h 296"/>
                  <a:gd name="T110" fmla="*/ 28 w 284"/>
                  <a:gd name="T111" fmla="*/ 54 h 296"/>
                  <a:gd name="T112" fmla="*/ 46 w 284"/>
                  <a:gd name="T113" fmla="*/ 70 h 296"/>
                  <a:gd name="T114" fmla="*/ 31 w 284"/>
                  <a:gd name="T115" fmla="*/ 128 h 296"/>
                  <a:gd name="T116" fmla="*/ 2 w 284"/>
                  <a:gd name="T117" fmla="*/ 174 h 296"/>
                  <a:gd name="T118" fmla="*/ 2 w 284"/>
                  <a:gd name="T119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84" h="296">
                    <a:moveTo>
                      <a:pt x="2" y="182"/>
                    </a:moveTo>
                    <a:cubicBezTo>
                      <a:pt x="0" y="187"/>
                      <a:pt x="0" y="187"/>
                      <a:pt x="0" y="187"/>
                    </a:cubicBezTo>
                    <a:cubicBezTo>
                      <a:pt x="3" y="187"/>
                      <a:pt x="6" y="185"/>
                      <a:pt x="9" y="183"/>
                    </a:cubicBezTo>
                    <a:cubicBezTo>
                      <a:pt x="10" y="182"/>
                      <a:pt x="10" y="182"/>
                      <a:pt x="10" y="182"/>
                    </a:cubicBezTo>
                    <a:cubicBezTo>
                      <a:pt x="10" y="182"/>
                      <a:pt x="10" y="182"/>
                      <a:pt x="10" y="182"/>
                    </a:cubicBezTo>
                    <a:cubicBezTo>
                      <a:pt x="26" y="180"/>
                      <a:pt x="26" y="180"/>
                      <a:pt x="26" y="180"/>
                    </a:cubicBezTo>
                    <a:cubicBezTo>
                      <a:pt x="37" y="175"/>
                      <a:pt x="37" y="175"/>
                      <a:pt x="37" y="175"/>
                    </a:cubicBezTo>
                    <a:cubicBezTo>
                      <a:pt x="41" y="181"/>
                      <a:pt x="41" y="181"/>
                      <a:pt x="41" y="181"/>
                    </a:cubicBezTo>
                    <a:cubicBezTo>
                      <a:pt x="42" y="181"/>
                      <a:pt x="42" y="181"/>
                      <a:pt x="42" y="181"/>
                    </a:cubicBezTo>
                    <a:cubicBezTo>
                      <a:pt x="37" y="189"/>
                      <a:pt x="37" y="189"/>
                      <a:pt x="37" y="189"/>
                    </a:cubicBezTo>
                    <a:cubicBezTo>
                      <a:pt x="42" y="194"/>
                      <a:pt x="42" y="194"/>
                      <a:pt x="42" y="194"/>
                    </a:cubicBezTo>
                    <a:cubicBezTo>
                      <a:pt x="42" y="195"/>
                      <a:pt x="42" y="195"/>
                      <a:pt x="42" y="195"/>
                    </a:cubicBezTo>
                    <a:cubicBezTo>
                      <a:pt x="42" y="196"/>
                      <a:pt x="42" y="196"/>
                      <a:pt x="42" y="196"/>
                    </a:cubicBezTo>
                    <a:cubicBezTo>
                      <a:pt x="38" y="213"/>
                      <a:pt x="38" y="213"/>
                      <a:pt x="38" y="213"/>
                    </a:cubicBezTo>
                    <a:cubicBezTo>
                      <a:pt x="49" y="220"/>
                      <a:pt x="49" y="220"/>
                      <a:pt x="49" y="220"/>
                    </a:cubicBezTo>
                    <a:cubicBezTo>
                      <a:pt x="68" y="221"/>
                      <a:pt x="68" y="221"/>
                      <a:pt x="68" y="221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53" y="240"/>
                      <a:pt x="47" y="248"/>
                      <a:pt x="48" y="251"/>
                    </a:cubicBezTo>
                    <a:cubicBezTo>
                      <a:pt x="55" y="253"/>
                      <a:pt x="55" y="253"/>
                      <a:pt x="55" y="253"/>
                    </a:cubicBezTo>
                    <a:cubicBezTo>
                      <a:pt x="64" y="254"/>
                      <a:pt x="70" y="256"/>
                      <a:pt x="72" y="260"/>
                    </a:cubicBezTo>
                    <a:cubicBezTo>
                      <a:pt x="74" y="265"/>
                      <a:pt x="77" y="270"/>
                      <a:pt x="79" y="275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6" y="282"/>
                      <a:pt x="96" y="282"/>
                      <a:pt x="96" y="282"/>
                    </a:cubicBezTo>
                    <a:cubicBezTo>
                      <a:pt x="110" y="270"/>
                      <a:pt x="110" y="270"/>
                      <a:pt x="110" y="270"/>
                    </a:cubicBezTo>
                    <a:cubicBezTo>
                      <a:pt x="118" y="281"/>
                      <a:pt x="118" y="281"/>
                      <a:pt x="118" y="281"/>
                    </a:cubicBezTo>
                    <a:cubicBezTo>
                      <a:pt x="118" y="282"/>
                      <a:pt x="118" y="282"/>
                      <a:pt x="118" y="282"/>
                    </a:cubicBezTo>
                    <a:cubicBezTo>
                      <a:pt x="118" y="282"/>
                      <a:pt x="118" y="282"/>
                      <a:pt x="118" y="282"/>
                    </a:cubicBezTo>
                    <a:cubicBezTo>
                      <a:pt x="118" y="282"/>
                      <a:pt x="118" y="282"/>
                      <a:pt x="118" y="282"/>
                    </a:cubicBezTo>
                    <a:cubicBezTo>
                      <a:pt x="120" y="292"/>
                      <a:pt x="120" y="292"/>
                      <a:pt x="120" y="292"/>
                    </a:cubicBezTo>
                    <a:cubicBezTo>
                      <a:pt x="126" y="293"/>
                      <a:pt x="126" y="293"/>
                      <a:pt x="126" y="293"/>
                    </a:cubicBezTo>
                    <a:cubicBezTo>
                      <a:pt x="126" y="293"/>
                      <a:pt x="126" y="293"/>
                      <a:pt x="126" y="293"/>
                    </a:cubicBezTo>
                    <a:cubicBezTo>
                      <a:pt x="136" y="296"/>
                      <a:pt x="136" y="296"/>
                      <a:pt x="136" y="296"/>
                    </a:cubicBezTo>
                    <a:cubicBezTo>
                      <a:pt x="138" y="296"/>
                      <a:pt x="138" y="296"/>
                      <a:pt x="138" y="296"/>
                    </a:cubicBezTo>
                    <a:cubicBezTo>
                      <a:pt x="138" y="295"/>
                      <a:pt x="138" y="295"/>
                      <a:pt x="138" y="295"/>
                    </a:cubicBezTo>
                    <a:cubicBezTo>
                      <a:pt x="136" y="285"/>
                      <a:pt x="136" y="285"/>
                      <a:pt x="136" y="285"/>
                    </a:cubicBezTo>
                    <a:cubicBezTo>
                      <a:pt x="136" y="284"/>
                      <a:pt x="136" y="284"/>
                      <a:pt x="136" y="284"/>
                    </a:cubicBezTo>
                    <a:cubicBezTo>
                      <a:pt x="131" y="261"/>
                      <a:pt x="131" y="261"/>
                      <a:pt x="131" y="261"/>
                    </a:cubicBezTo>
                    <a:cubicBezTo>
                      <a:pt x="131" y="260"/>
                      <a:pt x="131" y="260"/>
                      <a:pt x="131" y="260"/>
                    </a:cubicBezTo>
                    <a:cubicBezTo>
                      <a:pt x="134" y="244"/>
                      <a:pt x="134" y="244"/>
                      <a:pt x="134" y="244"/>
                    </a:cubicBezTo>
                    <a:cubicBezTo>
                      <a:pt x="135" y="244"/>
                      <a:pt x="135" y="244"/>
                      <a:pt x="135" y="244"/>
                    </a:cubicBezTo>
                    <a:cubicBezTo>
                      <a:pt x="136" y="244"/>
                      <a:pt x="136" y="244"/>
                      <a:pt x="136" y="244"/>
                    </a:cubicBezTo>
                    <a:cubicBezTo>
                      <a:pt x="147" y="245"/>
                      <a:pt x="147" y="245"/>
                      <a:pt x="147" y="245"/>
                    </a:cubicBezTo>
                    <a:cubicBezTo>
                      <a:pt x="160" y="235"/>
                      <a:pt x="160" y="235"/>
                      <a:pt x="160" y="235"/>
                    </a:cubicBezTo>
                    <a:cubicBezTo>
                      <a:pt x="162" y="236"/>
                      <a:pt x="162" y="236"/>
                      <a:pt x="162" y="236"/>
                    </a:cubicBezTo>
                    <a:cubicBezTo>
                      <a:pt x="169" y="241"/>
                      <a:pt x="174" y="246"/>
                      <a:pt x="176" y="249"/>
                    </a:cubicBezTo>
                    <a:cubicBezTo>
                      <a:pt x="178" y="248"/>
                      <a:pt x="183" y="244"/>
                      <a:pt x="189" y="237"/>
                    </a:cubicBezTo>
                    <a:cubicBezTo>
                      <a:pt x="189" y="236"/>
                      <a:pt x="189" y="236"/>
                      <a:pt x="189" y="236"/>
                    </a:cubicBezTo>
                    <a:cubicBezTo>
                      <a:pt x="190" y="236"/>
                      <a:pt x="190" y="236"/>
                      <a:pt x="190" y="236"/>
                    </a:cubicBezTo>
                    <a:cubicBezTo>
                      <a:pt x="210" y="241"/>
                      <a:pt x="210" y="241"/>
                      <a:pt x="210" y="241"/>
                    </a:cubicBezTo>
                    <a:cubicBezTo>
                      <a:pt x="219" y="234"/>
                      <a:pt x="219" y="234"/>
                      <a:pt x="219" y="234"/>
                    </a:cubicBezTo>
                    <a:cubicBezTo>
                      <a:pt x="219" y="233"/>
                      <a:pt x="219" y="233"/>
                      <a:pt x="219" y="233"/>
                    </a:cubicBezTo>
                    <a:cubicBezTo>
                      <a:pt x="220" y="233"/>
                      <a:pt x="220" y="233"/>
                      <a:pt x="220" y="233"/>
                    </a:cubicBezTo>
                    <a:cubicBezTo>
                      <a:pt x="220" y="233"/>
                      <a:pt x="220" y="233"/>
                      <a:pt x="220" y="233"/>
                    </a:cubicBezTo>
                    <a:cubicBezTo>
                      <a:pt x="220" y="233"/>
                      <a:pt x="220" y="233"/>
                      <a:pt x="220" y="233"/>
                    </a:cubicBezTo>
                    <a:cubicBezTo>
                      <a:pt x="229" y="235"/>
                      <a:pt x="229" y="235"/>
                      <a:pt x="229" y="235"/>
                    </a:cubicBezTo>
                    <a:cubicBezTo>
                      <a:pt x="256" y="211"/>
                      <a:pt x="256" y="211"/>
                      <a:pt x="256" y="211"/>
                    </a:cubicBezTo>
                    <a:cubicBezTo>
                      <a:pt x="264" y="213"/>
                      <a:pt x="264" y="213"/>
                      <a:pt x="264" y="213"/>
                    </a:cubicBezTo>
                    <a:cubicBezTo>
                      <a:pt x="264" y="213"/>
                      <a:pt x="264" y="213"/>
                      <a:pt x="264" y="213"/>
                    </a:cubicBezTo>
                    <a:cubicBezTo>
                      <a:pt x="265" y="214"/>
                      <a:pt x="265" y="214"/>
                      <a:pt x="265" y="214"/>
                    </a:cubicBezTo>
                    <a:cubicBezTo>
                      <a:pt x="265" y="214"/>
                      <a:pt x="265" y="214"/>
                      <a:pt x="265" y="214"/>
                    </a:cubicBezTo>
                    <a:cubicBezTo>
                      <a:pt x="266" y="214"/>
                      <a:pt x="266" y="214"/>
                      <a:pt x="266" y="214"/>
                    </a:cubicBezTo>
                    <a:cubicBezTo>
                      <a:pt x="268" y="218"/>
                      <a:pt x="268" y="218"/>
                      <a:pt x="268" y="218"/>
                    </a:cubicBezTo>
                    <a:cubicBezTo>
                      <a:pt x="270" y="216"/>
                      <a:pt x="270" y="216"/>
                      <a:pt x="270" y="216"/>
                    </a:cubicBezTo>
                    <a:cubicBezTo>
                      <a:pt x="270" y="216"/>
                      <a:pt x="270" y="216"/>
                      <a:pt x="270" y="216"/>
                    </a:cubicBezTo>
                    <a:cubicBezTo>
                      <a:pt x="270" y="215"/>
                      <a:pt x="270" y="215"/>
                      <a:pt x="270" y="215"/>
                    </a:cubicBezTo>
                    <a:cubicBezTo>
                      <a:pt x="270" y="215"/>
                      <a:pt x="270" y="215"/>
                      <a:pt x="270" y="215"/>
                    </a:cubicBezTo>
                    <a:cubicBezTo>
                      <a:pt x="278" y="211"/>
                      <a:pt x="278" y="211"/>
                      <a:pt x="278" y="211"/>
                    </a:cubicBezTo>
                    <a:cubicBezTo>
                      <a:pt x="284" y="205"/>
                      <a:pt x="284" y="205"/>
                      <a:pt x="284" y="205"/>
                    </a:cubicBezTo>
                    <a:cubicBezTo>
                      <a:pt x="283" y="193"/>
                      <a:pt x="283" y="193"/>
                      <a:pt x="283" y="193"/>
                    </a:cubicBezTo>
                    <a:cubicBezTo>
                      <a:pt x="282" y="191"/>
                      <a:pt x="282" y="191"/>
                      <a:pt x="282" y="191"/>
                    </a:cubicBezTo>
                    <a:cubicBezTo>
                      <a:pt x="274" y="194"/>
                      <a:pt x="274" y="194"/>
                      <a:pt x="274" y="194"/>
                    </a:cubicBezTo>
                    <a:cubicBezTo>
                      <a:pt x="274" y="194"/>
                      <a:pt x="274" y="194"/>
                      <a:pt x="274" y="194"/>
                    </a:cubicBezTo>
                    <a:cubicBezTo>
                      <a:pt x="272" y="195"/>
                      <a:pt x="270" y="196"/>
                      <a:pt x="267" y="196"/>
                    </a:cubicBezTo>
                    <a:cubicBezTo>
                      <a:pt x="258" y="196"/>
                      <a:pt x="258" y="196"/>
                      <a:pt x="258" y="196"/>
                    </a:cubicBezTo>
                    <a:cubicBezTo>
                      <a:pt x="255" y="196"/>
                      <a:pt x="254" y="195"/>
                      <a:pt x="252" y="193"/>
                    </a:cubicBezTo>
                    <a:cubicBezTo>
                      <a:pt x="252" y="180"/>
                      <a:pt x="252" y="180"/>
                      <a:pt x="252" y="180"/>
                    </a:cubicBezTo>
                    <a:cubicBezTo>
                      <a:pt x="249" y="179"/>
                      <a:pt x="248" y="178"/>
                      <a:pt x="246" y="178"/>
                    </a:cubicBezTo>
                    <a:cubicBezTo>
                      <a:pt x="244" y="179"/>
                      <a:pt x="244" y="179"/>
                      <a:pt x="244" y="179"/>
                    </a:cubicBezTo>
                    <a:cubicBezTo>
                      <a:pt x="242" y="180"/>
                      <a:pt x="242" y="180"/>
                      <a:pt x="242" y="180"/>
                    </a:cubicBezTo>
                    <a:cubicBezTo>
                      <a:pt x="236" y="182"/>
                      <a:pt x="236" y="182"/>
                      <a:pt x="236" y="182"/>
                    </a:cubicBezTo>
                    <a:cubicBezTo>
                      <a:pt x="234" y="182"/>
                      <a:pt x="234" y="182"/>
                      <a:pt x="234" y="182"/>
                    </a:cubicBezTo>
                    <a:cubicBezTo>
                      <a:pt x="234" y="181"/>
                      <a:pt x="234" y="181"/>
                      <a:pt x="234" y="181"/>
                    </a:cubicBezTo>
                    <a:cubicBezTo>
                      <a:pt x="231" y="175"/>
                      <a:pt x="231" y="175"/>
                      <a:pt x="231" y="175"/>
                    </a:cubicBezTo>
                    <a:cubicBezTo>
                      <a:pt x="230" y="170"/>
                      <a:pt x="230" y="170"/>
                      <a:pt x="230" y="170"/>
                    </a:cubicBezTo>
                    <a:cubicBezTo>
                      <a:pt x="230" y="170"/>
                      <a:pt x="230" y="170"/>
                      <a:pt x="230" y="170"/>
                    </a:cubicBezTo>
                    <a:cubicBezTo>
                      <a:pt x="234" y="155"/>
                      <a:pt x="234" y="155"/>
                      <a:pt x="234" y="155"/>
                    </a:cubicBezTo>
                    <a:cubicBezTo>
                      <a:pt x="234" y="155"/>
                      <a:pt x="234" y="155"/>
                      <a:pt x="234" y="155"/>
                    </a:cubicBezTo>
                    <a:cubicBezTo>
                      <a:pt x="234" y="155"/>
                      <a:pt x="234" y="155"/>
                      <a:pt x="234" y="155"/>
                    </a:cubicBezTo>
                    <a:cubicBezTo>
                      <a:pt x="234" y="154"/>
                      <a:pt x="234" y="154"/>
                      <a:pt x="234" y="154"/>
                    </a:cubicBezTo>
                    <a:cubicBezTo>
                      <a:pt x="238" y="147"/>
                      <a:pt x="238" y="147"/>
                      <a:pt x="238" y="147"/>
                    </a:cubicBezTo>
                    <a:cubicBezTo>
                      <a:pt x="226" y="137"/>
                      <a:pt x="226" y="137"/>
                      <a:pt x="226" y="137"/>
                    </a:cubicBezTo>
                    <a:cubicBezTo>
                      <a:pt x="226" y="136"/>
                      <a:pt x="226" y="136"/>
                      <a:pt x="226" y="136"/>
                    </a:cubicBezTo>
                    <a:cubicBezTo>
                      <a:pt x="226" y="136"/>
                      <a:pt x="226" y="136"/>
                      <a:pt x="226" y="136"/>
                    </a:cubicBezTo>
                    <a:cubicBezTo>
                      <a:pt x="226" y="124"/>
                      <a:pt x="226" y="124"/>
                      <a:pt x="226" y="124"/>
                    </a:cubicBezTo>
                    <a:cubicBezTo>
                      <a:pt x="226" y="124"/>
                      <a:pt x="226" y="124"/>
                      <a:pt x="226" y="124"/>
                    </a:cubicBezTo>
                    <a:cubicBezTo>
                      <a:pt x="232" y="106"/>
                      <a:pt x="232" y="106"/>
                      <a:pt x="232" y="106"/>
                    </a:cubicBezTo>
                    <a:cubicBezTo>
                      <a:pt x="228" y="96"/>
                      <a:pt x="228" y="96"/>
                      <a:pt x="228" y="96"/>
                    </a:cubicBezTo>
                    <a:cubicBezTo>
                      <a:pt x="225" y="95"/>
                      <a:pt x="225" y="95"/>
                      <a:pt x="225" y="95"/>
                    </a:cubicBezTo>
                    <a:cubicBezTo>
                      <a:pt x="220" y="95"/>
                      <a:pt x="220" y="95"/>
                      <a:pt x="220" y="95"/>
                    </a:cubicBezTo>
                    <a:cubicBezTo>
                      <a:pt x="216" y="102"/>
                      <a:pt x="216" y="102"/>
                      <a:pt x="216" y="102"/>
                    </a:cubicBezTo>
                    <a:cubicBezTo>
                      <a:pt x="210" y="98"/>
                      <a:pt x="210" y="98"/>
                      <a:pt x="210" y="98"/>
                    </a:cubicBezTo>
                    <a:cubicBezTo>
                      <a:pt x="205" y="95"/>
                      <a:pt x="205" y="95"/>
                      <a:pt x="205" y="95"/>
                    </a:cubicBezTo>
                    <a:cubicBezTo>
                      <a:pt x="200" y="84"/>
                      <a:pt x="200" y="84"/>
                      <a:pt x="200" y="84"/>
                    </a:cubicBezTo>
                    <a:cubicBezTo>
                      <a:pt x="200" y="84"/>
                      <a:pt x="200" y="84"/>
                      <a:pt x="200" y="84"/>
                    </a:cubicBezTo>
                    <a:cubicBezTo>
                      <a:pt x="200" y="84"/>
                      <a:pt x="200" y="84"/>
                      <a:pt x="200" y="84"/>
                    </a:cubicBezTo>
                    <a:cubicBezTo>
                      <a:pt x="199" y="76"/>
                      <a:pt x="199" y="76"/>
                      <a:pt x="199" y="76"/>
                    </a:cubicBezTo>
                    <a:cubicBezTo>
                      <a:pt x="199" y="75"/>
                      <a:pt x="199" y="75"/>
                      <a:pt x="199" y="75"/>
                    </a:cubicBezTo>
                    <a:cubicBezTo>
                      <a:pt x="198" y="74"/>
                      <a:pt x="198" y="74"/>
                      <a:pt x="198" y="74"/>
                    </a:cubicBezTo>
                    <a:cubicBezTo>
                      <a:pt x="200" y="74"/>
                      <a:pt x="200" y="74"/>
                      <a:pt x="200" y="74"/>
                    </a:cubicBezTo>
                    <a:cubicBezTo>
                      <a:pt x="205" y="66"/>
                      <a:pt x="205" y="66"/>
                      <a:pt x="205" y="66"/>
                    </a:cubicBezTo>
                    <a:cubicBezTo>
                      <a:pt x="206" y="66"/>
                      <a:pt x="206" y="66"/>
                      <a:pt x="206" y="66"/>
                    </a:cubicBezTo>
                    <a:cubicBezTo>
                      <a:pt x="206" y="66"/>
                      <a:pt x="206" y="66"/>
                      <a:pt x="206" y="66"/>
                    </a:cubicBezTo>
                    <a:cubicBezTo>
                      <a:pt x="206" y="66"/>
                      <a:pt x="206" y="66"/>
                      <a:pt x="206" y="66"/>
                    </a:cubicBezTo>
                    <a:cubicBezTo>
                      <a:pt x="210" y="65"/>
                      <a:pt x="210" y="65"/>
                      <a:pt x="210" y="65"/>
                    </a:cubicBezTo>
                    <a:cubicBezTo>
                      <a:pt x="215" y="64"/>
                      <a:pt x="215" y="64"/>
                      <a:pt x="215" y="64"/>
                    </a:cubicBezTo>
                    <a:cubicBezTo>
                      <a:pt x="236" y="63"/>
                      <a:pt x="236" y="63"/>
                      <a:pt x="236" y="63"/>
                    </a:cubicBezTo>
                    <a:cubicBezTo>
                      <a:pt x="236" y="63"/>
                      <a:pt x="236" y="63"/>
                      <a:pt x="236" y="63"/>
                    </a:cubicBezTo>
                    <a:cubicBezTo>
                      <a:pt x="239" y="64"/>
                      <a:pt x="239" y="64"/>
                      <a:pt x="239" y="64"/>
                    </a:cubicBezTo>
                    <a:cubicBezTo>
                      <a:pt x="240" y="64"/>
                      <a:pt x="240" y="64"/>
                      <a:pt x="240" y="64"/>
                    </a:cubicBezTo>
                    <a:cubicBezTo>
                      <a:pt x="243" y="66"/>
                      <a:pt x="243" y="66"/>
                      <a:pt x="243" y="66"/>
                    </a:cubicBezTo>
                    <a:cubicBezTo>
                      <a:pt x="248" y="63"/>
                      <a:pt x="248" y="63"/>
                      <a:pt x="248" y="63"/>
                    </a:cubicBezTo>
                    <a:cubicBezTo>
                      <a:pt x="253" y="60"/>
                      <a:pt x="253" y="60"/>
                      <a:pt x="253" y="60"/>
                    </a:cubicBezTo>
                    <a:cubicBezTo>
                      <a:pt x="256" y="56"/>
                      <a:pt x="256" y="56"/>
                      <a:pt x="256" y="56"/>
                    </a:cubicBezTo>
                    <a:cubicBezTo>
                      <a:pt x="256" y="54"/>
                      <a:pt x="256" y="54"/>
                      <a:pt x="256" y="54"/>
                    </a:cubicBezTo>
                    <a:cubicBezTo>
                      <a:pt x="256" y="45"/>
                      <a:pt x="256" y="45"/>
                      <a:pt x="256" y="45"/>
                    </a:cubicBezTo>
                    <a:cubicBezTo>
                      <a:pt x="251" y="44"/>
                      <a:pt x="251" y="44"/>
                      <a:pt x="251" y="44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0" y="50"/>
                      <a:pt x="238" y="52"/>
                      <a:pt x="235" y="52"/>
                    </a:cubicBezTo>
                    <a:cubicBezTo>
                      <a:pt x="232" y="52"/>
                      <a:pt x="230" y="49"/>
                      <a:pt x="227" y="45"/>
                    </a:cubicBezTo>
                    <a:cubicBezTo>
                      <a:pt x="227" y="45"/>
                      <a:pt x="227" y="45"/>
                      <a:pt x="227" y="45"/>
                    </a:cubicBezTo>
                    <a:cubicBezTo>
                      <a:pt x="227" y="45"/>
                      <a:pt x="227" y="45"/>
                      <a:pt x="227" y="45"/>
                    </a:cubicBezTo>
                    <a:cubicBezTo>
                      <a:pt x="227" y="44"/>
                      <a:pt x="227" y="44"/>
                      <a:pt x="227" y="44"/>
                    </a:cubicBezTo>
                    <a:cubicBezTo>
                      <a:pt x="226" y="39"/>
                      <a:pt x="226" y="39"/>
                      <a:pt x="226" y="39"/>
                    </a:cubicBezTo>
                    <a:cubicBezTo>
                      <a:pt x="226" y="38"/>
                      <a:pt x="226" y="38"/>
                      <a:pt x="226" y="38"/>
                    </a:cubicBezTo>
                    <a:cubicBezTo>
                      <a:pt x="227" y="33"/>
                      <a:pt x="227" y="33"/>
                      <a:pt x="227" y="33"/>
                    </a:cubicBezTo>
                    <a:cubicBezTo>
                      <a:pt x="222" y="22"/>
                      <a:pt x="222" y="22"/>
                      <a:pt x="222" y="22"/>
                    </a:cubicBezTo>
                    <a:cubicBezTo>
                      <a:pt x="214" y="24"/>
                      <a:pt x="214" y="24"/>
                      <a:pt x="214" y="24"/>
                    </a:cubicBezTo>
                    <a:cubicBezTo>
                      <a:pt x="210" y="28"/>
                      <a:pt x="210" y="28"/>
                      <a:pt x="210" y="28"/>
                    </a:cubicBezTo>
                    <a:cubicBezTo>
                      <a:pt x="212" y="40"/>
                      <a:pt x="212" y="40"/>
                      <a:pt x="212" y="40"/>
                    </a:cubicBezTo>
                    <a:cubicBezTo>
                      <a:pt x="198" y="34"/>
                      <a:pt x="198" y="34"/>
                      <a:pt x="198" y="34"/>
                    </a:cubicBezTo>
                    <a:cubicBezTo>
                      <a:pt x="202" y="41"/>
                      <a:pt x="202" y="41"/>
                      <a:pt x="202" y="41"/>
                    </a:cubicBezTo>
                    <a:cubicBezTo>
                      <a:pt x="202" y="41"/>
                      <a:pt x="202" y="41"/>
                      <a:pt x="202" y="41"/>
                    </a:cubicBezTo>
                    <a:cubicBezTo>
                      <a:pt x="202" y="42"/>
                      <a:pt x="202" y="42"/>
                      <a:pt x="202" y="42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1"/>
                      <a:pt x="201" y="51"/>
                      <a:pt x="201" y="51"/>
                    </a:cubicBezTo>
                    <a:cubicBezTo>
                      <a:pt x="200" y="51"/>
                      <a:pt x="200" y="51"/>
                      <a:pt x="200" y="51"/>
                    </a:cubicBezTo>
                    <a:cubicBezTo>
                      <a:pt x="193" y="62"/>
                      <a:pt x="193" y="62"/>
                      <a:pt x="193" y="62"/>
                    </a:cubicBezTo>
                    <a:cubicBezTo>
                      <a:pt x="193" y="62"/>
                      <a:pt x="193" y="62"/>
                      <a:pt x="193" y="62"/>
                    </a:cubicBezTo>
                    <a:cubicBezTo>
                      <a:pt x="180" y="69"/>
                      <a:pt x="180" y="69"/>
                      <a:pt x="180" y="69"/>
                    </a:cubicBezTo>
                    <a:cubicBezTo>
                      <a:pt x="179" y="76"/>
                      <a:pt x="179" y="76"/>
                      <a:pt x="179" y="76"/>
                    </a:cubicBezTo>
                    <a:cubicBezTo>
                      <a:pt x="179" y="78"/>
                      <a:pt x="180" y="81"/>
                      <a:pt x="182" y="85"/>
                    </a:cubicBezTo>
                    <a:cubicBezTo>
                      <a:pt x="183" y="85"/>
                      <a:pt x="183" y="85"/>
                      <a:pt x="183" y="85"/>
                    </a:cubicBezTo>
                    <a:cubicBezTo>
                      <a:pt x="183" y="86"/>
                      <a:pt x="183" y="86"/>
                      <a:pt x="183" y="86"/>
                    </a:cubicBezTo>
                    <a:cubicBezTo>
                      <a:pt x="184" y="96"/>
                      <a:pt x="184" y="96"/>
                      <a:pt x="184" y="96"/>
                    </a:cubicBezTo>
                    <a:cubicBezTo>
                      <a:pt x="184" y="97"/>
                      <a:pt x="184" y="97"/>
                      <a:pt x="184" y="97"/>
                    </a:cubicBezTo>
                    <a:cubicBezTo>
                      <a:pt x="183" y="98"/>
                      <a:pt x="183" y="98"/>
                      <a:pt x="183" y="98"/>
                    </a:cubicBezTo>
                    <a:cubicBezTo>
                      <a:pt x="178" y="104"/>
                      <a:pt x="178" y="104"/>
                      <a:pt x="178" y="104"/>
                    </a:cubicBezTo>
                    <a:cubicBezTo>
                      <a:pt x="178" y="104"/>
                      <a:pt x="178" y="104"/>
                      <a:pt x="178" y="104"/>
                    </a:cubicBezTo>
                    <a:cubicBezTo>
                      <a:pt x="178" y="104"/>
                      <a:pt x="178" y="104"/>
                      <a:pt x="178" y="104"/>
                    </a:cubicBezTo>
                    <a:cubicBezTo>
                      <a:pt x="178" y="104"/>
                      <a:pt x="178" y="104"/>
                      <a:pt x="178" y="104"/>
                    </a:cubicBezTo>
                    <a:cubicBezTo>
                      <a:pt x="174" y="107"/>
                      <a:pt x="174" y="107"/>
                      <a:pt x="174" y="107"/>
                    </a:cubicBezTo>
                    <a:cubicBezTo>
                      <a:pt x="174" y="107"/>
                      <a:pt x="174" y="107"/>
                      <a:pt x="174" y="107"/>
                    </a:cubicBezTo>
                    <a:cubicBezTo>
                      <a:pt x="173" y="107"/>
                      <a:pt x="173" y="107"/>
                      <a:pt x="173" y="107"/>
                    </a:cubicBezTo>
                    <a:cubicBezTo>
                      <a:pt x="173" y="107"/>
                      <a:pt x="173" y="107"/>
                      <a:pt x="173" y="107"/>
                    </a:cubicBezTo>
                    <a:cubicBezTo>
                      <a:pt x="172" y="107"/>
                      <a:pt x="172" y="107"/>
                      <a:pt x="172" y="107"/>
                    </a:cubicBezTo>
                    <a:cubicBezTo>
                      <a:pt x="163" y="105"/>
                      <a:pt x="163" y="105"/>
                      <a:pt x="163" y="105"/>
                    </a:cubicBezTo>
                    <a:cubicBezTo>
                      <a:pt x="162" y="105"/>
                      <a:pt x="160" y="106"/>
                      <a:pt x="158" y="107"/>
                    </a:cubicBezTo>
                    <a:cubicBezTo>
                      <a:pt x="154" y="112"/>
                      <a:pt x="154" y="112"/>
                      <a:pt x="154" y="112"/>
                    </a:cubicBezTo>
                    <a:cubicBezTo>
                      <a:pt x="150" y="116"/>
                      <a:pt x="150" y="116"/>
                      <a:pt x="150" y="116"/>
                    </a:cubicBezTo>
                    <a:cubicBezTo>
                      <a:pt x="148" y="119"/>
                      <a:pt x="146" y="120"/>
                      <a:pt x="141" y="119"/>
                    </a:cubicBezTo>
                    <a:cubicBezTo>
                      <a:pt x="138" y="119"/>
                      <a:pt x="138" y="116"/>
                      <a:pt x="138" y="112"/>
                    </a:cubicBezTo>
                    <a:cubicBezTo>
                      <a:pt x="138" y="110"/>
                      <a:pt x="138" y="110"/>
                      <a:pt x="138" y="110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36" y="109"/>
                      <a:pt x="136" y="109"/>
                      <a:pt x="136" y="109"/>
                    </a:cubicBezTo>
                    <a:cubicBezTo>
                      <a:pt x="135" y="110"/>
                      <a:pt x="134" y="111"/>
                      <a:pt x="132" y="111"/>
                    </a:cubicBezTo>
                    <a:cubicBezTo>
                      <a:pt x="131" y="110"/>
                      <a:pt x="130" y="109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28" y="96"/>
                      <a:pt x="128" y="96"/>
                      <a:pt x="128" y="96"/>
                    </a:cubicBezTo>
                    <a:cubicBezTo>
                      <a:pt x="126" y="88"/>
                      <a:pt x="126" y="88"/>
                      <a:pt x="126" y="88"/>
                    </a:cubicBezTo>
                    <a:cubicBezTo>
                      <a:pt x="122" y="84"/>
                      <a:pt x="122" y="84"/>
                      <a:pt x="122" y="84"/>
                    </a:cubicBezTo>
                    <a:cubicBezTo>
                      <a:pt x="122" y="84"/>
                      <a:pt x="122" y="84"/>
                      <a:pt x="122" y="84"/>
                    </a:cubicBezTo>
                    <a:cubicBezTo>
                      <a:pt x="122" y="83"/>
                      <a:pt x="122" y="83"/>
                      <a:pt x="122" y="83"/>
                    </a:cubicBezTo>
                    <a:cubicBezTo>
                      <a:pt x="113" y="64"/>
                      <a:pt x="113" y="64"/>
                      <a:pt x="113" y="64"/>
                    </a:cubicBezTo>
                    <a:cubicBezTo>
                      <a:pt x="113" y="64"/>
                      <a:pt x="113" y="64"/>
                      <a:pt x="113" y="64"/>
                    </a:cubicBezTo>
                    <a:cubicBezTo>
                      <a:pt x="110" y="58"/>
                      <a:pt x="110" y="58"/>
                      <a:pt x="110" y="58"/>
                    </a:cubicBezTo>
                    <a:cubicBezTo>
                      <a:pt x="110" y="58"/>
                      <a:pt x="110" y="58"/>
                      <a:pt x="110" y="58"/>
                    </a:cubicBezTo>
                    <a:cubicBezTo>
                      <a:pt x="110" y="58"/>
                      <a:pt x="110" y="58"/>
                      <a:pt x="110" y="58"/>
                    </a:cubicBezTo>
                    <a:cubicBezTo>
                      <a:pt x="110" y="57"/>
                      <a:pt x="110" y="57"/>
                      <a:pt x="110" y="57"/>
                    </a:cubicBezTo>
                    <a:cubicBezTo>
                      <a:pt x="108" y="47"/>
                      <a:pt x="108" y="47"/>
                      <a:pt x="108" y="47"/>
                    </a:cubicBezTo>
                    <a:cubicBezTo>
                      <a:pt x="107" y="45"/>
                      <a:pt x="107" y="45"/>
                      <a:pt x="107" y="45"/>
                    </a:cubicBezTo>
                    <a:cubicBezTo>
                      <a:pt x="106" y="46"/>
                      <a:pt x="106" y="46"/>
                      <a:pt x="106" y="46"/>
                    </a:cubicBezTo>
                    <a:cubicBezTo>
                      <a:pt x="103" y="50"/>
                      <a:pt x="101" y="52"/>
                      <a:pt x="100" y="52"/>
                    </a:cubicBezTo>
                    <a:cubicBezTo>
                      <a:pt x="99" y="52"/>
                      <a:pt x="97" y="50"/>
                      <a:pt x="94" y="48"/>
                    </a:cubicBezTo>
                    <a:cubicBezTo>
                      <a:pt x="88" y="45"/>
                      <a:pt x="88" y="45"/>
                      <a:pt x="88" y="45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35"/>
                      <a:pt x="86" y="35"/>
                      <a:pt x="86" y="35"/>
                    </a:cubicBezTo>
                    <a:cubicBezTo>
                      <a:pt x="86" y="35"/>
                      <a:pt x="86" y="35"/>
                      <a:pt x="86" y="35"/>
                    </a:cubicBezTo>
                    <a:cubicBezTo>
                      <a:pt x="84" y="29"/>
                      <a:pt x="84" y="29"/>
                      <a:pt x="84" y="29"/>
                    </a:cubicBezTo>
                    <a:cubicBezTo>
                      <a:pt x="81" y="21"/>
                      <a:pt x="81" y="21"/>
                      <a:pt x="81" y="21"/>
                    </a:cubicBezTo>
                    <a:cubicBezTo>
                      <a:pt x="78" y="21"/>
                      <a:pt x="78" y="21"/>
                      <a:pt x="78" y="21"/>
                    </a:cubicBezTo>
                    <a:cubicBezTo>
                      <a:pt x="78" y="24"/>
                      <a:pt x="78" y="27"/>
                      <a:pt x="77" y="29"/>
                    </a:cubicBezTo>
                    <a:cubicBezTo>
                      <a:pt x="76" y="31"/>
                      <a:pt x="75" y="33"/>
                      <a:pt x="72" y="35"/>
                    </a:cubicBezTo>
                    <a:cubicBezTo>
                      <a:pt x="72" y="38"/>
                      <a:pt x="70" y="40"/>
                      <a:pt x="69" y="41"/>
                    </a:cubicBezTo>
                    <a:cubicBezTo>
                      <a:pt x="66" y="44"/>
                      <a:pt x="64" y="44"/>
                      <a:pt x="62" y="42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58" y="41"/>
                      <a:pt x="58" y="38"/>
                      <a:pt x="58" y="33"/>
                    </a:cubicBezTo>
                    <a:cubicBezTo>
                      <a:pt x="58" y="31"/>
                      <a:pt x="58" y="31"/>
                      <a:pt x="58" y="31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1" y="27"/>
                      <a:pt x="50" y="24"/>
                      <a:pt x="50" y="21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40" y="17"/>
                      <a:pt x="41" y="20"/>
                      <a:pt x="41" y="22"/>
                    </a:cubicBezTo>
                    <a:cubicBezTo>
                      <a:pt x="41" y="26"/>
                      <a:pt x="39" y="29"/>
                      <a:pt x="36" y="30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52"/>
                      <a:pt x="27" y="54"/>
                      <a:pt x="28" y="54"/>
                    </a:cubicBezTo>
                    <a:cubicBezTo>
                      <a:pt x="30" y="55"/>
                      <a:pt x="33" y="55"/>
                      <a:pt x="36" y="53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46" y="69"/>
                      <a:pt x="46" y="69"/>
                      <a:pt x="46" y="69"/>
                    </a:cubicBezTo>
                    <a:cubicBezTo>
                      <a:pt x="46" y="70"/>
                      <a:pt x="46" y="70"/>
                      <a:pt x="46" y="70"/>
                    </a:cubicBezTo>
                    <a:cubicBezTo>
                      <a:pt x="46" y="70"/>
                      <a:pt x="46" y="70"/>
                      <a:pt x="46" y="70"/>
                    </a:cubicBezTo>
                    <a:cubicBezTo>
                      <a:pt x="46" y="70"/>
                      <a:pt x="46" y="70"/>
                      <a:pt x="46" y="70"/>
                    </a:cubicBezTo>
                    <a:cubicBezTo>
                      <a:pt x="43" y="102"/>
                      <a:pt x="40" y="120"/>
                      <a:pt x="36" y="125"/>
                    </a:cubicBezTo>
                    <a:cubicBezTo>
                      <a:pt x="35" y="126"/>
                      <a:pt x="34" y="127"/>
                      <a:pt x="31" y="128"/>
                    </a:cubicBezTo>
                    <a:cubicBezTo>
                      <a:pt x="28" y="128"/>
                      <a:pt x="26" y="127"/>
                      <a:pt x="24" y="126"/>
                    </a:cubicBezTo>
                    <a:cubicBezTo>
                      <a:pt x="13" y="146"/>
                      <a:pt x="6" y="157"/>
                      <a:pt x="3" y="159"/>
                    </a:cubicBezTo>
                    <a:cubicBezTo>
                      <a:pt x="4" y="159"/>
                      <a:pt x="4" y="159"/>
                      <a:pt x="4" y="159"/>
                    </a:cubicBezTo>
                    <a:cubicBezTo>
                      <a:pt x="2" y="159"/>
                      <a:pt x="1" y="164"/>
                      <a:pt x="2" y="174"/>
                    </a:cubicBezTo>
                    <a:cubicBezTo>
                      <a:pt x="4" y="176"/>
                      <a:pt x="4" y="176"/>
                      <a:pt x="4" y="176"/>
                    </a:cubicBezTo>
                    <a:cubicBezTo>
                      <a:pt x="5" y="176"/>
                      <a:pt x="5" y="176"/>
                      <a:pt x="5" y="176"/>
                    </a:cubicBezTo>
                    <a:cubicBezTo>
                      <a:pt x="6" y="177"/>
                      <a:pt x="6" y="177"/>
                      <a:pt x="6" y="177"/>
                    </a:cubicBezTo>
                    <a:lnTo>
                      <a:pt x="2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4" name="ïsļïḍe"/>
              <p:cNvSpPr/>
              <p:nvPr/>
            </p:nvSpPr>
            <p:spPr bwMode="auto">
              <a:xfrm>
                <a:off x="2959" y="2796"/>
                <a:ext cx="455" cy="392"/>
              </a:xfrm>
              <a:custGeom>
                <a:avLst/>
                <a:gdLst>
                  <a:gd name="T0" fmla="*/ 142 w 192"/>
                  <a:gd name="T1" fmla="*/ 7 h 166"/>
                  <a:gd name="T2" fmla="*/ 131 w 192"/>
                  <a:gd name="T3" fmla="*/ 10 h 166"/>
                  <a:gd name="T4" fmla="*/ 129 w 192"/>
                  <a:gd name="T5" fmla="*/ 0 h 166"/>
                  <a:gd name="T6" fmla="*/ 125 w 192"/>
                  <a:gd name="T7" fmla="*/ 10 h 166"/>
                  <a:gd name="T8" fmla="*/ 119 w 192"/>
                  <a:gd name="T9" fmla="*/ 18 h 166"/>
                  <a:gd name="T10" fmla="*/ 108 w 192"/>
                  <a:gd name="T11" fmla="*/ 17 h 166"/>
                  <a:gd name="T12" fmla="*/ 106 w 192"/>
                  <a:gd name="T13" fmla="*/ 25 h 166"/>
                  <a:gd name="T14" fmla="*/ 94 w 192"/>
                  <a:gd name="T15" fmla="*/ 28 h 166"/>
                  <a:gd name="T16" fmla="*/ 90 w 192"/>
                  <a:gd name="T17" fmla="*/ 30 h 166"/>
                  <a:gd name="T18" fmla="*/ 80 w 192"/>
                  <a:gd name="T19" fmla="*/ 26 h 166"/>
                  <a:gd name="T20" fmla="*/ 73 w 192"/>
                  <a:gd name="T21" fmla="*/ 24 h 166"/>
                  <a:gd name="T22" fmla="*/ 84 w 192"/>
                  <a:gd name="T23" fmla="*/ 40 h 166"/>
                  <a:gd name="T24" fmla="*/ 90 w 192"/>
                  <a:gd name="T25" fmla="*/ 46 h 166"/>
                  <a:gd name="T26" fmla="*/ 88 w 192"/>
                  <a:gd name="T27" fmla="*/ 55 h 166"/>
                  <a:gd name="T28" fmla="*/ 69 w 192"/>
                  <a:gd name="T29" fmla="*/ 64 h 166"/>
                  <a:gd name="T30" fmla="*/ 62 w 192"/>
                  <a:gd name="T31" fmla="*/ 65 h 166"/>
                  <a:gd name="T32" fmla="*/ 55 w 192"/>
                  <a:gd name="T33" fmla="*/ 63 h 166"/>
                  <a:gd name="T34" fmla="*/ 47 w 192"/>
                  <a:gd name="T35" fmla="*/ 71 h 166"/>
                  <a:gd name="T36" fmla="*/ 39 w 192"/>
                  <a:gd name="T37" fmla="*/ 74 h 166"/>
                  <a:gd name="T38" fmla="*/ 8 w 192"/>
                  <a:gd name="T39" fmla="*/ 74 h 166"/>
                  <a:gd name="T40" fmla="*/ 4 w 192"/>
                  <a:gd name="T41" fmla="*/ 96 h 166"/>
                  <a:gd name="T42" fmla="*/ 11 w 192"/>
                  <a:gd name="T43" fmla="*/ 100 h 166"/>
                  <a:gd name="T44" fmla="*/ 15 w 192"/>
                  <a:gd name="T45" fmla="*/ 95 h 166"/>
                  <a:gd name="T46" fmla="*/ 28 w 192"/>
                  <a:gd name="T47" fmla="*/ 96 h 166"/>
                  <a:gd name="T48" fmla="*/ 31 w 192"/>
                  <a:gd name="T49" fmla="*/ 118 h 166"/>
                  <a:gd name="T50" fmla="*/ 26 w 192"/>
                  <a:gd name="T51" fmla="*/ 130 h 166"/>
                  <a:gd name="T52" fmla="*/ 38 w 192"/>
                  <a:gd name="T53" fmla="*/ 148 h 166"/>
                  <a:gd name="T54" fmla="*/ 33 w 192"/>
                  <a:gd name="T55" fmla="*/ 166 h 166"/>
                  <a:gd name="T56" fmla="*/ 46 w 192"/>
                  <a:gd name="T57" fmla="*/ 159 h 166"/>
                  <a:gd name="T58" fmla="*/ 55 w 192"/>
                  <a:gd name="T59" fmla="*/ 160 h 166"/>
                  <a:gd name="T60" fmla="*/ 84 w 192"/>
                  <a:gd name="T61" fmla="*/ 160 h 166"/>
                  <a:gd name="T62" fmla="*/ 98 w 192"/>
                  <a:gd name="T63" fmla="*/ 150 h 166"/>
                  <a:gd name="T64" fmla="*/ 114 w 192"/>
                  <a:gd name="T65" fmla="*/ 137 h 166"/>
                  <a:gd name="T66" fmla="*/ 124 w 192"/>
                  <a:gd name="T67" fmla="*/ 141 h 166"/>
                  <a:gd name="T68" fmla="*/ 137 w 192"/>
                  <a:gd name="T69" fmla="*/ 146 h 166"/>
                  <a:gd name="T70" fmla="*/ 146 w 192"/>
                  <a:gd name="T71" fmla="*/ 149 h 166"/>
                  <a:gd name="T72" fmla="*/ 148 w 192"/>
                  <a:gd name="T73" fmla="*/ 144 h 166"/>
                  <a:gd name="T74" fmla="*/ 151 w 192"/>
                  <a:gd name="T75" fmla="*/ 142 h 166"/>
                  <a:gd name="T76" fmla="*/ 157 w 192"/>
                  <a:gd name="T77" fmla="*/ 138 h 166"/>
                  <a:gd name="T78" fmla="*/ 173 w 192"/>
                  <a:gd name="T79" fmla="*/ 126 h 166"/>
                  <a:gd name="T80" fmla="*/ 176 w 192"/>
                  <a:gd name="T81" fmla="*/ 124 h 166"/>
                  <a:gd name="T82" fmla="*/ 183 w 192"/>
                  <a:gd name="T83" fmla="*/ 122 h 166"/>
                  <a:gd name="T84" fmla="*/ 190 w 192"/>
                  <a:gd name="T85" fmla="*/ 118 h 166"/>
                  <a:gd name="T86" fmla="*/ 186 w 192"/>
                  <a:gd name="T87" fmla="*/ 103 h 166"/>
                  <a:gd name="T88" fmla="*/ 188 w 192"/>
                  <a:gd name="T89" fmla="*/ 94 h 166"/>
                  <a:gd name="T90" fmla="*/ 174 w 192"/>
                  <a:gd name="T91" fmla="*/ 83 h 166"/>
                  <a:gd name="T92" fmla="*/ 186 w 192"/>
                  <a:gd name="T93" fmla="*/ 34 h 166"/>
                  <a:gd name="T94" fmla="*/ 178 w 192"/>
                  <a:gd name="T95" fmla="*/ 38 h 166"/>
                  <a:gd name="T96" fmla="*/ 168 w 192"/>
                  <a:gd name="T97" fmla="*/ 38 h 166"/>
                  <a:gd name="T98" fmla="*/ 167 w 192"/>
                  <a:gd name="T99" fmla="*/ 34 h 166"/>
                  <a:gd name="T100" fmla="*/ 166 w 192"/>
                  <a:gd name="T101" fmla="*/ 32 h 166"/>
                  <a:gd name="T102" fmla="*/ 156 w 192"/>
                  <a:gd name="T103" fmla="*/ 2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2" h="166">
                    <a:moveTo>
                      <a:pt x="150" y="3"/>
                    </a:moveTo>
                    <a:cubicBezTo>
                      <a:pt x="148" y="2"/>
                      <a:pt x="148" y="2"/>
                      <a:pt x="148" y="2"/>
                    </a:cubicBezTo>
                    <a:cubicBezTo>
                      <a:pt x="144" y="4"/>
                      <a:pt x="144" y="4"/>
                      <a:pt x="144" y="4"/>
                    </a:cubicBezTo>
                    <a:cubicBezTo>
                      <a:pt x="142" y="7"/>
                      <a:pt x="142" y="7"/>
                      <a:pt x="142" y="7"/>
                    </a:cubicBezTo>
                    <a:cubicBezTo>
                      <a:pt x="141" y="11"/>
                      <a:pt x="139" y="13"/>
                      <a:pt x="136" y="13"/>
                    </a:cubicBezTo>
                    <a:cubicBezTo>
                      <a:pt x="135" y="13"/>
                      <a:pt x="133" y="12"/>
                      <a:pt x="132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0" y="6"/>
                      <a:pt x="130" y="6"/>
                      <a:pt x="130" y="6"/>
                    </a:cubicBezTo>
                    <a:cubicBezTo>
                      <a:pt x="130" y="5"/>
                      <a:pt x="130" y="5"/>
                      <a:pt x="130" y="5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25" y="4"/>
                      <a:pt x="125" y="4"/>
                      <a:pt x="125" y="4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4" y="10"/>
                      <a:pt x="124" y="10"/>
                      <a:pt x="124" y="10"/>
                    </a:cubicBezTo>
                    <a:cubicBezTo>
                      <a:pt x="120" y="17"/>
                      <a:pt x="120" y="17"/>
                      <a:pt x="120" y="17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18" y="18"/>
                      <a:pt x="118" y="18"/>
                      <a:pt x="118" y="18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6" y="25"/>
                      <a:pt x="106" y="25"/>
                      <a:pt x="106" y="25"/>
                    </a:cubicBezTo>
                    <a:cubicBezTo>
                      <a:pt x="106" y="25"/>
                      <a:pt x="106" y="25"/>
                      <a:pt x="106" y="25"/>
                    </a:cubicBezTo>
                    <a:cubicBezTo>
                      <a:pt x="103" y="29"/>
                      <a:pt x="103" y="29"/>
                      <a:pt x="103" y="29"/>
                    </a:cubicBezTo>
                    <a:cubicBezTo>
                      <a:pt x="94" y="29"/>
                      <a:pt x="94" y="29"/>
                      <a:pt x="94" y="29"/>
                    </a:cubicBezTo>
                    <a:cubicBezTo>
                      <a:pt x="94" y="28"/>
                      <a:pt x="94" y="28"/>
                      <a:pt x="94" y="28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9"/>
                      <a:pt x="91" y="29"/>
                      <a:pt x="91" y="29"/>
                    </a:cubicBezTo>
                    <a:cubicBezTo>
                      <a:pt x="90" y="30"/>
                      <a:pt x="90" y="30"/>
                      <a:pt x="90" y="30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0" y="27"/>
                      <a:pt x="80" y="27"/>
                      <a:pt x="80" y="27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73" y="24"/>
                      <a:pt x="73" y="24"/>
                      <a:pt x="73" y="24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66" y="28"/>
                      <a:pt x="66" y="28"/>
                      <a:pt x="66" y="28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90" y="46"/>
                      <a:pt x="90" y="46"/>
                      <a:pt x="90" y="46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88" y="55"/>
                      <a:pt x="88" y="55"/>
                      <a:pt x="88" y="55"/>
                    </a:cubicBezTo>
                    <a:cubicBezTo>
                      <a:pt x="88" y="55"/>
                      <a:pt x="88" y="55"/>
                      <a:pt x="88" y="55"/>
                    </a:cubicBezTo>
                    <a:cubicBezTo>
                      <a:pt x="81" y="60"/>
                      <a:pt x="81" y="60"/>
                      <a:pt x="81" y="60"/>
                    </a:cubicBezTo>
                    <a:cubicBezTo>
                      <a:pt x="81" y="61"/>
                      <a:pt x="81" y="61"/>
                      <a:pt x="81" y="61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69" y="64"/>
                      <a:pt x="69" y="64"/>
                      <a:pt x="69" y="64"/>
                    </a:cubicBezTo>
                    <a:cubicBezTo>
                      <a:pt x="69" y="64"/>
                      <a:pt x="69" y="64"/>
                      <a:pt x="69" y="64"/>
                    </a:cubicBezTo>
                    <a:cubicBezTo>
                      <a:pt x="62" y="65"/>
                      <a:pt x="62" y="65"/>
                      <a:pt x="62" y="65"/>
                    </a:cubicBezTo>
                    <a:cubicBezTo>
                      <a:pt x="62" y="65"/>
                      <a:pt x="62" y="65"/>
                      <a:pt x="62" y="65"/>
                    </a:cubicBezTo>
                    <a:cubicBezTo>
                      <a:pt x="62" y="65"/>
                      <a:pt x="62" y="65"/>
                      <a:pt x="62" y="65"/>
                    </a:cubicBezTo>
                    <a:cubicBezTo>
                      <a:pt x="62" y="65"/>
                      <a:pt x="62" y="65"/>
                      <a:pt x="62" y="65"/>
                    </a:cubicBezTo>
                    <a:cubicBezTo>
                      <a:pt x="62" y="65"/>
                      <a:pt x="62" y="65"/>
                      <a:pt x="62" y="65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47" y="71"/>
                      <a:pt x="47" y="71"/>
                      <a:pt x="47" y="71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4" y="96"/>
                      <a:pt x="4" y="96"/>
                      <a:pt x="4" y="96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11" y="100"/>
                      <a:pt x="11" y="100"/>
                      <a:pt x="11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5" y="95"/>
                      <a:pt x="15" y="95"/>
                      <a:pt x="15" y="95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2" y="94"/>
                      <a:pt x="22" y="94"/>
                      <a:pt x="22" y="94"/>
                    </a:cubicBezTo>
                    <a:cubicBezTo>
                      <a:pt x="22" y="94"/>
                      <a:pt x="22" y="94"/>
                      <a:pt x="22" y="94"/>
                    </a:cubicBezTo>
                    <a:cubicBezTo>
                      <a:pt x="28" y="96"/>
                      <a:pt x="28" y="96"/>
                      <a:pt x="28" y="96"/>
                    </a:cubicBezTo>
                    <a:cubicBezTo>
                      <a:pt x="34" y="110"/>
                      <a:pt x="34" y="110"/>
                      <a:pt x="34" y="110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1" y="118"/>
                      <a:pt x="31" y="118"/>
                      <a:pt x="31" y="118"/>
                    </a:cubicBezTo>
                    <a:cubicBezTo>
                      <a:pt x="31" y="118"/>
                      <a:pt x="31" y="118"/>
                      <a:pt x="31" y="118"/>
                    </a:cubicBezTo>
                    <a:cubicBezTo>
                      <a:pt x="29" y="122"/>
                      <a:pt x="29" y="122"/>
                      <a:pt x="29" y="122"/>
                    </a:cubicBezTo>
                    <a:cubicBezTo>
                      <a:pt x="29" y="123"/>
                      <a:pt x="29" y="123"/>
                      <a:pt x="29" y="123"/>
                    </a:cubicBezTo>
                    <a:cubicBezTo>
                      <a:pt x="26" y="130"/>
                      <a:pt x="26" y="130"/>
                      <a:pt x="26" y="130"/>
                    </a:cubicBezTo>
                    <a:cubicBezTo>
                      <a:pt x="26" y="138"/>
                      <a:pt x="26" y="138"/>
                      <a:pt x="26" y="138"/>
                    </a:cubicBezTo>
                    <a:cubicBezTo>
                      <a:pt x="31" y="143"/>
                      <a:pt x="31" y="143"/>
                      <a:pt x="31" y="143"/>
                    </a:cubicBezTo>
                    <a:cubicBezTo>
                      <a:pt x="31" y="143"/>
                      <a:pt x="31" y="143"/>
                      <a:pt x="31" y="143"/>
                    </a:cubicBezTo>
                    <a:cubicBezTo>
                      <a:pt x="38" y="148"/>
                      <a:pt x="38" y="148"/>
                      <a:pt x="38" y="148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39" y="149"/>
                      <a:pt x="39" y="149"/>
                      <a:pt x="39" y="149"/>
                    </a:cubicBezTo>
                    <a:cubicBezTo>
                      <a:pt x="34" y="160"/>
                      <a:pt x="34" y="160"/>
                      <a:pt x="34" y="160"/>
                    </a:cubicBezTo>
                    <a:cubicBezTo>
                      <a:pt x="33" y="166"/>
                      <a:pt x="33" y="166"/>
                      <a:pt x="33" y="166"/>
                    </a:cubicBezTo>
                    <a:cubicBezTo>
                      <a:pt x="34" y="165"/>
                      <a:pt x="34" y="165"/>
                      <a:pt x="34" y="165"/>
                    </a:cubicBezTo>
                    <a:cubicBezTo>
                      <a:pt x="35" y="165"/>
                      <a:pt x="35" y="165"/>
                      <a:pt x="35" y="165"/>
                    </a:cubicBezTo>
                    <a:cubicBezTo>
                      <a:pt x="39" y="163"/>
                      <a:pt x="39" y="163"/>
                      <a:pt x="39" y="163"/>
                    </a:cubicBezTo>
                    <a:cubicBezTo>
                      <a:pt x="46" y="159"/>
                      <a:pt x="46" y="159"/>
                      <a:pt x="46" y="159"/>
                    </a:cubicBezTo>
                    <a:cubicBezTo>
                      <a:pt x="46" y="159"/>
                      <a:pt x="46" y="159"/>
                      <a:pt x="46" y="159"/>
                    </a:cubicBezTo>
                    <a:cubicBezTo>
                      <a:pt x="54" y="160"/>
                      <a:pt x="54" y="160"/>
                      <a:pt x="54" y="160"/>
                    </a:cubicBezTo>
                    <a:cubicBezTo>
                      <a:pt x="55" y="160"/>
                      <a:pt x="55" y="160"/>
                      <a:pt x="55" y="160"/>
                    </a:cubicBezTo>
                    <a:cubicBezTo>
                      <a:pt x="55" y="160"/>
                      <a:pt x="55" y="160"/>
                      <a:pt x="55" y="160"/>
                    </a:cubicBezTo>
                    <a:cubicBezTo>
                      <a:pt x="67" y="165"/>
                      <a:pt x="67" y="165"/>
                      <a:pt x="67" y="165"/>
                    </a:cubicBezTo>
                    <a:cubicBezTo>
                      <a:pt x="80" y="165"/>
                      <a:pt x="80" y="165"/>
                      <a:pt x="80" y="165"/>
                    </a:cubicBezTo>
                    <a:cubicBezTo>
                      <a:pt x="84" y="160"/>
                      <a:pt x="84" y="160"/>
                      <a:pt x="84" y="160"/>
                    </a:cubicBezTo>
                    <a:cubicBezTo>
                      <a:pt x="84" y="160"/>
                      <a:pt x="84" y="160"/>
                      <a:pt x="84" y="160"/>
                    </a:cubicBezTo>
                    <a:cubicBezTo>
                      <a:pt x="84" y="160"/>
                      <a:pt x="84" y="160"/>
                      <a:pt x="84" y="160"/>
                    </a:cubicBezTo>
                    <a:cubicBezTo>
                      <a:pt x="91" y="156"/>
                      <a:pt x="91" y="156"/>
                      <a:pt x="91" y="156"/>
                    </a:cubicBezTo>
                    <a:cubicBezTo>
                      <a:pt x="98" y="151"/>
                      <a:pt x="98" y="151"/>
                      <a:pt x="98" y="151"/>
                    </a:cubicBezTo>
                    <a:cubicBezTo>
                      <a:pt x="98" y="150"/>
                      <a:pt x="98" y="150"/>
                      <a:pt x="98" y="150"/>
                    </a:cubicBezTo>
                    <a:cubicBezTo>
                      <a:pt x="98" y="150"/>
                      <a:pt x="98" y="150"/>
                      <a:pt x="98" y="150"/>
                    </a:cubicBezTo>
                    <a:cubicBezTo>
                      <a:pt x="103" y="149"/>
                      <a:pt x="103" y="149"/>
                      <a:pt x="103" y="149"/>
                    </a:cubicBezTo>
                    <a:cubicBezTo>
                      <a:pt x="108" y="145"/>
                      <a:pt x="108" y="145"/>
                      <a:pt x="108" y="145"/>
                    </a:cubicBezTo>
                    <a:cubicBezTo>
                      <a:pt x="114" y="137"/>
                      <a:pt x="114" y="137"/>
                      <a:pt x="114" y="137"/>
                    </a:cubicBezTo>
                    <a:cubicBezTo>
                      <a:pt x="123" y="140"/>
                      <a:pt x="123" y="140"/>
                      <a:pt x="123" y="140"/>
                    </a:cubicBezTo>
                    <a:cubicBezTo>
                      <a:pt x="124" y="140"/>
                      <a:pt x="124" y="140"/>
                      <a:pt x="124" y="140"/>
                    </a:cubicBezTo>
                    <a:cubicBezTo>
                      <a:pt x="124" y="141"/>
                      <a:pt x="124" y="141"/>
                      <a:pt x="124" y="141"/>
                    </a:cubicBezTo>
                    <a:cubicBezTo>
                      <a:pt x="124" y="141"/>
                      <a:pt x="124" y="141"/>
                      <a:pt x="124" y="141"/>
                    </a:cubicBezTo>
                    <a:cubicBezTo>
                      <a:pt x="126" y="144"/>
                      <a:pt x="127" y="146"/>
                      <a:pt x="128" y="146"/>
                    </a:cubicBezTo>
                    <a:cubicBezTo>
                      <a:pt x="133" y="146"/>
                      <a:pt x="133" y="146"/>
                      <a:pt x="133" y="146"/>
                    </a:cubicBezTo>
                    <a:cubicBezTo>
                      <a:pt x="134" y="146"/>
                      <a:pt x="134" y="146"/>
                      <a:pt x="134" y="146"/>
                    </a:cubicBezTo>
                    <a:cubicBezTo>
                      <a:pt x="137" y="146"/>
                      <a:pt x="137" y="146"/>
                      <a:pt x="137" y="146"/>
                    </a:cubicBezTo>
                    <a:cubicBezTo>
                      <a:pt x="138" y="146"/>
                      <a:pt x="138" y="146"/>
                      <a:pt x="138" y="146"/>
                    </a:cubicBezTo>
                    <a:cubicBezTo>
                      <a:pt x="138" y="147"/>
                      <a:pt x="138" y="147"/>
                      <a:pt x="138" y="147"/>
                    </a:cubicBezTo>
                    <a:cubicBezTo>
                      <a:pt x="144" y="149"/>
                      <a:pt x="144" y="149"/>
                      <a:pt x="144" y="149"/>
                    </a:cubicBezTo>
                    <a:cubicBezTo>
                      <a:pt x="146" y="149"/>
                      <a:pt x="146" y="149"/>
                      <a:pt x="146" y="149"/>
                    </a:cubicBezTo>
                    <a:cubicBezTo>
                      <a:pt x="147" y="148"/>
                      <a:pt x="147" y="148"/>
                      <a:pt x="147" y="148"/>
                    </a:cubicBezTo>
                    <a:cubicBezTo>
                      <a:pt x="148" y="145"/>
                      <a:pt x="148" y="145"/>
                      <a:pt x="148" y="145"/>
                    </a:cubicBezTo>
                    <a:cubicBezTo>
                      <a:pt x="148" y="145"/>
                      <a:pt x="148" y="145"/>
                      <a:pt x="148" y="145"/>
                    </a:cubicBezTo>
                    <a:cubicBezTo>
                      <a:pt x="148" y="144"/>
                      <a:pt x="148" y="144"/>
                      <a:pt x="148" y="144"/>
                    </a:cubicBezTo>
                    <a:cubicBezTo>
                      <a:pt x="148" y="144"/>
                      <a:pt x="148" y="144"/>
                      <a:pt x="148" y="144"/>
                    </a:cubicBezTo>
                    <a:cubicBezTo>
                      <a:pt x="148" y="144"/>
                      <a:pt x="148" y="144"/>
                      <a:pt x="148" y="144"/>
                    </a:cubicBezTo>
                    <a:cubicBezTo>
                      <a:pt x="151" y="142"/>
                      <a:pt x="151" y="142"/>
                      <a:pt x="151" y="142"/>
                    </a:cubicBezTo>
                    <a:cubicBezTo>
                      <a:pt x="151" y="142"/>
                      <a:pt x="151" y="142"/>
                      <a:pt x="151" y="142"/>
                    </a:cubicBezTo>
                    <a:cubicBezTo>
                      <a:pt x="156" y="138"/>
                      <a:pt x="156" y="138"/>
                      <a:pt x="156" y="138"/>
                    </a:cubicBezTo>
                    <a:cubicBezTo>
                      <a:pt x="156" y="138"/>
                      <a:pt x="156" y="138"/>
                      <a:pt x="156" y="138"/>
                    </a:cubicBezTo>
                    <a:cubicBezTo>
                      <a:pt x="156" y="138"/>
                      <a:pt x="156" y="138"/>
                      <a:pt x="156" y="138"/>
                    </a:cubicBezTo>
                    <a:cubicBezTo>
                      <a:pt x="157" y="138"/>
                      <a:pt x="157" y="138"/>
                      <a:pt x="157" y="138"/>
                    </a:cubicBezTo>
                    <a:cubicBezTo>
                      <a:pt x="161" y="138"/>
                      <a:pt x="161" y="138"/>
                      <a:pt x="161" y="138"/>
                    </a:cubicBezTo>
                    <a:cubicBezTo>
                      <a:pt x="161" y="136"/>
                      <a:pt x="162" y="133"/>
                      <a:pt x="165" y="131"/>
                    </a:cubicBezTo>
                    <a:cubicBezTo>
                      <a:pt x="168" y="129"/>
                      <a:pt x="170" y="128"/>
                      <a:pt x="171" y="128"/>
                    </a:cubicBezTo>
                    <a:cubicBezTo>
                      <a:pt x="173" y="126"/>
                      <a:pt x="173" y="126"/>
                      <a:pt x="173" y="126"/>
                    </a:cubicBezTo>
                    <a:cubicBezTo>
                      <a:pt x="174" y="126"/>
                      <a:pt x="174" y="126"/>
                      <a:pt x="174" y="126"/>
                    </a:cubicBezTo>
                    <a:cubicBezTo>
                      <a:pt x="174" y="126"/>
                      <a:pt x="174" y="126"/>
                      <a:pt x="174" y="126"/>
                    </a:cubicBezTo>
                    <a:cubicBezTo>
                      <a:pt x="176" y="124"/>
                      <a:pt x="176" y="124"/>
                      <a:pt x="176" y="124"/>
                    </a:cubicBezTo>
                    <a:cubicBezTo>
                      <a:pt x="176" y="124"/>
                      <a:pt x="176" y="124"/>
                      <a:pt x="176" y="124"/>
                    </a:cubicBezTo>
                    <a:cubicBezTo>
                      <a:pt x="176" y="124"/>
                      <a:pt x="176" y="124"/>
                      <a:pt x="176" y="124"/>
                    </a:cubicBezTo>
                    <a:cubicBezTo>
                      <a:pt x="176" y="123"/>
                      <a:pt x="176" y="123"/>
                      <a:pt x="176" y="123"/>
                    </a:cubicBezTo>
                    <a:cubicBezTo>
                      <a:pt x="177" y="123"/>
                      <a:pt x="177" y="123"/>
                      <a:pt x="177" y="123"/>
                    </a:cubicBezTo>
                    <a:cubicBezTo>
                      <a:pt x="183" y="122"/>
                      <a:pt x="183" y="122"/>
                      <a:pt x="183" y="122"/>
                    </a:cubicBezTo>
                    <a:cubicBezTo>
                      <a:pt x="187" y="122"/>
                      <a:pt x="187" y="122"/>
                      <a:pt x="187" y="122"/>
                    </a:cubicBezTo>
                    <a:cubicBezTo>
                      <a:pt x="188" y="120"/>
                      <a:pt x="188" y="120"/>
                      <a:pt x="188" y="120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2" y="114"/>
                      <a:pt x="192" y="114"/>
                      <a:pt x="192" y="114"/>
                    </a:cubicBezTo>
                    <a:cubicBezTo>
                      <a:pt x="191" y="114"/>
                      <a:pt x="191" y="114"/>
                      <a:pt x="191" y="114"/>
                    </a:cubicBezTo>
                    <a:cubicBezTo>
                      <a:pt x="188" y="111"/>
                      <a:pt x="187" y="108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2"/>
                      <a:pt x="186" y="102"/>
                      <a:pt x="186" y="102"/>
                    </a:cubicBezTo>
                    <a:cubicBezTo>
                      <a:pt x="188" y="94"/>
                      <a:pt x="188" y="94"/>
                      <a:pt x="188" y="94"/>
                    </a:cubicBezTo>
                    <a:cubicBezTo>
                      <a:pt x="188" y="91"/>
                      <a:pt x="188" y="89"/>
                      <a:pt x="190" y="87"/>
                    </a:cubicBezTo>
                    <a:cubicBezTo>
                      <a:pt x="190" y="80"/>
                      <a:pt x="190" y="80"/>
                      <a:pt x="190" y="80"/>
                    </a:cubicBezTo>
                    <a:cubicBezTo>
                      <a:pt x="189" y="79"/>
                      <a:pt x="188" y="78"/>
                      <a:pt x="186" y="78"/>
                    </a:cubicBezTo>
                    <a:cubicBezTo>
                      <a:pt x="174" y="83"/>
                      <a:pt x="174" y="83"/>
                      <a:pt x="174" y="83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5" y="68"/>
                      <a:pt x="179" y="64"/>
                      <a:pt x="186" y="60"/>
                    </a:cubicBezTo>
                    <a:cubicBezTo>
                      <a:pt x="183" y="46"/>
                      <a:pt x="183" y="46"/>
                      <a:pt x="183" y="46"/>
                    </a:cubicBezTo>
                    <a:cubicBezTo>
                      <a:pt x="182" y="41"/>
                      <a:pt x="183" y="37"/>
                      <a:pt x="186" y="34"/>
                    </a:cubicBezTo>
                    <a:cubicBezTo>
                      <a:pt x="186" y="32"/>
                      <a:pt x="186" y="32"/>
                      <a:pt x="186" y="32"/>
                    </a:cubicBezTo>
                    <a:cubicBezTo>
                      <a:pt x="182" y="32"/>
                      <a:pt x="182" y="32"/>
                      <a:pt x="182" y="32"/>
                    </a:cubicBezTo>
                    <a:cubicBezTo>
                      <a:pt x="180" y="32"/>
                      <a:pt x="180" y="32"/>
                      <a:pt x="180" y="32"/>
                    </a:cubicBezTo>
                    <a:cubicBezTo>
                      <a:pt x="178" y="38"/>
                      <a:pt x="178" y="38"/>
                      <a:pt x="178" y="38"/>
                    </a:cubicBezTo>
                    <a:cubicBezTo>
                      <a:pt x="177" y="40"/>
                      <a:pt x="175" y="41"/>
                      <a:pt x="174" y="41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169" y="38"/>
                      <a:pt x="169" y="38"/>
                      <a:pt x="169" y="38"/>
                    </a:cubicBezTo>
                    <a:cubicBezTo>
                      <a:pt x="168" y="38"/>
                      <a:pt x="168" y="38"/>
                      <a:pt x="168" y="38"/>
                    </a:cubicBezTo>
                    <a:cubicBezTo>
                      <a:pt x="168" y="38"/>
                      <a:pt x="168" y="38"/>
                      <a:pt x="168" y="38"/>
                    </a:cubicBezTo>
                    <a:cubicBezTo>
                      <a:pt x="168" y="38"/>
                      <a:pt x="168" y="38"/>
                      <a:pt x="168" y="38"/>
                    </a:cubicBezTo>
                    <a:cubicBezTo>
                      <a:pt x="168" y="37"/>
                      <a:pt x="168" y="37"/>
                      <a:pt x="168" y="37"/>
                    </a:cubicBezTo>
                    <a:cubicBezTo>
                      <a:pt x="167" y="34"/>
                      <a:pt x="167" y="34"/>
                      <a:pt x="167" y="34"/>
                    </a:cubicBezTo>
                    <a:cubicBezTo>
                      <a:pt x="166" y="30"/>
                      <a:pt x="166" y="30"/>
                      <a:pt x="166" y="30"/>
                    </a:cubicBezTo>
                    <a:cubicBezTo>
                      <a:pt x="166" y="30"/>
                      <a:pt x="166" y="30"/>
                      <a:pt x="166" y="30"/>
                    </a:cubicBezTo>
                    <a:cubicBezTo>
                      <a:pt x="166" y="30"/>
                      <a:pt x="166" y="30"/>
                      <a:pt x="166" y="30"/>
                    </a:cubicBezTo>
                    <a:cubicBezTo>
                      <a:pt x="166" y="32"/>
                      <a:pt x="166" y="32"/>
                      <a:pt x="166" y="32"/>
                    </a:cubicBezTo>
                    <a:cubicBezTo>
                      <a:pt x="158" y="32"/>
                      <a:pt x="158" y="32"/>
                      <a:pt x="158" y="32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0"/>
                      <a:pt x="156" y="20"/>
                      <a:pt x="156" y="20"/>
                    </a:cubicBezTo>
                    <a:cubicBezTo>
                      <a:pt x="152" y="12"/>
                      <a:pt x="152" y="12"/>
                      <a:pt x="152" y="12"/>
                    </a:cubicBezTo>
                    <a:cubicBezTo>
                      <a:pt x="152" y="6"/>
                      <a:pt x="152" y="6"/>
                      <a:pt x="152" y="6"/>
                    </a:cubicBezTo>
                    <a:lnTo>
                      <a:pt x="15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5" name="işlïḓe"/>
              <p:cNvSpPr/>
              <p:nvPr/>
            </p:nvSpPr>
            <p:spPr bwMode="auto">
              <a:xfrm>
                <a:off x="3033" y="3037"/>
                <a:ext cx="594" cy="452"/>
              </a:xfrm>
              <a:custGeom>
                <a:avLst/>
                <a:gdLst>
                  <a:gd name="T0" fmla="*/ 202 w 251"/>
                  <a:gd name="T1" fmla="*/ 6 h 191"/>
                  <a:gd name="T2" fmla="*/ 188 w 251"/>
                  <a:gd name="T3" fmla="*/ 18 h 191"/>
                  <a:gd name="T4" fmla="*/ 172 w 251"/>
                  <a:gd name="T5" fmla="*/ 22 h 191"/>
                  <a:gd name="T6" fmla="*/ 161 w 251"/>
                  <a:gd name="T7" fmla="*/ 21 h 191"/>
                  <a:gd name="T8" fmla="*/ 161 w 251"/>
                  <a:gd name="T9" fmla="*/ 21 h 191"/>
                  <a:gd name="T10" fmla="*/ 147 w 251"/>
                  <a:gd name="T11" fmla="*/ 26 h 191"/>
                  <a:gd name="T12" fmla="*/ 137 w 251"/>
                  <a:gd name="T13" fmla="*/ 32 h 191"/>
                  <a:gd name="T14" fmla="*/ 127 w 251"/>
                  <a:gd name="T15" fmla="*/ 40 h 191"/>
                  <a:gd name="T16" fmla="*/ 120 w 251"/>
                  <a:gd name="T17" fmla="*/ 47 h 191"/>
                  <a:gd name="T18" fmla="*/ 118 w 251"/>
                  <a:gd name="T19" fmla="*/ 51 h 191"/>
                  <a:gd name="T20" fmla="*/ 103 w 251"/>
                  <a:gd name="T21" fmla="*/ 48 h 191"/>
                  <a:gd name="T22" fmla="*/ 85 w 251"/>
                  <a:gd name="T23" fmla="*/ 40 h 191"/>
                  <a:gd name="T24" fmla="*/ 80 w 251"/>
                  <a:gd name="T25" fmla="*/ 46 h 191"/>
                  <a:gd name="T26" fmla="*/ 74 w 251"/>
                  <a:gd name="T27" fmla="*/ 51 h 191"/>
                  <a:gd name="T28" fmla="*/ 63 w 251"/>
                  <a:gd name="T29" fmla="*/ 58 h 191"/>
                  <a:gd name="T30" fmla="*/ 51 w 251"/>
                  <a:gd name="T31" fmla="*/ 67 h 191"/>
                  <a:gd name="T32" fmla="*/ 23 w 251"/>
                  <a:gd name="T33" fmla="*/ 62 h 191"/>
                  <a:gd name="T34" fmla="*/ 9 w 251"/>
                  <a:gd name="T35" fmla="*/ 65 h 191"/>
                  <a:gd name="T36" fmla="*/ 1 w 251"/>
                  <a:gd name="T37" fmla="*/ 69 h 191"/>
                  <a:gd name="T38" fmla="*/ 2 w 251"/>
                  <a:gd name="T39" fmla="*/ 79 h 191"/>
                  <a:gd name="T40" fmla="*/ 21 w 251"/>
                  <a:gd name="T41" fmla="*/ 79 h 191"/>
                  <a:gd name="T42" fmla="*/ 23 w 251"/>
                  <a:gd name="T43" fmla="*/ 94 h 191"/>
                  <a:gd name="T44" fmla="*/ 38 w 251"/>
                  <a:gd name="T45" fmla="*/ 92 h 191"/>
                  <a:gd name="T46" fmla="*/ 50 w 251"/>
                  <a:gd name="T47" fmla="*/ 89 h 191"/>
                  <a:gd name="T48" fmla="*/ 53 w 251"/>
                  <a:gd name="T49" fmla="*/ 108 h 191"/>
                  <a:gd name="T50" fmla="*/ 46 w 251"/>
                  <a:gd name="T51" fmla="*/ 116 h 191"/>
                  <a:gd name="T52" fmla="*/ 35 w 251"/>
                  <a:gd name="T53" fmla="*/ 124 h 191"/>
                  <a:gd name="T54" fmla="*/ 53 w 251"/>
                  <a:gd name="T55" fmla="*/ 128 h 191"/>
                  <a:gd name="T56" fmla="*/ 61 w 251"/>
                  <a:gd name="T57" fmla="*/ 133 h 191"/>
                  <a:gd name="T58" fmla="*/ 77 w 251"/>
                  <a:gd name="T59" fmla="*/ 142 h 191"/>
                  <a:gd name="T60" fmla="*/ 70 w 251"/>
                  <a:gd name="T61" fmla="*/ 150 h 191"/>
                  <a:gd name="T62" fmla="*/ 97 w 251"/>
                  <a:gd name="T63" fmla="*/ 178 h 191"/>
                  <a:gd name="T64" fmla="*/ 107 w 251"/>
                  <a:gd name="T65" fmla="*/ 174 h 191"/>
                  <a:gd name="T66" fmla="*/ 123 w 251"/>
                  <a:gd name="T67" fmla="*/ 184 h 191"/>
                  <a:gd name="T68" fmla="*/ 127 w 251"/>
                  <a:gd name="T69" fmla="*/ 179 h 191"/>
                  <a:gd name="T70" fmla="*/ 135 w 251"/>
                  <a:gd name="T71" fmla="*/ 180 h 191"/>
                  <a:gd name="T72" fmla="*/ 155 w 251"/>
                  <a:gd name="T73" fmla="*/ 185 h 191"/>
                  <a:gd name="T74" fmla="*/ 157 w 251"/>
                  <a:gd name="T75" fmla="*/ 186 h 191"/>
                  <a:gd name="T76" fmla="*/ 173 w 251"/>
                  <a:gd name="T77" fmla="*/ 173 h 191"/>
                  <a:gd name="T78" fmla="*/ 179 w 251"/>
                  <a:gd name="T79" fmla="*/ 178 h 191"/>
                  <a:gd name="T80" fmla="*/ 183 w 251"/>
                  <a:gd name="T81" fmla="*/ 170 h 191"/>
                  <a:gd name="T82" fmla="*/ 198 w 251"/>
                  <a:gd name="T83" fmla="*/ 152 h 191"/>
                  <a:gd name="T84" fmla="*/ 207 w 251"/>
                  <a:gd name="T85" fmla="*/ 154 h 191"/>
                  <a:gd name="T86" fmla="*/ 205 w 251"/>
                  <a:gd name="T87" fmla="*/ 143 h 191"/>
                  <a:gd name="T88" fmla="*/ 207 w 251"/>
                  <a:gd name="T89" fmla="*/ 137 h 191"/>
                  <a:gd name="T90" fmla="*/ 229 w 251"/>
                  <a:gd name="T91" fmla="*/ 126 h 191"/>
                  <a:gd name="T92" fmla="*/ 228 w 251"/>
                  <a:gd name="T93" fmla="*/ 114 h 191"/>
                  <a:gd name="T94" fmla="*/ 233 w 251"/>
                  <a:gd name="T95" fmla="*/ 105 h 191"/>
                  <a:gd name="T96" fmla="*/ 239 w 251"/>
                  <a:gd name="T97" fmla="*/ 90 h 191"/>
                  <a:gd name="T98" fmla="*/ 248 w 251"/>
                  <a:gd name="T99" fmla="*/ 78 h 191"/>
                  <a:gd name="T100" fmla="*/ 248 w 251"/>
                  <a:gd name="T101" fmla="*/ 67 h 191"/>
                  <a:gd name="T102" fmla="*/ 248 w 251"/>
                  <a:gd name="T103" fmla="*/ 60 h 191"/>
                  <a:gd name="T104" fmla="*/ 227 w 251"/>
                  <a:gd name="T105" fmla="*/ 61 h 191"/>
                  <a:gd name="T106" fmla="*/ 221 w 251"/>
                  <a:gd name="T107" fmla="*/ 51 h 191"/>
                  <a:gd name="T108" fmla="*/ 211 w 251"/>
                  <a:gd name="T109" fmla="*/ 50 h 191"/>
                  <a:gd name="T110" fmla="*/ 222 w 251"/>
                  <a:gd name="T111" fmla="*/ 29 h 191"/>
                  <a:gd name="T112" fmla="*/ 221 w 251"/>
                  <a:gd name="T113" fmla="*/ 14 h 191"/>
                  <a:gd name="T114" fmla="*/ 217 w 251"/>
                  <a:gd name="T115" fmla="*/ 0 h 191"/>
                  <a:gd name="T116" fmla="*/ 208 w 251"/>
                  <a:gd name="T117" fmla="*/ 4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1" h="191">
                    <a:moveTo>
                      <a:pt x="201" y="4"/>
                    </a:moveTo>
                    <a:cubicBezTo>
                      <a:pt x="201" y="5"/>
                      <a:pt x="201" y="5"/>
                      <a:pt x="201" y="5"/>
                    </a:cubicBezTo>
                    <a:cubicBezTo>
                      <a:pt x="202" y="6"/>
                      <a:pt x="202" y="6"/>
                      <a:pt x="202" y="6"/>
                    </a:cubicBezTo>
                    <a:cubicBezTo>
                      <a:pt x="197" y="14"/>
                      <a:pt x="197" y="14"/>
                      <a:pt x="197" y="14"/>
                    </a:cubicBezTo>
                    <a:cubicBezTo>
                      <a:pt x="195" y="16"/>
                      <a:pt x="192" y="18"/>
                      <a:pt x="189" y="18"/>
                    </a:cubicBezTo>
                    <a:cubicBezTo>
                      <a:pt x="188" y="18"/>
                      <a:pt x="188" y="18"/>
                      <a:pt x="188" y="18"/>
                    </a:cubicBezTo>
                    <a:cubicBezTo>
                      <a:pt x="184" y="15"/>
                      <a:pt x="184" y="15"/>
                      <a:pt x="184" y="15"/>
                    </a:cubicBezTo>
                    <a:cubicBezTo>
                      <a:pt x="180" y="16"/>
                      <a:pt x="180" y="16"/>
                      <a:pt x="180" y="16"/>
                    </a:cubicBezTo>
                    <a:cubicBezTo>
                      <a:pt x="172" y="22"/>
                      <a:pt x="172" y="22"/>
                      <a:pt x="172" y="22"/>
                    </a:cubicBezTo>
                    <a:cubicBezTo>
                      <a:pt x="170" y="22"/>
                      <a:pt x="167" y="20"/>
                      <a:pt x="164" y="16"/>
                    </a:cubicBezTo>
                    <a:cubicBezTo>
                      <a:pt x="161" y="21"/>
                      <a:pt x="161" y="21"/>
                      <a:pt x="161" y="21"/>
                    </a:cubicBezTo>
                    <a:cubicBezTo>
                      <a:pt x="161" y="21"/>
                      <a:pt x="161" y="21"/>
                      <a:pt x="161" y="21"/>
                    </a:cubicBezTo>
                    <a:cubicBezTo>
                      <a:pt x="161" y="21"/>
                      <a:pt x="161" y="21"/>
                      <a:pt x="161" y="21"/>
                    </a:cubicBezTo>
                    <a:cubicBezTo>
                      <a:pt x="161" y="21"/>
                      <a:pt x="161" y="21"/>
                      <a:pt x="161" y="21"/>
                    </a:cubicBezTo>
                    <a:cubicBezTo>
                      <a:pt x="161" y="21"/>
                      <a:pt x="161" y="21"/>
                      <a:pt x="161" y="21"/>
                    </a:cubicBezTo>
                    <a:cubicBezTo>
                      <a:pt x="158" y="24"/>
                      <a:pt x="158" y="24"/>
                      <a:pt x="158" y="24"/>
                    </a:cubicBezTo>
                    <a:cubicBezTo>
                      <a:pt x="153" y="24"/>
                      <a:pt x="153" y="24"/>
                      <a:pt x="153" y="24"/>
                    </a:cubicBezTo>
                    <a:cubicBezTo>
                      <a:pt x="147" y="26"/>
                      <a:pt x="147" y="26"/>
                      <a:pt x="147" y="26"/>
                    </a:cubicBezTo>
                    <a:cubicBezTo>
                      <a:pt x="141" y="30"/>
                      <a:pt x="141" y="30"/>
                      <a:pt x="141" y="30"/>
                    </a:cubicBezTo>
                    <a:cubicBezTo>
                      <a:pt x="139" y="30"/>
                      <a:pt x="139" y="30"/>
                      <a:pt x="139" y="30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5" y="34"/>
                      <a:pt x="134" y="36"/>
                      <a:pt x="135" y="37"/>
                    </a:cubicBezTo>
                    <a:cubicBezTo>
                      <a:pt x="138" y="41"/>
                      <a:pt x="138" y="41"/>
                      <a:pt x="138" y="41"/>
                    </a:cubicBezTo>
                    <a:cubicBezTo>
                      <a:pt x="127" y="40"/>
                      <a:pt x="127" y="40"/>
                      <a:pt x="127" y="40"/>
                    </a:cubicBezTo>
                    <a:cubicBezTo>
                      <a:pt x="121" y="45"/>
                      <a:pt x="121" y="45"/>
                      <a:pt x="121" y="45"/>
                    </a:cubicBezTo>
                    <a:cubicBezTo>
                      <a:pt x="120" y="47"/>
                      <a:pt x="120" y="47"/>
                      <a:pt x="120" y="47"/>
                    </a:cubicBezTo>
                    <a:cubicBezTo>
                      <a:pt x="120" y="47"/>
                      <a:pt x="120" y="47"/>
                      <a:pt x="120" y="47"/>
                    </a:cubicBezTo>
                    <a:cubicBezTo>
                      <a:pt x="119" y="50"/>
                      <a:pt x="119" y="50"/>
                      <a:pt x="119" y="50"/>
                    </a:cubicBezTo>
                    <a:cubicBezTo>
                      <a:pt x="118" y="51"/>
                      <a:pt x="118" y="51"/>
                      <a:pt x="118" y="51"/>
                    </a:cubicBezTo>
                    <a:cubicBezTo>
                      <a:pt x="118" y="51"/>
                      <a:pt x="118" y="51"/>
                      <a:pt x="118" y="51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05" y="48"/>
                      <a:pt x="105" y="48"/>
                      <a:pt x="105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97" y="49"/>
                      <a:pt x="97" y="49"/>
                      <a:pt x="97" y="49"/>
                    </a:cubicBezTo>
                    <a:cubicBezTo>
                      <a:pt x="95" y="49"/>
                      <a:pt x="92" y="46"/>
                      <a:pt x="89" y="42"/>
                    </a:cubicBezTo>
                    <a:cubicBezTo>
                      <a:pt x="85" y="40"/>
                      <a:pt x="85" y="40"/>
                      <a:pt x="85" y="40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3" y="51"/>
                      <a:pt x="73" y="51"/>
                      <a:pt x="73" y="51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56" y="61"/>
                      <a:pt x="56" y="61"/>
                      <a:pt x="56" y="61"/>
                    </a:cubicBezTo>
                    <a:cubicBezTo>
                      <a:pt x="51" y="67"/>
                      <a:pt x="51" y="67"/>
                      <a:pt x="51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3" y="67"/>
                      <a:pt x="2" y="68"/>
                      <a:pt x="1" y="69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3" y="76"/>
                      <a:pt x="16" y="77"/>
                      <a:pt x="20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93"/>
                      <a:pt x="21" y="93"/>
                      <a:pt x="21" y="93"/>
                    </a:cubicBezTo>
                    <a:cubicBezTo>
                      <a:pt x="23" y="94"/>
                      <a:pt x="23" y="94"/>
                      <a:pt x="23" y="94"/>
                    </a:cubicBezTo>
                    <a:cubicBezTo>
                      <a:pt x="32" y="94"/>
                      <a:pt x="32" y="94"/>
                      <a:pt x="32" y="94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41" y="90"/>
                      <a:pt x="44" y="89"/>
                      <a:pt x="47" y="88"/>
                    </a:cubicBezTo>
                    <a:cubicBezTo>
                      <a:pt x="49" y="88"/>
                      <a:pt x="49" y="88"/>
                      <a:pt x="49" y="88"/>
                    </a:cubicBezTo>
                    <a:cubicBezTo>
                      <a:pt x="50" y="89"/>
                      <a:pt x="50" y="89"/>
                      <a:pt x="50" y="89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3" y="108"/>
                      <a:pt x="53" y="108"/>
                      <a:pt x="53" y="108"/>
                    </a:cubicBezTo>
                    <a:cubicBezTo>
                      <a:pt x="53" y="109"/>
                      <a:pt x="53" y="109"/>
                      <a:pt x="53" y="109"/>
                    </a:cubicBezTo>
                    <a:cubicBezTo>
                      <a:pt x="46" y="116"/>
                      <a:pt x="46" y="116"/>
                      <a:pt x="46" y="116"/>
                    </a:cubicBezTo>
                    <a:cubicBezTo>
                      <a:pt x="46" y="116"/>
                      <a:pt x="46" y="116"/>
                      <a:pt x="46" y="116"/>
                    </a:cubicBezTo>
                    <a:cubicBezTo>
                      <a:pt x="46" y="117"/>
                      <a:pt x="46" y="117"/>
                      <a:pt x="46" y="117"/>
                    </a:cubicBezTo>
                    <a:cubicBezTo>
                      <a:pt x="37" y="121"/>
                      <a:pt x="37" y="121"/>
                      <a:pt x="37" y="121"/>
                    </a:cubicBezTo>
                    <a:cubicBezTo>
                      <a:pt x="35" y="124"/>
                      <a:pt x="35" y="124"/>
                      <a:pt x="35" y="124"/>
                    </a:cubicBezTo>
                    <a:cubicBezTo>
                      <a:pt x="36" y="126"/>
                      <a:pt x="36" y="126"/>
                      <a:pt x="36" y="126"/>
                    </a:cubicBezTo>
                    <a:cubicBezTo>
                      <a:pt x="53" y="128"/>
                      <a:pt x="53" y="128"/>
                      <a:pt x="53" y="128"/>
                    </a:cubicBezTo>
                    <a:cubicBezTo>
                      <a:pt x="53" y="128"/>
                      <a:pt x="53" y="128"/>
                      <a:pt x="53" y="128"/>
                    </a:cubicBezTo>
                    <a:cubicBezTo>
                      <a:pt x="53" y="128"/>
                      <a:pt x="53" y="128"/>
                      <a:pt x="53" y="128"/>
                    </a:cubicBezTo>
                    <a:cubicBezTo>
                      <a:pt x="54" y="129"/>
                      <a:pt x="54" y="129"/>
                      <a:pt x="54" y="129"/>
                    </a:cubicBezTo>
                    <a:cubicBezTo>
                      <a:pt x="61" y="133"/>
                      <a:pt x="61" y="133"/>
                      <a:pt x="61" y="133"/>
                    </a:cubicBezTo>
                    <a:cubicBezTo>
                      <a:pt x="76" y="132"/>
                      <a:pt x="76" y="132"/>
                      <a:pt x="76" y="132"/>
                    </a:cubicBezTo>
                    <a:cubicBezTo>
                      <a:pt x="76" y="134"/>
                      <a:pt x="76" y="134"/>
                      <a:pt x="76" y="134"/>
                    </a:cubicBezTo>
                    <a:cubicBezTo>
                      <a:pt x="77" y="142"/>
                      <a:pt x="77" y="142"/>
                      <a:pt x="77" y="142"/>
                    </a:cubicBezTo>
                    <a:cubicBezTo>
                      <a:pt x="77" y="143"/>
                      <a:pt x="77" y="143"/>
                      <a:pt x="77" y="143"/>
                    </a:cubicBezTo>
                    <a:cubicBezTo>
                      <a:pt x="77" y="143"/>
                      <a:pt x="77" y="143"/>
                      <a:pt x="77" y="143"/>
                    </a:cubicBezTo>
                    <a:cubicBezTo>
                      <a:pt x="70" y="150"/>
                      <a:pt x="70" y="150"/>
                      <a:pt x="70" y="150"/>
                    </a:cubicBezTo>
                    <a:cubicBezTo>
                      <a:pt x="69" y="158"/>
                      <a:pt x="71" y="164"/>
                      <a:pt x="75" y="165"/>
                    </a:cubicBezTo>
                    <a:cubicBezTo>
                      <a:pt x="87" y="172"/>
                      <a:pt x="87" y="172"/>
                      <a:pt x="87" y="172"/>
                    </a:cubicBezTo>
                    <a:cubicBezTo>
                      <a:pt x="97" y="178"/>
                      <a:pt x="97" y="178"/>
                      <a:pt x="97" y="178"/>
                    </a:cubicBezTo>
                    <a:cubicBezTo>
                      <a:pt x="106" y="174"/>
                      <a:pt x="106" y="174"/>
                      <a:pt x="106" y="174"/>
                    </a:cubicBezTo>
                    <a:cubicBezTo>
                      <a:pt x="107" y="174"/>
                      <a:pt x="107" y="174"/>
                      <a:pt x="107" y="174"/>
                    </a:cubicBezTo>
                    <a:cubicBezTo>
                      <a:pt x="107" y="174"/>
                      <a:pt x="107" y="174"/>
                      <a:pt x="107" y="174"/>
                    </a:cubicBezTo>
                    <a:cubicBezTo>
                      <a:pt x="108" y="174"/>
                      <a:pt x="108" y="174"/>
                      <a:pt x="108" y="174"/>
                    </a:cubicBezTo>
                    <a:cubicBezTo>
                      <a:pt x="121" y="184"/>
                      <a:pt x="121" y="184"/>
                      <a:pt x="121" y="184"/>
                    </a:cubicBezTo>
                    <a:cubicBezTo>
                      <a:pt x="123" y="184"/>
                      <a:pt x="123" y="184"/>
                      <a:pt x="123" y="184"/>
                    </a:cubicBezTo>
                    <a:cubicBezTo>
                      <a:pt x="126" y="180"/>
                      <a:pt x="126" y="180"/>
                      <a:pt x="126" y="180"/>
                    </a:cubicBezTo>
                    <a:cubicBezTo>
                      <a:pt x="127" y="180"/>
                      <a:pt x="127" y="180"/>
                      <a:pt x="127" y="180"/>
                    </a:cubicBezTo>
                    <a:cubicBezTo>
                      <a:pt x="127" y="179"/>
                      <a:pt x="127" y="179"/>
                      <a:pt x="127" y="179"/>
                    </a:cubicBezTo>
                    <a:cubicBezTo>
                      <a:pt x="127" y="179"/>
                      <a:pt x="127" y="179"/>
                      <a:pt x="127" y="179"/>
                    </a:cubicBezTo>
                    <a:cubicBezTo>
                      <a:pt x="128" y="179"/>
                      <a:pt x="128" y="179"/>
                      <a:pt x="128" y="179"/>
                    </a:cubicBezTo>
                    <a:cubicBezTo>
                      <a:pt x="135" y="180"/>
                      <a:pt x="135" y="180"/>
                      <a:pt x="135" y="180"/>
                    </a:cubicBezTo>
                    <a:cubicBezTo>
                      <a:pt x="137" y="167"/>
                      <a:pt x="137" y="167"/>
                      <a:pt x="137" y="167"/>
                    </a:cubicBezTo>
                    <a:cubicBezTo>
                      <a:pt x="147" y="184"/>
                      <a:pt x="147" y="184"/>
                      <a:pt x="147" y="184"/>
                    </a:cubicBezTo>
                    <a:cubicBezTo>
                      <a:pt x="155" y="185"/>
                      <a:pt x="155" y="185"/>
                      <a:pt x="155" y="185"/>
                    </a:cubicBezTo>
                    <a:cubicBezTo>
                      <a:pt x="156" y="185"/>
                      <a:pt x="156" y="185"/>
                      <a:pt x="156" y="185"/>
                    </a:cubicBezTo>
                    <a:cubicBezTo>
                      <a:pt x="157" y="185"/>
                      <a:pt x="157" y="185"/>
                      <a:pt x="157" y="185"/>
                    </a:cubicBezTo>
                    <a:cubicBezTo>
                      <a:pt x="157" y="186"/>
                      <a:pt x="157" y="186"/>
                      <a:pt x="157" y="186"/>
                    </a:cubicBezTo>
                    <a:cubicBezTo>
                      <a:pt x="157" y="191"/>
                      <a:pt x="157" y="191"/>
                      <a:pt x="157" y="191"/>
                    </a:cubicBezTo>
                    <a:cubicBezTo>
                      <a:pt x="160" y="190"/>
                      <a:pt x="160" y="190"/>
                      <a:pt x="160" y="190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9" y="181"/>
                      <a:pt x="179" y="181"/>
                      <a:pt x="179" y="181"/>
                    </a:cubicBezTo>
                    <a:cubicBezTo>
                      <a:pt x="179" y="178"/>
                      <a:pt x="179" y="178"/>
                      <a:pt x="179" y="178"/>
                    </a:cubicBezTo>
                    <a:cubicBezTo>
                      <a:pt x="179" y="178"/>
                      <a:pt x="179" y="178"/>
                      <a:pt x="179" y="178"/>
                    </a:cubicBezTo>
                    <a:cubicBezTo>
                      <a:pt x="179" y="178"/>
                      <a:pt x="179" y="178"/>
                      <a:pt x="179" y="178"/>
                    </a:cubicBezTo>
                    <a:cubicBezTo>
                      <a:pt x="179" y="178"/>
                      <a:pt x="179" y="178"/>
                      <a:pt x="179" y="178"/>
                    </a:cubicBezTo>
                    <a:cubicBezTo>
                      <a:pt x="183" y="170"/>
                      <a:pt x="183" y="170"/>
                      <a:pt x="183" y="170"/>
                    </a:cubicBezTo>
                    <a:cubicBezTo>
                      <a:pt x="186" y="164"/>
                      <a:pt x="186" y="164"/>
                      <a:pt x="186" y="164"/>
                    </a:cubicBezTo>
                    <a:cubicBezTo>
                      <a:pt x="196" y="164"/>
                      <a:pt x="196" y="164"/>
                      <a:pt x="196" y="164"/>
                    </a:cubicBezTo>
                    <a:cubicBezTo>
                      <a:pt x="198" y="152"/>
                      <a:pt x="198" y="152"/>
                      <a:pt x="198" y="152"/>
                    </a:cubicBezTo>
                    <a:cubicBezTo>
                      <a:pt x="199" y="152"/>
                      <a:pt x="199" y="152"/>
                      <a:pt x="199" y="152"/>
                    </a:cubicBezTo>
                    <a:cubicBezTo>
                      <a:pt x="200" y="153"/>
                      <a:pt x="200" y="153"/>
                      <a:pt x="200" y="153"/>
                    </a:cubicBezTo>
                    <a:cubicBezTo>
                      <a:pt x="207" y="154"/>
                      <a:pt x="207" y="154"/>
                      <a:pt x="207" y="154"/>
                    </a:cubicBezTo>
                    <a:cubicBezTo>
                      <a:pt x="208" y="150"/>
                      <a:pt x="208" y="150"/>
                      <a:pt x="208" y="150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7" y="138"/>
                      <a:pt x="207" y="138"/>
                      <a:pt x="207" y="138"/>
                    </a:cubicBezTo>
                    <a:cubicBezTo>
                      <a:pt x="207" y="138"/>
                      <a:pt x="207" y="138"/>
                      <a:pt x="207" y="138"/>
                    </a:cubicBezTo>
                    <a:cubicBezTo>
                      <a:pt x="207" y="137"/>
                      <a:pt x="207" y="137"/>
                      <a:pt x="207" y="137"/>
                    </a:cubicBezTo>
                    <a:cubicBezTo>
                      <a:pt x="208" y="137"/>
                      <a:pt x="208" y="137"/>
                      <a:pt x="208" y="137"/>
                    </a:cubicBezTo>
                    <a:cubicBezTo>
                      <a:pt x="208" y="137"/>
                      <a:pt x="208" y="137"/>
                      <a:pt x="208" y="137"/>
                    </a:cubicBezTo>
                    <a:cubicBezTo>
                      <a:pt x="229" y="126"/>
                      <a:pt x="229" y="126"/>
                      <a:pt x="229" y="126"/>
                    </a:cubicBezTo>
                    <a:cubicBezTo>
                      <a:pt x="228" y="115"/>
                      <a:pt x="228" y="115"/>
                      <a:pt x="228" y="115"/>
                    </a:cubicBezTo>
                    <a:cubicBezTo>
                      <a:pt x="228" y="115"/>
                      <a:pt x="228" y="115"/>
                      <a:pt x="228" y="115"/>
                    </a:cubicBezTo>
                    <a:cubicBezTo>
                      <a:pt x="228" y="114"/>
                      <a:pt x="228" y="114"/>
                      <a:pt x="228" y="114"/>
                    </a:cubicBezTo>
                    <a:cubicBezTo>
                      <a:pt x="232" y="106"/>
                      <a:pt x="232" y="106"/>
                      <a:pt x="232" y="106"/>
                    </a:cubicBezTo>
                    <a:cubicBezTo>
                      <a:pt x="233" y="105"/>
                      <a:pt x="233" y="105"/>
                      <a:pt x="233" y="105"/>
                    </a:cubicBezTo>
                    <a:cubicBezTo>
                      <a:pt x="233" y="105"/>
                      <a:pt x="233" y="105"/>
                      <a:pt x="233" y="105"/>
                    </a:cubicBezTo>
                    <a:cubicBezTo>
                      <a:pt x="239" y="90"/>
                      <a:pt x="239" y="90"/>
                      <a:pt x="239" y="90"/>
                    </a:cubicBezTo>
                    <a:cubicBezTo>
                      <a:pt x="239" y="90"/>
                      <a:pt x="239" y="90"/>
                      <a:pt x="239" y="90"/>
                    </a:cubicBezTo>
                    <a:cubicBezTo>
                      <a:pt x="239" y="90"/>
                      <a:pt x="239" y="90"/>
                      <a:pt x="239" y="90"/>
                    </a:cubicBezTo>
                    <a:cubicBezTo>
                      <a:pt x="245" y="84"/>
                      <a:pt x="245" y="84"/>
                      <a:pt x="245" y="84"/>
                    </a:cubicBezTo>
                    <a:cubicBezTo>
                      <a:pt x="248" y="78"/>
                      <a:pt x="248" y="78"/>
                      <a:pt x="248" y="78"/>
                    </a:cubicBezTo>
                    <a:cubicBezTo>
                      <a:pt x="248" y="78"/>
                      <a:pt x="248" y="78"/>
                      <a:pt x="248" y="78"/>
                    </a:cubicBezTo>
                    <a:cubicBezTo>
                      <a:pt x="248" y="78"/>
                      <a:pt x="248" y="78"/>
                      <a:pt x="248" y="78"/>
                    </a:cubicBezTo>
                    <a:cubicBezTo>
                      <a:pt x="251" y="73"/>
                      <a:pt x="251" y="73"/>
                      <a:pt x="251" y="73"/>
                    </a:cubicBezTo>
                    <a:cubicBezTo>
                      <a:pt x="248" y="67"/>
                      <a:pt x="248" y="67"/>
                      <a:pt x="248" y="67"/>
                    </a:cubicBezTo>
                    <a:cubicBezTo>
                      <a:pt x="248" y="66"/>
                      <a:pt x="248" y="66"/>
                      <a:pt x="248" y="66"/>
                    </a:cubicBezTo>
                    <a:cubicBezTo>
                      <a:pt x="248" y="66"/>
                      <a:pt x="248" y="66"/>
                      <a:pt x="248" y="66"/>
                    </a:cubicBezTo>
                    <a:cubicBezTo>
                      <a:pt x="248" y="60"/>
                      <a:pt x="248" y="60"/>
                      <a:pt x="248" y="60"/>
                    </a:cubicBezTo>
                    <a:cubicBezTo>
                      <a:pt x="245" y="60"/>
                      <a:pt x="245" y="60"/>
                      <a:pt x="245" y="60"/>
                    </a:cubicBezTo>
                    <a:cubicBezTo>
                      <a:pt x="239" y="63"/>
                      <a:pt x="239" y="63"/>
                      <a:pt x="239" y="63"/>
                    </a:cubicBezTo>
                    <a:cubicBezTo>
                      <a:pt x="236" y="65"/>
                      <a:pt x="232" y="64"/>
                      <a:pt x="227" y="61"/>
                    </a:cubicBezTo>
                    <a:cubicBezTo>
                      <a:pt x="225" y="59"/>
                      <a:pt x="225" y="55"/>
                      <a:pt x="226" y="49"/>
                    </a:cubicBezTo>
                    <a:cubicBezTo>
                      <a:pt x="223" y="49"/>
                      <a:pt x="223" y="49"/>
                      <a:pt x="223" y="49"/>
                    </a:cubicBezTo>
                    <a:cubicBezTo>
                      <a:pt x="221" y="51"/>
                      <a:pt x="221" y="51"/>
                      <a:pt x="221" y="51"/>
                    </a:cubicBezTo>
                    <a:cubicBezTo>
                      <a:pt x="217" y="55"/>
                      <a:pt x="215" y="57"/>
                      <a:pt x="214" y="57"/>
                    </a:cubicBezTo>
                    <a:cubicBezTo>
                      <a:pt x="213" y="57"/>
                      <a:pt x="213" y="57"/>
                      <a:pt x="212" y="57"/>
                    </a:cubicBezTo>
                    <a:cubicBezTo>
                      <a:pt x="211" y="56"/>
                      <a:pt x="211" y="54"/>
                      <a:pt x="211" y="50"/>
                    </a:cubicBezTo>
                    <a:cubicBezTo>
                      <a:pt x="211" y="47"/>
                      <a:pt x="211" y="44"/>
                      <a:pt x="212" y="44"/>
                    </a:cubicBezTo>
                    <a:cubicBezTo>
                      <a:pt x="213" y="42"/>
                      <a:pt x="213" y="42"/>
                      <a:pt x="214" y="43"/>
                    </a:cubicBezTo>
                    <a:cubicBezTo>
                      <a:pt x="222" y="29"/>
                      <a:pt x="222" y="29"/>
                      <a:pt x="222" y="29"/>
                    </a:cubicBezTo>
                    <a:cubicBezTo>
                      <a:pt x="224" y="24"/>
                      <a:pt x="224" y="24"/>
                      <a:pt x="224" y="24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1" y="14"/>
                      <a:pt x="221" y="14"/>
                      <a:pt x="221" y="14"/>
                    </a:cubicBezTo>
                    <a:cubicBezTo>
                      <a:pt x="219" y="13"/>
                      <a:pt x="219" y="10"/>
                      <a:pt x="220" y="6"/>
                    </a:cubicBezTo>
                    <a:cubicBezTo>
                      <a:pt x="220" y="4"/>
                      <a:pt x="220" y="4"/>
                      <a:pt x="220" y="4"/>
                    </a:cubicBezTo>
                    <a:cubicBezTo>
                      <a:pt x="220" y="2"/>
                      <a:pt x="219" y="1"/>
                      <a:pt x="217" y="0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216" y="1"/>
                      <a:pt x="216" y="1"/>
                      <a:pt x="216" y="1"/>
                    </a:cubicBezTo>
                    <a:cubicBezTo>
                      <a:pt x="215" y="4"/>
                      <a:pt x="212" y="6"/>
                      <a:pt x="208" y="4"/>
                    </a:cubicBezTo>
                    <a:cubicBezTo>
                      <a:pt x="206" y="4"/>
                      <a:pt x="203" y="4"/>
                      <a:pt x="20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6" name="ïṣľiḓe"/>
              <p:cNvSpPr/>
              <p:nvPr/>
            </p:nvSpPr>
            <p:spPr bwMode="auto">
              <a:xfrm>
                <a:off x="3115" y="2540"/>
                <a:ext cx="337" cy="341"/>
              </a:xfrm>
              <a:custGeom>
                <a:avLst/>
                <a:gdLst>
                  <a:gd name="T0" fmla="*/ 134 w 142"/>
                  <a:gd name="T1" fmla="*/ 16 h 144"/>
                  <a:gd name="T2" fmla="*/ 129 w 142"/>
                  <a:gd name="T3" fmla="*/ 14 h 144"/>
                  <a:gd name="T4" fmla="*/ 125 w 142"/>
                  <a:gd name="T5" fmla="*/ 12 h 144"/>
                  <a:gd name="T6" fmla="*/ 117 w 142"/>
                  <a:gd name="T7" fmla="*/ 14 h 144"/>
                  <a:gd name="T8" fmla="*/ 111 w 142"/>
                  <a:gd name="T9" fmla="*/ 11 h 144"/>
                  <a:gd name="T10" fmla="*/ 110 w 142"/>
                  <a:gd name="T11" fmla="*/ 10 h 144"/>
                  <a:gd name="T12" fmla="*/ 102 w 142"/>
                  <a:gd name="T13" fmla="*/ 2 h 144"/>
                  <a:gd name="T14" fmla="*/ 88 w 142"/>
                  <a:gd name="T15" fmla="*/ 8 h 144"/>
                  <a:gd name="T16" fmla="*/ 86 w 142"/>
                  <a:gd name="T17" fmla="*/ 20 h 144"/>
                  <a:gd name="T18" fmla="*/ 81 w 142"/>
                  <a:gd name="T19" fmla="*/ 30 h 144"/>
                  <a:gd name="T20" fmla="*/ 72 w 142"/>
                  <a:gd name="T21" fmla="*/ 43 h 144"/>
                  <a:gd name="T22" fmla="*/ 58 w 142"/>
                  <a:gd name="T23" fmla="*/ 59 h 144"/>
                  <a:gd name="T24" fmla="*/ 44 w 142"/>
                  <a:gd name="T25" fmla="*/ 72 h 144"/>
                  <a:gd name="T26" fmla="*/ 36 w 142"/>
                  <a:gd name="T27" fmla="*/ 82 h 144"/>
                  <a:gd name="T28" fmla="*/ 0 w 142"/>
                  <a:gd name="T29" fmla="*/ 84 h 144"/>
                  <a:gd name="T30" fmla="*/ 10 w 142"/>
                  <a:gd name="T31" fmla="*/ 113 h 144"/>
                  <a:gd name="T32" fmla="*/ 16 w 142"/>
                  <a:gd name="T33" fmla="*/ 117 h 144"/>
                  <a:gd name="T34" fmla="*/ 21 w 142"/>
                  <a:gd name="T35" fmla="*/ 131 h 144"/>
                  <a:gd name="T36" fmla="*/ 22 w 142"/>
                  <a:gd name="T37" fmla="*/ 134 h 144"/>
                  <a:gd name="T38" fmla="*/ 31 w 142"/>
                  <a:gd name="T39" fmla="*/ 131 h 144"/>
                  <a:gd name="T40" fmla="*/ 35 w 142"/>
                  <a:gd name="T41" fmla="*/ 133 h 144"/>
                  <a:gd name="T42" fmla="*/ 38 w 142"/>
                  <a:gd name="T43" fmla="*/ 123 h 144"/>
                  <a:gd name="T44" fmla="*/ 55 w 142"/>
                  <a:gd name="T45" fmla="*/ 116 h 144"/>
                  <a:gd name="T46" fmla="*/ 56 w 142"/>
                  <a:gd name="T47" fmla="*/ 106 h 144"/>
                  <a:gd name="T48" fmla="*/ 60 w 142"/>
                  <a:gd name="T49" fmla="*/ 103 h 144"/>
                  <a:gd name="T50" fmla="*/ 61 w 142"/>
                  <a:gd name="T51" fmla="*/ 103 h 144"/>
                  <a:gd name="T52" fmla="*/ 68 w 142"/>
                  <a:gd name="T53" fmla="*/ 110 h 144"/>
                  <a:gd name="T54" fmla="*/ 70 w 142"/>
                  <a:gd name="T55" fmla="*/ 116 h 144"/>
                  <a:gd name="T56" fmla="*/ 76 w 142"/>
                  <a:gd name="T57" fmla="*/ 108 h 144"/>
                  <a:gd name="T58" fmla="*/ 81 w 142"/>
                  <a:gd name="T59" fmla="*/ 106 h 144"/>
                  <a:gd name="T60" fmla="*/ 87 w 142"/>
                  <a:gd name="T61" fmla="*/ 107 h 144"/>
                  <a:gd name="T62" fmla="*/ 90 w 142"/>
                  <a:gd name="T63" fmla="*/ 118 h 144"/>
                  <a:gd name="T64" fmla="*/ 94 w 142"/>
                  <a:gd name="T65" fmla="*/ 127 h 144"/>
                  <a:gd name="T66" fmla="*/ 97 w 142"/>
                  <a:gd name="T67" fmla="*/ 135 h 144"/>
                  <a:gd name="T68" fmla="*/ 104 w 142"/>
                  <a:gd name="T69" fmla="*/ 135 h 144"/>
                  <a:gd name="T70" fmla="*/ 104 w 142"/>
                  <a:gd name="T71" fmla="*/ 136 h 144"/>
                  <a:gd name="T72" fmla="*/ 108 w 142"/>
                  <a:gd name="T73" fmla="*/ 144 h 144"/>
                  <a:gd name="T74" fmla="*/ 110 w 142"/>
                  <a:gd name="T75" fmla="*/ 138 h 144"/>
                  <a:gd name="T76" fmla="*/ 112 w 142"/>
                  <a:gd name="T77" fmla="*/ 137 h 144"/>
                  <a:gd name="T78" fmla="*/ 115 w 142"/>
                  <a:gd name="T79" fmla="*/ 135 h 144"/>
                  <a:gd name="T80" fmla="*/ 118 w 142"/>
                  <a:gd name="T81" fmla="*/ 132 h 144"/>
                  <a:gd name="T82" fmla="*/ 94 w 142"/>
                  <a:gd name="T83" fmla="*/ 84 h 144"/>
                  <a:gd name="T84" fmla="*/ 88 w 142"/>
                  <a:gd name="T85" fmla="*/ 64 h 144"/>
                  <a:gd name="T86" fmla="*/ 87 w 142"/>
                  <a:gd name="T87" fmla="*/ 64 h 144"/>
                  <a:gd name="T88" fmla="*/ 91 w 142"/>
                  <a:gd name="T89" fmla="*/ 52 h 144"/>
                  <a:gd name="T90" fmla="*/ 130 w 142"/>
                  <a:gd name="T91" fmla="*/ 44 h 144"/>
                  <a:gd name="T92" fmla="*/ 140 w 142"/>
                  <a:gd name="T93" fmla="*/ 3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42" h="144">
                    <a:moveTo>
                      <a:pt x="142" y="29"/>
                    </a:moveTo>
                    <a:cubicBezTo>
                      <a:pt x="139" y="22"/>
                      <a:pt x="139" y="22"/>
                      <a:pt x="139" y="22"/>
                    </a:cubicBezTo>
                    <a:cubicBezTo>
                      <a:pt x="134" y="16"/>
                      <a:pt x="134" y="16"/>
                      <a:pt x="134" y="16"/>
                    </a:cubicBezTo>
                    <a:cubicBezTo>
                      <a:pt x="130" y="15"/>
                      <a:pt x="130" y="15"/>
                      <a:pt x="130" y="15"/>
                    </a:cubicBezTo>
                    <a:cubicBezTo>
                      <a:pt x="129" y="15"/>
                      <a:pt x="129" y="15"/>
                      <a:pt x="129" y="15"/>
                    </a:cubicBezTo>
                    <a:cubicBezTo>
                      <a:pt x="129" y="14"/>
                      <a:pt x="129" y="14"/>
                      <a:pt x="129" y="14"/>
                    </a:cubicBezTo>
                    <a:cubicBezTo>
                      <a:pt x="129" y="14"/>
                      <a:pt x="129" y="14"/>
                      <a:pt x="129" y="14"/>
                    </a:cubicBezTo>
                    <a:cubicBezTo>
                      <a:pt x="125" y="12"/>
                      <a:pt x="125" y="12"/>
                      <a:pt x="125" y="12"/>
                    </a:cubicBezTo>
                    <a:cubicBezTo>
                      <a:pt x="125" y="12"/>
                      <a:pt x="125" y="12"/>
                      <a:pt x="125" y="12"/>
                    </a:cubicBezTo>
                    <a:cubicBezTo>
                      <a:pt x="124" y="12"/>
                      <a:pt x="124" y="12"/>
                      <a:pt x="124" y="12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17" y="14"/>
                      <a:pt x="117" y="14"/>
                      <a:pt x="117" y="14"/>
                    </a:cubicBezTo>
                    <a:cubicBezTo>
                      <a:pt x="117" y="14"/>
                      <a:pt x="117" y="14"/>
                      <a:pt x="117" y="14"/>
                    </a:cubicBezTo>
                    <a:cubicBezTo>
                      <a:pt x="116" y="13"/>
                      <a:pt x="116" y="13"/>
                      <a:pt x="116" y="13"/>
                    </a:cubicBezTo>
                    <a:cubicBezTo>
                      <a:pt x="111" y="11"/>
                      <a:pt x="111" y="11"/>
                      <a:pt x="111" y="11"/>
                    </a:cubicBezTo>
                    <a:cubicBezTo>
                      <a:pt x="111" y="11"/>
                      <a:pt x="111" y="11"/>
                      <a:pt x="111" y="11"/>
                    </a:cubicBezTo>
                    <a:cubicBezTo>
                      <a:pt x="110" y="11"/>
                      <a:pt x="110" y="11"/>
                      <a:pt x="110" y="11"/>
                    </a:cubicBezTo>
                    <a:cubicBezTo>
                      <a:pt x="110" y="10"/>
                      <a:pt x="110" y="10"/>
                      <a:pt x="110" y="10"/>
                    </a:cubicBezTo>
                    <a:cubicBezTo>
                      <a:pt x="110" y="10"/>
                      <a:pt x="110" y="10"/>
                      <a:pt x="110" y="10"/>
                    </a:cubicBezTo>
                    <a:cubicBezTo>
                      <a:pt x="106" y="6"/>
                      <a:pt x="106" y="6"/>
                      <a:pt x="106" y="6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88" y="8"/>
                      <a:pt x="88" y="8"/>
                      <a:pt x="88" y="8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68" y="46"/>
                      <a:pt x="65" y="49"/>
                      <a:pt x="62" y="52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7" y="61"/>
                      <a:pt x="54" y="63"/>
                      <a:pt x="48" y="66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37" y="82"/>
                      <a:pt x="37" y="82"/>
                      <a:pt x="37" y="82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4" y="80"/>
                      <a:pt x="4" y="80"/>
                      <a:pt x="4" y="80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3" y="104"/>
                      <a:pt x="3" y="104"/>
                      <a:pt x="3" y="104"/>
                    </a:cubicBezTo>
                    <a:cubicBezTo>
                      <a:pt x="10" y="113"/>
                      <a:pt x="10" y="113"/>
                      <a:pt x="10" y="113"/>
                    </a:cubicBezTo>
                    <a:cubicBezTo>
                      <a:pt x="16" y="116"/>
                      <a:pt x="16" y="116"/>
                      <a:pt x="16" y="116"/>
                    </a:cubicBezTo>
                    <a:cubicBezTo>
                      <a:pt x="16" y="117"/>
                      <a:pt x="16" y="117"/>
                      <a:pt x="16" y="117"/>
                    </a:cubicBezTo>
                    <a:cubicBezTo>
                      <a:pt x="16" y="117"/>
                      <a:pt x="16" y="117"/>
                      <a:pt x="16" y="117"/>
                    </a:cubicBezTo>
                    <a:cubicBezTo>
                      <a:pt x="16" y="117"/>
                      <a:pt x="16" y="117"/>
                      <a:pt x="16" y="117"/>
                    </a:cubicBezTo>
                    <a:cubicBezTo>
                      <a:pt x="19" y="121"/>
                      <a:pt x="21" y="124"/>
                      <a:pt x="21" y="126"/>
                    </a:cubicBezTo>
                    <a:cubicBezTo>
                      <a:pt x="21" y="131"/>
                      <a:pt x="21" y="131"/>
                      <a:pt x="21" y="131"/>
                    </a:cubicBezTo>
                    <a:cubicBezTo>
                      <a:pt x="19" y="133"/>
                      <a:pt x="19" y="133"/>
                      <a:pt x="19" y="133"/>
                    </a:cubicBezTo>
                    <a:cubicBezTo>
                      <a:pt x="20" y="134"/>
                      <a:pt x="20" y="134"/>
                      <a:pt x="20" y="134"/>
                    </a:cubicBezTo>
                    <a:cubicBezTo>
                      <a:pt x="22" y="134"/>
                      <a:pt x="22" y="134"/>
                      <a:pt x="22" y="134"/>
                    </a:cubicBezTo>
                    <a:cubicBezTo>
                      <a:pt x="24" y="129"/>
                      <a:pt x="24" y="129"/>
                      <a:pt x="24" y="129"/>
                    </a:cubicBezTo>
                    <a:cubicBezTo>
                      <a:pt x="25" y="129"/>
                      <a:pt x="25" y="129"/>
                      <a:pt x="25" y="129"/>
                    </a:cubicBezTo>
                    <a:cubicBezTo>
                      <a:pt x="31" y="131"/>
                      <a:pt x="31" y="131"/>
                      <a:pt x="31" y="131"/>
                    </a:cubicBezTo>
                    <a:cubicBezTo>
                      <a:pt x="32" y="133"/>
                      <a:pt x="32" y="133"/>
                      <a:pt x="32" y="133"/>
                    </a:cubicBezTo>
                    <a:cubicBezTo>
                      <a:pt x="35" y="133"/>
                      <a:pt x="35" y="133"/>
                      <a:pt x="35" y="133"/>
                    </a:cubicBezTo>
                    <a:cubicBezTo>
                      <a:pt x="35" y="133"/>
                      <a:pt x="35" y="133"/>
                      <a:pt x="35" y="133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38" y="123"/>
                      <a:pt x="38" y="123"/>
                      <a:pt x="38" y="123"/>
                    </a:cubicBezTo>
                    <a:cubicBezTo>
                      <a:pt x="39" y="121"/>
                      <a:pt x="41" y="120"/>
                      <a:pt x="44" y="121"/>
                    </a:cubicBezTo>
                    <a:cubicBezTo>
                      <a:pt x="51" y="121"/>
                      <a:pt x="51" y="121"/>
                      <a:pt x="51" y="121"/>
                    </a:cubicBezTo>
                    <a:cubicBezTo>
                      <a:pt x="55" y="116"/>
                      <a:pt x="55" y="116"/>
                      <a:pt x="55" y="116"/>
                    </a:cubicBezTo>
                    <a:cubicBezTo>
                      <a:pt x="55" y="111"/>
                      <a:pt x="55" y="111"/>
                      <a:pt x="55" y="111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60" y="103"/>
                      <a:pt x="60" y="103"/>
                      <a:pt x="60" y="103"/>
                    </a:cubicBezTo>
                    <a:cubicBezTo>
                      <a:pt x="60" y="103"/>
                      <a:pt x="60" y="103"/>
                      <a:pt x="60" y="103"/>
                    </a:cubicBezTo>
                    <a:cubicBezTo>
                      <a:pt x="60" y="103"/>
                      <a:pt x="60" y="103"/>
                      <a:pt x="60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7" y="104"/>
                      <a:pt x="67" y="104"/>
                      <a:pt x="67" y="104"/>
                    </a:cubicBezTo>
                    <a:cubicBezTo>
                      <a:pt x="67" y="105"/>
                      <a:pt x="67" y="105"/>
                      <a:pt x="67" y="105"/>
                    </a:cubicBezTo>
                    <a:cubicBezTo>
                      <a:pt x="68" y="110"/>
                      <a:pt x="68" y="110"/>
                      <a:pt x="68" y="110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69" y="116"/>
                      <a:pt x="69" y="116"/>
                      <a:pt x="69" y="116"/>
                    </a:cubicBezTo>
                    <a:cubicBezTo>
                      <a:pt x="70" y="116"/>
                      <a:pt x="70" y="116"/>
                      <a:pt x="70" y="116"/>
                    </a:cubicBezTo>
                    <a:cubicBezTo>
                      <a:pt x="72" y="113"/>
                      <a:pt x="72" y="113"/>
                      <a:pt x="72" y="113"/>
                    </a:cubicBezTo>
                    <a:cubicBezTo>
                      <a:pt x="72" y="113"/>
                      <a:pt x="72" y="113"/>
                      <a:pt x="72" y="113"/>
                    </a:cubicBezTo>
                    <a:cubicBezTo>
                      <a:pt x="76" y="108"/>
                      <a:pt x="76" y="108"/>
                      <a:pt x="76" y="108"/>
                    </a:cubicBezTo>
                    <a:cubicBezTo>
                      <a:pt x="76" y="108"/>
                      <a:pt x="76" y="108"/>
                      <a:pt x="76" y="108"/>
                    </a:cubicBezTo>
                    <a:cubicBezTo>
                      <a:pt x="80" y="106"/>
                      <a:pt x="80" y="106"/>
                      <a:pt x="80" y="106"/>
                    </a:cubicBezTo>
                    <a:cubicBezTo>
                      <a:pt x="81" y="106"/>
                      <a:pt x="81" y="106"/>
                      <a:pt x="81" y="106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6" y="107"/>
                      <a:pt x="86" y="107"/>
                      <a:pt x="86" y="107"/>
                    </a:cubicBezTo>
                    <a:cubicBezTo>
                      <a:pt x="87" y="107"/>
                      <a:pt x="87" y="107"/>
                      <a:pt x="87" y="107"/>
                    </a:cubicBezTo>
                    <a:cubicBezTo>
                      <a:pt x="88" y="107"/>
                      <a:pt x="88" y="107"/>
                      <a:pt x="88" y="107"/>
                    </a:cubicBezTo>
                    <a:cubicBezTo>
                      <a:pt x="90" y="113"/>
                      <a:pt x="90" y="113"/>
                      <a:pt x="90" y="113"/>
                    </a:cubicBezTo>
                    <a:cubicBezTo>
                      <a:pt x="90" y="118"/>
                      <a:pt x="90" y="118"/>
                      <a:pt x="90" y="118"/>
                    </a:cubicBezTo>
                    <a:cubicBezTo>
                      <a:pt x="94" y="126"/>
                      <a:pt x="94" y="126"/>
                      <a:pt x="94" y="126"/>
                    </a:cubicBezTo>
                    <a:cubicBezTo>
                      <a:pt x="94" y="126"/>
                      <a:pt x="94" y="126"/>
                      <a:pt x="94" y="126"/>
                    </a:cubicBezTo>
                    <a:cubicBezTo>
                      <a:pt x="94" y="127"/>
                      <a:pt x="94" y="127"/>
                      <a:pt x="94" y="127"/>
                    </a:cubicBezTo>
                    <a:cubicBezTo>
                      <a:pt x="94" y="132"/>
                      <a:pt x="94" y="132"/>
                      <a:pt x="94" y="132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7" y="135"/>
                      <a:pt x="97" y="135"/>
                      <a:pt x="97" y="135"/>
                    </a:cubicBezTo>
                    <a:cubicBezTo>
                      <a:pt x="98" y="133"/>
                      <a:pt x="98" y="133"/>
                      <a:pt x="98" y="133"/>
                    </a:cubicBezTo>
                    <a:cubicBezTo>
                      <a:pt x="99" y="132"/>
                      <a:pt x="99" y="132"/>
                      <a:pt x="99" y="132"/>
                    </a:cubicBezTo>
                    <a:cubicBezTo>
                      <a:pt x="104" y="135"/>
                      <a:pt x="104" y="135"/>
                      <a:pt x="104" y="135"/>
                    </a:cubicBezTo>
                    <a:cubicBezTo>
                      <a:pt x="104" y="135"/>
                      <a:pt x="104" y="135"/>
                      <a:pt x="104" y="135"/>
                    </a:cubicBezTo>
                    <a:cubicBezTo>
                      <a:pt x="104" y="135"/>
                      <a:pt x="104" y="135"/>
                      <a:pt x="104" y="135"/>
                    </a:cubicBezTo>
                    <a:cubicBezTo>
                      <a:pt x="104" y="136"/>
                      <a:pt x="104" y="136"/>
                      <a:pt x="104" y="136"/>
                    </a:cubicBezTo>
                    <a:cubicBezTo>
                      <a:pt x="104" y="136"/>
                      <a:pt x="104" y="136"/>
                      <a:pt x="104" y="136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108" y="143"/>
                      <a:pt x="108" y="143"/>
                      <a:pt x="108" y="143"/>
                    </a:cubicBezTo>
                    <a:cubicBezTo>
                      <a:pt x="110" y="138"/>
                      <a:pt x="110" y="138"/>
                      <a:pt x="110" y="138"/>
                    </a:cubicBezTo>
                    <a:cubicBezTo>
                      <a:pt x="110" y="138"/>
                      <a:pt x="110" y="138"/>
                      <a:pt x="110" y="138"/>
                    </a:cubicBezTo>
                    <a:cubicBezTo>
                      <a:pt x="111" y="137"/>
                      <a:pt x="111" y="137"/>
                      <a:pt x="111" y="137"/>
                    </a:cubicBezTo>
                    <a:cubicBezTo>
                      <a:pt x="111" y="137"/>
                      <a:pt x="111" y="137"/>
                      <a:pt x="111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4" y="135"/>
                      <a:pt x="114" y="135"/>
                      <a:pt x="114" y="135"/>
                    </a:cubicBezTo>
                    <a:cubicBezTo>
                      <a:pt x="115" y="135"/>
                      <a:pt x="115" y="135"/>
                      <a:pt x="115" y="135"/>
                    </a:cubicBezTo>
                    <a:cubicBezTo>
                      <a:pt x="115" y="135"/>
                      <a:pt x="115" y="135"/>
                      <a:pt x="115" y="135"/>
                    </a:cubicBezTo>
                    <a:cubicBezTo>
                      <a:pt x="118" y="135"/>
                      <a:pt x="118" y="135"/>
                      <a:pt x="118" y="135"/>
                    </a:cubicBezTo>
                    <a:cubicBezTo>
                      <a:pt x="118" y="133"/>
                      <a:pt x="118" y="133"/>
                      <a:pt x="118" y="133"/>
                    </a:cubicBezTo>
                    <a:cubicBezTo>
                      <a:pt x="118" y="132"/>
                      <a:pt x="118" y="132"/>
                      <a:pt x="118" y="132"/>
                    </a:cubicBezTo>
                    <a:cubicBezTo>
                      <a:pt x="116" y="113"/>
                      <a:pt x="116" y="113"/>
                      <a:pt x="116" y="113"/>
                    </a:cubicBezTo>
                    <a:cubicBezTo>
                      <a:pt x="108" y="101"/>
                      <a:pt x="108" y="101"/>
                      <a:pt x="108" y="101"/>
                    </a:cubicBezTo>
                    <a:cubicBezTo>
                      <a:pt x="94" y="84"/>
                      <a:pt x="94" y="84"/>
                      <a:pt x="94" y="84"/>
                    </a:cubicBezTo>
                    <a:cubicBezTo>
                      <a:pt x="93" y="84"/>
                      <a:pt x="93" y="84"/>
                      <a:pt x="93" y="84"/>
                    </a:cubicBezTo>
                    <a:cubicBezTo>
                      <a:pt x="92" y="73"/>
                      <a:pt x="92" y="73"/>
                      <a:pt x="92" y="73"/>
                    </a:cubicBezTo>
                    <a:cubicBezTo>
                      <a:pt x="88" y="64"/>
                      <a:pt x="88" y="64"/>
                      <a:pt x="88" y="64"/>
                    </a:cubicBezTo>
                    <a:cubicBezTo>
                      <a:pt x="88" y="64"/>
                      <a:pt x="88" y="64"/>
                      <a:pt x="88" y="64"/>
                    </a:cubicBezTo>
                    <a:cubicBezTo>
                      <a:pt x="87" y="64"/>
                      <a:pt x="87" y="64"/>
                      <a:pt x="87" y="64"/>
                    </a:cubicBezTo>
                    <a:cubicBezTo>
                      <a:pt x="87" y="64"/>
                      <a:pt x="87" y="64"/>
                      <a:pt x="87" y="64"/>
                    </a:cubicBezTo>
                    <a:cubicBezTo>
                      <a:pt x="88" y="63"/>
                      <a:pt x="88" y="63"/>
                      <a:pt x="88" y="63"/>
                    </a:cubicBezTo>
                    <a:cubicBezTo>
                      <a:pt x="90" y="52"/>
                      <a:pt x="90" y="52"/>
                      <a:pt x="90" y="52"/>
                    </a:cubicBezTo>
                    <a:cubicBezTo>
                      <a:pt x="91" y="52"/>
                      <a:pt x="91" y="52"/>
                      <a:pt x="91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117" y="51"/>
                      <a:pt x="117" y="51"/>
                      <a:pt x="117" y="51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1" y="43"/>
                      <a:pt x="131" y="43"/>
                      <a:pt x="131" y="43"/>
                    </a:cubicBezTo>
                    <a:cubicBezTo>
                      <a:pt x="136" y="42"/>
                      <a:pt x="139" y="40"/>
                      <a:pt x="140" y="38"/>
                    </a:cubicBezTo>
                    <a:cubicBezTo>
                      <a:pt x="141" y="36"/>
                      <a:pt x="142" y="33"/>
                      <a:pt x="142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7" name="íṥlíḓè"/>
              <p:cNvSpPr/>
              <p:nvPr/>
            </p:nvSpPr>
            <p:spPr bwMode="auto">
              <a:xfrm>
                <a:off x="3115" y="1877"/>
                <a:ext cx="384" cy="684"/>
              </a:xfrm>
              <a:custGeom>
                <a:avLst/>
                <a:gdLst>
                  <a:gd name="T0" fmla="*/ 48 w 162"/>
                  <a:gd name="T1" fmla="*/ 90 h 289"/>
                  <a:gd name="T2" fmla="*/ 61 w 162"/>
                  <a:gd name="T3" fmla="*/ 100 h 289"/>
                  <a:gd name="T4" fmla="*/ 70 w 162"/>
                  <a:gd name="T5" fmla="*/ 108 h 289"/>
                  <a:gd name="T6" fmla="*/ 88 w 162"/>
                  <a:gd name="T7" fmla="*/ 114 h 289"/>
                  <a:gd name="T8" fmla="*/ 88 w 162"/>
                  <a:gd name="T9" fmla="*/ 115 h 289"/>
                  <a:gd name="T10" fmla="*/ 93 w 162"/>
                  <a:gd name="T11" fmla="*/ 123 h 289"/>
                  <a:gd name="T12" fmla="*/ 89 w 162"/>
                  <a:gd name="T13" fmla="*/ 136 h 289"/>
                  <a:gd name="T14" fmla="*/ 88 w 162"/>
                  <a:gd name="T15" fmla="*/ 144 h 289"/>
                  <a:gd name="T16" fmla="*/ 84 w 162"/>
                  <a:gd name="T17" fmla="*/ 158 h 289"/>
                  <a:gd name="T18" fmla="*/ 70 w 162"/>
                  <a:gd name="T19" fmla="*/ 156 h 289"/>
                  <a:gd name="T20" fmla="*/ 56 w 162"/>
                  <a:gd name="T21" fmla="*/ 166 h 289"/>
                  <a:gd name="T22" fmla="*/ 58 w 162"/>
                  <a:gd name="T23" fmla="*/ 177 h 289"/>
                  <a:gd name="T24" fmla="*/ 44 w 162"/>
                  <a:gd name="T25" fmla="*/ 174 h 289"/>
                  <a:gd name="T26" fmla="*/ 32 w 162"/>
                  <a:gd name="T27" fmla="*/ 169 h 289"/>
                  <a:gd name="T28" fmla="*/ 20 w 162"/>
                  <a:gd name="T29" fmla="*/ 196 h 289"/>
                  <a:gd name="T30" fmla="*/ 24 w 162"/>
                  <a:gd name="T31" fmla="*/ 204 h 289"/>
                  <a:gd name="T32" fmla="*/ 26 w 162"/>
                  <a:gd name="T33" fmla="*/ 211 h 289"/>
                  <a:gd name="T34" fmla="*/ 27 w 162"/>
                  <a:gd name="T35" fmla="*/ 222 h 289"/>
                  <a:gd name="T36" fmla="*/ 3 w 162"/>
                  <a:gd name="T37" fmla="*/ 227 h 289"/>
                  <a:gd name="T38" fmla="*/ 3 w 162"/>
                  <a:gd name="T39" fmla="*/ 243 h 289"/>
                  <a:gd name="T40" fmla="*/ 6 w 162"/>
                  <a:gd name="T41" fmla="*/ 254 h 289"/>
                  <a:gd name="T42" fmla="*/ 33 w 162"/>
                  <a:gd name="T43" fmla="*/ 252 h 289"/>
                  <a:gd name="T44" fmla="*/ 43 w 162"/>
                  <a:gd name="T45" fmla="*/ 260 h 289"/>
                  <a:gd name="T46" fmla="*/ 51 w 162"/>
                  <a:gd name="T47" fmla="*/ 266 h 289"/>
                  <a:gd name="T48" fmla="*/ 58 w 162"/>
                  <a:gd name="T49" fmla="*/ 260 h 289"/>
                  <a:gd name="T50" fmla="*/ 76 w 162"/>
                  <a:gd name="T51" fmla="*/ 273 h 289"/>
                  <a:gd name="T52" fmla="*/ 98 w 162"/>
                  <a:gd name="T53" fmla="*/ 274 h 289"/>
                  <a:gd name="T54" fmla="*/ 104 w 162"/>
                  <a:gd name="T55" fmla="*/ 278 h 289"/>
                  <a:gd name="T56" fmla="*/ 104 w 162"/>
                  <a:gd name="T57" fmla="*/ 279 h 289"/>
                  <a:gd name="T58" fmla="*/ 113 w 162"/>
                  <a:gd name="T59" fmla="*/ 287 h 289"/>
                  <a:gd name="T60" fmla="*/ 124 w 162"/>
                  <a:gd name="T61" fmla="*/ 280 h 289"/>
                  <a:gd name="T62" fmla="*/ 120 w 162"/>
                  <a:gd name="T63" fmla="*/ 274 h 289"/>
                  <a:gd name="T64" fmla="*/ 124 w 162"/>
                  <a:gd name="T65" fmla="*/ 257 h 289"/>
                  <a:gd name="T66" fmla="*/ 134 w 162"/>
                  <a:gd name="T67" fmla="*/ 256 h 289"/>
                  <a:gd name="T68" fmla="*/ 121 w 162"/>
                  <a:gd name="T69" fmla="*/ 242 h 289"/>
                  <a:gd name="T70" fmla="*/ 117 w 162"/>
                  <a:gd name="T71" fmla="*/ 237 h 289"/>
                  <a:gd name="T72" fmla="*/ 122 w 162"/>
                  <a:gd name="T73" fmla="*/ 231 h 289"/>
                  <a:gd name="T74" fmla="*/ 151 w 162"/>
                  <a:gd name="T75" fmla="*/ 233 h 289"/>
                  <a:gd name="T76" fmla="*/ 162 w 162"/>
                  <a:gd name="T77" fmla="*/ 231 h 289"/>
                  <a:gd name="T78" fmla="*/ 145 w 162"/>
                  <a:gd name="T79" fmla="*/ 187 h 289"/>
                  <a:gd name="T80" fmla="*/ 137 w 162"/>
                  <a:gd name="T81" fmla="*/ 184 h 289"/>
                  <a:gd name="T82" fmla="*/ 136 w 162"/>
                  <a:gd name="T83" fmla="*/ 172 h 289"/>
                  <a:gd name="T84" fmla="*/ 138 w 162"/>
                  <a:gd name="T85" fmla="*/ 95 h 289"/>
                  <a:gd name="T86" fmla="*/ 140 w 162"/>
                  <a:gd name="T87" fmla="*/ 80 h 289"/>
                  <a:gd name="T88" fmla="*/ 148 w 162"/>
                  <a:gd name="T89" fmla="*/ 68 h 289"/>
                  <a:gd name="T90" fmla="*/ 139 w 162"/>
                  <a:gd name="T91" fmla="*/ 55 h 289"/>
                  <a:gd name="T92" fmla="*/ 138 w 162"/>
                  <a:gd name="T93" fmla="*/ 44 h 289"/>
                  <a:gd name="T94" fmla="*/ 138 w 162"/>
                  <a:gd name="T95" fmla="*/ 43 h 289"/>
                  <a:gd name="T96" fmla="*/ 146 w 162"/>
                  <a:gd name="T97" fmla="*/ 18 h 289"/>
                  <a:gd name="T98" fmla="*/ 150 w 162"/>
                  <a:gd name="T99" fmla="*/ 10 h 289"/>
                  <a:gd name="T100" fmla="*/ 156 w 162"/>
                  <a:gd name="T101" fmla="*/ 6 h 289"/>
                  <a:gd name="T102" fmla="*/ 148 w 162"/>
                  <a:gd name="T103" fmla="*/ 0 h 289"/>
                  <a:gd name="T104" fmla="*/ 134 w 162"/>
                  <a:gd name="T105" fmla="*/ 5 h 289"/>
                  <a:gd name="T106" fmla="*/ 122 w 162"/>
                  <a:gd name="T107" fmla="*/ 16 h 289"/>
                  <a:gd name="T108" fmla="*/ 105 w 162"/>
                  <a:gd name="T109" fmla="*/ 28 h 289"/>
                  <a:gd name="T110" fmla="*/ 98 w 162"/>
                  <a:gd name="T111" fmla="*/ 35 h 289"/>
                  <a:gd name="T112" fmla="*/ 93 w 162"/>
                  <a:gd name="T113" fmla="*/ 59 h 289"/>
                  <a:gd name="T114" fmla="*/ 92 w 162"/>
                  <a:gd name="T115" fmla="*/ 66 h 289"/>
                  <a:gd name="T116" fmla="*/ 87 w 162"/>
                  <a:gd name="T117" fmla="*/ 72 h 289"/>
                  <a:gd name="T118" fmla="*/ 86 w 162"/>
                  <a:gd name="T119" fmla="*/ 73 h 289"/>
                  <a:gd name="T120" fmla="*/ 76 w 162"/>
                  <a:gd name="T121" fmla="*/ 74 h 289"/>
                  <a:gd name="T122" fmla="*/ 76 w 162"/>
                  <a:gd name="T123" fmla="*/ 74 h 289"/>
                  <a:gd name="T124" fmla="*/ 54 w 162"/>
                  <a:gd name="T125" fmla="*/ 66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2" h="289">
                    <a:moveTo>
                      <a:pt x="54" y="66"/>
                    </a:moveTo>
                    <a:cubicBezTo>
                      <a:pt x="52" y="65"/>
                      <a:pt x="52" y="65"/>
                      <a:pt x="52" y="65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54" y="98"/>
                      <a:pt x="54" y="98"/>
                      <a:pt x="54" y="98"/>
                    </a:cubicBezTo>
                    <a:cubicBezTo>
                      <a:pt x="61" y="100"/>
                      <a:pt x="61" y="100"/>
                      <a:pt x="61" y="100"/>
                    </a:cubicBezTo>
                    <a:cubicBezTo>
                      <a:pt x="61" y="100"/>
                      <a:pt x="61" y="100"/>
                      <a:pt x="61" y="100"/>
                    </a:cubicBezTo>
                    <a:cubicBezTo>
                      <a:pt x="61" y="100"/>
                      <a:pt x="61" y="100"/>
                      <a:pt x="61" y="100"/>
                    </a:cubicBezTo>
                    <a:cubicBezTo>
                      <a:pt x="62" y="101"/>
                      <a:pt x="62" y="101"/>
                      <a:pt x="62" y="101"/>
                    </a:cubicBezTo>
                    <a:cubicBezTo>
                      <a:pt x="70" y="108"/>
                      <a:pt x="70" y="108"/>
                      <a:pt x="70" y="108"/>
                    </a:cubicBezTo>
                    <a:cubicBezTo>
                      <a:pt x="82" y="110"/>
                      <a:pt x="82" y="110"/>
                      <a:pt x="82" y="110"/>
                    </a:cubicBezTo>
                    <a:cubicBezTo>
                      <a:pt x="82" y="110"/>
                      <a:pt x="82" y="110"/>
                      <a:pt x="82" y="110"/>
                    </a:cubicBezTo>
                    <a:cubicBezTo>
                      <a:pt x="88" y="114"/>
                      <a:pt x="88" y="114"/>
                      <a:pt x="88" y="114"/>
                    </a:cubicBezTo>
                    <a:cubicBezTo>
                      <a:pt x="88" y="114"/>
                      <a:pt x="88" y="114"/>
                      <a:pt x="88" y="114"/>
                    </a:cubicBezTo>
                    <a:cubicBezTo>
                      <a:pt x="88" y="114"/>
                      <a:pt x="88" y="114"/>
                      <a:pt x="88" y="114"/>
                    </a:cubicBezTo>
                    <a:cubicBezTo>
                      <a:pt x="88" y="115"/>
                      <a:pt x="88" y="115"/>
                      <a:pt x="88" y="115"/>
                    </a:cubicBezTo>
                    <a:cubicBezTo>
                      <a:pt x="93" y="122"/>
                      <a:pt x="93" y="122"/>
                      <a:pt x="93" y="122"/>
                    </a:cubicBezTo>
                    <a:cubicBezTo>
                      <a:pt x="94" y="122"/>
                      <a:pt x="94" y="122"/>
                      <a:pt x="94" y="122"/>
                    </a:cubicBezTo>
                    <a:cubicBezTo>
                      <a:pt x="93" y="123"/>
                      <a:pt x="93" y="123"/>
                      <a:pt x="93" y="123"/>
                    </a:cubicBezTo>
                    <a:cubicBezTo>
                      <a:pt x="89" y="130"/>
                      <a:pt x="89" y="130"/>
                      <a:pt x="89" y="130"/>
                    </a:cubicBezTo>
                    <a:cubicBezTo>
                      <a:pt x="88" y="130"/>
                      <a:pt x="88" y="132"/>
                      <a:pt x="88" y="136"/>
                    </a:cubicBezTo>
                    <a:cubicBezTo>
                      <a:pt x="89" y="136"/>
                      <a:pt x="89" y="136"/>
                      <a:pt x="89" y="136"/>
                    </a:cubicBezTo>
                    <a:cubicBezTo>
                      <a:pt x="89" y="143"/>
                      <a:pt x="89" y="143"/>
                      <a:pt x="89" y="143"/>
                    </a:cubicBezTo>
                    <a:cubicBezTo>
                      <a:pt x="88" y="144"/>
                      <a:pt x="88" y="144"/>
                      <a:pt x="88" y="144"/>
                    </a:cubicBezTo>
                    <a:cubicBezTo>
                      <a:pt x="88" y="144"/>
                      <a:pt x="88" y="144"/>
                      <a:pt x="88" y="144"/>
                    </a:cubicBezTo>
                    <a:cubicBezTo>
                      <a:pt x="85" y="156"/>
                      <a:pt x="85" y="156"/>
                      <a:pt x="85" y="156"/>
                    </a:cubicBezTo>
                    <a:cubicBezTo>
                      <a:pt x="84" y="158"/>
                      <a:pt x="84" y="158"/>
                      <a:pt x="84" y="158"/>
                    </a:cubicBezTo>
                    <a:cubicBezTo>
                      <a:pt x="84" y="158"/>
                      <a:pt x="84" y="158"/>
                      <a:pt x="84" y="158"/>
                    </a:cubicBezTo>
                    <a:cubicBezTo>
                      <a:pt x="82" y="157"/>
                      <a:pt x="82" y="157"/>
                      <a:pt x="82" y="157"/>
                    </a:cubicBezTo>
                    <a:cubicBezTo>
                      <a:pt x="77" y="156"/>
                      <a:pt x="77" y="156"/>
                      <a:pt x="77" y="156"/>
                    </a:cubicBezTo>
                    <a:cubicBezTo>
                      <a:pt x="70" y="156"/>
                      <a:pt x="70" y="156"/>
                      <a:pt x="70" y="156"/>
                    </a:cubicBezTo>
                    <a:cubicBezTo>
                      <a:pt x="64" y="158"/>
                      <a:pt x="64" y="158"/>
                      <a:pt x="64" y="158"/>
                    </a:cubicBezTo>
                    <a:cubicBezTo>
                      <a:pt x="58" y="164"/>
                      <a:pt x="58" y="164"/>
                      <a:pt x="58" y="164"/>
                    </a:cubicBezTo>
                    <a:cubicBezTo>
                      <a:pt x="56" y="166"/>
                      <a:pt x="56" y="166"/>
                      <a:pt x="56" y="166"/>
                    </a:cubicBezTo>
                    <a:cubicBezTo>
                      <a:pt x="65" y="170"/>
                      <a:pt x="65" y="170"/>
                      <a:pt x="65" y="170"/>
                    </a:cubicBezTo>
                    <a:cubicBezTo>
                      <a:pt x="64" y="172"/>
                      <a:pt x="64" y="172"/>
                      <a:pt x="64" y="172"/>
                    </a:cubicBezTo>
                    <a:cubicBezTo>
                      <a:pt x="64" y="174"/>
                      <a:pt x="62" y="176"/>
                      <a:pt x="58" y="177"/>
                    </a:cubicBezTo>
                    <a:cubicBezTo>
                      <a:pt x="53" y="177"/>
                      <a:pt x="53" y="177"/>
                      <a:pt x="53" y="177"/>
                    </a:cubicBezTo>
                    <a:cubicBezTo>
                      <a:pt x="44" y="174"/>
                      <a:pt x="44" y="174"/>
                      <a:pt x="44" y="174"/>
                    </a:cubicBezTo>
                    <a:cubicBezTo>
                      <a:pt x="44" y="174"/>
                      <a:pt x="44" y="174"/>
                      <a:pt x="44" y="174"/>
                    </a:cubicBezTo>
                    <a:cubicBezTo>
                      <a:pt x="44" y="174"/>
                      <a:pt x="44" y="174"/>
                      <a:pt x="44" y="174"/>
                    </a:cubicBezTo>
                    <a:cubicBezTo>
                      <a:pt x="35" y="169"/>
                      <a:pt x="35" y="169"/>
                      <a:pt x="35" y="169"/>
                    </a:cubicBezTo>
                    <a:cubicBezTo>
                      <a:pt x="32" y="169"/>
                      <a:pt x="32" y="169"/>
                      <a:pt x="32" y="169"/>
                    </a:cubicBezTo>
                    <a:cubicBezTo>
                      <a:pt x="22" y="183"/>
                      <a:pt x="22" y="183"/>
                      <a:pt x="22" y="183"/>
                    </a:cubicBezTo>
                    <a:cubicBezTo>
                      <a:pt x="20" y="188"/>
                      <a:pt x="20" y="188"/>
                      <a:pt x="20" y="188"/>
                    </a:cubicBezTo>
                    <a:cubicBezTo>
                      <a:pt x="20" y="196"/>
                      <a:pt x="20" y="196"/>
                      <a:pt x="20" y="196"/>
                    </a:cubicBezTo>
                    <a:cubicBezTo>
                      <a:pt x="24" y="203"/>
                      <a:pt x="24" y="203"/>
                      <a:pt x="24" y="203"/>
                    </a:cubicBezTo>
                    <a:cubicBezTo>
                      <a:pt x="24" y="204"/>
                      <a:pt x="24" y="204"/>
                      <a:pt x="24" y="204"/>
                    </a:cubicBezTo>
                    <a:cubicBezTo>
                      <a:pt x="24" y="204"/>
                      <a:pt x="24" y="204"/>
                      <a:pt x="24" y="204"/>
                    </a:cubicBezTo>
                    <a:cubicBezTo>
                      <a:pt x="24" y="204"/>
                      <a:pt x="24" y="204"/>
                      <a:pt x="24" y="204"/>
                    </a:cubicBezTo>
                    <a:cubicBezTo>
                      <a:pt x="26" y="210"/>
                      <a:pt x="26" y="210"/>
                      <a:pt x="26" y="210"/>
                    </a:cubicBezTo>
                    <a:cubicBezTo>
                      <a:pt x="26" y="211"/>
                      <a:pt x="26" y="211"/>
                      <a:pt x="26" y="211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6" y="221"/>
                      <a:pt x="26" y="221"/>
                      <a:pt x="26" y="221"/>
                    </a:cubicBezTo>
                    <a:cubicBezTo>
                      <a:pt x="27" y="222"/>
                      <a:pt x="27" y="222"/>
                      <a:pt x="27" y="222"/>
                    </a:cubicBezTo>
                    <a:cubicBezTo>
                      <a:pt x="20" y="223"/>
                      <a:pt x="20" y="223"/>
                      <a:pt x="20" y="223"/>
                    </a:cubicBezTo>
                    <a:cubicBezTo>
                      <a:pt x="8" y="223"/>
                      <a:pt x="8" y="223"/>
                      <a:pt x="8" y="223"/>
                    </a:cubicBezTo>
                    <a:cubicBezTo>
                      <a:pt x="3" y="227"/>
                      <a:pt x="3" y="227"/>
                      <a:pt x="3" y="227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1" y="231"/>
                      <a:pt x="1" y="231"/>
                      <a:pt x="1" y="231"/>
                    </a:cubicBezTo>
                    <a:cubicBezTo>
                      <a:pt x="3" y="243"/>
                      <a:pt x="3" y="243"/>
                      <a:pt x="3" y="243"/>
                    </a:cubicBezTo>
                    <a:cubicBezTo>
                      <a:pt x="4" y="243"/>
                      <a:pt x="4" y="243"/>
                      <a:pt x="4" y="243"/>
                    </a:cubicBezTo>
                    <a:cubicBezTo>
                      <a:pt x="4" y="248"/>
                      <a:pt x="4" y="248"/>
                      <a:pt x="4" y="248"/>
                    </a:cubicBezTo>
                    <a:cubicBezTo>
                      <a:pt x="6" y="254"/>
                      <a:pt x="6" y="254"/>
                      <a:pt x="6" y="254"/>
                    </a:cubicBezTo>
                    <a:cubicBezTo>
                      <a:pt x="15" y="259"/>
                      <a:pt x="15" y="259"/>
                      <a:pt x="15" y="259"/>
                    </a:cubicBezTo>
                    <a:cubicBezTo>
                      <a:pt x="27" y="256"/>
                      <a:pt x="27" y="256"/>
                      <a:pt x="27" y="256"/>
                    </a:cubicBezTo>
                    <a:cubicBezTo>
                      <a:pt x="33" y="252"/>
                      <a:pt x="33" y="252"/>
                      <a:pt x="33" y="252"/>
                    </a:cubicBezTo>
                    <a:cubicBezTo>
                      <a:pt x="34" y="252"/>
                      <a:pt x="34" y="252"/>
                      <a:pt x="34" y="252"/>
                    </a:cubicBezTo>
                    <a:cubicBezTo>
                      <a:pt x="40" y="252"/>
                      <a:pt x="40" y="252"/>
                      <a:pt x="40" y="252"/>
                    </a:cubicBezTo>
                    <a:cubicBezTo>
                      <a:pt x="43" y="260"/>
                      <a:pt x="43" y="260"/>
                      <a:pt x="43" y="260"/>
                    </a:cubicBezTo>
                    <a:cubicBezTo>
                      <a:pt x="45" y="262"/>
                      <a:pt x="46" y="264"/>
                      <a:pt x="47" y="266"/>
                    </a:cubicBezTo>
                    <a:cubicBezTo>
                      <a:pt x="50" y="266"/>
                      <a:pt x="50" y="266"/>
                      <a:pt x="50" y="266"/>
                    </a:cubicBezTo>
                    <a:cubicBezTo>
                      <a:pt x="51" y="266"/>
                      <a:pt x="51" y="266"/>
                      <a:pt x="51" y="266"/>
                    </a:cubicBezTo>
                    <a:cubicBezTo>
                      <a:pt x="52" y="266"/>
                      <a:pt x="52" y="266"/>
                      <a:pt x="52" y="266"/>
                    </a:cubicBezTo>
                    <a:cubicBezTo>
                      <a:pt x="52" y="265"/>
                      <a:pt x="52" y="265"/>
                      <a:pt x="52" y="265"/>
                    </a:cubicBezTo>
                    <a:cubicBezTo>
                      <a:pt x="58" y="260"/>
                      <a:pt x="58" y="260"/>
                      <a:pt x="58" y="260"/>
                    </a:cubicBezTo>
                    <a:cubicBezTo>
                      <a:pt x="63" y="270"/>
                      <a:pt x="63" y="270"/>
                      <a:pt x="63" y="270"/>
                    </a:cubicBezTo>
                    <a:cubicBezTo>
                      <a:pt x="68" y="273"/>
                      <a:pt x="68" y="273"/>
                      <a:pt x="68" y="273"/>
                    </a:cubicBezTo>
                    <a:cubicBezTo>
                      <a:pt x="76" y="273"/>
                      <a:pt x="76" y="273"/>
                      <a:pt x="76" y="273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4" y="272"/>
                      <a:pt x="84" y="272"/>
                      <a:pt x="84" y="272"/>
                    </a:cubicBezTo>
                    <a:cubicBezTo>
                      <a:pt x="98" y="274"/>
                      <a:pt x="98" y="274"/>
                      <a:pt x="98" y="274"/>
                    </a:cubicBezTo>
                    <a:cubicBezTo>
                      <a:pt x="98" y="274"/>
                      <a:pt x="98" y="274"/>
                      <a:pt x="98" y="274"/>
                    </a:cubicBezTo>
                    <a:cubicBezTo>
                      <a:pt x="98" y="275"/>
                      <a:pt x="98" y="275"/>
                      <a:pt x="98" y="275"/>
                    </a:cubicBezTo>
                    <a:cubicBezTo>
                      <a:pt x="104" y="278"/>
                      <a:pt x="104" y="278"/>
                      <a:pt x="104" y="278"/>
                    </a:cubicBezTo>
                    <a:cubicBezTo>
                      <a:pt x="104" y="278"/>
                      <a:pt x="104" y="278"/>
                      <a:pt x="104" y="278"/>
                    </a:cubicBezTo>
                    <a:cubicBezTo>
                      <a:pt x="104" y="278"/>
                      <a:pt x="104" y="278"/>
                      <a:pt x="104" y="278"/>
                    </a:cubicBezTo>
                    <a:cubicBezTo>
                      <a:pt x="104" y="279"/>
                      <a:pt x="104" y="279"/>
                      <a:pt x="104" y="279"/>
                    </a:cubicBezTo>
                    <a:cubicBezTo>
                      <a:pt x="110" y="283"/>
                      <a:pt x="110" y="283"/>
                      <a:pt x="110" y="283"/>
                    </a:cubicBezTo>
                    <a:cubicBezTo>
                      <a:pt x="110" y="283"/>
                      <a:pt x="110" y="283"/>
                      <a:pt x="110" y="283"/>
                    </a:cubicBezTo>
                    <a:cubicBezTo>
                      <a:pt x="113" y="287"/>
                      <a:pt x="113" y="287"/>
                      <a:pt x="113" y="287"/>
                    </a:cubicBezTo>
                    <a:cubicBezTo>
                      <a:pt x="117" y="289"/>
                      <a:pt x="117" y="289"/>
                      <a:pt x="117" y="289"/>
                    </a:cubicBezTo>
                    <a:cubicBezTo>
                      <a:pt x="124" y="288"/>
                      <a:pt x="124" y="288"/>
                      <a:pt x="124" y="288"/>
                    </a:cubicBezTo>
                    <a:cubicBezTo>
                      <a:pt x="124" y="280"/>
                      <a:pt x="124" y="280"/>
                      <a:pt x="124" y="280"/>
                    </a:cubicBezTo>
                    <a:cubicBezTo>
                      <a:pt x="120" y="274"/>
                      <a:pt x="120" y="274"/>
                      <a:pt x="120" y="274"/>
                    </a:cubicBezTo>
                    <a:cubicBezTo>
                      <a:pt x="120" y="274"/>
                      <a:pt x="120" y="274"/>
                      <a:pt x="120" y="274"/>
                    </a:cubicBezTo>
                    <a:cubicBezTo>
                      <a:pt x="120" y="274"/>
                      <a:pt x="120" y="274"/>
                      <a:pt x="120" y="274"/>
                    </a:cubicBezTo>
                    <a:cubicBezTo>
                      <a:pt x="118" y="263"/>
                      <a:pt x="118" y="263"/>
                      <a:pt x="118" y="263"/>
                    </a:cubicBezTo>
                    <a:cubicBezTo>
                      <a:pt x="123" y="258"/>
                      <a:pt x="123" y="258"/>
                      <a:pt x="123" y="258"/>
                    </a:cubicBezTo>
                    <a:cubicBezTo>
                      <a:pt x="124" y="257"/>
                      <a:pt x="124" y="257"/>
                      <a:pt x="124" y="257"/>
                    </a:cubicBezTo>
                    <a:cubicBezTo>
                      <a:pt x="124" y="257"/>
                      <a:pt x="124" y="257"/>
                      <a:pt x="124" y="257"/>
                    </a:cubicBezTo>
                    <a:cubicBezTo>
                      <a:pt x="129" y="256"/>
                      <a:pt x="129" y="256"/>
                      <a:pt x="129" y="256"/>
                    </a:cubicBezTo>
                    <a:cubicBezTo>
                      <a:pt x="134" y="256"/>
                      <a:pt x="134" y="256"/>
                      <a:pt x="134" y="256"/>
                    </a:cubicBezTo>
                    <a:cubicBezTo>
                      <a:pt x="136" y="254"/>
                      <a:pt x="136" y="254"/>
                      <a:pt x="136" y="254"/>
                    </a:cubicBezTo>
                    <a:cubicBezTo>
                      <a:pt x="132" y="250"/>
                      <a:pt x="132" y="250"/>
                      <a:pt x="132" y="250"/>
                    </a:cubicBezTo>
                    <a:cubicBezTo>
                      <a:pt x="121" y="242"/>
                      <a:pt x="121" y="242"/>
                      <a:pt x="121" y="242"/>
                    </a:cubicBezTo>
                    <a:cubicBezTo>
                      <a:pt x="118" y="238"/>
                      <a:pt x="118" y="238"/>
                      <a:pt x="118" y="238"/>
                    </a:cubicBezTo>
                    <a:cubicBezTo>
                      <a:pt x="118" y="238"/>
                      <a:pt x="118" y="238"/>
                      <a:pt x="118" y="238"/>
                    </a:cubicBezTo>
                    <a:cubicBezTo>
                      <a:pt x="117" y="237"/>
                      <a:pt x="117" y="237"/>
                      <a:pt x="117" y="237"/>
                    </a:cubicBezTo>
                    <a:cubicBezTo>
                      <a:pt x="118" y="236"/>
                      <a:pt x="118" y="236"/>
                      <a:pt x="118" y="236"/>
                    </a:cubicBezTo>
                    <a:cubicBezTo>
                      <a:pt x="121" y="230"/>
                      <a:pt x="121" y="230"/>
                      <a:pt x="121" y="230"/>
                    </a:cubicBezTo>
                    <a:cubicBezTo>
                      <a:pt x="122" y="231"/>
                      <a:pt x="122" y="231"/>
                      <a:pt x="122" y="231"/>
                    </a:cubicBezTo>
                    <a:cubicBezTo>
                      <a:pt x="130" y="233"/>
                      <a:pt x="130" y="233"/>
                      <a:pt x="130" y="233"/>
                    </a:cubicBezTo>
                    <a:cubicBezTo>
                      <a:pt x="151" y="232"/>
                      <a:pt x="151" y="232"/>
                      <a:pt x="151" y="232"/>
                    </a:cubicBezTo>
                    <a:cubicBezTo>
                      <a:pt x="151" y="233"/>
                      <a:pt x="151" y="233"/>
                      <a:pt x="151" y="233"/>
                    </a:cubicBezTo>
                    <a:cubicBezTo>
                      <a:pt x="152" y="233"/>
                      <a:pt x="152" y="233"/>
                      <a:pt x="152" y="233"/>
                    </a:cubicBezTo>
                    <a:cubicBezTo>
                      <a:pt x="158" y="235"/>
                      <a:pt x="158" y="235"/>
                      <a:pt x="158" y="235"/>
                    </a:cubicBezTo>
                    <a:cubicBezTo>
                      <a:pt x="162" y="231"/>
                      <a:pt x="162" y="231"/>
                      <a:pt x="162" y="231"/>
                    </a:cubicBezTo>
                    <a:cubicBezTo>
                      <a:pt x="160" y="219"/>
                      <a:pt x="160" y="219"/>
                      <a:pt x="160" y="219"/>
                    </a:cubicBezTo>
                    <a:cubicBezTo>
                      <a:pt x="152" y="214"/>
                      <a:pt x="152" y="214"/>
                      <a:pt x="152" y="214"/>
                    </a:cubicBezTo>
                    <a:cubicBezTo>
                      <a:pt x="146" y="210"/>
                      <a:pt x="144" y="202"/>
                      <a:pt x="145" y="187"/>
                    </a:cubicBezTo>
                    <a:cubicBezTo>
                      <a:pt x="138" y="184"/>
                      <a:pt x="138" y="184"/>
                      <a:pt x="138" y="184"/>
                    </a:cubicBezTo>
                    <a:cubicBezTo>
                      <a:pt x="138" y="184"/>
                      <a:pt x="138" y="184"/>
                      <a:pt x="138" y="184"/>
                    </a:cubicBezTo>
                    <a:cubicBezTo>
                      <a:pt x="137" y="184"/>
                      <a:pt x="137" y="184"/>
                      <a:pt x="137" y="184"/>
                    </a:cubicBezTo>
                    <a:cubicBezTo>
                      <a:pt x="137" y="183"/>
                      <a:pt x="137" y="183"/>
                      <a:pt x="137" y="183"/>
                    </a:cubicBezTo>
                    <a:cubicBezTo>
                      <a:pt x="137" y="182"/>
                      <a:pt x="137" y="182"/>
                      <a:pt x="137" y="182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44" y="131"/>
                      <a:pt x="144" y="131"/>
                      <a:pt x="144" y="131"/>
                    </a:cubicBezTo>
                    <a:cubicBezTo>
                      <a:pt x="141" y="119"/>
                      <a:pt x="139" y="111"/>
                      <a:pt x="139" y="107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9" y="82"/>
                      <a:pt x="139" y="82"/>
                      <a:pt x="139" y="82"/>
                    </a:cubicBezTo>
                    <a:cubicBezTo>
                      <a:pt x="139" y="81"/>
                      <a:pt x="139" y="81"/>
                      <a:pt x="139" y="81"/>
                    </a:cubicBezTo>
                    <a:cubicBezTo>
                      <a:pt x="140" y="80"/>
                      <a:pt x="140" y="80"/>
                      <a:pt x="140" y="80"/>
                    </a:cubicBezTo>
                    <a:cubicBezTo>
                      <a:pt x="140" y="80"/>
                      <a:pt x="140" y="80"/>
                      <a:pt x="140" y="80"/>
                    </a:cubicBezTo>
                    <a:cubicBezTo>
                      <a:pt x="148" y="74"/>
                      <a:pt x="148" y="74"/>
                      <a:pt x="148" y="74"/>
                    </a:cubicBezTo>
                    <a:cubicBezTo>
                      <a:pt x="148" y="68"/>
                      <a:pt x="148" y="68"/>
                      <a:pt x="148" y="68"/>
                    </a:cubicBezTo>
                    <a:cubicBezTo>
                      <a:pt x="148" y="66"/>
                      <a:pt x="147" y="64"/>
                      <a:pt x="145" y="61"/>
                    </a:cubicBezTo>
                    <a:cubicBezTo>
                      <a:pt x="140" y="55"/>
                      <a:pt x="140" y="55"/>
                      <a:pt x="140" y="55"/>
                    </a:cubicBezTo>
                    <a:cubicBezTo>
                      <a:pt x="139" y="55"/>
                      <a:pt x="139" y="55"/>
                      <a:pt x="139" y="55"/>
                    </a:cubicBezTo>
                    <a:cubicBezTo>
                      <a:pt x="139" y="54"/>
                      <a:pt x="139" y="54"/>
                      <a:pt x="139" y="54"/>
                    </a:cubicBezTo>
                    <a:cubicBezTo>
                      <a:pt x="138" y="44"/>
                      <a:pt x="138" y="44"/>
                      <a:pt x="138" y="44"/>
                    </a:cubicBezTo>
                    <a:cubicBezTo>
                      <a:pt x="138" y="44"/>
                      <a:pt x="138" y="44"/>
                      <a:pt x="138" y="44"/>
                    </a:cubicBezTo>
                    <a:cubicBezTo>
                      <a:pt x="138" y="44"/>
                      <a:pt x="138" y="44"/>
                      <a:pt x="138" y="44"/>
                    </a:cubicBezTo>
                    <a:cubicBezTo>
                      <a:pt x="138" y="43"/>
                      <a:pt x="138" y="43"/>
                      <a:pt x="138" y="43"/>
                    </a:cubicBezTo>
                    <a:cubicBezTo>
                      <a:pt x="138" y="43"/>
                      <a:pt x="138" y="43"/>
                      <a:pt x="138" y="43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46" y="18"/>
                      <a:pt x="146" y="18"/>
                      <a:pt x="146" y="18"/>
                    </a:cubicBezTo>
                    <a:cubicBezTo>
                      <a:pt x="146" y="18"/>
                      <a:pt x="146" y="18"/>
                      <a:pt x="146" y="18"/>
                    </a:cubicBezTo>
                    <a:cubicBezTo>
                      <a:pt x="145" y="17"/>
                      <a:pt x="145" y="17"/>
                      <a:pt x="145" y="17"/>
                    </a:cubicBezTo>
                    <a:cubicBezTo>
                      <a:pt x="150" y="10"/>
                      <a:pt x="150" y="10"/>
                      <a:pt x="150" y="10"/>
                    </a:cubicBezTo>
                    <a:cubicBezTo>
                      <a:pt x="150" y="10"/>
                      <a:pt x="150" y="10"/>
                      <a:pt x="150" y="10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56" y="6"/>
                      <a:pt x="156" y="6"/>
                      <a:pt x="156" y="6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46" y="9"/>
                      <a:pt x="146" y="9"/>
                      <a:pt x="146" y="9"/>
                    </a:cubicBezTo>
                    <a:cubicBezTo>
                      <a:pt x="145" y="9"/>
                      <a:pt x="145" y="9"/>
                      <a:pt x="145" y="9"/>
                    </a:cubicBezTo>
                    <a:cubicBezTo>
                      <a:pt x="134" y="5"/>
                      <a:pt x="134" y="5"/>
                      <a:pt x="134" y="5"/>
                    </a:cubicBezTo>
                    <a:cubicBezTo>
                      <a:pt x="128" y="4"/>
                      <a:pt x="128" y="4"/>
                      <a:pt x="128" y="4"/>
                    </a:cubicBezTo>
                    <a:cubicBezTo>
                      <a:pt x="130" y="14"/>
                      <a:pt x="130" y="14"/>
                      <a:pt x="130" y="14"/>
                    </a:cubicBezTo>
                    <a:cubicBezTo>
                      <a:pt x="122" y="16"/>
                      <a:pt x="122" y="16"/>
                      <a:pt x="122" y="16"/>
                    </a:cubicBezTo>
                    <a:cubicBezTo>
                      <a:pt x="109" y="23"/>
                      <a:pt x="109" y="23"/>
                      <a:pt x="109" y="23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9"/>
                      <a:pt x="105" y="29"/>
                      <a:pt x="105" y="29"/>
                    </a:cubicBezTo>
                    <a:cubicBezTo>
                      <a:pt x="104" y="29"/>
                      <a:pt x="104" y="29"/>
                      <a:pt x="104" y="29"/>
                    </a:cubicBezTo>
                    <a:cubicBezTo>
                      <a:pt x="98" y="35"/>
                      <a:pt x="98" y="35"/>
                      <a:pt x="98" y="35"/>
                    </a:cubicBezTo>
                    <a:cubicBezTo>
                      <a:pt x="96" y="44"/>
                      <a:pt x="96" y="44"/>
                      <a:pt x="96" y="44"/>
                    </a:cubicBezTo>
                    <a:cubicBezTo>
                      <a:pt x="96" y="45"/>
                      <a:pt x="96" y="45"/>
                      <a:pt x="96" y="45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87" y="72"/>
                      <a:pt x="87" y="72"/>
                      <a:pt x="87" y="72"/>
                    </a:cubicBezTo>
                    <a:cubicBezTo>
                      <a:pt x="86" y="72"/>
                      <a:pt x="86" y="72"/>
                      <a:pt x="86" y="72"/>
                    </a:cubicBezTo>
                    <a:cubicBezTo>
                      <a:pt x="86" y="72"/>
                      <a:pt x="86" y="72"/>
                      <a:pt x="86" y="72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61" y="69"/>
                      <a:pt x="61" y="69"/>
                      <a:pt x="61" y="69"/>
                    </a:cubicBezTo>
                    <a:cubicBezTo>
                      <a:pt x="61" y="69"/>
                      <a:pt x="61" y="69"/>
                      <a:pt x="61" y="69"/>
                    </a:cubicBezTo>
                    <a:lnTo>
                      <a:pt x="54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8" name="íSḻiḍè"/>
              <p:cNvSpPr/>
              <p:nvPr/>
            </p:nvSpPr>
            <p:spPr bwMode="auto">
              <a:xfrm>
                <a:off x="3447" y="1749"/>
                <a:ext cx="256" cy="561"/>
              </a:xfrm>
              <a:custGeom>
                <a:avLst/>
                <a:gdLst>
                  <a:gd name="T0" fmla="*/ 100 w 108"/>
                  <a:gd name="T1" fmla="*/ 4 h 237"/>
                  <a:gd name="T2" fmla="*/ 94 w 108"/>
                  <a:gd name="T3" fmla="*/ 6 h 237"/>
                  <a:gd name="T4" fmla="*/ 88 w 108"/>
                  <a:gd name="T5" fmla="*/ 12 h 237"/>
                  <a:gd name="T6" fmla="*/ 87 w 108"/>
                  <a:gd name="T7" fmla="*/ 12 h 237"/>
                  <a:gd name="T8" fmla="*/ 68 w 108"/>
                  <a:gd name="T9" fmla="*/ 14 h 237"/>
                  <a:gd name="T10" fmla="*/ 61 w 108"/>
                  <a:gd name="T11" fmla="*/ 20 h 237"/>
                  <a:gd name="T12" fmla="*/ 56 w 108"/>
                  <a:gd name="T13" fmla="*/ 24 h 237"/>
                  <a:gd name="T14" fmla="*/ 46 w 108"/>
                  <a:gd name="T15" fmla="*/ 24 h 237"/>
                  <a:gd name="T16" fmla="*/ 42 w 108"/>
                  <a:gd name="T17" fmla="*/ 38 h 237"/>
                  <a:gd name="T18" fmla="*/ 41 w 108"/>
                  <a:gd name="T19" fmla="*/ 38 h 237"/>
                  <a:gd name="T20" fmla="*/ 33 w 108"/>
                  <a:gd name="T21" fmla="*/ 46 h 237"/>
                  <a:gd name="T22" fmla="*/ 21 w 108"/>
                  <a:gd name="T23" fmla="*/ 60 h 237"/>
                  <a:gd name="T24" fmla="*/ 14 w 108"/>
                  <a:gd name="T25" fmla="*/ 68 h 237"/>
                  <a:gd name="T26" fmla="*/ 13 w 108"/>
                  <a:gd name="T27" fmla="*/ 77 h 237"/>
                  <a:gd name="T28" fmla="*/ 13 w 108"/>
                  <a:gd name="T29" fmla="*/ 85 h 237"/>
                  <a:gd name="T30" fmla="*/ 8 w 108"/>
                  <a:gd name="T31" fmla="*/ 92 h 237"/>
                  <a:gd name="T32" fmla="*/ 8 w 108"/>
                  <a:gd name="T33" fmla="*/ 112 h 237"/>
                  <a:gd name="T34" fmla="*/ 12 w 108"/>
                  <a:gd name="T35" fmla="*/ 122 h 237"/>
                  <a:gd name="T36" fmla="*/ 11 w 108"/>
                  <a:gd name="T37" fmla="*/ 132 h 237"/>
                  <a:gd name="T38" fmla="*/ 3 w 108"/>
                  <a:gd name="T39" fmla="*/ 162 h 237"/>
                  <a:gd name="T40" fmla="*/ 9 w 108"/>
                  <a:gd name="T41" fmla="*/ 186 h 237"/>
                  <a:gd name="T42" fmla="*/ 7 w 108"/>
                  <a:gd name="T43" fmla="*/ 237 h 237"/>
                  <a:gd name="T44" fmla="*/ 17 w 108"/>
                  <a:gd name="T45" fmla="*/ 228 h 237"/>
                  <a:gd name="T46" fmla="*/ 56 w 108"/>
                  <a:gd name="T47" fmla="*/ 208 h 237"/>
                  <a:gd name="T48" fmla="*/ 75 w 108"/>
                  <a:gd name="T49" fmla="*/ 210 h 237"/>
                  <a:gd name="T50" fmla="*/ 91 w 108"/>
                  <a:gd name="T51" fmla="*/ 196 h 237"/>
                  <a:gd name="T52" fmla="*/ 95 w 108"/>
                  <a:gd name="T53" fmla="*/ 186 h 237"/>
                  <a:gd name="T54" fmla="*/ 95 w 108"/>
                  <a:gd name="T55" fmla="*/ 184 h 237"/>
                  <a:gd name="T56" fmla="*/ 97 w 108"/>
                  <a:gd name="T57" fmla="*/ 170 h 237"/>
                  <a:gd name="T58" fmla="*/ 98 w 108"/>
                  <a:gd name="T59" fmla="*/ 162 h 237"/>
                  <a:gd name="T60" fmla="*/ 95 w 108"/>
                  <a:gd name="T61" fmla="*/ 140 h 237"/>
                  <a:gd name="T62" fmla="*/ 96 w 108"/>
                  <a:gd name="T63" fmla="*/ 134 h 237"/>
                  <a:gd name="T64" fmla="*/ 108 w 108"/>
                  <a:gd name="T65" fmla="*/ 108 h 237"/>
                  <a:gd name="T66" fmla="*/ 91 w 108"/>
                  <a:gd name="T67" fmla="*/ 92 h 237"/>
                  <a:gd name="T68" fmla="*/ 88 w 108"/>
                  <a:gd name="T69" fmla="*/ 85 h 237"/>
                  <a:gd name="T70" fmla="*/ 90 w 108"/>
                  <a:gd name="T71" fmla="*/ 73 h 237"/>
                  <a:gd name="T72" fmla="*/ 92 w 108"/>
                  <a:gd name="T73" fmla="*/ 65 h 237"/>
                  <a:gd name="T74" fmla="*/ 104 w 108"/>
                  <a:gd name="T75" fmla="*/ 56 h 237"/>
                  <a:gd name="T76" fmla="*/ 107 w 108"/>
                  <a:gd name="T77" fmla="*/ 33 h 237"/>
                  <a:gd name="T78" fmla="*/ 100 w 108"/>
                  <a:gd name="T79" fmla="*/ 32 h 237"/>
                  <a:gd name="T80" fmla="*/ 91 w 108"/>
                  <a:gd name="T81" fmla="*/ 26 h 237"/>
                  <a:gd name="T82" fmla="*/ 90 w 108"/>
                  <a:gd name="T83" fmla="*/ 16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8" h="237">
                    <a:moveTo>
                      <a:pt x="101" y="12"/>
                    </a:moveTo>
                    <a:cubicBezTo>
                      <a:pt x="102" y="10"/>
                      <a:pt x="102" y="10"/>
                      <a:pt x="102" y="10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4" y="6"/>
                      <a:pt x="94" y="6"/>
                      <a:pt x="94" y="6"/>
                    </a:cubicBezTo>
                    <a:cubicBezTo>
                      <a:pt x="94" y="6"/>
                      <a:pt x="94" y="6"/>
                      <a:pt x="94" y="6"/>
                    </a:cubicBezTo>
                    <a:cubicBezTo>
                      <a:pt x="94" y="6"/>
                      <a:pt x="94" y="6"/>
                      <a:pt x="94" y="6"/>
                    </a:cubicBezTo>
                    <a:cubicBezTo>
                      <a:pt x="94" y="6"/>
                      <a:pt x="94" y="6"/>
                      <a:pt x="94" y="6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68" y="14"/>
                      <a:pt x="68" y="14"/>
                      <a:pt x="68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34" y="46"/>
                      <a:pt x="34" y="46"/>
                      <a:pt x="34" y="46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14" y="68"/>
                      <a:pt x="14" y="68"/>
                      <a:pt x="14" y="68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3" y="77"/>
                      <a:pt x="13" y="77"/>
                      <a:pt x="13" y="77"/>
                    </a:cubicBezTo>
                    <a:cubicBezTo>
                      <a:pt x="13" y="77"/>
                      <a:pt x="13" y="77"/>
                      <a:pt x="13" y="77"/>
                    </a:cubicBezTo>
                    <a:cubicBezTo>
                      <a:pt x="13" y="78"/>
                      <a:pt x="13" y="78"/>
                      <a:pt x="13" y="78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13" y="86"/>
                      <a:pt x="13" y="86"/>
                      <a:pt x="13" y="86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2" y="99"/>
                      <a:pt x="2" y="99"/>
                      <a:pt x="2" y="99"/>
                    </a:cubicBezTo>
                    <a:cubicBezTo>
                      <a:pt x="3" y="107"/>
                      <a:pt x="3" y="107"/>
                      <a:pt x="3" y="107"/>
                    </a:cubicBezTo>
                    <a:cubicBezTo>
                      <a:pt x="8" y="112"/>
                      <a:pt x="8" y="112"/>
                      <a:pt x="8" y="112"/>
                    </a:cubicBezTo>
                    <a:cubicBezTo>
                      <a:pt x="8" y="112"/>
                      <a:pt x="8" y="112"/>
                      <a:pt x="8" y="112"/>
                    </a:cubicBezTo>
                    <a:cubicBezTo>
                      <a:pt x="8" y="112"/>
                      <a:pt x="8" y="112"/>
                      <a:pt x="8" y="112"/>
                    </a:cubicBezTo>
                    <a:cubicBezTo>
                      <a:pt x="11" y="116"/>
                      <a:pt x="12" y="120"/>
                      <a:pt x="12" y="122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1" y="132"/>
                      <a:pt x="11" y="132"/>
                      <a:pt x="11" y="132"/>
                    </a:cubicBezTo>
                    <a:cubicBezTo>
                      <a:pt x="3" y="138"/>
                      <a:pt x="3" y="138"/>
                      <a:pt x="3" y="138"/>
                    </a:cubicBezTo>
                    <a:cubicBezTo>
                      <a:pt x="2" y="150"/>
                      <a:pt x="2" y="150"/>
                      <a:pt x="2" y="150"/>
                    </a:cubicBezTo>
                    <a:cubicBezTo>
                      <a:pt x="3" y="162"/>
                      <a:pt x="3" y="162"/>
                      <a:pt x="3" y="162"/>
                    </a:cubicBezTo>
                    <a:cubicBezTo>
                      <a:pt x="3" y="166"/>
                      <a:pt x="5" y="173"/>
                      <a:pt x="9" y="184"/>
                    </a:cubicBezTo>
                    <a:cubicBezTo>
                      <a:pt x="9" y="185"/>
                      <a:pt x="9" y="185"/>
                      <a:pt x="9" y="185"/>
                    </a:cubicBezTo>
                    <a:cubicBezTo>
                      <a:pt x="9" y="186"/>
                      <a:pt x="9" y="186"/>
                      <a:pt x="9" y="186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1" y="234"/>
                      <a:pt x="1" y="234"/>
                      <a:pt x="1" y="234"/>
                    </a:cubicBezTo>
                    <a:cubicBezTo>
                      <a:pt x="7" y="237"/>
                      <a:pt x="7" y="237"/>
                      <a:pt x="7" y="237"/>
                    </a:cubicBezTo>
                    <a:cubicBezTo>
                      <a:pt x="16" y="228"/>
                      <a:pt x="16" y="228"/>
                      <a:pt x="16" y="228"/>
                    </a:cubicBezTo>
                    <a:cubicBezTo>
                      <a:pt x="16" y="228"/>
                      <a:pt x="16" y="228"/>
                      <a:pt x="16" y="228"/>
                    </a:cubicBezTo>
                    <a:cubicBezTo>
                      <a:pt x="17" y="228"/>
                      <a:pt x="17" y="228"/>
                      <a:pt x="17" y="228"/>
                    </a:cubicBezTo>
                    <a:cubicBezTo>
                      <a:pt x="48" y="216"/>
                      <a:pt x="48" y="216"/>
                      <a:pt x="48" y="216"/>
                    </a:cubicBezTo>
                    <a:cubicBezTo>
                      <a:pt x="56" y="208"/>
                      <a:pt x="56" y="208"/>
                      <a:pt x="56" y="208"/>
                    </a:cubicBezTo>
                    <a:cubicBezTo>
                      <a:pt x="56" y="208"/>
                      <a:pt x="56" y="208"/>
                      <a:pt x="56" y="208"/>
                    </a:cubicBezTo>
                    <a:cubicBezTo>
                      <a:pt x="57" y="208"/>
                      <a:pt x="57" y="208"/>
                      <a:pt x="57" y="208"/>
                    </a:cubicBezTo>
                    <a:cubicBezTo>
                      <a:pt x="58" y="208"/>
                      <a:pt x="58" y="208"/>
                      <a:pt x="58" y="208"/>
                    </a:cubicBezTo>
                    <a:cubicBezTo>
                      <a:pt x="75" y="210"/>
                      <a:pt x="75" y="210"/>
                      <a:pt x="75" y="210"/>
                    </a:cubicBezTo>
                    <a:cubicBezTo>
                      <a:pt x="78" y="210"/>
                      <a:pt x="83" y="208"/>
                      <a:pt x="90" y="204"/>
                    </a:cubicBezTo>
                    <a:cubicBezTo>
                      <a:pt x="90" y="196"/>
                      <a:pt x="90" y="196"/>
                      <a:pt x="90" y="196"/>
                    </a:cubicBezTo>
                    <a:cubicBezTo>
                      <a:pt x="91" y="196"/>
                      <a:pt x="91" y="196"/>
                      <a:pt x="91" y="196"/>
                    </a:cubicBezTo>
                    <a:cubicBezTo>
                      <a:pt x="91" y="196"/>
                      <a:pt x="91" y="196"/>
                      <a:pt x="91" y="196"/>
                    </a:cubicBezTo>
                    <a:cubicBezTo>
                      <a:pt x="96" y="191"/>
                      <a:pt x="96" y="191"/>
                      <a:pt x="96" y="191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5"/>
                      <a:pt x="95" y="185"/>
                      <a:pt x="95" y="185"/>
                    </a:cubicBezTo>
                    <a:cubicBezTo>
                      <a:pt x="95" y="184"/>
                      <a:pt x="95" y="184"/>
                      <a:pt x="95" y="184"/>
                    </a:cubicBezTo>
                    <a:cubicBezTo>
                      <a:pt x="95" y="184"/>
                      <a:pt x="95" y="184"/>
                      <a:pt x="95" y="184"/>
                    </a:cubicBezTo>
                    <a:cubicBezTo>
                      <a:pt x="97" y="182"/>
                      <a:pt x="97" y="181"/>
                      <a:pt x="96" y="180"/>
                    </a:cubicBezTo>
                    <a:cubicBezTo>
                      <a:pt x="94" y="177"/>
                      <a:pt x="95" y="174"/>
                      <a:pt x="97" y="170"/>
                    </a:cubicBezTo>
                    <a:cubicBezTo>
                      <a:pt x="99" y="168"/>
                      <a:pt x="99" y="168"/>
                      <a:pt x="99" y="168"/>
                    </a:cubicBezTo>
                    <a:cubicBezTo>
                      <a:pt x="99" y="168"/>
                      <a:pt x="99" y="168"/>
                      <a:pt x="99" y="168"/>
                    </a:cubicBezTo>
                    <a:cubicBezTo>
                      <a:pt x="98" y="162"/>
                      <a:pt x="98" y="162"/>
                      <a:pt x="98" y="162"/>
                    </a:cubicBezTo>
                    <a:cubicBezTo>
                      <a:pt x="92" y="155"/>
                      <a:pt x="92" y="155"/>
                      <a:pt x="92" y="155"/>
                    </a:cubicBezTo>
                    <a:cubicBezTo>
                      <a:pt x="90" y="153"/>
                      <a:pt x="89" y="150"/>
                      <a:pt x="91" y="147"/>
                    </a:cubicBezTo>
                    <a:cubicBezTo>
                      <a:pt x="92" y="145"/>
                      <a:pt x="93" y="142"/>
                      <a:pt x="95" y="140"/>
                    </a:cubicBezTo>
                    <a:cubicBezTo>
                      <a:pt x="96" y="134"/>
                      <a:pt x="96" y="134"/>
                      <a:pt x="96" y="134"/>
                    </a:cubicBezTo>
                    <a:cubicBezTo>
                      <a:pt x="96" y="134"/>
                      <a:pt x="96" y="134"/>
                      <a:pt x="96" y="134"/>
                    </a:cubicBezTo>
                    <a:cubicBezTo>
                      <a:pt x="96" y="134"/>
                      <a:pt x="96" y="134"/>
                      <a:pt x="96" y="134"/>
                    </a:cubicBezTo>
                    <a:cubicBezTo>
                      <a:pt x="101" y="124"/>
                      <a:pt x="101" y="124"/>
                      <a:pt x="101" y="124"/>
                    </a:cubicBezTo>
                    <a:cubicBezTo>
                      <a:pt x="102" y="120"/>
                      <a:pt x="102" y="120"/>
                      <a:pt x="102" y="120"/>
                    </a:cubicBezTo>
                    <a:cubicBezTo>
                      <a:pt x="108" y="108"/>
                      <a:pt x="108" y="108"/>
                      <a:pt x="108" y="108"/>
                    </a:cubicBezTo>
                    <a:cubicBezTo>
                      <a:pt x="104" y="100"/>
                      <a:pt x="104" y="100"/>
                      <a:pt x="104" y="100"/>
                    </a:cubicBezTo>
                    <a:cubicBezTo>
                      <a:pt x="92" y="92"/>
                      <a:pt x="92" y="92"/>
                      <a:pt x="92" y="92"/>
                    </a:cubicBezTo>
                    <a:cubicBezTo>
                      <a:pt x="91" y="92"/>
                      <a:pt x="91" y="92"/>
                      <a:pt x="91" y="92"/>
                    </a:cubicBezTo>
                    <a:cubicBezTo>
                      <a:pt x="91" y="92"/>
                      <a:pt x="91" y="92"/>
                      <a:pt x="91" y="92"/>
                    </a:cubicBezTo>
                    <a:cubicBezTo>
                      <a:pt x="91" y="92"/>
                      <a:pt x="91" y="92"/>
                      <a:pt x="91" y="92"/>
                    </a:cubicBezTo>
                    <a:cubicBezTo>
                      <a:pt x="88" y="85"/>
                      <a:pt x="88" y="85"/>
                      <a:pt x="88" y="85"/>
                    </a:cubicBezTo>
                    <a:cubicBezTo>
                      <a:pt x="88" y="85"/>
                      <a:pt x="88" y="85"/>
                      <a:pt x="88" y="85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90" y="73"/>
                      <a:pt x="90" y="73"/>
                      <a:pt x="90" y="73"/>
                    </a:cubicBezTo>
                    <a:cubicBezTo>
                      <a:pt x="90" y="73"/>
                      <a:pt x="90" y="73"/>
                      <a:pt x="90" y="73"/>
                    </a:cubicBezTo>
                    <a:cubicBezTo>
                      <a:pt x="90" y="73"/>
                      <a:pt x="90" y="73"/>
                      <a:pt x="90" y="73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2"/>
                      <a:pt x="92" y="60"/>
                      <a:pt x="94" y="58"/>
                    </a:cubicBezTo>
                    <a:cubicBezTo>
                      <a:pt x="94" y="58"/>
                      <a:pt x="96" y="57"/>
                      <a:pt x="97" y="57"/>
                    </a:cubicBezTo>
                    <a:cubicBezTo>
                      <a:pt x="104" y="56"/>
                      <a:pt x="104" y="56"/>
                      <a:pt x="104" y="56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7" y="33"/>
                      <a:pt x="107" y="33"/>
                      <a:pt x="107" y="33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92" y="28"/>
                      <a:pt x="92" y="28"/>
                      <a:pt x="92" y="28"/>
                    </a:cubicBezTo>
                    <a:cubicBezTo>
                      <a:pt x="91" y="27"/>
                      <a:pt x="91" y="27"/>
                      <a:pt x="91" y="27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16"/>
                      <a:pt x="90" y="16"/>
                      <a:pt x="90" y="16"/>
                    </a:cubicBezTo>
                    <a:cubicBezTo>
                      <a:pt x="90" y="16"/>
                      <a:pt x="90" y="16"/>
                      <a:pt x="90" y="16"/>
                    </a:cubicBezTo>
                    <a:cubicBezTo>
                      <a:pt x="90" y="14"/>
                      <a:pt x="90" y="14"/>
                      <a:pt x="90" y="14"/>
                    </a:cubicBezTo>
                    <a:lnTo>
                      <a:pt x="10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9" name="íşļïḋé"/>
              <p:cNvSpPr/>
              <p:nvPr/>
            </p:nvSpPr>
            <p:spPr bwMode="auto">
              <a:xfrm>
                <a:off x="3381" y="2706"/>
                <a:ext cx="409" cy="473"/>
              </a:xfrm>
              <a:custGeom>
                <a:avLst/>
                <a:gdLst>
                  <a:gd name="T0" fmla="*/ 150 w 173"/>
                  <a:gd name="T1" fmla="*/ 34 h 200"/>
                  <a:gd name="T2" fmla="*/ 146 w 173"/>
                  <a:gd name="T3" fmla="*/ 26 h 200"/>
                  <a:gd name="T4" fmla="*/ 143 w 173"/>
                  <a:gd name="T5" fmla="*/ 12 h 200"/>
                  <a:gd name="T6" fmla="*/ 136 w 173"/>
                  <a:gd name="T7" fmla="*/ 17 h 200"/>
                  <a:gd name="T8" fmla="*/ 125 w 173"/>
                  <a:gd name="T9" fmla="*/ 15 h 200"/>
                  <a:gd name="T10" fmla="*/ 125 w 173"/>
                  <a:gd name="T11" fmla="*/ 7 h 200"/>
                  <a:gd name="T12" fmla="*/ 122 w 173"/>
                  <a:gd name="T13" fmla="*/ 10 h 200"/>
                  <a:gd name="T14" fmla="*/ 109 w 173"/>
                  <a:gd name="T15" fmla="*/ 22 h 200"/>
                  <a:gd name="T16" fmla="*/ 107 w 173"/>
                  <a:gd name="T17" fmla="*/ 22 h 200"/>
                  <a:gd name="T18" fmla="*/ 99 w 173"/>
                  <a:gd name="T19" fmla="*/ 16 h 200"/>
                  <a:gd name="T20" fmla="*/ 92 w 173"/>
                  <a:gd name="T21" fmla="*/ 13 h 200"/>
                  <a:gd name="T22" fmla="*/ 75 w 173"/>
                  <a:gd name="T23" fmla="*/ 8 h 200"/>
                  <a:gd name="T24" fmla="*/ 66 w 173"/>
                  <a:gd name="T25" fmla="*/ 4 h 200"/>
                  <a:gd name="T26" fmla="*/ 47 w 173"/>
                  <a:gd name="T27" fmla="*/ 0 h 200"/>
                  <a:gd name="T28" fmla="*/ 40 w 173"/>
                  <a:gd name="T29" fmla="*/ 16 h 200"/>
                  <a:gd name="T30" fmla="*/ 34 w 173"/>
                  <a:gd name="T31" fmla="*/ 16 h 200"/>
                  <a:gd name="T32" fmla="*/ 14 w 173"/>
                  <a:gd name="T33" fmla="*/ 26 h 200"/>
                  <a:gd name="T34" fmla="*/ 13 w 173"/>
                  <a:gd name="T35" fmla="*/ 72 h 200"/>
                  <a:gd name="T36" fmla="*/ 9 w 173"/>
                  <a:gd name="T37" fmla="*/ 83 h 200"/>
                  <a:gd name="T38" fmla="*/ 1 w 173"/>
                  <a:gd name="T39" fmla="*/ 109 h 200"/>
                  <a:gd name="T40" fmla="*/ 7 w 173"/>
                  <a:gd name="T41" fmla="*/ 111 h 200"/>
                  <a:gd name="T42" fmla="*/ 17 w 173"/>
                  <a:gd name="T43" fmla="*/ 126 h 200"/>
                  <a:gd name="T44" fmla="*/ 14 w 173"/>
                  <a:gd name="T45" fmla="*/ 132 h 200"/>
                  <a:gd name="T46" fmla="*/ 24 w 173"/>
                  <a:gd name="T47" fmla="*/ 158 h 200"/>
                  <a:gd name="T48" fmla="*/ 38 w 173"/>
                  <a:gd name="T49" fmla="*/ 151 h 200"/>
                  <a:gd name="T50" fmla="*/ 46 w 173"/>
                  <a:gd name="T51" fmla="*/ 151 h 200"/>
                  <a:gd name="T52" fmla="*/ 52 w 173"/>
                  <a:gd name="T53" fmla="*/ 140 h 200"/>
                  <a:gd name="T54" fmla="*/ 68 w 173"/>
                  <a:gd name="T55" fmla="*/ 135 h 200"/>
                  <a:gd name="T56" fmla="*/ 77 w 173"/>
                  <a:gd name="T57" fmla="*/ 151 h 200"/>
                  <a:gd name="T58" fmla="*/ 81 w 173"/>
                  <a:gd name="T59" fmla="*/ 165 h 200"/>
                  <a:gd name="T60" fmla="*/ 71 w 173"/>
                  <a:gd name="T61" fmla="*/ 185 h 200"/>
                  <a:gd name="T62" fmla="*/ 84 w 173"/>
                  <a:gd name="T63" fmla="*/ 187 h 200"/>
                  <a:gd name="T64" fmla="*/ 89 w 173"/>
                  <a:gd name="T65" fmla="*/ 199 h 200"/>
                  <a:gd name="T66" fmla="*/ 102 w 173"/>
                  <a:gd name="T67" fmla="*/ 196 h 200"/>
                  <a:gd name="T68" fmla="*/ 108 w 173"/>
                  <a:gd name="T69" fmla="*/ 178 h 200"/>
                  <a:gd name="T70" fmla="*/ 135 w 173"/>
                  <a:gd name="T71" fmla="*/ 189 h 200"/>
                  <a:gd name="T72" fmla="*/ 128 w 173"/>
                  <a:gd name="T73" fmla="*/ 172 h 200"/>
                  <a:gd name="T74" fmla="*/ 128 w 173"/>
                  <a:gd name="T75" fmla="*/ 170 h 200"/>
                  <a:gd name="T76" fmla="*/ 166 w 173"/>
                  <a:gd name="T77" fmla="*/ 166 h 200"/>
                  <a:gd name="T78" fmla="*/ 167 w 173"/>
                  <a:gd name="T79" fmla="*/ 165 h 200"/>
                  <a:gd name="T80" fmla="*/ 167 w 173"/>
                  <a:gd name="T81" fmla="*/ 163 h 200"/>
                  <a:gd name="T82" fmla="*/ 166 w 173"/>
                  <a:gd name="T83" fmla="*/ 142 h 200"/>
                  <a:gd name="T84" fmla="*/ 170 w 173"/>
                  <a:gd name="T85" fmla="*/ 134 h 200"/>
                  <a:gd name="T86" fmla="*/ 163 w 173"/>
                  <a:gd name="T87" fmla="*/ 126 h 200"/>
                  <a:gd name="T88" fmla="*/ 158 w 173"/>
                  <a:gd name="T89" fmla="*/ 98 h 200"/>
                  <a:gd name="T90" fmla="*/ 151 w 173"/>
                  <a:gd name="T91" fmla="*/ 102 h 200"/>
                  <a:gd name="T92" fmla="*/ 150 w 173"/>
                  <a:gd name="T93" fmla="*/ 84 h 200"/>
                  <a:gd name="T94" fmla="*/ 163 w 173"/>
                  <a:gd name="T95" fmla="*/ 50 h 200"/>
                  <a:gd name="T96" fmla="*/ 150 w 173"/>
                  <a:gd name="T97" fmla="*/ 3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3" h="200">
                    <a:moveTo>
                      <a:pt x="150" y="34"/>
                    </a:moveTo>
                    <a:cubicBezTo>
                      <a:pt x="150" y="34"/>
                      <a:pt x="150" y="34"/>
                      <a:pt x="150" y="34"/>
                    </a:cubicBezTo>
                    <a:cubicBezTo>
                      <a:pt x="150" y="34"/>
                      <a:pt x="150" y="34"/>
                      <a:pt x="150" y="34"/>
                    </a:cubicBezTo>
                    <a:cubicBezTo>
                      <a:pt x="150" y="33"/>
                      <a:pt x="150" y="33"/>
                      <a:pt x="150" y="33"/>
                    </a:cubicBezTo>
                    <a:cubicBezTo>
                      <a:pt x="146" y="27"/>
                      <a:pt x="146" y="27"/>
                      <a:pt x="146" y="27"/>
                    </a:cubicBezTo>
                    <a:cubicBezTo>
                      <a:pt x="146" y="26"/>
                      <a:pt x="146" y="26"/>
                      <a:pt x="146" y="26"/>
                    </a:cubicBezTo>
                    <a:cubicBezTo>
                      <a:pt x="146" y="26"/>
                      <a:pt x="146" y="26"/>
                      <a:pt x="146" y="26"/>
                    </a:cubicBezTo>
                    <a:cubicBezTo>
                      <a:pt x="147" y="16"/>
                      <a:pt x="147" y="16"/>
                      <a:pt x="147" y="16"/>
                    </a:cubicBezTo>
                    <a:cubicBezTo>
                      <a:pt x="147" y="15"/>
                      <a:pt x="146" y="14"/>
                      <a:pt x="143" y="12"/>
                    </a:cubicBezTo>
                    <a:cubicBezTo>
                      <a:pt x="141" y="12"/>
                      <a:pt x="141" y="12"/>
                      <a:pt x="141" y="12"/>
                    </a:cubicBezTo>
                    <a:cubicBezTo>
                      <a:pt x="137" y="17"/>
                      <a:pt x="137" y="17"/>
                      <a:pt x="137" y="17"/>
                    </a:cubicBezTo>
                    <a:cubicBezTo>
                      <a:pt x="136" y="17"/>
                      <a:pt x="136" y="17"/>
                      <a:pt x="136" y="17"/>
                    </a:cubicBezTo>
                    <a:cubicBezTo>
                      <a:pt x="136" y="17"/>
                      <a:pt x="136" y="17"/>
                      <a:pt x="136" y="17"/>
                    </a:cubicBezTo>
                    <a:cubicBezTo>
                      <a:pt x="126" y="22"/>
                      <a:pt x="126" y="22"/>
                      <a:pt x="126" y="22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4"/>
                      <a:pt x="125" y="14"/>
                      <a:pt x="125" y="14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24" y="6"/>
                      <a:pt x="124" y="6"/>
                      <a:pt x="124" y="6"/>
                    </a:cubicBezTo>
                    <a:cubicBezTo>
                      <a:pt x="122" y="10"/>
                      <a:pt x="122" y="10"/>
                      <a:pt x="122" y="10"/>
                    </a:cubicBezTo>
                    <a:cubicBezTo>
                      <a:pt x="122" y="10"/>
                      <a:pt x="122" y="10"/>
                      <a:pt x="122" y="10"/>
                    </a:cubicBezTo>
                    <a:cubicBezTo>
                      <a:pt x="122" y="10"/>
                      <a:pt x="122" y="10"/>
                      <a:pt x="122" y="10"/>
                    </a:cubicBezTo>
                    <a:cubicBezTo>
                      <a:pt x="109" y="21"/>
                      <a:pt x="109" y="21"/>
                      <a:pt x="109" y="21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107" y="22"/>
                      <a:pt x="107" y="22"/>
                      <a:pt x="107" y="22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3"/>
                      <a:pt x="92" y="13"/>
                      <a:pt x="92" y="13"/>
                    </a:cubicBezTo>
                    <a:cubicBezTo>
                      <a:pt x="88" y="10"/>
                      <a:pt x="88" y="10"/>
                      <a:pt x="88" y="10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66" y="3"/>
                      <a:pt x="66" y="3"/>
                      <a:pt x="66" y="3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13" y="74"/>
                      <a:pt x="13" y="74"/>
                      <a:pt x="13" y="74"/>
                    </a:cubicBezTo>
                    <a:cubicBezTo>
                      <a:pt x="12" y="75"/>
                      <a:pt x="12" y="75"/>
                      <a:pt x="12" y="75"/>
                    </a:cubicBezTo>
                    <a:cubicBezTo>
                      <a:pt x="10" y="76"/>
                      <a:pt x="9" y="79"/>
                      <a:pt x="9" y="83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4"/>
                      <a:pt x="1" y="107"/>
                      <a:pt x="1" y="109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1"/>
                      <a:pt x="7" y="111"/>
                      <a:pt x="7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12" y="111"/>
                      <a:pt x="15" y="113"/>
                      <a:pt x="16" y="117"/>
                    </a:cubicBezTo>
                    <a:cubicBezTo>
                      <a:pt x="17" y="126"/>
                      <a:pt x="17" y="126"/>
                      <a:pt x="17" y="126"/>
                    </a:cubicBezTo>
                    <a:cubicBezTo>
                      <a:pt x="16" y="127"/>
                      <a:pt x="16" y="127"/>
                      <a:pt x="16" y="127"/>
                    </a:cubicBezTo>
                    <a:cubicBezTo>
                      <a:pt x="16" y="128"/>
                      <a:pt x="16" y="128"/>
                      <a:pt x="16" y="128"/>
                    </a:cubicBezTo>
                    <a:cubicBezTo>
                      <a:pt x="14" y="129"/>
                      <a:pt x="14" y="130"/>
                      <a:pt x="14" y="132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3" y="144"/>
                      <a:pt x="14" y="146"/>
                      <a:pt x="16" y="148"/>
                    </a:cubicBezTo>
                    <a:cubicBezTo>
                      <a:pt x="24" y="158"/>
                      <a:pt x="24" y="158"/>
                      <a:pt x="24" y="158"/>
                    </a:cubicBezTo>
                    <a:cubicBezTo>
                      <a:pt x="32" y="152"/>
                      <a:pt x="32" y="152"/>
                      <a:pt x="32" y="152"/>
                    </a:cubicBezTo>
                    <a:cubicBezTo>
                      <a:pt x="38" y="151"/>
                      <a:pt x="38" y="151"/>
                      <a:pt x="38" y="151"/>
                    </a:cubicBezTo>
                    <a:cubicBezTo>
                      <a:pt x="38" y="151"/>
                      <a:pt x="38" y="151"/>
                      <a:pt x="38" y="151"/>
                    </a:cubicBezTo>
                    <a:cubicBezTo>
                      <a:pt x="38" y="152"/>
                      <a:pt x="38" y="152"/>
                      <a:pt x="38" y="152"/>
                    </a:cubicBezTo>
                    <a:cubicBezTo>
                      <a:pt x="42" y="153"/>
                      <a:pt x="42" y="153"/>
                      <a:pt x="42" y="153"/>
                    </a:cubicBezTo>
                    <a:cubicBezTo>
                      <a:pt x="44" y="153"/>
                      <a:pt x="45" y="152"/>
                      <a:pt x="46" y="151"/>
                    </a:cubicBezTo>
                    <a:cubicBezTo>
                      <a:pt x="50" y="146"/>
                      <a:pt x="50" y="146"/>
                      <a:pt x="50" y="146"/>
                    </a:cubicBezTo>
                    <a:cubicBezTo>
                      <a:pt x="49" y="143"/>
                      <a:pt x="49" y="143"/>
                      <a:pt x="49" y="143"/>
                    </a:cubicBezTo>
                    <a:cubicBezTo>
                      <a:pt x="50" y="142"/>
                      <a:pt x="51" y="141"/>
                      <a:pt x="52" y="140"/>
                    </a:cubicBezTo>
                    <a:cubicBezTo>
                      <a:pt x="62" y="140"/>
                      <a:pt x="62" y="140"/>
                      <a:pt x="62" y="140"/>
                    </a:cubicBezTo>
                    <a:cubicBezTo>
                      <a:pt x="64" y="141"/>
                      <a:pt x="65" y="140"/>
                      <a:pt x="65" y="140"/>
                    </a:cubicBezTo>
                    <a:cubicBezTo>
                      <a:pt x="66" y="137"/>
                      <a:pt x="67" y="136"/>
                      <a:pt x="68" y="135"/>
                    </a:cubicBezTo>
                    <a:cubicBezTo>
                      <a:pt x="70" y="135"/>
                      <a:pt x="72" y="135"/>
                      <a:pt x="73" y="136"/>
                    </a:cubicBezTo>
                    <a:cubicBezTo>
                      <a:pt x="76" y="139"/>
                      <a:pt x="78" y="141"/>
                      <a:pt x="78" y="144"/>
                    </a:cubicBezTo>
                    <a:cubicBezTo>
                      <a:pt x="77" y="151"/>
                      <a:pt x="77" y="151"/>
                      <a:pt x="77" y="151"/>
                    </a:cubicBezTo>
                    <a:cubicBezTo>
                      <a:pt x="78" y="152"/>
                      <a:pt x="78" y="152"/>
                      <a:pt x="78" y="152"/>
                    </a:cubicBezTo>
                    <a:cubicBezTo>
                      <a:pt x="81" y="154"/>
                      <a:pt x="82" y="156"/>
                      <a:pt x="82" y="158"/>
                    </a:cubicBezTo>
                    <a:cubicBezTo>
                      <a:pt x="81" y="165"/>
                      <a:pt x="81" y="165"/>
                      <a:pt x="81" y="165"/>
                    </a:cubicBezTo>
                    <a:cubicBezTo>
                      <a:pt x="80" y="169"/>
                      <a:pt x="78" y="172"/>
                      <a:pt x="77" y="172"/>
                    </a:cubicBezTo>
                    <a:cubicBezTo>
                      <a:pt x="77" y="172"/>
                      <a:pt x="77" y="172"/>
                      <a:pt x="77" y="172"/>
                    </a:cubicBezTo>
                    <a:cubicBezTo>
                      <a:pt x="71" y="185"/>
                      <a:pt x="71" y="185"/>
                      <a:pt x="71" y="185"/>
                    </a:cubicBezTo>
                    <a:cubicBezTo>
                      <a:pt x="73" y="186"/>
                      <a:pt x="73" y="186"/>
                      <a:pt x="73" y="186"/>
                    </a:cubicBezTo>
                    <a:cubicBezTo>
                      <a:pt x="82" y="186"/>
                      <a:pt x="82" y="186"/>
                      <a:pt x="82" y="186"/>
                    </a:cubicBezTo>
                    <a:cubicBezTo>
                      <a:pt x="84" y="187"/>
                      <a:pt x="84" y="187"/>
                      <a:pt x="84" y="187"/>
                    </a:cubicBezTo>
                    <a:cubicBezTo>
                      <a:pt x="84" y="188"/>
                      <a:pt x="84" y="188"/>
                      <a:pt x="84" y="188"/>
                    </a:cubicBezTo>
                    <a:cubicBezTo>
                      <a:pt x="82" y="192"/>
                      <a:pt x="82" y="195"/>
                      <a:pt x="82" y="197"/>
                    </a:cubicBezTo>
                    <a:cubicBezTo>
                      <a:pt x="86" y="199"/>
                      <a:pt x="88" y="200"/>
                      <a:pt x="89" y="199"/>
                    </a:cubicBezTo>
                    <a:cubicBezTo>
                      <a:pt x="94" y="197"/>
                      <a:pt x="94" y="197"/>
                      <a:pt x="94" y="197"/>
                    </a:cubicBezTo>
                    <a:cubicBezTo>
                      <a:pt x="97" y="196"/>
                      <a:pt x="97" y="196"/>
                      <a:pt x="97" y="196"/>
                    </a:cubicBezTo>
                    <a:cubicBezTo>
                      <a:pt x="102" y="196"/>
                      <a:pt x="102" y="196"/>
                      <a:pt x="102" y="196"/>
                    </a:cubicBezTo>
                    <a:cubicBezTo>
                      <a:pt x="108" y="190"/>
                      <a:pt x="108" y="190"/>
                      <a:pt x="108" y="190"/>
                    </a:cubicBezTo>
                    <a:cubicBezTo>
                      <a:pt x="108" y="183"/>
                      <a:pt x="108" y="183"/>
                      <a:pt x="108" y="183"/>
                    </a:cubicBezTo>
                    <a:cubicBezTo>
                      <a:pt x="107" y="181"/>
                      <a:pt x="108" y="179"/>
                      <a:pt x="108" y="178"/>
                    </a:cubicBezTo>
                    <a:cubicBezTo>
                      <a:pt x="110" y="177"/>
                      <a:pt x="113" y="177"/>
                      <a:pt x="118" y="180"/>
                    </a:cubicBezTo>
                    <a:cubicBezTo>
                      <a:pt x="128" y="186"/>
                      <a:pt x="128" y="186"/>
                      <a:pt x="128" y="186"/>
                    </a:cubicBezTo>
                    <a:cubicBezTo>
                      <a:pt x="131" y="188"/>
                      <a:pt x="133" y="189"/>
                      <a:pt x="135" y="189"/>
                    </a:cubicBezTo>
                    <a:cubicBezTo>
                      <a:pt x="135" y="188"/>
                      <a:pt x="135" y="188"/>
                      <a:pt x="135" y="188"/>
                    </a:cubicBezTo>
                    <a:cubicBezTo>
                      <a:pt x="136" y="187"/>
                      <a:pt x="135" y="184"/>
                      <a:pt x="133" y="180"/>
                    </a:cubicBezTo>
                    <a:cubicBezTo>
                      <a:pt x="128" y="172"/>
                      <a:pt x="128" y="172"/>
                      <a:pt x="128" y="172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34" y="163"/>
                      <a:pt x="139" y="160"/>
                      <a:pt x="146" y="163"/>
                    </a:cubicBezTo>
                    <a:cubicBezTo>
                      <a:pt x="160" y="170"/>
                      <a:pt x="160" y="170"/>
                      <a:pt x="160" y="170"/>
                    </a:cubicBezTo>
                    <a:cubicBezTo>
                      <a:pt x="166" y="166"/>
                      <a:pt x="166" y="166"/>
                      <a:pt x="166" y="166"/>
                    </a:cubicBezTo>
                    <a:cubicBezTo>
                      <a:pt x="167" y="166"/>
                      <a:pt x="167" y="166"/>
                      <a:pt x="167" y="166"/>
                    </a:cubicBezTo>
                    <a:cubicBezTo>
                      <a:pt x="167" y="165"/>
                      <a:pt x="167" y="165"/>
                      <a:pt x="167" y="165"/>
                    </a:cubicBezTo>
                    <a:cubicBezTo>
                      <a:pt x="167" y="165"/>
                      <a:pt x="167" y="165"/>
                      <a:pt x="167" y="165"/>
                    </a:cubicBezTo>
                    <a:cubicBezTo>
                      <a:pt x="166" y="164"/>
                      <a:pt x="166" y="164"/>
                      <a:pt x="166" y="164"/>
                    </a:cubicBezTo>
                    <a:cubicBezTo>
                      <a:pt x="166" y="164"/>
                      <a:pt x="166" y="164"/>
                      <a:pt x="166" y="164"/>
                    </a:cubicBezTo>
                    <a:cubicBezTo>
                      <a:pt x="167" y="163"/>
                      <a:pt x="167" y="163"/>
                      <a:pt x="167" y="163"/>
                    </a:cubicBezTo>
                    <a:cubicBezTo>
                      <a:pt x="172" y="155"/>
                      <a:pt x="173" y="149"/>
                      <a:pt x="172" y="146"/>
                    </a:cubicBezTo>
                    <a:cubicBezTo>
                      <a:pt x="170" y="143"/>
                      <a:pt x="168" y="142"/>
                      <a:pt x="167" y="142"/>
                    </a:cubicBezTo>
                    <a:cubicBezTo>
                      <a:pt x="166" y="142"/>
                      <a:pt x="166" y="142"/>
                      <a:pt x="166" y="142"/>
                    </a:cubicBezTo>
                    <a:cubicBezTo>
                      <a:pt x="165" y="138"/>
                      <a:pt x="165" y="138"/>
                      <a:pt x="165" y="138"/>
                    </a:cubicBezTo>
                    <a:cubicBezTo>
                      <a:pt x="166" y="138"/>
                      <a:pt x="166" y="138"/>
                      <a:pt x="166" y="138"/>
                    </a:cubicBezTo>
                    <a:cubicBezTo>
                      <a:pt x="168" y="136"/>
                      <a:pt x="170" y="135"/>
                      <a:pt x="170" y="134"/>
                    </a:cubicBezTo>
                    <a:cubicBezTo>
                      <a:pt x="169" y="132"/>
                      <a:pt x="169" y="132"/>
                      <a:pt x="169" y="132"/>
                    </a:cubicBezTo>
                    <a:cubicBezTo>
                      <a:pt x="163" y="126"/>
                      <a:pt x="163" y="126"/>
                      <a:pt x="163" y="126"/>
                    </a:cubicBezTo>
                    <a:cubicBezTo>
                      <a:pt x="163" y="126"/>
                      <a:pt x="163" y="126"/>
                      <a:pt x="163" y="126"/>
                    </a:cubicBezTo>
                    <a:cubicBezTo>
                      <a:pt x="163" y="125"/>
                      <a:pt x="163" y="125"/>
                      <a:pt x="163" y="125"/>
                    </a:cubicBezTo>
                    <a:cubicBezTo>
                      <a:pt x="160" y="116"/>
                      <a:pt x="160" y="116"/>
                      <a:pt x="160" y="116"/>
                    </a:cubicBezTo>
                    <a:cubicBezTo>
                      <a:pt x="158" y="110"/>
                      <a:pt x="158" y="104"/>
                      <a:pt x="158" y="98"/>
                    </a:cubicBezTo>
                    <a:cubicBezTo>
                      <a:pt x="158" y="94"/>
                      <a:pt x="158" y="94"/>
                      <a:pt x="158" y="94"/>
                    </a:cubicBezTo>
                    <a:cubicBezTo>
                      <a:pt x="154" y="98"/>
                      <a:pt x="154" y="98"/>
                      <a:pt x="154" y="98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9" y="71"/>
                      <a:pt x="165" y="64"/>
                      <a:pt x="167" y="62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2" y="44"/>
                      <a:pt x="161" y="40"/>
                      <a:pt x="161" y="38"/>
                    </a:cubicBezTo>
                    <a:cubicBezTo>
                      <a:pt x="154" y="35"/>
                      <a:pt x="154" y="35"/>
                      <a:pt x="154" y="35"/>
                    </a:cubicBezTo>
                    <a:lnTo>
                      <a:pt x="150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0" name="îṥḻíḋé"/>
              <p:cNvSpPr/>
              <p:nvPr/>
            </p:nvSpPr>
            <p:spPr bwMode="auto">
              <a:xfrm>
                <a:off x="3333" y="2433"/>
                <a:ext cx="578" cy="363"/>
              </a:xfrm>
              <a:custGeom>
                <a:avLst/>
                <a:gdLst>
                  <a:gd name="T0" fmla="*/ 32 w 244"/>
                  <a:gd name="T1" fmla="*/ 5 h 153"/>
                  <a:gd name="T2" fmla="*/ 43 w 244"/>
                  <a:gd name="T3" fmla="*/ 12 h 153"/>
                  <a:gd name="T4" fmla="*/ 49 w 244"/>
                  <a:gd name="T5" fmla="*/ 20 h 153"/>
                  <a:gd name="T6" fmla="*/ 44 w 244"/>
                  <a:gd name="T7" fmla="*/ 26 h 153"/>
                  <a:gd name="T8" fmla="*/ 30 w 244"/>
                  <a:gd name="T9" fmla="*/ 29 h 153"/>
                  <a:gd name="T10" fmla="*/ 32 w 244"/>
                  <a:gd name="T11" fmla="*/ 37 h 153"/>
                  <a:gd name="T12" fmla="*/ 36 w 244"/>
                  <a:gd name="T13" fmla="*/ 54 h 153"/>
                  <a:gd name="T14" fmla="*/ 45 w 244"/>
                  <a:gd name="T15" fmla="*/ 57 h 153"/>
                  <a:gd name="T16" fmla="*/ 46 w 244"/>
                  <a:gd name="T17" fmla="*/ 58 h 153"/>
                  <a:gd name="T18" fmla="*/ 51 w 244"/>
                  <a:gd name="T19" fmla="*/ 65 h 153"/>
                  <a:gd name="T20" fmla="*/ 54 w 244"/>
                  <a:gd name="T21" fmla="*/ 73 h 153"/>
                  <a:gd name="T22" fmla="*/ 40 w 244"/>
                  <a:gd name="T23" fmla="*/ 92 h 153"/>
                  <a:gd name="T24" fmla="*/ 2 w 244"/>
                  <a:gd name="T25" fmla="*/ 102 h 153"/>
                  <a:gd name="T26" fmla="*/ 4 w 244"/>
                  <a:gd name="T27" fmla="*/ 116 h 153"/>
                  <a:gd name="T28" fmla="*/ 19 w 244"/>
                  <a:gd name="T29" fmla="*/ 143 h 153"/>
                  <a:gd name="T30" fmla="*/ 20 w 244"/>
                  <a:gd name="T31" fmla="*/ 143 h 153"/>
                  <a:gd name="T32" fmla="*/ 26 w 244"/>
                  <a:gd name="T33" fmla="*/ 151 h 153"/>
                  <a:gd name="T34" fmla="*/ 30 w 244"/>
                  <a:gd name="T35" fmla="*/ 138 h 153"/>
                  <a:gd name="T36" fmla="*/ 39 w 244"/>
                  <a:gd name="T37" fmla="*/ 127 h 153"/>
                  <a:gd name="T38" fmla="*/ 56 w 244"/>
                  <a:gd name="T39" fmla="*/ 127 h 153"/>
                  <a:gd name="T40" fmla="*/ 63 w 244"/>
                  <a:gd name="T41" fmla="*/ 111 h 153"/>
                  <a:gd name="T42" fmla="*/ 80 w 244"/>
                  <a:gd name="T43" fmla="*/ 111 h 153"/>
                  <a:gd name="T44" fmla="*/ 109 w 244"/>
                  <a:gd name="T45" fmla="*/ 121 h 153"/>
                  <a:gd name="T46" fmla="*/ 110 w 244"/>
                  <a:gd name="T47" fmla="*/ 121 h 153"/>
                  <a:gd name="T48" fmla="*/ 121 w 244"/>
                  <a:gd name="T49" fmla="*/ 127 h 153"/>
                  <a:gd name="T50" fmla="*/ 121 w 244"/>
                  <a:gd name="T51" fmla="*/ 127 h 153"/>
                  <a:gd name="T52" fmla="*/ 132 w 244"/>
                  <a:gd name="T53" fmla="*/ 128 h 153"/>
                  <a:gd name="T54" fmla="*/ 142 w 244"/>
                  <a:gd name="T55" fmla="*/ 115 h 153"/>
                  <a:gd name="T56" fmla="*/ 148 w 244"/>
                  <a:gd name="T57" fmla="*/ 120 h 153"/>
                  <a:gd name="T58" fmla="*/ 149 w 244"/>
                  <a:gd name="T59" fmla="*/ 129 h 153"/>
                  <a:gd name="T60" fmla="*/ 159 w 244"/>
                  <a:gd name="T61" fmla="*/ 123 h 153"/>
                  <a:gd name="T62" fmla="*/ 165 w 244"/>
                  <a:gd name="T63" fmla="*/ 123 h 153"/>
                  <a:gd name="T64" fmla="*/ 170 w 244"/>
                  <a:gd name="T65" fmla="*/ 141 h 153"/>
                  <a:gd name="T66" fmla="*/ 194 w 244"/>
                  <a:gd name="T67" fmla="*/ 130 h 153"/>
                  <a:gd name="T68" fmla="*/ 215 w 244"/>
                  <a:gd name="T69" fmla="*/ 121 h 153"/>
                  <a:gd name="T70" fmla="*/ 237 w 244"/>
                  <a:gd name="T71" fmla="*/ 114 h 153"/>
                  <a:gd name="T72" fmla="*/ 242 w 244"/>
                  <a:gd name="T73" fmla="*/ 111 h 153"/>
                  <a:gd name="T74" fmla="*/ 230 w 244"/>
                  <a:gd name="T75" fmla="*/ 77 h 153"/>
                  <a:gd name="T76" fmla="*/ 236 w 244"/>
                  <a:gd name="T77" fmla="*/ 67 h 153"/>
                  <a:gd name="T78" fmla="*/ 222 w 244"/>
                  <a:gd name="T79" fmla="*/ 63 h 153"/>
                  <a:gd name="T80" fmla="*/ 215 w 244"/>
                  <a:gd name="T81" fmla="*/ 55 h 153"/>
                  <a:gd name="T82" fmla="*/ 214 w 244"/>
                  <a:gd name="T83" fmla="*/ 54 h 153"/>
                  <a:gd name="T84" fmla="*/ 186 w 244"/>
                  <a:gd name="T85" fmla="*/ 47 h 153"/>
                  <a:gd name="T86" fmla="*/ 162 w 244"/>
                  <a:gd name="T87" fmla="*/ 47 h 153"/>
                  <a:gd name="T88" fmla="*/ 108 w 244"/>
                  <a:gd name="T89" fmla="*/ 25 h 153"/>
                  <a:gd name="T90" fmla="*/ 72 w 244"/>
                  <a:gd name="T91" fmla="*/ 0 h 153"/>
                  <a:gd name="T92" fmla="*/ 37 w 244"/>
                  <a:gd name="T93" fmla="*/ 3 h 153"/>
                  <a:gd name="T94" fmla="*/ 31 w 244"/>
                  <a:gd name="T95" fmla="*/ 1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4" h="153">
                    <a:moveTo>
                      <a:pt x="31" y="1"/>
                    </a:moveTo>
                    <a:cubicBezTo>
                      <a:pt x="30" y="2"/>
                      <a:pt x="30" y="2"/>
                      <a:pt x="30" y="2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9" y="20"/>
                      <a:pt x="49" y="20"/>
                      <a:pt x="49" y="20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4" y="73"/>
                      <a:pt x="54" y="73"/>
                      <a:pt x="54" y="73"/>
                    </a:cubicBezTo>
                    <a:cubicBezTo>
                      <a:pt x="54" y="73"/>
                      <a:pt x="54" y="73"/>
                      <a:pt x="54" y="73"/>
                    </a:cubicBezTo>
                    <a:cubicBezTo>
                      <a:pt x="54" y="73"/>
                      <a:pt x="54" y="73"/>
                      <a:pt x="54" y="73"/>
                    </a:cubicBezTo>
                    <a:cubicBezTo>
                      <a:pt x="54" y="78"/>
                      <a:pt x="54" y="78"/>
                      <a:pt x="54" y="78"/>
                    </a:cubicBezTo>
                    <a:cubicBezTo>
                      <a:pt x="53" y="81"/>
                      <a:pt x="52" y="83"/>
                      <a:pt x="52" y="85"/>
                    </a:cubicBezTo>
                    <a:cubicBezTo>
                      <a:pt x="50" y="87"/>
                      <a:pt x="46" y="90"/>
                      <a:pt x="40" y="92"/>
                    </a:cubicBezTo>
                    <a:cubicBezTo>
                      <a:pt x="27" y="100"/>
                      <a:pt x="27" y="100"/>
                      <a:pt x="27" y="100"/>
                    </a:cubicBezTo>
                    <a:cubicBezTo>
                      <a:pt x="26" y="100"/>
                      <a:pt x="26" y="100"/>
                      <a:pt x="26" y="100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4" y="116"/>
                      <a:pt x="4" y="116"/>
                      <a:pt x="4" y="116"/>
                    </a:cubicBezTo>
                    <a:cubicBezTo>
                      <a:pt x="4" y="116"/>
                      <a:pt x="4" y="116"/>
                      <a:pt x="4" y="116"/>
                    </a:cubicBezTo>
                    <a:cubicBezTo>
                      <a:pt x="4" y="117"/>
                      <a:pt x="4" y="117"/>
                      <a:pt x="4" y="117"/>
                    </a:cubicBezTo>
                    <a:cubicBezTo>
                      <a:pt x="6" y="127"/>
                      <a:pt x="6" y="127"/>
                      <a:pt x="6" y="127"/>
                    </a:cubicBezTo>
                    <a:cubicBezTo>
                      <a:pt x="19" y="143"/>
                      <a:pt x="19" y="143"/>
                      <a:pt x="19" y="143"/>
                    </a:cubicBezTo>
                    <a:cubicBezTo>
                      <a:pt x="20" y="143"/>
                      <a:pt x="20" y="143"/>
                      <a:pt x="20" y="143"/>
                    </a:cubicBezTo>
                    <a:cubicBezTo>
                      <a:pt x="20" y="143"/>
                      <a:pt x="20" y="143"/>
                      <a:pt x="20" y="143"/>
                    </a:cubicBezTo>
                    <a:cubicBezTo>
                      <a:pt x="20" y="143"/>
                      <a:pt x="20" y="143"/>
                      <a:pt x="20" y="143"/>
                    </a:cubicBezTo>
                    <a:cubicBezTo>
                      <a:pt x="25" y="153"/>
                      <a:pt x="25" y="153"/>
                      <a:pt x="25" y="153"/>
                    </a:cubicBezTo>
                    <a:cubicBezTo>
                      <a:pt x="26" y="151"/>
                      <a:pt x="26" y="151"/>
                      <a:pt x="26" y="151"/>
                    </a:cubicBezTo>
                    <a:cubicBezTo>
                      <a:pt x="26" y="151"/>
                      <a:pt x="26" y="151"/>
                      <a:pt x="26" y="151"/>
                    </a:cubicBezTo>
                    <a:cubicBezTo>
                      <a:pt x="30" y="139"/>
                      <a:pt x="30" y="139"/>
                      <a:pt x="30" y="139"/>
                    </a:cubicBezTo>
                    <a:cubicBezTo>
                      <a:pt x="30" y="139"/>
                      <a:pt x="30" y="139"/>
                      <a:pt x="30" y="139"/>
                    </a:cubicBezTo>
                    <a:cubicBezTo>
                      <a:pt x="30" y="138"/>
                      <a:pt x="30" y="138"/>
                      <a:pt x="30" y="138"/>
                    </a:cubicBezTo>
                    <a:cubicBezTo>
                      <a:pt x="30" y="138"/>
                      <a:pt x="30" y="138"/>
                      <a:pt x="30" y="138"/>
                    </a:cubicBezTo>
                    <a:cubicBezTo>
                      <a:pt x="38" y="128"/>
                      <a:pt x="38" y="128"/>
                      <a:pt x="38" y="128"/>
                    </a:cubicBezTo>
                    <a:cubicBezTo>
                      <a:pt x="39" y="127"/>
                      <a:pt x="39" y="127"/>
                      <a:pt x="39" y="127"/>
                    </a:cubicBezTo>
                    <a:cubicBezTo>
                      <a:pt x="49" y="123"/>
                      <a:pt x="49" y="123"/>
                      <a:pt x="49" y="123"/>
                    </a:cubicBezTo>
                    <a:cubicBezTo>
                      <a:pt x="50" y="123"/>
                      <a:pt x="50" y="123"/>
                      <a:pt x="50" y="123"/>
                    </a:cubicBezTo>
                    <a:cubicBezTo>
                      <a:pt x="56" y="127"/>
                      <a:pt x="56" y="127"/>
                      <a:pt x="56" y="127"/>
                    </a:cubicBezTo>
                    <a:cubicBezTo>
                      <a:pt x="64" y="126"/>
                      <a:pt x="64" y="126"/>
                      <a:pt x="64" y="126"/>
                    </a:cubicBezTo>
                    <a:cubicBezTo>
                      <a:pt x="62" y="112"/>
                      <a:pt x="62" y="112"/>
                      <a:pt x="62" y="112"/>
                    </a:cubicBezTo>
                    <a:cubicBezTo>
                      <a:pt x="63" y="111"/>
                      <a:pt x="63" y="111"/>
                      <a:pt x="63" y="111"/>
                    </a:cubicBezTo>
                    <a:cubicBezTo>
                      <a:pt x="71" y="111"/>
                      <a:pt x="71" y="111"/>
                      <a:pt x="71" y="111"/>
                    </a:cubicBezTo>
                    <a:cubicBezTo>
                      <a:pt x="79" y="111"/>
                      <a:pt x="79" y="111"/>
                      <a:pt x="79" y="111"/>
                    </a:cubicBezTo>
                    <a:cubicBezTo>
                      <a:pt x="80" y="111"/>
                      <a:pt x="80" y="111"/>
                      <a:pt x="80" y="111"/>
                    </a:cubicBezTo>
                    <a:cubicBezTo>
                      <a:pt x="80" y="111"/>
                      <a:pt x="80" y="111"/>
                      <a:pt x="80" y="111"/>
                    </a:cubicBezTo>
                    <a:cubicBezTo>
                      <a:pt x="96" y="119"/>
                      <a:pt x="96" y="119"/>
                      <a:pt x="96" y="119"/>
                    </a:cubicBezTo>
                    <a:cubicBezTo>
                      <a:pt x="109" y="121"/>
                      <a:pt x="109" y="121"/>
                      <a:pt x="109" y="121"/>
                    </a:cubicBezTo>
                    <a:cubicBezTo>
                      <a:pt x="110" y="121"/>
                      <a:pt x="110" y="121"/>
                      <a:pt x="110" y="121"/>
                    </a:cubicBezTo>
                    <a:cubicBezTo>
                      <a:pt x="110" y="121"/>
                      <a:pt x="110" y="121"/>
                      <a:pt x="110" y="121"/>
                    </a:cubicBezTo>
                    <a:cubicBezTo>
                      <a:pt x="110" y="121"/>
                      <a:pt x="110" y="121"/>
                      <a:pt x="110" y="121"/>
                    </a:cubicBezTo>
                    <a:cubicBezTo>
                      <a:pt x="114" y="125"/>
                      <a:pt x="114" y="125"/>
                      <a:pt x="114" y="125"/>
                    </a:cubicBezTo>
                    <a:cubicBezTo>
                      <a:pt x="121" y="127"/>
                      <a:pt x="121" y="127"/>
                      <a:pt x="121" y="127"/>
                    </a:cubicBezTo>
                    <a:cubicBezTo>
                      <a:pt x="121" y="127"/>
                      <a:pt x="121" y="127"/>
                      <a:pt x="121" y="127"/>
                    </a:cubicBezTo>
                    <a:cubicBezTo>
                      <a:pt x="121" y="127"/>
                      <a:pt x="121" y="127"/>
                      <a:pt x="121" y="127"/>
                    </a:cubicBezTo>
                    <a:cubicBezTo>
                      <a:pt x="121" y="127"/>
                      <a:pt x="121" y="127"/>
                      <a:pt x="121" y="127"/>
                    </a:cubicBezTo>
                    <a:cubicBezTo>
                      <a:pt x="121" y="127"/>
                      <a:pt x="121" y="127"/>
                      <a:pt x="121" y="127"/>
                    </a:cubicBezTo>
                    <a:cubicBezTo>
                      <a:pt x="125" y="131"/>
                      <a:pt x="125" y="131"/>
                      <a:pt x="125" y="131"/>
                    </a:cubicBezTo>
                    <a:cubicBezTo>
                      <a:pt x="127" y="132"/>
                      <a:pt x="127" y="132"/>
                      <a:pt x="127" y="132"/>
                    </a:cubicBezTo>
                    <a:cubicBezTo>
                      <a:pt x="132" y="128"/>
                      <a:pt x="132" y="128"/>
                      <a:pt x="132" y="128"/>
                    </a:cubicBezTo>
                    <a:cubicBezTo>
                      <a:pt x="132" y="127"/>
                      <a:pt x="132" y="127"/>
                      <a:pt x="132" y="127"/>
                    </a:cubicBezTo>
                    <a:cubicBezTo>
                      <a:pt x="138" y="122"/>
                      <a:pt x="138" y="122"/>
                      <a:pt x="138" y="122"/>
                    </a:cubicBezTo>
                    <a:cubicBezTo>
                      <a:pt x="142" y="115"/>
                      <a:pt x="142" y="115"/>
                      <a:pt x="142" y="115"/>
                    </a:cubicBezTo>
                    <a:cubicBezTo>
                      <a:pt x="148" y="119"/>
                      <a:pt x="148" y="119"/>
                      <a:pt x="148" y="119"/>
                    </a:cubicBezTo>
                    <a:cubicBezTo>
                      <a:pt x="148" y="119"/>
                      <a:pt x="148" y="119"/>
                      <a:pt x="148" y="119"/>
                    </a:cubicBezTo>
                    <a:cubicBezTo>
                      <a:pt x="148" y="120"/>
                      <a:pt x="148" y="120"/>
                      <a:pt x="148" y="120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0" y="126"/>
                      <a:pt x="150" y="126"/>
                      <a:pt x="150" y="126"/>
                    </a:cubicBezTo>
                    <a:cubicBezTo>
                      <a:pt x="149" y="129"/>
                      <a:pt x="149" y="129"/>
                      <a:pt x="149" y="129"/>
                    </a:cubicBezTo>
                    <a:cubicBezTo>
                      <a:pt x="150" y="130"/>
                      <a:pt x="150" y="130"/>
                      <a:pt x="150" y="130"/>
                    </a:cubicBezTo>
                    <a:cubicBezTo>
                      <a:pt x="154" y="128"/>
                      <a:pt x="154" y="128"/>
                      <a:pt x="154" y="128"/>
                    </a:cubicBezTo>
                    <a:cubicBezTo>
                      <a:pt x="159" y="123"/>
                      <a:pt x="159" y="123"/>
                      <a:pt x="159" y="123"/>
                    </a:cubicBezTo>
                    <a:cubicBezTo>
                      <a:pt x="164" y="123"/>
                      <a:pt x="164" y="123"/>
                      <a:pt x="164" y="123"/>
                    </a:cubicBezTo>
                    <a:cubicBezTo>
                      <a:pt x="164" y="123"/>
                      <a:pt x="164" y="123"/>
                      <a:pt x="164" y="123"/>
                    </a:cubicBezTo>
                    <a:cubicBezTo>
                      <a:pt x="165" y="123"/>
                      <a:pt x="165" y="123"/>
                      <a:pt x="165" y="123"/>
                    </a:cubicBezTo>
                    <a:cubicBezTo>
                      <a:pt x="168" y="125"/>
                      <a:pt x="168" y="125"/>
                      <a:pt x="168" y="125"/>
                    </a:cubicBezTo>
                    <a:cubicBezTo>
                      <a:pt x="171" y="128"/>
                      <a:pt x="172" y="130"/>
                      <a:pt x="171" y="132"/>
                    </a:cubicBezTo>
                    <a:cubicBezTo>
                      <a:pt x="170" y="141"/>
                      <a:pt x="170" y="141"/>
                      <a:pt x="170" y="141"/>
                    </a:cubicBezTo>
                    <a:cubicBezTo>
                      <a:pt x="173" y="145"/>
                      <a:pt x="173" y="145"/>
                      <a:pt x="173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183" y="135"/>
                      <a:pt x="190" y="130"/>
                      <a:pt x="194" y="130"/>
                    </a:cubicBezTo>
                    <a:cubicBezTo>
                      <a:pt x="204" y="130"/>
                      <a:pt x="204" y="130"/>
                      <a:pt x="204" y="130"/>
                    </a:cubicBezTo>
                    <a:cubicBezTo>
                      <a:pt x="207" y="125"/>
                      <a:pt x="207" y="125"/>
                      <a:pt x="207" y="125"/>
                    </a:cubicBezTo>
                    <a:cubicBezTo>
                      <a:pt x="215" y="121"/>
                      <a:pt x="215" y="121"/>
                      <a:pt x="215" y="121"/>
                    </a:cubicBezTo>
                    <a:cubicBezTo>
                      <a:pt x="216" y="121"/>
                      <a:pt x="216" y="121"/>
                      <a:pt x="216" y="121"/>
                    </a:cubicBezTo>
                    <a:cubicBezTo>
                      <a:pt x="226" y="120"/>
                      <a:pt x="226" y="120"/>
                      <a:pt x="226" y="120"/>
                    </a:cubicBezTo>
                    <a:cubicBezTo>
                      <a:pt x="237" y="114"/>
                      <a:pt x="237" y="114"/>
                      <a:pt x="237" y="114"/>
                    </a:cubicBezTo>
                    <a:cubicBezTo>
                      <a:pt x="237" y="114"/>
                      <a:pt x="237" y="114"/>
                      <a:pt x="237" y="114"/>
                    </a:cubicBezTo>
                    <a:cubicBezTo>
                      <a:pt x="244" y="114"/>
                      <a:pt x="244" y="114"/>
                      <a:pt x="244" y="114"/>
                    </a:cubicBezTo>
                    <a:cubicBezTo>
                      <a:pt x="242" y="111"/>
                      <a:pt x="242" y="111"/>
                      <a:pt x="242" y="111"/>
                    </a:cubicBezTo>
                    <a:cubicBezTo>
                      <a:pt x="243" y="110"/>
                      <a:pt x="243" y="110"/>
                      <a:pt x="243" y="110"/>
                    </a:cubicBezTo>
                    <a:cubicBezTo>
                      <a:pt x="244" y="108"/>
                      <a:pt x="244" y="108"/>
                      <a:pt x="244" y="108"/>
                    </a:cubicBezTo>
                    <a:cubicBezTo>
                      <a:pt x="230" y="77"/>
                      <a:pt x="230" y="77"/>
                      <a:pt x="230" y="77"/>
                    </a:cubicBezTo>
                    <a:cubicBezTo>
                      <a:pt x="230" y="76"/>
                      <a:pt x="230" y="76"/>
                      <a:pt x="230" y="76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36" y="67"/>
                      <a:pt x="236" y="67"/>
                      <a:pt x="236" y="67"/>
                    </a:cubicBezTo>
                    <a:cubicBezTo>
                      <a:pt x="234" y="65"/>
                      <a:pt x="234" y="65"/>
                      <a:pt x="234" y="65"/>
                    </a:cubicBezTo>
                    <a:cubicBezTo>
                      <a:pt x="223" y="63"/>
                      <a:pt x="223" y="63"/>
                      <a:pt x="223" y="63"/>
                    </a:cubicBezTo>
                    <a:cubicBezTo>
                      <a:pt x="222" y="63"/>
                      <a:pt x="222" y="63"/>
                      <a:pt x="222" y="63"/>
                    </a:cubicBezTo>
                    <a:cubicBezTo>
                      <a:pt x="222" y="63"/>
                      <a:pt x="222" y="63"/>
                      <a:pt x="222" y="63"/>
                    </a:cubicBezTo>
                    <a:cubicBezTo>
                      <a:pt x="222" y="62"/>
                      <a:pt x="222" y="62"/>
                      <a:pt x="222" y="62"/>
                    </a:cubicBezTo>
                    <a:cubicBezTo>
                      <a:pt x="215" y="55"/>
                      <a:pt x="215" y="55"/>
                      <a:pt x="215" y="55"/>
                    </a:cubicBezTo>
                    <a:cubicBezTo>
                      <a:pt x="215" y="53"/>
                      <a:pt x="215" y="53"/>
                      <a:pt x="215" y="53"/>
                    </a:cubicBezTo>
                    <a:cubicBezTo>
                      <a:pt x="215" y="53"/>
                      <a:pt x="215" y="53"/>
                      <a:pt x="215" y="53"/>
                    </a:cubicBezTo>
                    <a:cubicBezTo>
                      <a:pt x="214" y="54"/>
                      <a:pt x="214" y="54"/>
                      <a:pt x="214" y="54"/>
                    </a:cubicBezTo>
                    <a:cubicBezTo>
                      <a:pt x="208" y="50"/>
                      <a:pt x="208" y="50"/>
                      <a:pt x="208" y="50"/>
                    </a:cubicBezTo>
                    <a:cubicBezTo>
                      <a:pt x="206" y="53"/>
                      <a:pt x="203" y="56"/>
                      <a:pt x="200" y="57"/>
                    </a:cubicBezTo>
                    <a:cubicBezTo>
                      <a:pt x="197" y="58"/>
                      <a:pt x="192" y="55"/>
                      <a:pt x="186" y="47"/>
                    </a:cubicBezTo>
                    <a:cubicBezTo>
                      <a:pt x="183" y="43"/>
                      <a:pt x="183" y="43"/>
                      <a:pt x="183" y="43"/>
                    </a:cubicBezTo>
                    <a:cubicBezTo>
                      <a:pt x="183" y="43"/>
                      <a:pt x="180" y="43"/>
                      <a:pt x="176" y="45"/>
                    </a:cubicBezTo>
                    <a:cubicBezTo>
                      <a:pt x="169" y="47"/>
                      <a:pt x="164" y="48"/>
                      <a:pt x="162" y="47"/>
                    </a:cubicBezTo>
                    <a:cubicBezTo>
                      <a:pt x="160" y="45"/>
                      <a:pt x="160" y="41"/>
                      <a:pt x="160" y="35"/>
                    </a:cubicBezTo>
                    <a:cubicBezTo>
                      <a:pt x="161" y="31"/>
                      <a:pt x="160" y="29"/>
                      <a:pt x="160" y="27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03" y="23"/>
                      <a:pt x="99" y="21"/>
                      <a:pt x="97" y="19"/>
                    </a:cubicBezTo>
                    <a:cubicBezTo>
                      <a:pt x="89" y="17"/>
                      <a:pt x="89" y="17"/>
                      <a:pt x="89" y="17"/>
                    </a:cubicBezTo>
                    <a:cubicBezTo>
                      <a:pt x="86" y="15"/>
                      <a:pt x="80" y="10"/>
                      <a:pt x="72" y="0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lnTo>
                      <a:pt x="3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1" name="íṡḷîďé"/>
              <p:cNvSpPr/>
              <p:nvPr/>
            </p:nvSpPr>
            <p:spPr bwMode="auto">
              <a:xfrm>
                <a:off x="3461" y="3098"/>
                <a:ext cx="601" cy="476"/>
              </a:xfrm>
              <a:custGeom>
                <a:avLst/>
                <a:gdLst>
                  <a:gd name="T0" fmla="*/ 244 w 254"/>
                  <a:gd name="T1" fmla="*/ 64 h 201"/>
                  <a:gd name="T2" fmla="*/ 254 w 254"/>
                  <a:gd name="T3" fmla="*/ 63 h 201"/>
                  <a:gd name="T4" fmla="*/ 236 w 254"/>
                  <a:gd name="T5" fmla="*/ 44 h 201"/>
                  <a:gd name="T6" fmla="*/ 223 w 254"/>
                  <a:gd name="T7" fmla="*/ 22 h 201"/>
                  <a:gd name="T8" fmla="*/ 202 w 254"/>
                  <a:gd name="T9" fmla="*/ 27 h 201"/>
                  <a:gd name="T10" fmla="*/ 200 w 254"/>
                  <a:gd name="T11" fmla="*/ 29 h 201"/>
                  <a:gd name="T12" fmla="*/ 182 w 254"/>
                  <a:gd name="T13" fmla="*/ 25 h 201"/>
                  <a:gd name="T14" fmla="*/ 150 w 254"/>
                  <a:gd name="T15" fmla="*/ 40 h 201"/>
                  <a:gd name="T16" fmla="*/ 150 w 254"/>
                  <a:gd name="T17" fmla="*/ 19 h 201"/>
                  <a:gd name="T18" fmla="*/ 149 w 254"/>
                  <a:gd name="T19" fmla="*/ 10 h 201"/>
                  <a:gd name="T20" fmla="*/ 138 w 254"/>
                  <a:gd name="T21" fmla="*/ 10 h 201"/>
                  <a:gd name="T22" fmla="*/ 126 w 254"/>
                  <a:gd name="T23" fmla="*/ 9 h 201"/>
                  <a:gd name="T24" fmla="*/ 110 w 254"/>
                  <a:gd name="T25" fmla="*/ 1 h 201"/>
                  <a:gd name="T26" fmla="*/ 105 w 254"/>
                  <a:gd name="T27" fmla="*/ 24 h 201"/>
                  <a:gd name="T28" fmla="*/ 82 w 254"/>
                  <a:gd name="T29" fmla="*/ 18 h 201"/>
                  <a:gd name="T30" fmla="*/ 78 w 254"/>
                  <a:gd name="T31" fmla="*/ 16 h 201"/>
                  <a:gd name="T32" fmla="*/ 72 w 254"/>
                  <a:gd name="T33" fmla="*/ 33 h 201"/>
                  <a:gd name="T34" fmla="*/ 75 w 254"/>
                  <a:gd name="T35" fmla="*/ 47 h 201"/>
                  <a:gd name="T36" fmla="*/ 68 w 254"/>
                  <a:gd name="T37" fmla="*/ 61 h 201"/>
                  <a:gd name="T38" fmla="*/ 52 w 254"/>
                  <a:gd name="T39" fmla="*/ 102 h 201"/>
                  <a:gd name="T40" fmla="*/ 29 w 254"/>
                  <a:gd name="T41" fmla="*/ 117 h 201"/>
                  <a:gd name="T42" fmla="*/ 32 w 254"/>
                  <a:gd name="T43" fmla="*/ 124 h 201"/>
                  <a:gd name="T44" fmla="*/ 19 w 254"/>
                  <a:gd name="T45" fmla="*/ 142 h 201"/>
                  <a:gd name="T46" fmla="*/ 5 w 254"/>
                  <a:gd name="T47" fmla="*/ 146 h 201"/>
                  <a:gd name="T48" fmla="*/ 2 w 254"/>
                  <a:gd name="T49" fmla="*/ 184 h 201"/>
                  <a:gd name="T50" fmla="*/ 8 w 254"/>
                  <a:gd name="T51" fmla="*/ 196 h 201"/>
                  <a:gd name="T52" fmla="*/ 21 w 254"/>
                  <a:gd name="T53" fmla="*/ 200 h 201"/>
                  <a:gd name="T54" fmla="*/ 22 w 254"/>
                  <a:gd name="T55" fmla="*/ 199 h 201"/>
                  <a:gd name="T56" fmla="*/ 18 w 254"/>
                  <a:gd name="T57" fmla="*/ 186 h 201"/>
                  <a:gd name="T58" fmla="*/ 12 w 254"/>
                  <a:gd name="T59" fmla="*/ 182 h 201"/>
                  <a:gd name="T60" fmla="*/ 18 w 254"/>
                  <a:gd name="T61" fmla="*/ 173 h 201"/>
                  <a:gd name="T62" fmla="*/ 32 w 254"/>
                  <a:gd name="T63" fmla="*/ 162 h 201"/>
                  <a:gd name="T64" fmla="*/ 64 w 254"/>
                  <a:gd name="T65" fmla="*/ 141 h 201"/>
                  <a:gd name="T66" fmla="*/ 70 w 254"/>
                  <a:gd name="T67" fmla="*/ 145 h 201"/>
                  <a:gd name="T68" fmla="*/ 75 w 254"/>
                  <a:gd name="T69" fmla="*/ 141 h 201"/>
                  <a:gd name="T70" fmla="*/ 96 w 254"/>
                  <a:gd name="T71" fmla="*/ 137 h 201"/>
                  <a:gd name="T72" fmla="*/ 98 w 254"/>
                  <a:gd name="T73" fmla="*/ 136 h 201"/>
                  <a:gd name="T74" fmla="*/ 119 w 254"/>
                  <a:gd name="T75" fmla="*/ 128 h 201"/>
                  <a:gd name="T76" fmla="*/ 124 w 254"/>
                  <a:gd name="T77" fmla="*/ 96 h 201"/>
                  <a:gd name="T78" fmla="*/ 130 w 254"/>
                  <a:gd name="T79" fmla="*/ 94 h 201"/>
                  <a:gd name="T80" fmla="*/ 132 w 254"/>
                  <a:gd name="T81" fmla="*/ 95 h 201"/>
                  <a:gd name="T82" fmla="*/ 159 w 254"/>
                  <a:gd name="T83" fmla="*/ 112 h 201"/>
                  <a:gd name="T84" fmla="*/ 156 w 254"/>
                  <a:gd name="T85" fmla="*/ 103 h 201"/>
                  <a:gd name="T86" fmla="*/ 166 w 254"/>
                  <a:gd name="T87" fmla="*/ 99 h 201"/>
                  <a:gd name="T88" fmla="*/ 173 w 254"/>
                  <a:gd name="T89" fmla="*/ 95 h 201"/>
                  <a:gd name="T90" fmla="*/ 193 w 254"/>
                  <a:gd name="T91" fmla="*/ 101 h 201"/>
                  <a:gd name="T92" fmla="*/ 206 w 254"/>
                  <a:gd name="T93" fmla="*/ 92 h 201"/>
                  <a:gd name="T94" fmla="*/ 207 w 254"/>
                  <a:gd name="T95" fmla="*/ 94 h 201"/>
                  <a:gd name="T96" fmla="*/ 238 w 254"/>
                  <a:gd name="T97" fmla="*/ 69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4" h="201">
                    <a:moveTo>
                      <a:pt x="238" y="69"/>
                    </a:moveTo>
                    <a:cubicBezTo>
                      <a:pt x="242" y="68"/>
                      <a:pt x="244" y="67"/>
                      <a:pt x="244" y="65"/>
                    </a:cubicBezTo>
                    <a:cubicBezTo>
                      <a:pt x="244" y="64"/>
                      <a:pt x="244" y="64"/>
                      <a:pt x="244" y="64"/>
                    </a:cubicBezTo>
                    <a:cubicBezTo>
                      <a:pt x="245" y="63"/>
                      <a:pt x="245" y="63"/>
                      <a:pt x="245" y="63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54" y="63"/>
                      <a:pt x="254" y="63"/>
                      <a:pt x="254" y="63"/>
                    </a:cubicBezTo>
                    <a:cubicBezTo>
                      <a:pt x="254" y="58"/>
                      <a:pt x="254" y="58"/>
                      <a:pt x="254" y="58"/>
                    </a:cubicBezTo>
                    <a:cubicBezTo>
                      <a:pt x="252" y="58"/>
                      <a:pt x="250" y="57"/>
                      <a:pt x="248" y="55"/>
                    </a:cubicBezTo>
                    <a:cubicBezTo>
                      <a:pt x="236" y="44"/>
                      <a:pt x="236" y="44"/>
                      <a:pt x="236" y="44"/>
                    </a:cubicBezTo>
                    <a:cubicBezTo>
                      <a:pt x="236" y="44"/>
                      <a:pt x="236" y="44"/>
                      <a:pt x="236" y="44"/>
                    </a:cubicBezTo>
                    <a:cubicBezTo>
                      <a:pt x="230" y="29"/>
                      <a:pt x="230" y="29"/>
                      <a:pt x="230" y="29"/>
                    </a:cubicBezTo>
                    <a:cubicBezTo>
                      <a:pt x="223" y="22"/>
                      <a:pt x="223" y="22"/>
                      <a:pt x="223" y="22"/>
                    </a:cubicBezTo>
                    <a:cubicBezTo>
                      <a:pt x="214" y="21"/>
                      <a:pt x="208" y="21"/>
                      <a:pt x="203" y="22"/>
                    </a:cubicBezTo>
                    <a:cubicBezTo>
                      <a:pt x="201" y="22"/>
                      <a:pt x="201" y="22"/>
                      <a:pt x="201" y="22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28"/>
                      <a:pt x="202" y="28"/>
                      <a:pt x="202" y="28"/>
                    </a:cubicBezTo>
                    <a:cubicBezTo>
                      <a:pt x="202" y="29"/>
                      <a:pt x="202" y="29"/>
                      <a:pt x="202" y="29"/>
                    </a:cubicBezTo>
                    <a:cubicBezTo>
                      <a:pt x="200" y="29"/>
                      <a:pt x="200" y="29"/>
                      <a:pt x="200" y="29"/>
                    </a:cubicBezTo>
                    <a:cubicBezTo>
                      <a:pt x="194" y="32"/>
                      <a:pt x="194" y="32"/>
                      <a:pt x="194" y="32"/>
                    </a:cubicBezTo>
                    <a:cubicBezTo>
                      <a:pt x="193" y="31"/>
                      <a:pt x="193" y="31"/>
                      <a:pt x="193" y="31"/>
                    </a:cubicBezTo>
                    <a:cubicBezTo>
                      <a:pt x="188" y="26"/>
                      <a:pt x="184" y="24"/>
                      <a:pt x="182" y="25"/>
                    </a:cubicBezTo>
                    <a:cubicBezTo>
                      <a:pt x="168" y="32"/>
                      <a:pt x="160" y="35"/>
                      <a:pt x="158" y="33"/>
                    </a:cubicBezTo>
                    <a:cubicBezTo>
                      <a:pt x="156" y="34"/>
                      <a:pt x="154" y="35"/>
                      <a:pt x="152" y="38"/>
                    </a:cubicBezTo>
                    <a:cubicBezTo>
                      <a:pt x="150" y="40"/>
                      <a:pt x="150" y="40"/>
                      <a:pt x="150" y="40"/>
                    </a:cubicBezTo>
                    <a:cubicBezTo>
                      <a:pt x="149" y="38"/>
                      <a:pt x="149" y="38"/>
                      <a:pt x="149" y="38"/>
                    </a:cubicBezTo>
                    <a:cubicBezTo>
                      <a:pt x="145" y="34"/>
                      <a:pt x="143" y="31"/>
                      <a:pt x="143" y="29"/>
                    </a:cubicBezTo>
                    <a:cubicBezTo>
                      <a:pt x="143" y="27"/>
                      <a:pt x="146" y="24"/>
                      <a:pt x="150" y="19"/>
                    </a:cubicBezTo>
                    <a:cubicBezTo>
                      <a:pt x="156" y="12"/>
                      <a:pt x="159" y="9"/>
                      <a:pt x="159" y="8"/>
                    </a:cubicBezTo>
                    <a:cubicBezTo>
                      <a:pt x="158" y="6"/>
                      <a:pt x="158" y="6"/>
                      <a:pt x="158" y="6"/>
                    </a:cubicBezTo>
                    <a:cubicBezTo>
                      <a:pt x="156" y="5"/>
                      <a:pt x="153" y="7"/>
                      <a:pt x="149" y="10"/>
                    </a:cubicBezTo>
                    <a:cubicBezTo>
                      <a:pt x="145" y="13"/>
                      <a:pt x="142" y="14"/>
                      <a:pt x="141" y="14"/>
                    </a:cubicBezTo>
                    <a:cubicBezTo>
                      <a:pt x="140" y="14"/>
                      <a:pt x="139" y="12"/>
                      <a:pt x="139" y="10"/>
                    </a:cubicBezTo>
                    <a:cubicBezTo>
                      <a:pt x="138" y="10"/>
                      <a:pt x="138" y="10"/>
                      <a:pt x="138" y="10"/>
                    </a:cubicBezTo>
                    <a:cubicBezTo>
                      <a:pt x="135" y="3"/>
                      <a:pt x="135" y="3"/>
                      <a:pt x="135" y="3"/>
                    </a:cubicBezTo>
                    <a:cubicBezTo>
                      <a:pt x="127" y="8"/>
                      <a:pt x="127" y="8"/>
                      <a:pt x="127" y="8"/>
                    </a:cubicBezTo>
                    <a:cubicBezTo>
                      <a:pt x="126" y="9"/>
                      <a:pt x="126" y="9"/>
                      <a:pt x="126" y="9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0" y="5"/>
                      <a:pt x="115" y="3"/>
                      <a:pt x="110" y="1"/>
                    </a:cubicBezTo>
                    <a:cubicBezTo>
                      <a:pt x="106" y="0"/>
                      <a:pt x="102" y="1"/>
                      <a:pt x="99" y="6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5" y="18"/>
                      <a:pt x="106" y="22"/>
                      <a:pt x="105" y="24"/>
                    </a:cubicBezTo>
                    <a:cubicBezTo>
                      <a:pt x="104" y="26"/>
                      <a:pt x="103" y="27"/>
                      <a:pt x="102" y="27"/>
                    </a:cubicBezTo>
                    <a:cubicBezTo>
                      <a:pt x="99" y="28"/>
                      <a:pt x="96" y="27"/>
                      <a:pt x="91" y="23"/>
                    </a:cubicBezTo>
                    <a:cubicBezTo>
                      <a:pt x="88" y="21"/>
                      <a:pt x="85" y="19"/>
                      <a:pt x="82" y="18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7"/>
                      <a:pt x="78" y="17"/>
                      <a:pt x="78" y="17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2" y="33"/>
                      <a:pt x="72" y="33"/>
                      <a:pt x="72" y="33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70" y="54"/>
                      <a:pt x="70" y="54"/>
                      <a:pt x="70" y="54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62" y="67"/>
                      <a:pt x="62" y="67"/>
                      <a:pt x="62" y="67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102"/>
                      <a:pt x="52" y="102"/>
                      <a:pt x="52" y="102"/>
                    </a:cubicBezTo>
                    <a:cubicBezTo>
                      <a:pt x="52" y="102"/>
                      <a:pt x="52" y="102"/>
                      <a:pt x="52" y="102"/>
                    </a:cubicBezTo>
                    <a:cubicBezTo>
                      <a:pt x="30" y="115"/>
                      <a:pt x="30" y="115"/>
                      <a:pt x="30" y="115"/>
                    </a:cubicBezTo>
                    <a:cubicBezTo>
                      <a:pt x="29" y="117"/>
                      <a:pt x="29" y="117"/>
                      <a:pt x="29" y="117"/>
                    </a:cubicBezTo>
                    <a:cubicBezTo>
                      <a:pt x="32" y="124"/>
                      <a:pt x="32" y="124"/>
                      <a:pt x="32" y="124"/>
                    </a:cubicBezTo>
                    <a:cubicBezTo>
                      <a:pt x="32" y="124"/>
                      <a:pt x="32" y="124"/>
                      <a:pt x="32" y="124"/>
                    </a:cubicBezTo>
                    <a:cubicBezTo>
                      <a:pt x="32" y="124"/>
                      <a:pt x="32" y="124"/>
                      <a:pt x="32" y="124"/>
                    </a:cubicBezTo>
                    <a:cubicBezTo>
                      <a:pt x="30" y="133"/>
                      <a:pt x="30" y="133"/>
                      <a:pt x="30" y="133"/>
                    </a:cubicBezTo>
                    <a:cubicBezTo>
                      <a:pt x="21" y="132"/>
                      <a:pt x="21" y="132"/>
                      <a:pt x="21" y="132"/>
                    </a:cubicBezTo>
                    <a:cubicBezTo>
                      <a:pt x="19" y="142"/>
                      <a:pt x="19" y="142"/>
                      <a:pt x="19" y="142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5" y="146"/>
                      <a:pt x="5" y="146"/>
                      <a:pt x="5" y="146"/>
                    </a:cubicBezTo>
                    <a:cubicBezTo>
                      <a:pt x="5" y="146"/>
                      <a:pt x="5" y="146"/>
                      <a:pt x="5" y="146"/>
                    </a:cubicBezTo>
                    <a:cubicBezTo>
                      <a:pt x="2" y="153"/>
                      <a:pt x="2" y="153"/>
                      <a:pt x="2" y="153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2" y="184"/>
                      <a:pt x="2" y="184"/>
                      <a:pt x="2" y="184"/>
                    </a:cubicBezTo>
                    <a:cubicBezTo>
                      <a:pt x="3" y="184"/>
                      <a:pt x="3" y="184"/>
                      <a:pt x="3" y="184"/>
                    </a:cubicBezTo>
                    <a:cubicBezTo>
                      <a:pt x="3" y="190"/>
                      <a:pt x="3" y="190"/>
                      <a:pt x="3" y="190"/>
                    </a:cubicBezTo>
                    <a:cubicBezTo>
                      <a:pt x="8" y="196"/>
                      <a:pt x="8" y="196"/>
                      <a:pt x="8" y="196"/>
                    </a:cubicBezTo>
                    <a:cubicBezTo>
                      <a:pt x="8" y="196"/>
                      <a:pt x="8" y="196"/>
                      <a:pt x="8" y="196"/>
                    </a:cubicBezTo>
                    <a:cubicBezTo>
                      <a:pt x="8" y="201"/>
                      <a:pt x="8" y="201"/>
                      <a:pt x="8" y="201"/>
                    </a:cubicBezTo>
                    <a:cubicBezTo>
                      <a:pt x="21" y="200"/>
                      <a:pt x="21" y="200"/>
                      <a:pt x="21" y="200"/>
                    </a:cubicBezTo>
                    <a:cubicBezTo>
                      <a:pt x="22" y="199"/>
                      <a:pt x="22" y="199"/>
                      <a:pt x="22" y="199"/>
                    </a:cubicBezTo>
                    <a:cubicBezTo>
                      <a:pt x="22" y="199"/>
                      <a:pt x="22" y="199"/>
                      <a:pt x="22" y="199"/>
                    </a:cubicBezTo>
                    <a:cubicBezTo>
                      <a:pt x="22" y="199"/>
                      <a:pt x="22" y="199"/>
                      <a:pt x="22" y="199"/>
                    </a:cubicBezTo>
                    <a:cubicBezTo>
                      <a:pt x="22" y="198"/>
                      <a:pt x="22" y="198"/>
                      <a:pt x="22" y="198"/>
                    </a:cubicBezTo>
                    <a:cubicBezTo>
                      <a:pt x="26" y="194"/>
                      <a:pt x="26" y="194"/>
                      <a:pt x="26" y="194"/>
                    </a:cubicBezTo>
                    <a:cubicBezTo>
                      <a:pt x="18" y="186"/>
                      <a:pt x="18" y="186"/>
                      <a:pt x="18" y="186"/>
                    </a:cubicBezTo>
                    <a:cubicBezTo>
                      <a:pt x="17" y="186"/>
                      <a:pt x="17" y="186"/>
                      <a:pt x="17" y="186"/>
                    </a:cubicBezTo>
                    <a:cubicBezTo>
                      <a:pt x="12" y="182"/>
                      <a:pt x="12" y="182"/>
                      <a:pt x="12" y="182"/>
                    </a:cubicBezTo>
                    <a:cubicBezTo>
                      <a:pt x="12" y="182"/>
                      <a:pt x="12" y="182"/>
                      <a:pt x="12" y="182"/>
                    </a:cubicBezTo>
                    <a:cubicBezTo>
                      <a:pt x="12" y="181"/>
                      <a:pt x="12" y="181"/>
                      <a:pt x="12" y="181"/>
                    </a:cubicBezTo>
                    <a:cubicBezTo>
                      <a:pt x="12" y="173"/>
                      <a:pt x="12" y="173"/>
                      <a:pt x="12" y="173"/>
                    </a:cubicBezTo>
                    <a:cubicBezTo>
                      <a:pt x="18" y="173"/>
                      <a:pt x="18" y="173"/>
                      <a:pt x="18" y="173"/>
                    </a:cubicBezTo>
                    <a:cubicBezTo>
                      <a:pt x="19" y="170"/>
                      <a:pt x="19" y="170"/>
                      <a:pt x="19" y="170"/>
                    </a:cubicBezTo>
                    <a:cubicBezTo>
                      <a:pt x="16" y="162"/>
                      <a:pt x="16" y="162"/>
                      <a:pt x="16" y="162"/>
                    </a:cubicBezTo>
                    <a:cubicBezTo>
                      <a:pt x="32" y="162"/>
                      <a:pt x="32" y="162"/>
                      <a:pt x="32" y="162"/>
                    </a:cubicBezTo>
                    <a:cubicBezTo>
                      <a:pt x="60" y="149"/>
                      <a:pt x="60" y="149"/>
                      <a:pt x="60" y="149"/>
                    </a:cubicBezTo>
                    <a:cubicBezTo>
                      <a:pt x="63" y="143"/>
                      <a:pt x="63" y="143"/>
                      <a:pt x="63" y="143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70" y="144"/>
                      <a:pt x="70" y="144"/>
                      <a:pt x="70" y="144"/>
                    </a:cubicBezTo>
                    <a:cubicBezTo>
                      <a:pt x="70" y="144"/>
                      <a:pt x="70" y="144"/>
                      <a:pt x="70" y="144"/>
                    </a:cubicBezTo>
                    <a:cubicBezTo>
                      <a:pt x="70" y="145"/>
                      <a:pt x="70" y="145"/>
                      <a:pt x="70" y="145"/>
                    </a:cubicBezTo>
                    <a:cubicBezTo>
                      <a:pt x="73" y="148"/>
                      <a:pt x="73" y="148"/>
                      <a:pt x="73" y="148"/>
                    </a:cubicBezTo>
                    <a:cubicBezTo>
                      <a:pt x="76" y="147"/>
                      <a:pt x="76" y="147"/>
                      <a:pt x="76" y="147"/>
                    </a:cubicBezTo>
                    <a:cubicBezTo>
                      <a:pt x="75" y="141"/>
                      <a:pt x="75" y="141"/>
                      <a:pt x="75" y="141"/>
                    </a:cubicBezTo>
                    <a:cubicBezTo>
                      <a:pt x="84" y="141"/>
                      <a:pt x="84" y="141"/>
                      <a:pt x="84" y="141"/>
                    </a:cubicBezTo>
                    <a:cubicBezTo>
                      <a:pt x="93" y="143"/>
                      <a:pt x="93" y="143"/>
                      <a:pt x="93" y="143"/>
                    </a:cubicBezTo>
                    <a:cubicBezTo>
                      <a:pt x="96" y="137"/>
                      <a:pt x="96" y="137"/>
                      <a:pt x="96" y="137"/>
                    </a:cubicBezTo>
                    <a:cubicBezTo>
                      <a:pt x="97" y="136"/>
                      <a:pt x="97" y="136"/>
                      <a:pt x="97" y="136"/>
                    </a:cubicBezTo>
                    <a:cubicBezTo>
                      <a:pt x="97" y="136"/>
                      <a:pt x="97" y="136"/>
                      <a:pt x="97" y="136"/>
                    </a:cubicBezTo>
                    <a:cubicBezTo>
                      <a:pt x="98" y="136"/>
                      <a:pt x="98" y="136"/>
                      <a:pt x="98" y="136"/>
                    </a:cubicBezTo>
                    <a:cubicBezTo>
                      <a:pt x="107" y="133"/>
                      <a:pt x="107" y="133"/>
                      <a:pt x="107" y="133"/>
                    </a:cubicBezTo>
                    <a:cubicBezTo>
                      <a:pt x="109" y="119"/>
                      <a:pt x="109" y="119"/>
                      <a:pt x="109" y="119"/>
                    </a:cubicBezTo>
                    <a:cubicBezTo>
                      <a:pt x="119" y="128"/>
                      <a:pt x="119" y="128"/>
                      <a:pt x="119" y="128"/>
                    </a:cubicBezTo>
                    <a:cubicBezTo>
                      <a:pt x="123" y="128"/>
                      <a:pt x="123" y="128"/>
                      <a:pt x="123" y="128"/>
                    </a:cubicBezTo>
                    <a:cubicBezTo>
                      <a:pt x="125" y="126"/>
                      <a:pt x="125" y="126"/>
                      <a:pt x="125" y="126"/>
                    </a:cubicBezTo>
                    <a:cubicBezTo>
                      <a:pt x="124" y="96"/>
                      <a:pt x="124" y="96"/>
                      <a:pt x="124" y="96"/>
                    </a:cubicBezTo>
                    <a:cubicBezTo>
                      <a:pt x="124" y="95"/>
                      <a:pt x="124" y="95"/>
                      <a:pt x="124" y="95"/>
                    </a:cubicBezTo>
                    <a:cubicBezTo>
                      <a:pt x="124" y="93"/>
                      <a:pt x="124" y="93"/>
                      <a:pt x="124" y="93"/>
                    </a:cubicBezTo>
                    <a:cubicBezTo>
                      <a:pt x="130" y="94"/>
                      <a:pt x="130" y="94"/>
                      <a:pt x="130" y="94"/>
                    </a:cubicBezTo>
                    <a:cubicBezTo>
                      <a:pt x="131" y="94"/>
                      <a:pt x="131" y="94"/>
                      <a:pt x="131" y="94"/>
                    </a:cubicBezTo>
                    <a:cubicBezTo>
                      <a:pt x="132" y="95"/>
                      <a:pt x="132" y="95"/>
                      <a:pt x="132" y="95"/>
                    </a:cubicBezTo>
                    <a:cubicBezTo>
                      <a:pt x="132" y="95"/>
                      <a:pt x="132" y="95"/>
                      <a:pt x="132" y="95"/>
                    </a:cubicBezTo>
                    <a:cubicBezTo>
                      <a:pt x="143" y="115"/>
                      <a:pt x="143" y="115"/>
                      <a:pt x="143" y="115"/>
                    </a:cubicBezTo>
                    <a:cubicBezTo>
                      <a:pt x="156" y="113"/>
                      <a:pt x="156" y="113"/>
                      <a:pt x="156" y="113"/>
                    </a:cubicBezTo>
                    <a:cubicBezTo>
                      <a:pt x="159" y="112"/>
                      <a:pt x="159" y="112"/>
                      <a:pt x="159" y="112"/>
                    </a:cubicBezTo>
                    <a:cubicBezTo>
                      <a:pt x="161" y="108"/>
                      <a:pt x="161" y="108"/>
                      <a:pt x="161" y="108"/>
                    </a:cubicBezTo>
                    <a:cubicBezTo>
                      <a:pt x="157" y="104"/>
                      <a:pt x="157" y="104"/>
                      <a:pt x="157" y="104"/>
                    </a:cubicBezTo>
                    <a:cubicBezTo>
                      <a:pt x="156" y="103"/>
                      <a:pt x="156" y="103"/>
                      <a:pt x="156" y="103"/>
                    </a:cubicBezTo>
                    <a:cubicBezTo>
                      <a:pt x="165" y="100"/>
                      <a:pt x="165" y="100"/>
                      <a:pt x="165" y="100"/>
                    </a:cubicBezTo>
                    <a:cubicBezTo>
                      <a:pt x="166" y="99"/>
                      <a:pt x="166" y="99"/>
                      <a:pt x="166" y="99"/>
                    </a:cubicBezTo>
                    <a:cubicBezTo>
                      <a:pt x="166" y="99"/>
                      <a:pt x="166" y="99"/>
                      <a:pt x="166" y="99"/>
                    </a:cubicBezTo>
                    <a:cubicBezTo>
                      <a:pt x="170" y="103"/>
                      <a:pt x="170" y="103"/>
                      <a:pt x="170" y="103"/>
                    </a:cubicBezTo>
                    <a:cubicBezTo>
                      <a:pt x="173" y="101"/>
                      <a:pt x="173" y="101"/>
                      <a:pt x="173" y="101"/>
                    </a:cubicBezTo>
                    <a:cubicBezTo>
                      <a:pt x="173" y="95"/>
                      <a:pt x="173" y="95"/>
                      <a:pt x="173" y="95"/>
                    </a:cubicBezTo>
                    <a:cubicBezTo>
                      <a:pt x="175" y="95"/>
                      <a:pt x="175" y="95"/>
                      <a:pt x="175" y="95"/>
                    </a:cubicBezTo>
                    <a:cubicBezTo>
                      <a:pt x="182" y="95"/>
                      <a:pt x="182" y="95"/>
                      <a:pt x="182" y="95"/>
                    </a:cubicBezTo>
                    <a:cubicBezTo>
                      <a:pt x="186" y="95"/>
                      <a:pt x="190" y="98"/>
                      <a:pt x="193" y="101"/>
                    </a:cubicBezTo>
                    <a:cubicBezTo>
                      <a:pt x="194" y="103"/>
                      <a:pt x="194" y="103"/>
                      <a:pt x="194" y="103"/>
                    </a:cubicBezTo>
                    <a:cubicBezTo>
                      <a:pt x="196" y="93"/>
                      <a:pt x="196" y="93"/>
                      <a:pt x="196" y="93"/>
                    </a:cubicBezTo>
                    <a:cubicBezTo>
                      <a:pt x="198" y="91"/>
                      <a:pt x="201" y="90"/>
                      <a:pt x="206" y="92"/>
                    </a:cubicBezTo>
                    <a:cubicBezTo>
                      <a:pt x="207" y="93"/>
                      <a:pt x="207" y="93"/>
                      <a:pt x="207" y="93"/>
                    </a:cubicBezTo>
                    <a:cubicBezTo>
                      <a:pt x="207" y="93"/>
                      <a:pt x="207" y="93"/>
                      <a:pt x="207" y="93"/>
                    </a:cubicBezTo>
                    <a:cubicBezTo>
                      <a:pt x="207" y="94"/>
                      <a:pt x="207" y="94"/>
                      <a:pt x="207" y="94"/>
                    </a:cubicBezTo>
                    <a:cubicBezTo>
                      <a:pt x="208" y="94"/>
                      <a:pt x="208" y="94"/>
                      <a:pt x="209" y="94"/>
                    </a:cubicBezTo>
                    <a:cubicBezTo>
                      <a:pt x="211" y="94"/>
                      <a:pt x="218" y="89"/>
                      <a:pt x="230" y="80"/>
                    </a:cubicBezTo>
                    <a:cubicBezTo>
                      <a:pt x="230" y="74"/>
                      <a:pt x="233" y="70"/>
                      <a:pt x="238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2" name="ïṣ1ïḍé"/>
              <p:cNvSpPr/>
              <p:nvPr/>
            </p:nvSpPr>
            <p:spPr bwMode="auto">
              <a:xfrm>
                <a:off x="3745" y="2687"/>
                <a:ext cx="360" cy="490"/>
              </a:xfrm>
              <a:custGeom>
                <a:avLst/>
                <a:gdLst>
                  <a:gd name="T0" fmla="*/ 119 w 152"/>
                  <a:gd name="T1" fmla="*/ 8 h 207"/>
                  <a:gd name="T2" fmla="*/ 106 w 152"/>
                  <a:gd name="T3" fmla="*/ 3 h 207"/>
                  <a:gd name="T4" fmla="*/ 88 w 152"/>
                  <a:gd name="T5" fmla="*/ 16 h 207"/>
                  <a:gd name="T6" fmla="*/ 76 w 152"/>
                  <a:gd name="T7" fmla="*/ 11 h 207"/>
                  <a:gd name="T8" fmla="*/ 76 w 152"/>
                  <a:gd name="T9" fmla="*/ 12 h 207"/>
                  <a:gd name="T10" fmla="*/ 54 w 152"/>
                  <a:gd name="T11" fmla="*/ 17 h 207"/>
                  <a:gd name="T12" fmla="*/ 42 w 152"/>
                  <a:gd name="T13" fmla="*/ 18 h 207"/>
                  <a:gd name="T14" fmla="*/ 34 w 152"/>
                  <a:gd name="T15" fmla="*/ 27 h 207"/>
                  <a:gd name="T16" fmla="*/ 20 w 152"/>
                  <a:gd name="T17" fmla="*/ 28 h 207"/>
                  <a:gd name="T18" fmla="*/ 10 w 152"/>
                  <a:gd name="T19" fmla="*/ 44 h 207"/>
                  <a:gd name="T20" fmla="*/ 11 w 152"/>
                  <a:gd name="T21" fmla="*/ 46 h 207"/>
                  <a:gd name="T22" fmla="*/ 17 w 152"/>
                  <a:gd name="T23" fmla="*/ 69 h 207"/>
                  <a:gd name="T24" fmla="*/ 17 w 152"/>
                  <a:gd name="T25" fmla="*/ 72 h 207"/>
                  <a:gd name="T26" fmla="*/ 16 w 152"/>
                  <a:gd name="T27" fmla="*/ 72 h 207"/>
                  <a:gd name="T28" fmla="*/ 0 w 152"/>
                  <a:gd name="T29" fmla="*/ 94 h 207"/>
                  <a:gd name="T30" fmla="*/ 6 w 152"/>
                  <a:gd name="T31" fmla="*/ 98 h 207"/>
                  <a:gd name="T32" fmla="*/ 12 w 152"/>
                  <a:gd name="T33" fmla="*/ 131 h 207"/>
                  <a:gd name="T34" fmla="*/ 20 w 152"/>
                  <a:gd name="T35" fmla="*/ 143 h 207"/>
                  <a:gd name="T36" fmla="*/ 21 w 152"/>
                  <a:gd name="T37" fmla="*/ 152 h 207"/>
                  <a:gd name="T38" fmla="*/ 22 w 152"/>
                  <a:gd name="T39" fmla="*/ 181 h 207"/>
                  <a:gd name="T40" fmla="*/ 26 w 152"/>
                  <a:gd name="T41" fmla="*/ 181 h 207"/>
                  <a:gd name="T42" fmla="*/ 43 w 152"/>
                  <a:gd name="T43" fmla="*/ 181 h 207"/>
                  <a:gd name="T44" fmla="*/ 28 w 152"/>
                  <a:gd name="T45" fmla="*/ 203 h 207"/>
                  <a:gd name="T46" fmla="*/ 40 w 152"/>
                  <a:gd name="T47" fmla="*/ 203 h 207"/>
                  <a:gd name="T48" fmla="*/ 75 w 152"/>
                  <a:gd name="T49" fmla="*/ 201 h 207"/>
                  <a:gd name="T50" fmla="*/ 77 w 152"/>
                  <a:gd name="T51" fmla="*/ 195 h 207"/>
                  <a:gd name="T52" fmla="*/ 77 w 152"/>
                  <a:gd name="T53" fmla="*/ 190 h 207"/>
                  <a:gd name="T54" fmla="*/ 75 w 152"/>
                  <a:gd name="T55" fmla="*/ 179 h 207"/>
                  <a:gd name="T56" fmla="*/ 83 w 152"/>
                  <a:gd name="T57" fmla="*/ 173 h 207"/>
                  <a:gd name="T58" fmla="*/ 81 w 152"/>
                  <a:gd name="T59" fmla="*/ 168 h 207"/>
                  <a:gd name="T60" fmla="*/ 81 w 152"/>
                  <a:gd name="T61" fmla="*/ 167 h 207"/>
                  <a:gd name="T62" fmla="*/ 85 w 152"/>
                  <a:gd name="T63" fmla="*/ 154 h 207"/>
                  <a:gd name="T64" fmla="*/ 89 w 152"/>
                  <a:gd name="T65" fmla="*/ 149 h 207"/>
                  <a:gd name="T66" fmla="*/ 93 w 152"/>
                  <a:gd name="T67" fmla="*/ 146 h 207"/>
                  <a:gd name="T68" fmla="*/ 100 w 152"/>
                  <a:gd name="T69" fmla="*/ 130 h 207"/>
                  <a:gd name="T70" fmla="*/ 103 w 152"/>
                  <a:gd name="T71" fmla="*/ 128 h 207"/>
                  <a:gd name="T72" fmla="*/ 99 w 152"/>
                  <a:gd name="T73" fmla="*/ 111 h 207"/>
                  <a:gd name="T74" fmla="*/ 112 w 152"/>
                  <a:gd name="T75" fmla="*/ 100 h 207"/>
                  <a:gd name="T76" fmla="*/ 110 w 152"/>
                  <a:gd name="T77" fmla="*/ 85 h 207"/>
                  <a:gd name="T78" fmla="*/ 125 w 152"/>
                  <a:gd name="T79" fmla="*/ 68 h 207"/>
                  <a:gd name="T80" fmla="*/ 131 w 152"/>
                  <a:gd name="T81" fmla="*/ 70 h 207"/>
                  <a:gd name="T82" fmla="*/ 142 w 152"/>
                  <a:gd name="T83" fmla="*/ 64 h 207"/>
                  <a:gd name="T84" fmla="*/ 142 w 152"/>
                  <a:gd name="T85" fmla="*/ 64 h 207"/>
                  <a:gd name="T86" fmla="*/ 148 w 152"/>
                  <a:gd name="T87" fmla="*/ 60 h 207"/>
                  <a:gd name="T88" fmla="*/ 148 w 152"/>
                  <a:gd name="T89" fmla="*/ 53 h 207"/>
                  <a:gd name="T90" fmla="*/ 150 w 152"/>
                  <a:gd name="T91" fmla="*/ 51 h 207"/>
                  <a:gd name="T92" fmla="*/ 152 w 152"/>
                  <a:gd name="T93" fmla="*/ 48 h 207"/>
                  <a:gd name="T94" fmla="*/ 138 w 152"/>
                  <a:gd name="T95" fmla="*/ 26 h 207"/>
                  <a:gd name="T96" fmla="*/ 132 w 152"/>
                  <a:gd name="T97" fmla="*/ 1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2" h="207">
                    <a:moveTo>
                      <a:pt x="120" y="8"/>
                    </a:moveTo>
                    <a:cubicBezTo>
                      <a:pt x="119" y="8"/>
                      <a:pt x="119" y="8"/>
                      <a:pt x="119" y="8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6" y="3"/>
                      <a:pt x="106" y="3"/>
                      <a:pt x="106" y="3"/>
                    </a:cubicBezTo>
                    <a:cubicBezTo>
                      <a:pt x="102" y="10"/>
                      <a:pt x="98" y="14"/>
                      <a:pt x="92" y="16"/>
                    </a:cubicBezTo>
                    <a:cubicBezTo>
                      <a:pt x="91" y="17"/>
                      <a:pt x="89" y="17"/>
                      <a:pt x="88" y="16"/>
                    </a:cubicBezTo>
                    <a:cubicBezTo>
                      <a:pt x="86" y="14"/>
                      <a:pt x="87" y="9"/>
                      <a:pt x="90" y="2"/>
                    </a:cubicBezTo>
                    <a:cubicBezTo>
                      <a:pt x="76" y="11"/>
                      <a:pt x="76" y="11"/>
                      <a:pt x="76" y="11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7" y="28"/>
                      <a:pt x="12" y="32"/>
                      <a:pt x="4" y="40"/>
                    </a:cubicBezTo>
                    <a:cubicBezTo>
                      <a:pt x="8" y="42"/>
                      <a:pt x="10" y="43"/>
                      <a:pt x="10" y="44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7" y="70"/>
                      <a:pt x="17" y="70"/>
                      <a:pt x="17" y="70"/>
                    </a:cubicBezTo>
                    <a:cubicBezTo>
                      <a:pt x="17" y="72"/>
                      <a:pt x="17" y="72"/>
                      <a:pt x="17" y="72"/>
                    </a:cubicBezTo>
                    <a:cubicBezTo>
                      <a:pt x="17" y="72"/>
                      <a:pt x="17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3" y="98"/>
                      <a:pt x="5" y="97"/>
                      <a:pt x="6" y="98"/>
                    </a:cubicBezTo>
                    <a:cubicBezTo>
                      <a:pt x="8" y="99"/>
                      <a:pt x="9" y="102"/>
                      <a:pt x="8" y="107"/>
                    </a:cubicBezTo>
                    <a:cubicBezTo>
                      <a:pt x="8" y="114"/>
                      <a:pt x="9" y="123"/>
                      <a:pt x="12" y="131"/>
                    </a:cubicBezTo>
                    <a:cubicBezTo>
                      <a:pt x="18" y="137"/>
                      <a:pt x="18" y="137"/>
                      <a:pt x="18" y="137"/>
                    </a:cubicBezTo>
                    <a:cubicBezTo>
                      <a:pt x="20" y="139"/>
                      <a:pt x="21" y="141"/>
                      <a:pt x="20" y="143"/>
                    </a:cubicBezTo>
                    <a:cubicBezTo>
                      <a:pt x="18" y="147"/>
                      <a:pt x="18" y="147"/>
                      <a:pt x="18" y="147"/>
                    </a:cubicBezTo>
                    <a:cubicBezTo>
                      <a:pt x="21" y="152"/>
                      <a:pt x="21" y="152"/>
                      <a:pt x="21" y="152"/>
                    </a:cubicBezTo>
                    <a:cubicBezTo>
                      <a:pt x="23" y="156"/>
                      <a:pt x="22" y="162"/>
                      <a:pt x="17" y="172"/>
                    </a:cubicBezTo>
                    <a:cubicBezTo>
                      <a:pt x="22" y="181"/>
                      <a:pt x="22" y="181"/>
                      <a:pt x="22" y="181"/>
                    </a:cubicBezTo>
                    <a:cubicBezTo>
                      <a:pt x="23" y="183"/>
                      <a:pt x="23" y="183"/>
                      <a:pt x="23" y="183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31" y="176"/>
                      <a:pt x="36" y="175"/>
                      <a:pt x="39" y="176"/>
                    </a:cubicBezTo>
                    <a:cubicBezTo>
                      <a:pt x="42" y="177"/>
                      <a:pt x="43" y="179"/>
                      <a:pt x="43" y="181"/>
                    </a:cubicBezTo>
                    <a:cubicBezTo>
                      <a:pt x="44" y="184"/>
                      <a:pt x="40" y="188"/>
                      <a:pt x="33" y="196"/>
                    </a:cubicBezTo>
                    <a:cubicBezTo>
                      <a:pt x="28" y="203"/>
                      <a:pt x="28" y="203"/>
                      <a:pt x="28" y="203"/>
                    </a:cubicBezTo>
                    <a:cubicBezTo>
                      <a:pt x="30" y="207"/>
                      <a:pt x="30" y="207"/>
                      <a:pt x="30" y="207"/>
                    </a:cubicBezTo>
                    <a:cubicBezTo>
                      <a:pt x="34" y="204"/>
                      <a:pt x="38" y="202"/>
                      <a:pt x="40" y="203"/>
                    </a:cubicBezTo>
                    <a:cubicBezTo>
                      <a:pt x="42" y="203"/>
                      <a:pt x="49" y="201"/>
                      <a:pt x="60" y="195"/>
                    </a:cubicBezTo>
                    <a:cubicBezTo>
                      <a:pt x="64" y="193"/>
                      <a:pt x="69" y="195"/>
                      <a:pt x="75" y="201"/>
                    </a:cubicBezTo>
                    <a:cubicBezTo>
                      <a:pt x="77" y="200"/>
                      <a:pt x="77" y="200"/>
                      <a:pt x="77" y="200"/>
                    </a:cubicBezTo>
                    <a:cubicBezTo>
                      <a:pt x="77" y="195"/>
                      <a:pt x="77" y="195"/>
                      <a:pt x="77" y="195"/>
                    </a:cubicBezTo>
                    <a:cubicBezTo>
                      <a:pt x="76" y="194"/>
                      <a:pt x="76" y="194"/>
                      <a:pt x="76" y="194"/>
                    </a:cubicBezTo>
                    <a:cubicBezTo>
                      <a:pt x="75" y="193"/>
                      <a:pt x="76" y="192"/>
                      <a:pt x="77" y="190"/>
                    </a:cubicBezTo>
                    <a:cubicBezTo>
                      <a:pt x="75" y="183"/>
                      <a:pt x="75" y="183"/>
                      <a:pt x="75" y="183"/>
                    </a:cubicBezTo>
                    <a:cubicBezTo>
                      <a:pt x="74" y="182"/>
                      <a:pt x="74" y="180"/>
                      <a:pt x="75" y="179"/>
                    </a:cubicBezTo>
                    <a:cubicBezTo>
                      <a:pt x="76" y="178"/>
                      <a:pt x="78" y="177"/>
                      <a:pt x="79" y="176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1" y="168"/>
                      <a:pt x="81" y="168"/>
                      <a:pt x="81" y="168"/>
                    </a:cubicBezTo>
                    <a:cubicBezTo>
                      <a:pt x="81" y="168"/>
                      <a:pt x="81" y="168"/>
                      <a:pt x="81" y="168"/>
                    </a:cubicBezTo>
                    <a:cubicBezTo>
                      <a:pt x="81" y="168"/>
                      <a:pt x="81" y="168"/>
                      <a:pt x="81" y="168"/>
                    </a:cubicBezTo>
                    <a:cubicBezTo>
                      <a:pt x="81" y="167"/>
                      <a:pt x="81" y="167"/>
                      <a:pt x="81" y="167"/>
                    </a:cubicBezTo>
                    <a:cubicBezTo>
                      <a:pt x="83" y="165"/>
                      <a:pt x="83" y="163"/>
                      <a:pt x="82" y="162"/>
                    </a:cubicBezTo>
                    <a:cubicBezTo>
                      <a:pt x="81" y="159"/>
                      <a:pt x="82" y="157"/>
                      <a:pt x="85" y="154"/>
                    </a:cubicBezTo>
                    <a:cubicBezTo>
                      <a:pt x="90" y="150"/>
                      <a:pt x="90" y="150"/>
                      <a:pt x="90" y="150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88" y="148"/>
                      <a:pt x="88" y="148"/>
                      <a:pt x="88" y="148"/>
                    </a:cubicBezTo>
                    <a:cubicBezTo>
                      <a:pt x="93" y="146"/>
                      <a:pt x="93" y="146"/>
                      <a:pt x="93" y="146"/>
                    </a:cubicBezTo>
                    <a:cubicBezTo>
                      <a:pt x="93" y="139"/>
                      <a:pt x="93" y="139"/>
                      <a:pt x="93" y="139"/>
                    </a:cubicBezTo>
                    <a:cubicBezTo>
                      <a:pt x="93" y="137"/>
                      <a:pt x="95" y="134"/>
                      <a:pt x="100" y="130"/>
                    </a:cubicBezTo>
                    <a:cubicBezTo>
                      <a:pt x="103" y="128"/>
                      <a:pt x="103" y="128"/>
                      <a:pt x="103" y="128"/>
                    </a:cubicBezTo>
                    <a:cubicBezTo>
                      <a:pt x="103" y="128"/>
                      <a:pt x="103" y="128"/>
                      <a:pt x="103" y="128"/>
                    </a:cubicBezTo>
                    <a:cubicBezTo>
                      <a:pt x="97" y="121"/>
                      <a:pt x="97" y="121"/>
                      <a:pt x="97" y="121"/>
                    </a:cubicBezTo>
                    <a:cubicBezTo>
                      <a:pt x="95" y="118"/>
                      <a:pt x="96" y="114"/>
                      <a:pt x="99" y="111"/>
                    </a:cubicBezTo>
                    <a:cubicBezTo>
                      <a:pt x="99" y="110"/>
                      <a:pt x="99" y="110"/>
                      <a:pt x="99" y="110"/>
                    </a:cubicBezTo>
                    <a:cubicBezTo>
                      <a:pt x="112" y="100"/>
                      <a:pt x="112" y="100"/>
                      <a:pt x="112" y="100"/>
                    </a:cubicBezTo>
                    <a:cubicBezTo>
                      <a:pt x="112" y="97"/>
                      <a:pt x="112" y="97"/>
                      <a:pt x="112" y="97"/>
                    </a:cubicBezTo>
                    <a:cubicBezTo>
                      <a:pt x="110" y="96"/>
                      <a:pt x="109" y="92"/>
                      <a:pt x="110" y="85"/>
                    </a:cubicBezTo>
                    <a:cubicBezTo>
                      <a:pt x="112" y="74"/>
                      <a:pt x="116" y="69"/>
                      <a:pt x="125" y="68"/>
                    </a:cubicBezTo>
                    <a:cubicBezTo>
                      <a:pt x="125" y="68"/>
                      <a:pt x="125" y="68"/>
                      <a:pt x="125" y="68"/>
                    </a:cubicBezTo>
                    <a:cubicBezTo>
                      <a:pt x="126" y="68"/>
                      <a:pt x="126" y="68"/>
                      <a:pt x="126" y="68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6" y="70"/>
                      <a:pt x="136" y="70"/>
                      <a:pt x="136" y="70"/>
                    </a:cubicBezTo>
                    <a:cubicBezTo>
                      <a:pt x="142" y="64"/>
                      <a:pt x="142" y="64"/>
                      <a:pt x="142" y="64"/>
                    </a:cubicBezTo>
                    <a:cubicBezTo>
                      <a:pt x="142" y="64"/>
                      <a:pt x="142" y="64"/>
                      <a:pt x="142" y="64"/>
                    </a:cubicBezTo>
                    <a:cubicBezTo>
                      <a:pt x="142" y="64"/>
                      <a:pt x="142" y="64"/>
                      <a:pt x="142" y="64"/>
                    </a:cubicBezTo>
                    <a:cubicBezTo>
                      <a:pt x="142" y="64"/>
                      <a:pt x="142" y="64"/>
                      <a:pt x="142" y="64"/>
                    </a:cubicBezTo>
                    <a:cubicBezTo>
                      <a:pt x="148" y="60"/>
                      <a:pt x="148" y="60"/>
                      <a:pt x="148" y="60"/>
                    </a:cubicBezTo>
                    <a:cubicBezTo>
                      <a:pt x="148" y="54"/>
                      <a:pt x="148" y="54"/>
                      <a:pt x="148" y="54"/>
                    </a:cubicBezTo>
                    <a:cubicBezTo>
                      <a:pt x="148" y="53"/>
                      <a:pt x="148" y="53"/>
                      <a:pt x="148" y="53"/>
                    </a:cubicBezTo>
                    <a:cubicBezTo>
                      <a:pt x="148" y="52"/>
                      <a:pt x="148" y="52"/>
                      <a:pt x="148" y="52"/>
                    </a:cubicBezTo>
                    <a:cubicBezTo>
                      <a:pt x="150" y="51"/>
                      <a:pt x="150" y="51"/>
                      <a:pt x="150" y="51"/>
                    </a:cubicBezTo>
                    <a:cubicBezTo>
                      <a:pt x="152" y="49"/>
                      <a:pt x="152" y="49"/>
                      <a:pt x="152" y="49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148" y="42"/>
                      <a:pt x="148" y="42"/>
                      <a:pt x="148" y="42"/>
                    </a:cubicBezTo>
                    <a:cubicBezTo>
                      <a:pt x="144" y="36"/>
                      <a:pt x="141" y="32"/>
                      <a:pt x="138" y="26"/>
                    </a:cubicBezTo>
                    <a:cubicBezTo>
                      <a:pt x="136" y="22"/>
                      <a:pt x="137" y="18"/>
                      <a:pt x="140" y="14"/>
                    </a:cubicBezTo>
                    <a:cubicBezTo>
                      <a:pt x="132" y="10"/>
                      <a:pt x="132" y="10"/>
                      <a:pt x="132" y="10"/>
                    </a:cubicBezTo>
                    <a:lnTo>
                      <a:pt x="12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3" name="îŝľiḍè"/>
              <p:cNvSpPr/>
              <p:nvPr/>
            </p:nvSpPr>
            <p:spPr bwMode="auto">
              <a:xfrm>
                <a:off x="3932" y="2814"/>
                <a:ext cx="334" cy="410"/>
              </a:xfrm>
              <a:custGeom>
                <a:avLst/>
                <a:gdLst>
                  <a:gd name="T0" fmla="*/ 73 w 141"/>
                  <a:gd name="T1" fmla="*/ 8 h 173"/>
                  <a:gd name="T2" fmla="*/ 60 w 141"/>
                  <a:gd name="T3" fmla="*/ 20 h 173"/>
                  <a:gd name="T4" fmla="*/ 59 w 141"/>
                  <a:gd name="T5" fmla="*/ 21 h 173"/>
                  <a:gd name="T6" fmla="*/ 51 w 141"/>
                  <a:gd name="T7" fmla="*/ 21 h 173"/>
                  <a:gd name="T8" fmla="*/ 35 w 141"/>
                  <a:gd name="T9" fmla="*/ 31 h 173"/>
                  <a:gd name="T10" fmla="*/ 40 w 141"/>
                  <a:gd name="T11" fmla="*/ 34 h 173"/>
                  <a:gd name="T12" fmla="*/ 37 w 141"/>
                  <a:gd name="T13" fmla="*/ 47 h 173"/>
                  <a:gd name="T14" fmla="*/ 23 w 141"/>
                  <a:gd name="T15" fmla="*/ 59 h 173"/>
                  <a:gd name="T16" fmla="*/ 24 w 141"/>
                  <a:gd name="T17" fmla="*/ 68 h 173"/>
                  <a:gd name="T18" fmla="*/ 27 w 141"/>
                  <a:gd name="T19" fmla="*/ 77 h 173"/>
                  <a:gd name="T20" fmla="*/ 18 w 141"/>
                  <a:gd name="T21" fmla="*/ 93 h 173"/>
                  <a:gd name="T22" fmla="*/ 18 w 141"/>
                  <a:gd name="T23" fmla="*/ 94 h 173"/>
                  <a:gd name="T24" fmla="*/ 12 w 141"/>
                  <a:gd name="T25" fmla="*/ 101 h 173"/>
                  <a:gd name="T26" fmla="*/ 7 w 141"/>
                  <a:gd name="T27" fmla="*/ 106 h 173"/>
                  <a:gd name="T28" fmla="*/ 7 w 141"/>
                  <a:gd name="T29" fmla="*/ 122 h 173"/>
                  <a:gd name="T30" fmla="*/ 2 w 141"/>
                  <a:gd name="T31" fmla="*/ 126 h 173"/>
                  <a:gd name="T32" fmla="*/ 0 w 141"/>
                  <a:gd name="T33" fmla="*/ 128 h 173"/>
                  <a:gd name="T34" fmla="*/ 3 w 141"/>
                  <a:gd name="T35" fmla="*/ 137 h 173"/>
                  <a:gd name="T36" fmla="*/ 26 w 141"/>
                  <a:gd name="T37" fmla="*/ 137 h 173"/>
                  <a:gd name="T38" fmla="*/ 35 w 141"/>
                  <a:gd name="T39" fmla="*/ 146 h 173"/>
                  <a:gd name="T40" fmla="*/ 35 w 141"/>
                  <a:gd name="T41" fmla="*/ 147 h 173"/>
                  <a:gd name="T42" fmla="*/ 51 w 141"/>
                  <a:gd name="T43" fmla="*/ 172 h 173"/>
                  <a:gd name="T44" fmla="*/ 56 w 141"/>
                  <a:gd name="T45" fmla="*/ 161 h 173"/>
                  <a:gd name="T46" fmla="*/ 68 w 141"/>
                  <a:gd name="T47" fmla="*/ 169 h 173"/>
                  <a:gd name="T48" fmla="*/ 76 w 141"/>
                  <a:gd name="T49" fmla="*/ 146 h 173"/>
                  <a:gd name="T50" fmla="*/ 78 w 141"/>
                  <a:gd name="T51" fmla="*/ 146 h 173"/>
                  <a:gd name="T52" fmla="*/ 85 w 141"/>
                  <a:gd name="T53" fmla="*/ 141 h 173"/>
                  <a:gd name="T54" fmla="*/ 85 w 141"/>
                  <a:gd name="T55" fmla="*/ 139 h 173"/>
                  <a:gd name="T56" fmla="*/ 97 w 141"/>
                  <a:gd name="T57" fmla="*/ 139 h 173"/>
                  <a:gd name="T58" fmla="*/ 103 w 141"/>
                  <a:gd name="T59" fmla="*/ 112 h 173"/>
                  <a:gd name="T60" fmla="*/ 114 w 141"/>
                  <a:gd name="T61" fmla="*/ 110 h 173"/>
                  <a:gd name="T62" fmla="*/ 109 w 141"/>
                  <a:gd name="T63" fmla="*/ 105 h 173"/>
                  <a:gd name="T64" fmla="*/ 117 w 141"/>
                  <a:gd name="T65" fmla="*/ 98 h 173"/>
                  <a:gd name="T66" fmla="*/ 123 w 141"/>
                  <a:gd name="T67" fmla="*/ 100 h 173"/>
                  <a:gd name="T68" fmla="*/ 119 w 141"/>
                  <a:gd name="T69" fmla="*/ 92 h 173"/>
                  <a:gd name="T70" fmla="*/ 123 w 141"/>
                  <a:gd name="T71" fmla="*/ 90 h 173"/>
                  <a:gd name="T72" fmla="*/ 118 w 141"/>
                  <a:gd name="T73" fmla="*/ 79 h 173"/>
                  <a:gd name="T74" fmla="*/ 119 w 141"/>
                  <a:gd name="T75" fmla="*/ 78 h 173"/>
                  <a:gd name="T76" fmla="*/ 131 w 141"/>
                  <a:gd name="T77" fmla="*/ 68 h 173"/>
                  <a:gd name="T78" fmla="*/ 121 w 141"/>
                  <a:gd name="T79" fmla="*/ 55 h 173"/>
                  <a:gd name="T80" fmla="*/ 133 w 141"/>
                  <a:gd name="T81" fmla="*/ 50 h 173"/>
                  <a:gd name="T82" fmla="*/ 139 w 141"/>
                  <a:gd name="T83" fmla="*/ 43 h 173"/>
                  <a:gd name="T84" fmla="*/ 135 w 141"/>
                  <a:gd name="T85" fmla="*/ 34 h 173"/>
                  <a:gd name="T86" fmla="*/ 135 w 141"/>
                  <a:gd name="T87" fmla="*/ 33 h 173"/>
                  <a:gd name="T88" fmla="*/ 135 w 141"/>
                  <a:gd name="T89" fmla="*/ 30 h 173"/>
                  <a:gd name="T90" fmla="*/ 133 w 141"/>
                  <a:gd name="T91" fmla="*/ 30 h 173"/>
                  <a:gd name="T92" fmla="*/ 117 w 141"/>
                  <a:gd name="T93" fmla="*/ 28 h 173"/>
                  <a:gd name="T94" fmla="*/ 117 w 141"/>
                  <a:gd name="T95" fmla="*/ 28 h 173"/>
                  <a:gd name="T96" fmla="*/ 113 w 141"/>
                  <a:gd name="T97" fmla="*/ 23 h 173"/>
                  <a:gd name="T98" fmla="*/ 93 w 141"/>
                  <a:gd name="T99" fmla="*/ 31 h 173"/>
                  <a:gd name="T100" fmla="*/ 85 w 141"/>
                  <a:gd name="T101" fmla="*/ 16 h 173"/>
                  <a:gd name="T102" fmla="*/ 73 w 141"/>
                  <a:gd name="T103" fmla="*/ 1 h 173"/>
                  <a:gd name="T104" fmla="*/ 73 w 141"/>
                  <a:gd name="T105" fmla="*/ 8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1" h="173">
                    <a:moveTo>
                      <a:pt x="73" y="8"/>
                    </a:moveTo>
                    <a:cubicBezTo>
                      <a:pt x="73" y="8"/>
                      <a:pt x="73" y="8"/>
                      <a:pt x="73" y="8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0" y="20"/>
                      <a:pt x="37" y="24"/>
                      <a:pt x="35" y="31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1" y="62"/>
                      <a:pt x="21" y="64"/>
                      <a:pt x="21" y="65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7" y="70"/>
                      <a:pt x="28" y="72"/>
                      <a:pt x="28" y="74"/>
                    </a:cubicBezTo>
                    <a:cubicBezTo>
                      <a:pt x="28" y="75"/>
                      <a:pt x="27" y="76"/>
                      <a:pt x="27" y="77"/>
                    </a:cubicBezTo>
                    <a:cubicBezTo>
                      <a:pt x="18" y="84"/>
                      <a:pt x="18" y="84"/>
                      <a:pt x="18" y="84"/>
                    </a:cubicBezTo>
                    <a:cubicBezTo>
                      <a:pt x="19" y="86"/>
                      <a:pt x="19" y="89"/>
                      <a:pt x="18" y="93"/>
                    </a:cubicBezTo>
                    <a:cubicBezTo>
                      <a:pt x="18" y="94"/>
                      <a:pt x="18" y="94"/>
                      <a:pt x="18" y="94"/>
                    </a:cubicBezTo>
                    <a:cubicBezTo>
                      <a:pt x="18" y="94"/>
                      <a:pt x="18" y="94"/>
                      <a:pt x="18" y="94"/>
                    </a:cubicBezTo>
                    <a:cubicBezTo>
                      <a:pt x="15" y="96"/>
                      <a:pt x="15" y="96"/>
                      <a:pt x="15" y="96"/>
                    </a:cubicBezTo>
                    <a:cubicBezTo>
                      <a:pt x="15" y="98"/>
                      <a:pt x="14" y="99"/>
                      <a:pt x="12" y="101"/>
                    </a:cubicBezTo>
                    <a:cubicBezTo>
                      <a:pt x="7" y="105"/>
                      <a:pt x="7" y="105"/>
                      <a:pt x="7" y="105"/>
                    </a:cubicBezTo>
                    <a:cubicBezTo>
                      <a:pt x="7" y="106"/>
                      <a:pt x="7" y="106"/>
                      <a:pt x="7" y="106"/>
                    </a:cubicBezTo>
                    <a:cubicBezTo>
                      <a:pt x="8" y="108"/>
                      <a:pt x="8" y="110"/>
                      <a:pt x="7" y="114"/>
                    </a:cubicBezTo>
                    <a:cubicBezTo>
                      <a:pt x="9" y="118"/>
                      <a:pt x="9" y="120"/>
                      <a:pt x="7" y="122"/>
                    </a:cubicBezTo>
                    <a:cubicBezTo>
                      <a:pt x="3" y="126"/>
                      <a:pt x="3" y="126"/>
                      <a:pt x="3" y="126"/>
                    </a:cubicBezTo>
                    <a:cubicBezTo>
                      <a:pt x="2" y="126"/>
                      <a:pt x="2" y="126"/>
                      <a:pt x="2" y="126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10" y="136"/>
                      <a:pt x="17" y="136"/>
                      <a:pt x="25" y="137"/>
                    </a:cubicBezTo>
                    <a:cubicBezTo>
                      <a:pt x="26" y="137"/>
                      <a:pt x="26" y="137"/>
                      <a:pt x="26" y="137"/>
                    </a:cubicBezTo>
                    <a:cubicBezTo>
                      <a:pt x="26" y="138"/>
                      <a:pt x="26" y="138"/>
                      <a:pt x="26" y="138"/>
                    </a:cubicBezTo>
                    <a:cubicBezTo>
                      <a:pt x="35" y="146"/>
                      <a:pt x="35" y="146"/>
                      <a:pt x="35" y="146"/>
                    </a:cubicBezTo>
                    <a:cubicBezTo>
                      <a:pt x="35" y="147"/>
                      <a:pt x="35" y="147"/>
                      <a:pt x="35" y="147"/>
                    </a:cubicBezTo>
                    <a:cubicBezTo>
                      <a:pt x="35" y="147"/>
                      <a:pt x="35" y="147"/>
                      <a:pt x="35" y="147"/>
                    </a:cubicBezTo>
                    <a:cubicBezTo>
                      <a:pt x="41" y="162"/>
                      <a:pt x="41" y="162"/>
                      <a:pt x="41" y="162"/>
                    </a:cubicBezTo>
                    <a:cubicBezTo>
                      <a:pt x="51" y="172"/>
                      <a:pt x="51" y="172"/>
                      <a:pt x="51" y="172"/>
                    </a:cubicBezTo>
                    <a:cubicBezTo>
                      <a:pt x="56" y="173"/>
                      <a:pt x="56" y="173"/>
                      <a:pt x="56" y="173"/>
                    </a:cubicBezTo>
                    <a:cubicBezTo>
                      <a:pt x="56" y="161"/>
                      <a:pt x="56" y="161"/>
                      <a:pt x="56" y="161"/>
                    </a:cubicBezTo>
                    <a:cubicBezTo>
                      <a:pt x="66" y="171"/>
                      <a:pt x="66" y="171"/>
                      <a:pt x="66" y="171"/>
                    </a:cubicBezTo>
                    <a:cubicBezTo>
                      <a:pt x="68" y="169"/>
                      <a:pt x="68" y="169"/>
                      <a:pt x="68" y="169"/>
                    </a:cubicBezTo>
                    <a:cubicBezTo>
                      <a:pt x="75" y="154"/>
                      <a:pt x="75" y="154"/>
                      <a:pt x="75" y="154"/>
                    </a:cubicBezTo>
                    <a:cubicBezTo>
                      <a:pt x="76" y="146"/>
                      <a:pt x="76" y="146"/>
                      <a:pt x="76" y="146"/>
                    </a:cubicBezTo>
                    <a:cubicBezTo>
                      <a:pt x="77" y="146"/>
                      <a:pt x="77" y="146"/>
                      <a:pt x="77" y="146"/>
                    </a:cubicBezTo>
                    <a:cubicBezTo>
                      <a:pt x="78" y="146"/>
                      <a:pt x="78" y="146"/>
                      <a:pt x="78" y="146"/>
                    </a:cubicBezTo>
                    <a:cubicBezTo>
                      <a:pt x="86" y="147"/>
                      <a:pt x="86" y="147"/>
                      <a:pt x="86" y="147"/>
                    </a:cubicBezTo>
                    <a:cubicBezTo>
                      <a:pt x="85" y="141"/>
                      <a:pt x="85" y="141"/>
                      <a:pt x="85" y="141"/>
                    </a:cubicBezTo>
                    <a:cubicBezTo>
                      <a:pt x="85" y="140"/>
                      <a:pt x="85" y="140"/>
                      <a:pt x="85" y="140"/>
                    </a:cubicBezTo>
                    <a:cubicBezTo>
                      <a:pt x="85" y="139"/>
                      <a:pt x="85" y="139"/>
                      <a:pt x="85" y="139"/>
                    </a:cubicBezTo>
                    <a:cubicBezTo>
                      <a:pt x="87" y="139"/>
                      <a:pt x="87" y="139"/>
                      <a:pt x="87" y="139"/>
                    </a:cubicBezTo>
                    <a:cubicBezTo>
                      <a:pt x="97" y="139"/>
                      <a:pt x="97" y="139"/>
                      <a:pt x="97" y="139"/>
                    </a:cubicBezTo>
                    <a:cubicBezTo>
                      <a:pt x="102" y="134"/>
                      <a:pt x="104" y="130"/>
                      <a:pt x="104" y="126"/>
                    </a:cubicBezTo>
                    <a:cubicBezTo>
                      <a:pt x="103" y="112"/>
                      <a:pt x="103" y="112"/>
                      <a:pt x="103" y="112"/>
                    </a:cubicBezTo>
                    <a:cubicBezTo>
                      <a:pt x="111" y="114"/>
                      <a:pt x="111" y="114"/>
                      <a:pt x="111" y="114"/>
                    </a:cubicBezTo>
                    <a:cubicBezTo>
                      <a:pt x="114" y="110"/>
                      <a:pt x="114" y="110"/>
                      <a:pt x="114" y="110"/>
                    </a:cubicBezTo>
                    <a:cubicBezTo>
                      <a:pt x="110" y="106"/>
                      <a:pt x="110" y="106"/>
                      <a:pt x="110" y="106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17" y="97"/>
                      <a:pt x="117" y="97"/>
                      <a:pt x="117" y="97"/>
                    </a:cubicBezTo>
                    <a:cubicBezTo>
                      <a:pt x="117" y="98"/>
                      <a:pt x="117" y="98"/>
                      <a:pt x="117" y="98"/>
                    </a:cubicBezTo>
                    <a:cubicBezTo>
                      <a:pt x="118" y="98"/>
                      <a:pt x="118" y="98"/>
                      <a:pt x="118" y="98"/>
                    </a:cubicBezTo>
                    <a:cubicBezTo>
                      <a:pt x="123" y="100"/>
                      <a:pt x="123" y="100"/>
                      <a:pt x="123" y="100"/>
                    </a:cubicBezTo>
                    <a:cubicBezTo>
                      <a:pt x="123" y="99"/>
                      <a:pt x="123" y="99"/>
                      <a:pt x="123" y="99"/>
                    </a:cubicBezTo>
                    <a:cubicBezTo>
                      <a:pt x="119" y="92"/>
                      <a:pt x="119" y="92"/>
                      <a:pt x="119" y="92"/>
                    </a:cubicBezTo>
                    <a:cubicBezTo>
                      <a:pt x="121" y="91"/>
                      <a:pt x="121" y="91"/>
                      <a:pt x="121" y="91"/>
                    </a:cubicBezTo>
                    <a:cubicBezTo>
                      <a:pt x="123" y="90"/>
                      <a:pt x="123" y="90"/>
                      <a:pt x="123" y="90"/>
                    </a:cubicBezTo>
                    <a:cubicBezTo>
                      <a:pt x="122" y="87"/>
                      <a:pt x="122" y="87"/>
                      <a:pt x="122" y="87"/>
                    </a:cubicBezTo>
                    <a:cubicBezTo>
                      <a:pt x="118" y="79"/>
                      <a:pt x="118" y="79"/>
                      <a:pt x="118" y="79"/>
                    </a:cubicBezTo>
                    <a:cubicBezTo>
                      <a:pt x="119" y="79"/>
                      <a:pt x="119" y="79"/>
                      <a:pt x="119" y="79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1" y="68"/>
                      <a:pt x="131" y="68"/>
                      <a:pt x="131" y="68"/>
                    </a:cubicBezTo>
                    <a:cubicBezTo>
                      <a:pt x="121" y="63"/>
                      <a:pt x="117" y="59"/>
                      <a:pt x="117" y="57"/>
                    </a:cubicBezTo>
                    <a:cubicBezTo>
                      <a:pt x="118" y="55"/>
                      <a:pt x="119" y="55"/>
                      <a:pt x="121" y="55"/>
                    </a:cubicBezTo>
                    <a:cubicBezTo>
                      <a:pt x="133" y="57"/>
                      <a:pt x="133" y="57"/>
                      <a:pt x="133" y="57"/>
                    </a:cubicBezTo>
                    <a:cubicBezTo>
                      <a:pt x="133" y="50"/>
                      <a:pt x="133" y="50"/>
                      <a:pt x="133" y="50"/>
                    </a:cubicBezTo>
                    <a:cubicBezTo>
                      <a:pt x="133" y="49"/>
                      <a:pt x="133" y="49"/>
                      <a:pt x="133" y="49"/>
                    </a:cubicBezTo>
                    <a:cubicBezTo>
                      <a:pt x="139" y="43"/>
                      <a:pt x="139" y="43"/>
                      <a:pt x="139" y="43"/>
                    </a:cubicBezTo>
                    <a:cubicBezTo>
                      <a:pt x="141" y="38"/>
                      <a:pt x="141" y="38"/>
                      <a:pt x="141" y="38"/>
                    </a:cubicBezTo>
                    <a:cubicBezTo>
                      <a:pt x="138" y="38"/>
                      <a:pt x="137" y="36"/>
                      <a:pt x="135" y="34"/>
                    </a:cubicBezTo>
                    <a:cubicBezTo>
                      <a:pt x="135" y="34"/>
                      <a:pt x="135" y="34"/>
                      <a:pt x="135" y="34"/>
                    </a:cubicBezTo>
                    <a:cubicBezTo>
                      <a:pt x="135" y="33"/>
                      <a:pt x="135" y="33"/>
                      <a:pt x="135" y="33"/>
                    </a:cubicBezTo>
                    <a:cubicBezTo>
                      <a:pt x="135" y="31"/>
                      <a:pt x="135" y="31"/>
                      <a:pt x="135" y="31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3" y="30"/>
                      <a:pt x="133" y="30"/>
                      <a:pt x="133" y="30"/>
                    </a:cubicBezTo>
                    <a:cubicBezTo>
                      <a:pt x="133" y="32"/>
                      <a:pt x="131" y="33"/>
                      <a:pt x="128" y="33"/>
                    </a:cubicBezTo>
                    <a:cubicBezTo>
                      <a:pt x="123" y="33"/>
                      <a:pt x="120" y="31"/>
                      <a:pt x="117" y="28"/>
                    </a:cubicBezTo>
                    <a:cubicBezTo>
                      <a:pt x="117" y="28"/>
                      <a:pt x="117" y="28"/>
                      <a:pt x="117" y="28"/>
                    </a:cubicBezTo>
                    <a:cubicBezTo>
                      <a:pt x="117" y="28"/>
                      <a:pt x="117" y="28"/>
                      <a:pt x="117" y="28"/>
                    </a:cubicBezTo>
                    <a:cubicBezTo>
                      <a:pt x="113" y="22"/>
                      <a:pt x="113" y="22"/>
                      <a:pt x="113" y="22"/>
                    </a:cubicBezTo>
                    <a:cubicBezTo>
                      <a:pt x="113" y="23"/>
                      <a:pt x="113" y="23"/>
                      <a:pt x="113" y="23"/>
                    </a:cubicBezTo>
                    <a:cubicBezTo>
                      <a:pt x="112" y="25"/>
                      <a:pt x="111" y="28"/>
                      <a:pt x="108" y="30"/>
                    </a:cubicBezTo>
                    <a:cubicBezTo>
                      <a:pt x="103" y="32"/>
                      <a:pt x="98" y="33"/>
                      <a:pt x="93" y="31"/>
                    </a:cubicBezTo>
                    <a:cubicBezTo>
                      <a:pt x="90" y="30"/>
                      <a:pt x="88" y="27"/>
                      <a:pt x="87" y="24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4" y="8"/>
                      <a:pt x="83" y="4"/>
                      <a:pt x="80" y="2"/>
                    </a:cubicBezTo>
                    <a:cubicBezTo>
                      <a:pt x="78" y="1"/>
                      <a:pt x="75" y="0"/>
                      <a:pt x="73" y="1"/>
                    </a:cubicBezTo>
                    <a:cubicBezTo>
                      <a:pt x="74" y="8"/>
                      <a:pt x="74" y="8"/>
                      <a:pt x="74" y="8"/>
                    </a:cubicBezTo>
                    <a:lnTo>
                      <a:pt x="7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4" name="işľïḑê"/>
              <p:cNvSpPr/>
              <p:nvPr/>
            </p:nvSpPr>
            <p:spPr bwMode="auto">
              <a:xfrm>
                <a:off x="4079" y="2559"/>
                <a:ext cx="289" cy="331"/>
              </a:xfrm>
              <a:custGeom>
                <a:avLst/>
                <a:gdLst>
                  <a:gd name="T0" fmla="*/ 64 w 122"/>
                  <a:gd name="T1" fmla="*/ 6 h 140"/>
                  <a:gd name="T2" fmla="*/ 43 w 122"/>
                  <a:gd name="T3" fmla="*/ 2 h 140"/>
                  <a:gd name="T4" fmla="*/ 38 w 122"/>
                  <a:gd name="T5" fmla="*/ 26 h 140"/>
                  <a:gd name="T6" fmla="*/ 28 w 122"/>
                  <a:gd name="T7" fmla="*/ 32 h 140"/>
                  <a:gd name="T8" fmla="*/ 23 w 122"/>
                  <a:gd name="T9" fmla="*/ 41 h 140"/>
                  <a:gd name="T10" fmla="*/ 17 w 122"/>
                  <a:gd name="T11" fmla="*/ 53 h 140"/>
                  <a:gd name="T12" fmla="*/ 6 w 122"/>
                  <a:gd name="T13" fmla="*/ 68 h 140"/>
                  <a:gd name="T14" fmla="*/ 1 w 122"/>
                  <a:gd name="T15" fmla="*/ 78 h 140"/>
                  <a:gd name="T16" fmla="*/ 11 w 122"/>
                  <a:gd name="T17" fmla="*/ 93 h 140"/>
                  <a:gd name="T18" fmla="*/ 16 w 122"/>
                  <a:gd name="T19" fmla="*/ 101 h 140"/>
                  <a:gd name="T20" fmla="*/ 16 w 122"/>
                  <a:gd name="T21" fmla="*/ 102 h 140"/>
                  <a:gd name="T22" fmla="*/ 16 w 122"/>
                  <a:gd name="T23" fmla="*/ 104 h 140"/>
                  <a:gd name="T24" fmla="*/ 15 w 122"/>
                  <a:gd name="T25" fmla="*/ 105 h 140"/>
                  <a:gd name="T26" fmla="*/ 27 w 122"/>
                  <a:gd name="T27" fmla="*/ 123 h 140"/>
                  <a:gd name="T28" fmla="*/ 33 w 122"/>
                  <a:gd name="T29" fmla="*/ 135 h 140"/>
                  <a:gd name="T30" fmla="*/ 46 w 122"/>
                  <a:gd name="T31" fmla="*/ 130 h 140"/>
                  <a:gd name="T32" fmla="*/ 46 w 122"/>
                  <a:gd name="T33" fmla="*/ 129 h 140"/>
                  <a:gd name="T34" fmla="*/ 53 w 122"/>
                  <a:gd name="T35" fmla="*/ 125 h 140"/>
                  <a:gd name="T36" fmla="*/ 66 w 122"/>
                  <a:gd name="T37" fmla="*/ 136 h 140"/>
                  <a:gd name="T38" fmla="*/ 68 w 122"/>
                  <a:gd name="T39" fmla="*/ 136 h 140"/>
                  <a:gd name="T40" fmla="*/ 74 w 122"/>
                  <a:gd name="T41" fmla="*/ 134 h 140"/>
                  <a:gd name="T42" fmla="*/ 76 w 122"/>
                  <a:gd name="T43" fmla="*/ 134 h 140"/>
                  <a:gd name="T44" fmla="*/ 84 w 122"/>
                  <a:gd name="T45" fmla="*/ 140 h 140"/>
                  <a:gd name="T46" fmla="*/ 85 w 122"/>
                  <a:gd name="T47" fmla="*/ 124 h 140"/>
                  <a:gd name="T48" fmla="*/ 86 w 122"/>
                  <a:gd name="T49" fmla="*/ 123 h 140"/>
                  <a:gd name="T50" fmla="*/ 89 w 122"/>
                  <a:gd name="T51" fmla="*/ 113 h 140"/>
                  <a:gd name="T52" fmla="*/ 88 w 122"/>
                  <a:gd name="T53" fmla="*/ 111 h 140"/>
                  <a:gd name="T54" fmla="*/ 90 w 122"/>
                  <a:gd name="T55" fmla="*/ 110 h 140"/>
                  <a:gd name="T56" fmla="*/ 101 w 122"/>
                  <a:gd name="T57" fmla="*/ 94 h 140"/>
                  <a:gd name="T58" fmla="*/ 103 w 122"/>
                  <a:gd name="T59" fmla="*/ 94 h 140"/>
                  <a:gd name="T60" fmla="*/ 103 w 122"/>
                  <a:gd name="T61" fmla="*/ 102 h 140"/>
                  <a:gd name="T62" fmla="*/ 115 w 122"/>
                  <a:gd name="T63" fmla="*/ 92 h 140"/>
                  <a:gd name="T64" fmla="*/ 112 w 122"/>
                  <a:gd name="T65" fmla="*/ 86 h 140"/>
                  <a:gd name="T66" fmla="*/ 115 w 122"/>
                  <a:gd name="T67" fmla="*/ 68 h 140"/>
                  <a:gd name="T68" fmla="*/ 109 w 122"/>
                  <a:gd name="T69" fmla="*/ 68 h 140"/>
                  <a:gd name="T70" fmla="*/ 108 w 122"/>
                  <a:gd name="T71" fmla="*/ 67 h 140"/>
                  <a:gd name="T72" fmla="*/ 106 w 122"/>
                  <a:gd name="T73" fmla="*/ 58 h 140"/>
                  <a:gd name="T74" fmla="*/ 122 w 122"/>
                  <a:gd name="T75" fmla="*/ 58 h 140"/>
                  <a:gd name="T76" fmla="*/ 109 w 122"/>
                  <a:gd name="T77" fmla="*/ 43 h 140"/>
                  <a:gd name="T78" fmla="*/ 117 w 122"/>
                  <a:gd name="T79" fmla="*/ 33 h 140"/>
                  <a:gd name="T80" fmla="*/ 111 w 122"/>
                  <a:gd name="T81" fmla="*/ 34 h 140"/>
                  <a:gd name="T82" fmla="*/ 111 w 122"/>
                  <a:gd name="T83" fmla="*/ 33 h 140"/>
                  <a:gd name="T84" fmla="*/ 103 w 122"/>
                  <a:gd name="T85" fmla="*/ 24 h 140"/>
                  <a:gd name="T86" fmla="*/ 81 w 122"/>
                  <a:gd name="T87" fmla="*/ 32 h 140"/>
                  <a:gd name="T88" fmla="*/ 79 w 122"/>
                  <a:gd name="T89" fmla="*/ 32 h 140"/>
                  <a:gd name="T90" fmla="*/ 78 w 122"/>
                  <a:gd name="T91" fmla="*/ 18 h 140"/>
                  <a:gd name="T92" fmla="*/ 82 w 122"/>
                  <a:gd name="T93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2" h="140">
                    <a:moveTo>
                      <a:pt x="75" y="2"/>
                    </a:moveTo>
                    <a:cubicBezTo>
                      <a:pt x="70" y="4"/>
                      <a:pt x="67" y="5"/>
                      <a:pt x="64" y="6"/>
                    </a:cubicBezTo>
                    <a:cubicBezTo>
                      <a:pt x="61" y="6"/>
                      <a:pt x="57" y="5"/>
                      <a:pt x="52" y="3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0" y="3"/>
                      <a:pt x="37" y="7"/>
                      <a:pt x="32" y="14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3" y="36"/>
                      <a:pt x="24" y="39"/>
                      <a:pt x="23" y="41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0" y="49"/>
                      <a:pt x="18" y="52"/>
                      <a:pt x="17" y="53"/>
                    </a:cubicBezTo>
                    <a:cubicBezTo>
                      <a:pt x="3" y="66"/>
                      <a:pt x="3" y="66"/>
                      <a:pt x="3" y="66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1" y="72"/>
                      <a:pt x="0" y="76"/>
                      <a:pt x="1" y="78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6" y="101"/>
                      <a:pt x="16" y="101"/>
                      <a:pt x="16" y="101"/>
                    </a:cubicBezTo>
                    <a:cubicBezTo>
                      <a:pt x="16" y="102"/>
                      <a:pt x="16" y="102"/>
                      <a:pt x="16" y="102"/>
                    </a:cubicBezTo>
                    <a:cubicBezTo>
                      <a:pt x="16" y="102"/>
                      <a:pt x="16" y="102"/>
                      <a:pt x="16" y="102"/>
                    </a:cubicBezTo>
                    <a:cubicBezTo>
                      <a:pt x="16" y="103"/>
                      <a:pt x="16" y="103"/>
                      <a:pt x="16" y="103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7" y="105"/>
                      <a:pt x="19" y="106"/>
                      <a:pt x="21" y="107"/>
                    </a:cubicBezTo>
                    <a:cubicBezTo>
                      <a:pt x="24" y="109"/>
                      <a:pt x="26" y="114"/>
                      <a:pt x="27" y="123"/>
                    </a:cubicBezTo>
                    <a:cubicBezTo>
                      <a:pt x="29" y="131"/>
                      <a:pt x="29" y="131"/>
                      <a:pt x="29" y="131"/>
                    </a:cubicBezTo>
                    <a:cubicBezTo>
                      <a:pt x="30" y="133"/>
                      <a:pt x="31" y="134"/>
                      <a:pt x="33" y="135"/>
                    </a:cubicBezTo>
                    <a:cubicBezTo>
                      <a:pt x="36" y="136"/>
                      <a:pt x="40" y="136"/>
                      <a:pt x="43" y="134"/>
                    </a:cubicBezTo>
                    <a:cubicBezTo>
                      <a:pt x="45" y="132"/>
                      <a:pt x="47" y="131"/>
                      <a:pt x="46" y="130"/>
                    </a:cubicBezTo>
                    <a:cubicBezTo>
                      <a:pt x="46" y="130"/>
                      <a:pt x="46" y="130"/>
                      <a:pt x="46" y="130"/>
                    </a:cubicBezTo>
                    <a:cubicBezTo>
                      <a:pt x="46" y="129"/>
                      <a:pt x="46" y="129"/>
                      <a:pt x="46" y="129"/>
                    </a:cubicBezTo>
                    <a:cubicBezTo>
                      <a:pt x="53" y="124"/>
                      <a:pt x="53" y="124"/>
                      <a:pt x="53" y="124"/>
                    </a:cubicBezTo>
                    <a:cubicBezTo>
                      <a:pt x="53" y="125"/>
                      <a:pt x="53" y="125"/>
                      <a:pt x="53" y="125"/>
                    </a:cubicBezTo>
                    <a:cubicBezTo>
                      <a:pt x="59" y="134"/>
                      <a:pt x="59" y="134"/>
                      <a:pt x="59" y="134"/>
                    </a:cubicBezTo>
                    <a:cubicBezTo>
                      <a:pt x="61" y="135"/>
                      <a:pt x="63" y="136"/>
                      <a:pt x="66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6" y="131"/>
                      <a:pt x="66" y="131"/>
                      <a:pt x="66" y="131"/>
                    </a:cubicBezTo>
                    <a:cubicBezTo>
                      <a:pt x="74" y="134"/>
                      <a:pt x="74" y="134"/>
                      <a:pt x="74" y="134"/>
                    </a:cubicBezTo>
                    <a:cubicBezTo>
                      <a:pt x="76" y="134"/>
                      <a:pt x="76" y="134"/>
                      <a:pt x="76" y="134"/>
                    </a:cubicBezTo>
                    <a:cubicBezTo>
                      <a:pt x="76" y="134"/>
                      <a:pt x="76" y="134"/>
                      <a:pt x="76" y="134"/>
                    </a:cubicBezTo>
                    <a:cubicBezTo>
                      <a:pt x="77" y="135"/>
                      <a:pt x="77" y="135"/>
                      <a:pt x="77" y="135"/>
                    </a:cubicBezTo>
                    <a:cubicBezTo>
                      <a:pt x="84" y="140"/>
                      <a:pt x="84" y="140"/>
                      <a:pt x="84" y="140"/>
                    </a:cubicBezTo>
                    <a:cubicBezTo>
                      <a:pt x="86" y="137"/>
                      <a:pt x="86" y="137"/>
                      <a:pt x="86" y="137"/>
                    </a:cubicBezTo>
                    <a:cubicBezTo>
                      <a:pt x="85" y="124"/>
                      <a:pt x="85" y="124"/>
                      <a:pt x="85" y="124"/>
                    </a:cubicBezTo>
                    <a:cubicBezTo>
                      <a:pt x="86" y="123"/>
                      <a:pt x="86" y="123"/>
                      <a:pt x="86" y="123"/>
                    </a:cubicBezTo>
                    <a:cubicBezTo>
                      <a:pt x="86" y="123"/>
                      <a:pt x="86" y="123"/>
                      <a:pt x="86" y="123"/>
                    </a:cubicBezTo>
                    <a:cubicBezTo>
                      <a:pt x="91" y="117"/>
                      <a:pt x="91" y="117"/>
                      <a:pt x="91" y="117"/>
                    </a:cubicBezTo>
                    <a:cubicBezTo>
                      <a:pt x="91" y="116"/>
                      <a:pt x="91" y="115"/>
                      <a:pt x="89" y="113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88" y="111"/>
                      <a:pt x="88" y="111"/>
                    </a:cubicBezTo>
                    <a:cubicBezTo>
                      <a:pt x="89" y="110"/>
                      <a:pt x="89" y="110"/>
                      <a:pt x="89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100" y="93"/>
                      <a:pt x="100" y="93"/>
                      <a:pt x="100" y="93"/>
                    </a:cubicBezTo>
                    <a:cubicBezTo>
                      <a:pt x="101" y="94"/>
                      <a:pt x="101" y="94"/>
                      <a:pt x="101" y="94"/>
                    </a:cubicBezTo>
                    <a:cubicBezTo>
                      <a:pt x="103" y="94"/>
                      <a:pt x="103" y="94"/>
                      <a:pt x="103" y="94"/>
                    </a:cubicBezTo>
                    <a:cubicBezTo>
                      <a:pt x="103" y="94"/>
                      <a:pt x="103" y="94"/>
                      <a:pt x="103" y="94"/>
                    </a:cubicBezTo>
                    <a:cubicBezTo>
                      <a:pt x="103" y="95"/>
                      <a:pt x="103" y="95"/>
                      <a:pt x="103" y="95"/>
                    </a:cubicBezTo>
                    <a:cubicBezTo>
                      <a:pt x="103" y="102"/>
                      <a:pt x="103" y="102"/>
                      <a:pt x="103" y="102"/>
                    </a:cubicBezTo>
                    <a:cubicBezTo>
                      <a:pt x="103" y="102"/>
                      <a:pt x="103" y="102"/>
                      <a:pt x="103" y="102"/>
                    </a:cubicBezTo>
                    <a:cubicBezTo>
                      <a:pt x="115" y="92"/>
                      <a:pt x="115" y="92"/>
                      <a:pt x="115" y="92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08" y="87"/>
                      <a:pt x="108" y="87"/>
                      <a:pt x="108" y="87"/>
                    </a:cubicBezTo>
                    <a:cubicBezTo>
                      <a:pt x="115" y="68"/>
                      <a:pt x="115" y="68"/>
                      <a:pt x="115" y="68"/>
                    </a:cubicBezTo>
                    <a:cubicBezTo>
                      <a:pt x="109" y="68"/>
                      <a:pt x="109" y="68"/>
                      <a:pt x="109" y="68"/>
                    </a:cubicBezTo>
                    <a:cubicBezTo>
                      <a:pt x="109" y="68"/>
                      <a:pt x="109" y="68"/>
                      <a:pt x="109" y="68"/>
                    </a:cubicBezTo>
                    <a:cubicBezTo>
                      <a:pt x="108" y="68"/>
                      <a:pt x="108" y="68"/>
                      <a:pt x="108" y="68"/>
                    </a:cubicBezTo>
                    <a:cubicBezTo>
                      <a:pt x="108" y="67"/>
                      <a:pt x="108" y="67"/>
                      <a:pt x="108" y="67"/>
                    </a:cubicBezTo>
                    <a:cubicBezTo>
                      <a:pt x="106" y="64"/>
                      <a:pt x="106" y="64"/>
                      <a:pt x="106" y="64"/>
                    </a:cubicBezTo>
                    <a:cubicBezTo>
                      <a:pt x="105" y="62"/>
                      <a:pt x="105" y="60"/>
                      <a:pt x="106" y="58"/>
                    </a:cubicBezTo>
                    <a:cubicBezTo>
                      <a:pt x="116" y="58"/>
                      <a:pt x="116" y="58"/>
                      <a:pt x="116" y="58"/>
                    </a:cubicBezTo>
                    <a:cubicBezTo>
                      <a:pt x="122" y="58"/>
                      <a:pt x="122" y="58"/>
                      <a:pt x="122" y="58"/>
                    </a:cubicBezTo>
                    <a:cubicBezTo>
                      <a:pt x="122" y="56"/>
                      <a:pt x="121" y="52"/>
                      <a:pt x="117" y="46"/>
                    </a:cubicBezTo>
                    <a:cubicBezTo>
                      <a:pt x="109" y="43"/>
                      <a:pt x="109" y="43"/>
                      <a:pt x="109" y="43"/>
                    </a:cubicBezTo>
                    <a:cubicBezTo>
                      <a:pt x="117" y="35"/>
                      <a:pt x="117" y="35"/>
                      <a:pt x="117" y="35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3" y="34"/>
                      <a:pt x="113" y="34"/>
                      <a:pt x="113" y="34"/>
                    </a:cubicBezTo>
                    <a:cubicBezTo>
                      <a:pt x="111" y="34"/>
                      <a:pt x="111" y="34"/>
                      <a:pt x="111" y="34"/>
                    </a:cubicBezTo>
                    <a:cubicBezTo>
                      <a:pt x="111" y="33"/>
                      <a:pt x="111" y="33"/>
                      <a:pt x="111" y="33"/>
                    </a:cubicBezTo>
                    <a:cubicBezTo>
                      <a:pt x="111" y="33"/>
                      <a:pt x="111" y="33"/>
                      <a:pt x="111" y="33"/>
                    </a:cubicBezTo>
                    <a:cubicBezTo>
                      <a:pt x="111" y="32"/>
                      <a:pt x="111" y="32"/>
                      <a:pt x="111" y="32"/>
                    </a:cubicBezTo>
                    <a:cubicBezTo>
                      <a:pt x="109" y="28"/>
                      <a:pt x="107" y="25"/>
                      <a:pt x="103" y="24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9" y="18"/>
                      <a:pt x="83" y="14"/>
                      <a:pt x="90" y="6"/>
                    </a:cubicBezTo>
                    <a:cubicBezTo>
                      <a:pt x="82" y="0"/>
                      <a:pt x="82" y="0"/>
                      <a:pt x="82" y="0"/>
                    </a:cubicBezTo>
                    <a:lnTo>
                      <a:pt x="75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5" name="îSľïḑè"/>
              <p:cNvSpPr/>
              <p:nvPr/>
            </p:nvSpPr>
            <p:spPr bwMode="auto">
              <a:xfrm>
                <a:off x="3802" y="2273"/>
                <a:ext cx="362" cy="442"/>
              </a:xfrm>
              <a:custGeom>
                <a:avLst/>
                <a:gdLst>
                  <a:gd name="T0" fmla="*/ 96 w 153"/>
                  <a:gd name="T1" fmla="*/ 53 h 187"/>
                  <a:gd name="T2" fmla="*/ 85 w 153"/>
                  <a:gd name="T3" fmla="*/ 28 h 187"/>
                  <a:gd name="T4" fmla="*/ 55 w 153"/>
                  <a:gd name="T5" fmla="*/ 17 h 187"/>
                  <a:gd name="T6" fmla="*/ 37 w 153"/>
                  <a:gd name="T7" fmla="*/ 0 h 187"/>
                  <a:gd name="T8" fmla="*/ 48 w 153"/>
                  <a:gd name="T9" fmla="*/ 17 h 187"/>
                  <a:gd name="T10" fmla="*/ 49 w 153"/>
                  <a:gd name="T11" fmla="*/ 19 h 187"/>
                  <a:gd name="T12" fmla="*/ 36 w 153"/>
                  <a:gd name="T13" fmla="*/ 36 h 187"/>
                  <a:gd name="T14" fmla="*/ 19 w 153"/>
                  <a:gd name="T15" fmla="*/ 23 h 187"/>
                  <a:gd name="T16" fmla="*/ 23 w 153"/>
                  <a:gd name="T17" fmla="*/ 35 h 187"/>
                  <a:gd name="T18" fmla="*/ 23 w 153"/>
                  <a:gd name="T19" fmla="*/ 36 h 187"/>
                  <a:gd name="T20" fmla="*/ 22 w 153"/>
                  <a:gd name="T21" fmla="*/ 41 h 187"/>
                  <a:gd name="T22" fmla="*/ 14 w 153"/>
                  <a:gd name="T23" fmla="*/ 44 h 187"/>
                  <a:gd name="T24" fmla="*/ 11 w 153"/>
                  <a:gd name="T25" fmla="*/ 51 h 187"/>
                  <a:gd name="T26" fmla="*/ 8 w 153"/>
                  <a:gd name="T27" fmla="*/ 63 h 187"/>
                  <a:gd name="T28" fmla="*/ 8 w 153"/>
                  <a:gd name="T29" fmla="*/ 63 h 187"/>
                  <a:gd name="T30" fmla="*/ 4 w 153"/>
                  <a:gd name="T31" fmla="*/ 65 h 187"/>
                  <a:gd name="T32" fmla="*/ 14 w 153"/>
                  <a:gd name="T33" fmla="*/ 81 h 187"/>
                  <a:gd name="T34" fmla="*/ 18 w 153"/>
                  <a:gd name="T35" fmla="*/ 81 h 187"/>
                  <a:gd name="T36" fmla="*/ 35 w 153"/>
                  <a:gd name="T37" fmla="*/ 89 h 187"/>
                  <a:gd name="T38" fmla="*/ 35 w 153"/>
                  <a:gd name="T39" fmla="*/ 89 h 187"/>
                  <a:gd name="T40" fmla="*/ 34 w 153"/>
                  <a:gd name="T41" fmla="*/ 100 h 187"/>
                  <a:gd name="T42" fmla="*/ 30 w 153"/>
                  <a:gd name="T43" fmla="*/ 109 h 187"/>
                  <a:gd name="T44" fmla="*/ 25 w 153"/>
                  <a:gd name="T45" fmla="*/ 115 h 187"/>
                  <a:gd name="T46" fmla="*/ 25 w 153"/>
                  <a:gd name="T47" fmla="*/ 115 h 187"/>
                  <a:gd name="T48" fmla="*/ 26 w 153"/>
                  <a:gd name="T49" fmla="*/ 127 h 187"/>
                  <a:gd name="T50" fmla="*/ 38 w 153"/>
                  <a:gd name="T51" fmla="*/ 129 h 187"/>
                  <a:gd name="T52" fmla="*/ 43 w 153"/>
                  <a:gd name="T53" fmla="*/ 134 h 187"/>
                  <a:gd name="T54" fmla="*/ 51 w 153"/>
                  <a:gd name="T55" fmla="*/ 176 h 187"/>
                  <a:gd name="T56" fmla="*/ 49 w 153"/>
                  <a:gd name="T57" fmla="*/ 179 h 187"/>
                  <a:gd name="T58" fmla="*/ 50 w 153"/>
                  <a:gd name="T59" fmla="*/ 182 h 187"/>
                  <a:gd name="T60" fmla="*/ 73 w 153"/>
                  <a:gd name="T61" fmla="*/ 173 h 187"/>
                  <a:gd name="T62" fmla="*/ 78 w 153"/>
                  <a:gd name="T63" fmla="*/ 175 h 187"/>
                  <a:gd name="T64" fmla="*/ 79 w 153"/>
                  <a:gd name="T65" fmla="*/ 175 h 187"/>
                  <a:gd name="T66" fmla="*/ 87 w 153"/>
                  <a:gd name="T67" fmla="*/ 170 h 187"/>
                  <a:gd name="T68" fmla="*/ 110 w 153"/>
                  <a:gd name="T69" fmla="*/ 180 h 187"/>
                  <a:gd name="T70" fmla="*/ 116 w 153"/>
                  <a:gd name="T71" fmla="*/ 184 h 187"/>
                  <a:gd name="T72" fmla="*/ 134 w 153"/>
                  <a:gd name="T73" fmla="*/ 163 h 187"/>
                  <a:gd name="T74" fmla="*/ 130 w 153"/>
                  <a:gd name="T75" fmla="*/ 148 h 187"/>
                  <a:gd name="T76" fmla="*/ 144 w 153"/>
                  <a:gd name="T77" fmla="*/ 149 h 187"/>
                  <a:gd name="T78" fmla="*/ 144 w 153"/>
                  <a:gd name="T79" fmla="*/ 135 h 187"/>
                  <a:gd name="T80" fmla="*/ 153 w 153"/>
                  <a:gd name="T81" fmla="*/ 123 h 187"/>
                  <a:gd name="T82" fmla="*/ 142 w 153"/>
                  <a:gd name="T83" fmla="*/ 111 h 187"/>
                  <a:gd name="T84" fmla="*/ 136 w 153"/>
                  <a:gd name="T85" fmla="*/ 116 h 187"/>
                  <a:gd name="T86" fmla="*/ 135 w 153"/>
                  <a:gd name="T87" fmla="*/ 115 h 187"/>
                  <a:gd name="T88" fmla="*/ 126 w 153"/>
                  <a:gd name="T89" fmla="*/ 107 h 187"/>
                  <a:gd name="T90" fmla="*/ 113 w 153"/>
                  <a:gd name="T91" fmla="*/ 99 h 187"/>
                  <a:gd name="T92" fmla="*/ 110 w 153"/>
                  <a:gd name="T93" fmla="*/ 85 h 187"/>
                  <a:gd name="T94" fmla="*/ 117 w 153"/>
                  <a:gd name="T95" fmla="*/ 64 h 187"/>
                  <a:gd name="T96" fmla="*/ 129 w 153"/>
                  <a:gd name="T97" fmla="*/ 65 h 187"/>
                  <a:gd name="T98" fmla="*/ 130 w 153"/>
                  <a:gd name="T99" fmla="*/ 52 h 187"/>
                  <a:gd name="T100" fmla="*/ 97 w 153"/>
                  <a:gd name="T101" fmla="*/ 54 h 187"/>
                  <a:gd name="T102" fmla="*/ 96 w 153"/>
                  <a:gd name="T103" fmla="*/ 5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3" h="187">
                    <a:moveTo>
                      <a:pt x="96" y="53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96" y="53"/>
                      <a:pt x="96" y="53"/>
                      <a:pt x="96" y="53"/>
                    </a:cubicBezTo>
                    <a:cubicBezTo>
                      <a:pt x="92" y="37"/>
                      <a:pt x="88" y="29"/>
                      <a:pt x="85" y="28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63" y="21"/>
                      <a:pt x="57" y="19"/>
                      <a:pt x="55" y="17"/>
                    </a:cubicBezTo>
                    <a:cubicBezTo>
                      <a:pt x="51" y="15"/>
                      <a:pt x="46" y="9"/>
                      <a:pt x="4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4"/>
                      <a:pt x="42" y="9"/>
                      <a:pt x="48" y="17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0" y="35"/>
                      <a:pt x="38" y="37"/>
                      <a:pt x="36" y="36"/>
                    </a:cubicBezTo>
                    <a:cubicBezTo>
                      <a:pt x="34" y="35"/>
                      <a:pt x="31" y="31"/>
                      <a:pt x="26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20" y="29"/>
                      <a:pt x="23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2" y="57"/>
                      <a:pt x="12" y="60"/>
                      <a:pt x="10" y="62"/>
                    </a:cubicBezTo>
                    <a:cubicBezTo>
                      <a:pt x="10" y="63"/>
                      <a:pt x="9" y="63"/>
                      <a:pt x="8" y="63"/>
                    </a:cubicBezTo>
                    <a:cubicBezTo>
                      <a:pt x="8" y="63"/>
                      <a:pt x="8" y="63"/>
                      <a:pt x="8" y="63"/>
                    </a:cubicBezTo>
                    <a:cubicBezTo>
                      <a:pt x="8" y="63"/>
                      <a:pt x="8" y="63"/>
                      <a:pt x="8" y="63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3"/>
                      <a:pt x="2" y="64"/>
                      <a:pt x="4" y="65"/>
                    </a:cubicBezTo>
                    <a:cubicBezTo>
                      <a:pt x="8" y="69"/>
                      <a:pt x="11" y="74"/>
                      <a:pt x="14" y="80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2" y="80"/>
                      <a:pt x="26" y="81"/>
                      <a:pt x="30" y="83"/>
                    </a:cubicBezTo>
                    <a:cubicBezTo>
                      <a:pt x="35" y="89"/>
                      <a:pt x="35" y="89"/>
                      <a:pt x="35" y="89"/>
                    </a:cubicBezTo>
                    <a:cubicBezTo>
                      <a:pt x="35" y="89"/>
                      <a:pt x="35" y="89"/>
                      <a:pt x="35" y="89"/>
                    </a:cubicBezTo>
                    <a:cubicBezTo>
                      <a:pt x="35" y="89"/>
                      <a:pt x="35" y="89"/>
                      <a:pt x="35" y="89"/>
                    </a:cubicBezTo>
                    <a:cubicBezTo>
                      <a:pt x="35" y="89"/>
                      <a:pt x="35" y="89"/>
                      <a:pt x="35" y="89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1"/>
                      <a:pt x="36" y="103"/>
                      <a:pt x="36" y="105"/>
                    </a:cubicBezTo>
                    <a:cubicBezTo>
                      <a:pt x="35" y="107"/>
                      <a:pt x="33" y="108"/>
                      <a:pt x="30" y="109"/>
                    </a:cubicBezTo>
                    <a:cubicBezTo>
                      <a:pt x="27" y="109"/>
                      <a:pt x="26" y="111"/>
                      <a:pt x="25" y="115"/>
                    </a:cubicBezTo>
                    <a:cubicBezTo>
                      <a:pt x="25" y="115"/>
                      <a:pt x="25" y="115"/>
                      <a:pt x="25" y="115"/>
                    </a:cubicBezTo>
                    <a:cubicBezTo>
                      <a:pt x="25" y="115"/>
                      <a:pt x="25" y="115"/>
                      <a:pt x="25" y="115"/>
                    </a:cubicBezTo>
                    <a:cubicBezTo>
                      <a:pt x="25" y="115"/>
                      <a:pt x="25" y="115"/>
                      <a:pt x="25" y="115"/>
                    </a:cubicBezTo>
                    <a:cubicBezTo>
                      <a:pt x="22" y="122"/>
                      <a:pt x="22" y="122"/>
                      <a:pt x="22" y="122"/>
                    </a:cubicBezTo>
                    <a:cubicBezTo>
                      <a:pt x="26" y="127"/>
                      <a:pt x="26" y="127"/>
                      <a:pt x="26" y="127"/>
                    </a:cubicBezTo>
                    <a:cubicBezTo>
                      <a:pt x="37" y="129"/>
                      <a:pt x="37" y="129"/>
                      <a:pt x="37" y="129"/>
                    </a:cubicBezTo>
                    <a:cubicBezTo>
                      <a:pt x="38" y="129"/>
                      <a:pt x="38" y="129"/>
                      <a:pt x="38" y="129"/>
                    </a:cubicBezTo>
                    <a:cubicBezTo>
                      <a:pt x="38" y="129"/>
                      <a:pt x="38" y="129"/>
                      <a:pt x="38" y="129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36" y="144"/>
                      <a:pt x="36" y="144"/>
                      <a:pt x="36" y="144"/>
                    </a:cubicBezTo>
                    <a:cubicBezTo>
                      <a:pt x="51" y="176"/>
                      <a:pt x="51" y="176"/>
                      <a:pt x="51" y="176"/>
                    </a:cubicBezTo>
                    <a:cubicBezTo>
                      <a:pt x="52" y="177"/>
                      <a:pt x="52" y="177"/>
                      <a:pt x="52" y="177"/>
                    </a:cubicBezTo>
                    <a:cubicBezTo>
                      <a:pt x="49" y="179"/>
                      <a:pt x="49" y="179"/>
                      <a:pt x="49" y="179"/>
                    </a:cubicBezTo>
                    <a:cubicBezTo>
                      <a:pt x="50" y="182"/>
                      <a:pt x="50" y="182"/>
                      <a:pt x="50" y="182"/>
                    </a:cubicBezTo>
                    <a:cubicBezTo>
                      <a:pt x="50" y="182"/>
                      <a:pt x="50" y="182"/>
                      <a:pt x="50" y="182"/>
                    </a:cubicBezTo>
                    <a:cubicBezTo>
                      <a:pt x="78" y="165"/>
                      <a:pt x="78" y="165"/>
                      <a:pt x="78" y="165"/>
                    </a:cubicBezTo>
                    <a:cubicBezTo>
                      <a:pt x="73" y="173"/>
                      <a:pt x="73" y="173"/>
                      <a:pt x="73" y="173"/>
                    </a:cubicBezTo>
                    <a:cubicBezTo>
                      <a:pt x="70" y="179"/>
                      <a:pt x="68" y="184"/>
                      <a:pt x="67" y="187"/>
                    </a:cubicBezTo>
                    <a:cubicBezTo>
                      <a:pt x="72" y="185"/>
                      <a:pt x="76" y="182"/>
                      <a:pt x="78" y="175"/>
                    </a:cubicBezTo>
                    <a:cubicBezTo>
                      <a:pt x="78" y="175"/>
                      <a:pt x="78" y="175"/>
                      <a:pt x="78" y="175"/>
                    </a:cubicBezTo>
                    <a:cubicBezTo>
                      <a:pt x="79" y="175"/>
                      <a:pt x="79" y="175"/>
                      <a:pt x="79" y="175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98" y="179"/>
                      <a:pt x="98" y="179"/>
                      <a:pt x="98" y="179"/>
                    </a:cubicBezTo>
                    <a:cubicBezTo>
                      <a:pt x="110" y="180"/>
                      <a:pt x="110" y="180"/>
                      <a:pt x="110" y="180"/>
                    </a:cubicBezTo>
                    <a:cubicBezTo>
                      <a:pt x="110" y="180"/>
                      <a:pt x="110" y="180"/>
                      <a:pt x="110" y="180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30" y="171"/>
                      <a:pt x="130" y="171"/>
                      <a:pt x="130" y="171"/>
                    </a:cubicBezTo>
                    <a:cubicBezTo>
                      <a:pt x="132" y="170"/>
                      <a:pt x="133" y="167"/>
                      <a:pt x="134" y="163"/>
                    </a:cubicBezTo>
                    <a:cubicBezTo>
                      <a:pt x="136" y="160"/>
                      <a:pt x="136" y="160"/>
                      <a:pt x="136" y="160"/>
                    </a:cubicBezTo>
                    <a:cubicBezTo>
                      <a:pt x="136" y="159"/>
                      <a:pt x="134" y="155"/>
                      <a:pt x="130" y="148"/>
                    </a:cubicBezTo>
                    <a:cubicBezTo>
                      <a:pt x="127" y="143"/>
                      <a:pt x="127" y="143"/>
                      <a:pt x="127" y="143"/>
                    </a:cubicBezTo>
                    <a:cubicBezTo>
                      <a:pt x="144" y="149"/>
                      <a:pt x="144" y="149"/>
                      <a:pt x="144" y="149"/>
                    </a:cubicBezTo>
                    <a:cubicBezTo>
                      <a:pt x="150" y="146"/>
                      <a:pt x="150" y="146"/>
                      <a:pt x="150" y="146"/>
                    </a:cubicBezTo>
                    <a:cubicBezTo>
                      <a:pt x="144" y="135"/>
                      <a:pt x="144" y="135"/>
                      <a:pt x="144" y="135"/>
                    </a:cubicBezTo>
                    <a:cubicBezTo>
                      <a:pt x="144" y="134"/>
                      <a:pt x="144" y="134"/>
                      <a:pt x="144" y="134"/>
                    </a:cubicBezTo>
                    <a:cubicBezTo>
                      <a:pt x="153" y="123"/>
                      <a:pt x="153" y="123"/>
                      <a:pt x="153" y="123"/>
                    </a:cubicBezTo>
                    <a:cubicBezTo>
                      <a:pt x="149" y="117"/>
                      <a:pt x="149" y="117"/>
                      <a:pt x="149" y="117"/>
                    </a:cubicBezTo>
                    <a:cubicBezTo>
                      <a:pt x="146" y="113"/>
                      <a:pt x="143" y="111"/>
                      <a:pt x="142" y="111"/>
                    </a:cubicBezTo>
                    <a:cubicBezTo>
                      <a:pt x="141" y="111"/>
                      <a:pt x="141" y="111"/>
                      <a:pt x="141" y="111"/>
                    </a:cubicBezTo>
                    <a:cubicBezTo>
                      <a:pt x="136" y="116"/>
                      <a:pt x="136" y="116"/>
                      <a:pt x="136" y="116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5" y="115"/>
                      <a:pt x="135" y="115"/>
                      <a:pt x="135" y="115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26" y="107"/>
                      <a:pt x="126" y="107"/>
                      <a:pt x="126" y="107"/>
                    </a:cubicBezTo>
                    <a:cubicBezTo>
                      <a:pt x="123" y="106"/>
                      <a:pt x="120" y="105"/>
                      <a:pt x="118" y="102"/>
                    </a:cubicBezTo>
                    <a:cubicBezTo>
                      <a:pt x="113" y="99"/>
                      <a:pt x="113" y="99"/>
                      <a:pt x="113" y="99"/>
                    </a:cubicBezTo>
                    <a:cubicBezTo>
                      <a:pt x="110" y="97"/>
                      <a:pt x="108" y="95"/>
                      <a:pt x="108" y="93"/>
                    </a:cubicBezTo>
                    <a:cubicBezTo>
                      <a:pt x="107" y="91"/>
                      <a:pt x="108" y="88"/>
                      <a:pt x="110" y="85"/>
                    </a:cubicBezTo>
                    <a:cubicBezTo>
                      <a:pt x="114" y="78"/>
                      <a:pt x="117" y="73"/>
                      <a:pt x="117" y="69"/>
                    </a:cubicBezTo>
                    <a:cubicBezTo>
                      <a:pt x="117" y="64"/>
                      <a:pt x="117" y="64"/>
                      <a:pt x="117" y="64"/>
                    </a:cubicBezTo>
                    <a:cubicBezTo>
                      <a:pt x="120" y="64"/>
                      <a:pt x="120" y="64"/>
                      <a:pt x="120" y="64"/>
                    </a:cubicBezTo>
                    <a:cubicBezTo>
                      <a:pt x="129" y="65"/>
                      <a:pt x="129" y="65"/>
                      <a:pt x="129" y="65"/>
                    </a:cubicBezTo>
                    <a:cubicBezTo>
                      <a:pt x="130" y="64"/>
                      <a:pt x="131" y="60"/>
                      <a:pt x="132" y="53"/>
                    </a:cubicBezTo>
                    <a:cubicBezTo>
                      <a:pt x="130" y="52"/>
                      <a:pt x="130" y="52"/>
                      <a:pt x="130" y="52"/>
                    </a:cubicBezTo>
                    <a:cubicBezTo>
                      <a:pt x="123" y="57"/>
                      <a:pt x="118" y="59"/>
                      <a:pt x="115" y="61"/>
                    </a:cubicBezTo>
                    <a:cubicBezTo>
                      <a:pt x="110" y="62"/>
                      <a:pt x="105" y="59"/>
                      <a:pt x="97" y="54"/>
                    </a:cubicBezTo>
                    <a:cubicBezTo>
                      <a:pt x="97" y="53"/>
                      <a:pt x="97" y="53"/>
                      <a:pt x="97" y="53"/>
                    </a:cubicBezTo>
                    <a:lnTo>
                      <a:pt x="96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6" name="íşľîďè"/>
              <p:cNvSpPr/>
              <p:nvPr/>
            </p:nvSpPr>
            <p:spPr bwMode="auto">
              <a:xfrm>
                <a:off x="3871" y="1761"/>
                <a:ext cx="97" cy="138"/>
              </a:xfrm>
              <a:custGeom>
                <a:avLst/>
                <a:gdLst>
                  <a:gd name="T0" fmla="*/ 24 w 41"/>
                  <a:gd name="T1" fmla="*/ 1 h 58"/>
                  <a:gd name="T2" fmla="*/ 23 w 41"/>
                  <a:gd name="T3" fmla="*/ 0 h 58"/>
                  <a:gd name="T4" fmla="*/ 17 w 41"/>
                  <a:gd name="T5" fmla="*/ 7 h 58"/>
                  <a:gd name="T6" fmla="*/ 15 w 41"/>
                  <a:gd name="T7" fmla="*/ 6 h 58"/>
                  <a:gd name="T8" fmla="*/ 15 w 41"/>
                  <a:gd name="T9" fmla="*/ 6 h 58"/>
                  <a:gd name="T10" fmla="*/ 15 w 41"/>
                  <a:gd name="T11" fmla="*/ 7 h 58"/>
                  <a:gd name="T12" fmla="*/ 12 w 41"/>
                  <a:gd name="T13" fmla="*/ 10 h 58"/>
                  <a:gd name="T14" fmla="*/ 10 w 41"/>
                  <a:gd name="T15" fmla="*/ 11 h 58"/>
                  <a:gd name="T16" fmla="*/ 6 w 41"/>
                  <a:gd name="T17" fmla="*/ 13 h 58"/>
                  <a:gd name="T18" fmla="*/ 5 w 41"/>
                  <a:gd name="T19" fmla="*/ 16 h 58"/>
                  <a:gd name="T20" fmla="*/ 3 w 41"/>
                  <a:gd name="T21" fmla="*/ 25 h 58"/>
                  <a:gd name="T22" fmla="*/ 1 w 41"/>
                  <a:gd name="T23" fmla="*/ 30 h 58"/>
                  <a:gd name="T24" fmla="*/ 1 w 41"/>
                  <a:gd name="T25" fmla="*/ 39 h 58"/>
                  <a:gd name="T26" fmla="*/ 3 w 41"/>
                  <a:gd name="T27" fmla="*/ 51 h 58"/>
                  <a:gd name="T28" fmla="*/ 10 w 41"/>
                  <a:gd name="T29" fmla="*/ 56 h 58"/>
                  <a:gd name="T30" fmla="*/ 19 w 41"/>
                  <a:gd name="T31" fmla="*/ 58 h 58"/>
                  <a:gd name="T32" fmla="*/ 28 w 41"/>
                  <a:gd name="T33" fmla="*/ 55 h 58"/>
                  <a:gd name="T34" fmla="*/ 26 w 41"/>
                  <a:gd name="T35" fmla="*/ 50 h 58"/>
                  <a:gd name="T36" fmla="*/ 26 w 41"/>
                  <a:gd name="T37" fmla="*/ 49 h 58"/>
                  <a:gd name="T38" fmla="*/ 26 w 41"/>
                  <a:gd name="T39" fmla="*/ 49 h 58"/>
                  <a:gd name="T40" fmla="*/ 27 w 41"/>
                  <a:gd name="T41" fmla="*/ 45 h 58"/>
                  <a:gd name="T42" fmla="*/ 27 w 41"/>
                  <a:gd name="T43" fmla="*/ 45 h 58"/>
                  <a:gd name="T44" fmla="*/ 31 w 41"/>
                  <a:gd name="T45" fmla="*/ 37 h 58"/>
                  <a:gd name="T46" fmla="*/ 39 w 41"/>
                  <a:gd name="T47" fmla="*/ 37 h 58"/>
                  <a:gd name="T48" fmla="*/ 41 w 41"/>
                  <a:gd name="T49" fmla="*/ 37 h 58"/>
                  <a:gd name="T50" fmla="*/ 33 w 41"/>
                  <a:gd name="T51" fmla="*/ 24 h 58"/>
                  <a:gd name="T52" fmla="*/ 30 w 41"/>
                  <a:gd name="T53" fmla="*/ 20 h 58"/>
                  <a:gd name="T54" fmla="*/ 27 w 41"/>
                  <a:gd name="T55" fmla="*/ 9 h 58"/>
                  <a:gd name="T56" fmla="*/ 24 w 41"/>
                  <a:gd name="T57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58">
                    <a:moveTo>
                      <a:pt x="24" y="1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21" y="0"/>
                      <a:pt x="19" y="2"/>
                      <a:pt x="17" y="7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21"/>
                      <a:pt x="5" y="24"/>
                      <a:pt x="3" y="25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1" y="31"/>
                      <a:pt x="0" y="34"/>
                      <a:pt x="1" y="39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2"/>
                      <a:pt x="6" y="54"/>
                      <a:pt x="10" y="56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21" y="58"/>
                      <a:pt x="25" y="57"/>
                      <a:pt x="28" y="55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0" y="34"/>
                      <a:pt x="37" y="30"/>
                      <a:pt x="33" y="24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17"/>
                      <a:pt x="27" y="13"/>
                      <a:pt x="27" y="9"/>
                    </a:cubicBezTo>
                    <a:cubicBezTo>
                      <a:pt x="26" y="5"/>
                      <a:pt x="25" y="3"/>
                      <a:pt x="2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7" name="îŝlídê"/>
              <p:cNvSpPr/>
              <p:nvPr/>
            </p:nvSpPr>
            <p:spPr bwMode="auto">
              <a:xfrm>
                <a:off x="3778" y="1700"/>
                <a:ext cx="126" cy="135"/>
              </a:xfrm>
              <a:custGeom>
                <a:avLst/>
                <a:gdLst>
                  <a:gd name="T0" fmla="*/ 26 w 53"/>
                  <a:gd name="T1" fmla="*/ 12 h 57"/>
                  <a:gd name="T2" fmla="*/ 26 w 53"/>
                  <a:gd name="T3" fmla="*/ 13 h 57"/>
                  <a:gd name="T4" fmla="*/ 24 w 53"/>
                  <a:gd name="T5" fmla="*/ 13 h 57"/>
                  <a:gd name="T6" fmla="*/ 19 w 53"/>
                  <a:gd name="T7" fmla="*/ 12 h 57"/>
                  <a:gd name="T8" fmla="*/ 19 w 53"/>
                  <a:gd name="T9" fmla="*/ 14 h 57"/>
                  <a:gd name="T10" fmla="*/ 19 w 53"/>
                  <a:gd name="T11" fmla="*/ 15 h 57"/>
                  <a:gd name="T12" fmla="*/ 18 w 53"/>
                  <a:gd name="T13" fmla="*/ 15 h 57"/>
                  <a:gd name="T14" fmla="*/ 9 w 53"/>
                  <a:gd name="T15" fmla="*/ 19 h 57"/>
                  <a:gd name="T16" fmla="*/ 9 w 53"/>
                  <a:gd name="T17" fmla="*/ 20 h 57"/>
                  <a:gd name="T18" fmla="*/ 12 w 53"/>
                  <a:gd name="T19" fmla="*/ 28 h 57"/>
                  <a:gd name="T20" fmla="*/ 12 w 53"/>
                  <a:gd name="T21" fmla="*/ 29 h 57"/>
                  <a:gd name="T22" fmla="*/ 12 w 53"/>
                  <a:gd name="T23" fmla="*/ 30 h 57"/>
                  <a:gd name="T24" fmla="*/ 2 w 53"/>
                  <a:gd name="T25" fmla="*/ 41 h 57"/>
                  <a:gd name="T26" fmla="*/ 0 w 53"/>
                  <a:gd name="T27" fmla="*/ 45 h 57"/>
                  <a:gd name="T28" fmla="*/ 2 w 53"/>
                  <a:gd name="T29" fmla="*/ 48 h 57"/>
                  <a:gd name="T30" fmla="*/ 7 w 53"/>
                  <a:gd name="T31" fmla="*/ 50 h 57"/>
                  <a:gd name="T32" fmla="*/ 10 w 53"/>
                  <a:gd name="T33" fmla="*/ 50 h 57"/>
                  <a:gd name="T34" fmla="*/ 20 w 53"/>
                  <a:gd name="T35" fmla="*/ 53 h 57"/>
                  <a:gd name="T36" fmla="*/ 24 w 53"/>
                  <a:gd name="T37" fmla="*/ 55 h 57"/>
                  <a:gd name="T38" fmla="*/ 31 w 53"/>
                  <a:gd name="T39" fmla="*/ 57 h 57"/>
                  <a:gd name="T40" fmla="*/ 36 w 53"/>
                  <a:gd name="T41" fmla="*/ 53 h 57"/>
                  <a:gd name="T42" fmla="*/ 39 w 53"/>
                  <a:gd name="T43" fmla="*/ 49 h 57"/>
                  <a:gd name="T44" fmla="*/ 42 w 53"/>
                  <a:gd name="T45" fmla="*/ 42 h 57"/>
                  <a:gd name="T46" fmla="*/ 40 w 53"/>
                  <a:gd name="T47" fmla="*/ 33 h 57"/>
                  <a:gd name="T48" fmla="*/ 43 w 53"/>
                  <a:gd name="T49" fmla="*/ 34 h 57"/>
                  <a:gd name="T50" fmla="*/ 48 w 53"/>
                  <a:gd name="T51" fmla="*/ 34 h 57"/>
                  <a:gd name="T52" fmla="*/ 50 w 53"/>
                  <a:gd name="T53" fmla="*/ 33 h 57"/>
                  <a:gd name="T54" fmla="*/ 51 w 53"/>
                  <a:gd name="T55" fmla="*/ 31 h 57"/>
                  <a:gd name="T56" fmla="*/ 47 w 53"/>
                  <a:gd name="T57" fmla="*/ 19 h 57"/>
                  <a:gd name="T58" fmla="*/ 48 w 53"/>
                  <a:gd name="T59" fmla="*/ 15 h 57"/>
                  <a:gd name="T60" fmla="*/ 53 w 53"/>
                  <a:gd name="T61" fmla="*/ 11 h 57"/>
                  <a:gd name="T62" fmla="*/ 53 w 53"/>
                  <a:gd name="T63" fmla="*/ 11 h 57"/>
                  <a:gd name="T64" fmla="*/ 52 w 53"/>
                  <a:gd name="T65" fmla="*/ 9 h 57"/>
                  <a:gd name="T66" fmla="*/ 43 w 53"/>
                  <a:gd name="T67" fmla="*/ 9 h 57"/>
                  <a:gd name="T68" fmla="*/ 43 w 53"/>
                  <a:gd name="T69" fmla="*/ 9 h 57"/>
                  <a:gd name="T70" fmla="*/ 34 w 53"/>
                  <a:gd name="T71" fmla="*/ 3 h 57"/>
                  <a:gd name="T72" fmla="*/ 24 w 53"/>
                  <a:gd name="T73" fmla="*/ 1 h 57"/>
                  <a:gd name="T74" fmla="*/ 22 w 53"/>
                  <a:gd name="T75" fmla="*/ 1 h 57"/>
                  <a:gd name="T76" fmla="*/ 25 w 53"/>
                  <a:gd name="T77" fmla="*/ 5 h 57"/>
                  <a:gd name="T78" fmla="*/ 26 w 53"/>
                  <a:gd name="T79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3" h="57">
                    <a:moveTo>
                      <a:pt x="26" y="12"/>
                    </a:moveTo>
                    <a:cubicBezTo>
                      <a:pt x="26" y="13"/>
                      <a:pt x="26" y="13"/>
                      <a:pt x="26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3"/>
                      <a:pt x="9" y="25"/>
                      <a:pt x="12" y="28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9" y="34"/>
                      <a:pt x="6" y="38"/>
                      <a:pt x="2" y="41"/>
                    </a:cubicBezTo>
                    <a:cubicBezTo>
                      <a:pt x="0" y="42"/>
                      <a:pt x="0" y="43"/>
                      <a:pt x="0" y="45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5" y="50"/>
                      <a:pt x="18" y="51"/>
                      <a:pt x="20" y="53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6" y="57"/>
                      <a:pt x="29" y="57"/>
                      <a:pt x="31" y="57"/>
                    </a:cubicBezTo>
                    <a:cubicBezTo>
                      <a:pt x="32" y="57"/>
                      <a:pt x="34" y="56"/>
                      <a:pt x="36" y="53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50" y="13"/>
                      <a:pt x="51" y="12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0"/>
                      <a:pt x="27" y="0"/>
                      <a:pt x="24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3"/>
                      <a:pt x="22" y="5"/>
                      <a:pt x="25" y="5"/>
                    </a:cubicBezTo>
                    <a:cubicBezTo>
                      <a:pt x="27" y="7"/>
                      <a:pt x="28" y="9"/>
                      <a:pt x="2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8" name="íṩļïḋè"/>
              <p:cNvSpPr/>
              <p:nvPr/>
            </p:nvSpPr>
            <p:spPr bwMode="auto">
              <a:xfrm>
                <a:off x="3991" y="1432"/>
                <a:ext cx="445" cy="424"/>
              </a:xfrm>
              <a:custGeom>
                <a:avLst/>
                <a:gdLst>
                  <a:gd name="T0" fmla="*/ 80 w 188"/>
                  <a:gd name="T1" fmla="*/ 37 h 179"/>
                  <a:gd name="T2" fmla="*/ 70 w 188"/>
                  <a:gd name="T3" fmla="*/ 40 h 179"/>
                  <a:gd name="T4" fmla="*/ 58 w 188"/>
                  <a:gd name="T5" fmla="*/ 46 h 179"/>
                  <a:gd name="T6" fmla="*/ 46 w 188"/>
                  <a:gd name="T7" fmla="*/ 56 h 179"/>
                  <a:gd name="T8" fmla="*/ 45 w 188"/>
                  <a:gd name="T9" fmla="*/ 58 h 179"/>
                  <a:gd name="T10" fmla="*/ 34 w 188"/>
                  <a:gd name="T11" fmla="*/ 70 h 179"/>
                  <a:gd name="T12" fmla="*/ 21 w 188"/>
                  <a:gd name="T13" fmla="*/ 69 h 179"/>
                  <a:gd name="T14" fmla="*/ 15 w 188"/>
                  <a:gd name="T15" fmla="*/ 63 h 179"/>
                  <a:gd name="T16" fmla="*/ 17 w 188"/>
                  <a:gd name="T17" fmla="*/ 86 h 179"/>
                  <a:gd name="T18" fmla="*/ 2 w 188"/>
                  <a:gd name="T19" fmla="*/ 110 h 179"/>
                  <a:gd name="T20" fmla="*/ 0 w 188"/>
                  <a:gd name="T21" fmla="*/ 113 h 179"/>
                  <a:gd name="T22" fmla="*/ 16 w 188"/>
                  <a:gd name="T23" fmla="*/ 119 h 179"/>
                  <a:gd name="T24" fmla="*/ 17 w 188"/>
                  <a:gd name="T25" fmla="*/ 120 h 179"/>
                  <a:gd name="T26" fmla="*/ 23 w 188"/>
                  <a:gd name="T27" fmla="*/ 124 h 179"/>
                  <a:gd name="T28" fmla="*/ 24 w 188"/>
                  <a:gd name="T29" fmla="*/ 124 h 179"/>
                  <a:gd name="T30" fmla="*/ 39 w 188"/>
                  <a:gd name="T31" fmla="*/ 136 h 179"/>
                  <a:gd name="T32" fmla="*/ 56 w 188"/>
                  <a:gd name="T33" fmla="*/ 112 h 179"/>
                  <a:gd name="T34" fmla="*/ 61 w 188"/>
                  <a:gd name="T35" fmla="*/ 106 h 179"/>
                  <a:gd name="T36" fmla="*/ 74 w 188"/>
                  <a:gd name="T37" fmla="*/ 101 h 179"/>
                  <a:gd name="T38" fmla="*/ 87 w 188"/>
                  <a:gd name="T39" fmla="*/ 99 h 179"/>
                  <a:gd name="T40" fmla="*/ 94 w 188"/>
                  <a:gd name="T41" fmla="*/ 110 h 179"/>
                  <a:gd name="T42" fmla="*/ 95 w 188"/>
                  <a:gd name="T43" fmla="*/ 119 h 179"/>
                  <a:gd name="T44" fmla="*/ 92 w 188"/>
                  <a:gd name="T45" fmla="*/ 134 h 179"/>
                  <a:gd name="T46" fmla="*/ 92 w 188"/>
                  <a:gd name="T47" fmla="*/ 135 h 179"/>
                  <a:gd name="T48" fmla="*/ 85 w 188"/>
                  <a:gd name="T49" fmla="*/ 156 h 179"/>
                  <a:gd name="T50" fmla="*/ 92 w 188"/>
                  <a:gd name="T51" fmla="*/ 152 h 179"/>
                  <a:gd name="T52" fmla="*/ 97 w 188"/>
                  <a:gd name="T53" fmla="*/ 154 h 179"/>
                  <a:gd name="T54" fmla="*/ 96 w 188"/>
                  <a:gd name="T55" fmla="*/ 160 h 179"/>
                  <a:gd name="T56" fmla="*/ 92 w 188"/>
                  <a:gd name="T57" fmla="*/ 167 h 179"/>
                  <a:gd name="T58" fmla="*/ 89 w 188"/>
                  <a:gd name="T59" fmla="*/ 172 h 179"/>
                  <a:gd name="T60" fmla="*/ 84 w 188"/>
                  <a:gd name="T61" fmla="*/ 173 h 179"/>
                  <a:gd name="T62" fmla="*/ 79 w 188"/>
                  <a:gd name="T63" fmla="*/ 179 h 179"/>
                  <a:gd name="T64" fmla="*/ 99 w 188"/>
                  <a:gd name="T65" fmla="*/ 164 h 179"/>
                  <a:gd name="T66" fmla="*/ 130 w 188"/>
                  <a:gd name="T67" fmla="*/ 133 h 179"/>
                  <a:gd name="T68" fmla="*/ 136 w 188"/>
                  <a:gd name="T69" fmla="*/ 130 h 179"/>
                  <a:gd name="T70" fmla="*/ 152 w 188"/>
                  <a:gd name="T71" fmla="*/ 126 h 179"/>
                  <a:gd name="T72" fmla="*/ 163 w 188"/>
                  <a:gd name="T73" fmla="*/ 104 h 179"/>
                  <a:gd name="T74" fmla="*/ 188 w 188"/>
                  <a:gd name="T75" fmla="*/ 78 h 179"/>
                  <a:gd name="T76" fmla="*/ 182 w 188"/>
                  <a:gd name="T77" fmla="*/ 60 h 179"/>
                  <a:gd name="T78" fmla="*/ 173 w 188"/>
                  <a:gd name="T79" fmla="*/ 58 h 179"/>
                  <a:gd name="T80" fmla="*/ 171 w 188"/>
                  <a:gd name="T81" fmla="*/ 54 h 179"/>
                  <a:gd name="T82" fmla="*/ 158 w 188"/>
                  <a:gd name="T83" fmla="*/ 22 h 179"/>
                  <a:gd name="T84" fmla="*/ 154 w 188"/>
                  <a:gd name="T85" fmla="*/ 6 h 179"/>
                  <a:gd name="T86" fmla="*/ 147 w 188"/>
                  <a:gd name="T87" fmla="*/ 12 h 179"/>
                  <a:gd name="T88" fmla="*/ 134 w 188"/>
                  <a:gd name="T89" fmla="*/ 5 h 179"/>
                  <a:gd name="T90" fmla="*/ 124 w 188"/>
                  <a:gd name="T91" fmla="*/ 6 h 179"/>
                  <a:gd name="T92" fmla="*/ 114 w 188"/>
                  <a:gd name="T93" fmla="*/ 2 h 179"/>
                  <a:gd name="T94" fmla="*/ 114 w 188"/>
                  <a:gd name="T95" fmla="*/ 15 h 179"/>
                  <a:gd name="T96" fmla="*/ 113 w 188"/>
                  <a:gd name="T97" fmla="*/ 16 h 179"/>
                  <a:gd name="T98" fmla="*/ 104 w 188"/>
                  <a:gd name="T99" fmla="*/ 24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8" h="179">
                    <a:moveTo>
                      <a:pt x="86" y="23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0" y="31"/>
                      <a:pt x="80" y="33"/>
                      <a:pt x="80" y="37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64" y="38"/>
                      <a:pt x="64" y="38"/>
                      <a:pt x="64" y="38"/>
                    </a:cubicBezTo>
                    <a:cubicBezTo>
                      <a:pt x="58" y="46"/>
                      <a:pt x="58" y="46"/>
                      <a:pt x="58" y="46"/>
                    </a:cubicBezTo>
                    <a:cubicBezTo>
                      <a:pt x="58" y="46"/>
                      <a:pt x="58" y="46"/>
                      <a:pt x="58" y="46"/>
                    </a:cubicBezTo>
                    <a:cubicBezTo>
                      <a:pt x="51" y="50"/>
                      <a:pt x="51" y="50"/>
                      <a:pt x="51" y="50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1" y="69"/>
                      <a:pt x="21" y="69"/>
                      <a:pt x="21" y="69"/>
                    </a:cubicBezTo>
                    <a:cubicBezTo>
                      <a:pt x="21" y="69"/>
                      <a:pt x="21" y="69"/>
                      <a:pt x="21" y="69"/>
                    </a:cubicBezTo>
                    <a:cubicBezTo>
                      <a:pt x="21" y="69"/>
                      <a:pt x="21" y="69"/>
                      <a:pt x="21" y="69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4" y="78"/>
                      <a:pt x="14" y="78"/>
                      <a:pt x="14" y="78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1" y="92"/>
                      <a:pt x="11" y="92"/>
                      <a:pt x="11" y="92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2" y="110"/>
                      <a:pt x="2" y="110"/>
                      <a:pt x="2" y="110"/>
                    </a:cubicBezTo>
                    <a:cubicBezTo>
                      <a:pt x="2" y="110"/>
                      <a:pt x="2" y="110"/>
                      <a:pt x="2" y="110"/>
                    </a:cubicBezTo>
                    <a:cubicBezTo>
                      <a:pt x="2" y="110"/>
                      <a:pt x="2" y="110"/>
                      <a:pt x="2" y="110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" y="116"/>
                      <a:pt x="1" y="116"/>
                      <a:pt x="1" y="116"/>
                    </a:cubicBezTo>
                    <a:cubicBezTo>
                      <a:pt x="4" y="116"/>
                      <a:pt x="4" y="116"/>
                      <a:pt x="4" y="116"/>
                    </a:cubicBezTo>
                    <a:cubicBezTo>
                      <a:pt x="16" y="119"/>
                      <a:pt x="16" y="119"/>
                      <a:pt x="16" y="119"/>
                    </a:cubicBezTo>
                    <a:cubicBezTo>
                      <a:pt x="16" y="119"/>
                      <a:pt x="16" y="119"/>
                      <a:pt x="16" y="119"/>
                    </a:cubicBezTo>
                    <a:cubicBezTo>
                      <a:pt x="17" y="119"/>
                      <a:pt x="17" y="119"/>
                      <a:pt x="17" y="119"/>
                    </a:cubicBezTo>
                    <a:cubicBezTo>
                      <a:pt x="17" y="120"/>
                      <a:pt x="17" y="120"/>
                      <a:pt x="17" y="120"/>
                    </a:cubicBezTo>
                    <a:cubicBezTo>
                      <a:pt x="17" y="120"/>
                      <a:pt x="17" y="120"/>
                      <a:pt x="17" y="120"/>
                    </a:cubicBezTo>
                    <a:cubicBezTo>
                      <a:pt x="20" y="122"/>
                      <a:pt x="20" y="122"/>
                      <a:pt x="20" y="122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5" y="126"/>
                      <a:pt x="26" y="127"/>
                      <a:pt x="26" y="129"/>
                    </a:cubicBezTo>
                    <a:cubicBezTo>
                      <a:pt x="27" y="132"/>
                      <a:pt x="27" y="132"/>
                      <a:pt x="27" y="132"/>
                    </a:cubicBezTo>
                    <a:cubicBezTo>
                      <a:pt x="39" y="136"/>
                      <a:pt x="39" y="136"/>
                      <a:pt x="39" y="136"/>
                    </a:cubicBezTo>
                    <a:cubicBezTo>
                      <a:pt x="43" y="135"/>
                      <a:pt x="43" y="135"/>
                      <a:pt x="43" y="135"/>
                    </a:cubicBezTo>
                    <a:cubicBezTo>
                      <a:pt x="46" y="130"/>
                      <a:pt x="46" y="130"/>
                      <a:pt x="46" y="130"/>
                    </a:cubicBezTo>
                    <a:cubicBezTo>
                      <a:pt x="56" y="112"/>
                      <a:pt x="56" y="112"/>
                      <a:pt x="56" y="112"/>
                    </a:cubicBezTo>
                    <a:cubicBezTo>
                      <a:pt x="56" y="112"/>
                      <a:pt x="56" y="112"/>
                      <a:pt x="56" y="112"/>
                    </a:cubicBezTo>
                    <a:cubicBezTo>
                      <a:pt x="56" y="112"/>
                      <a:pt x="56" y="112"/>
                      <a:pt x="56" y="112"/>
                    </a:cubicBezTo>
                    <a:cubicBezTo>
                      <a:pt x="61" y="106"/>
                      <a:pt x="61" y="106"/>
                      <a:pt x="61" y="106"/>
                    </a:cubicBezTo>
                    <a:cubicBezTo>
                      <a:pt x="61" y="105"/>
                      <a:pt x="61" y="105"/>
                      <a:pt x="61" y="105"/>
                    </a:cubicBezTo>
                    <a:cubicBezTo>
                      <a:pt x="69" y="102"/>
                      <a:pt x="69" y="102"/>
                      <a:pt x="69" y="102"/>
                    </a:cubicBezTo>
                    <a:cubicBezTo>
                      <a:pt x="74" y="101"/>
                      <a:pt x="74" y="101"/>
                      <a:pt x="74" y="101"/>
                    </a:cubicBezTo>
                    <a:cubicBezTo>
                      <a:pt x="76" y="98"/>
                      <a:pt x="78" y="96"/>
                      <a:pt x="80" y="96"/>
                    </a:cubicBezTo>
                    <a:cubicBezTo>
                      <a:pt x="81" y="96"/>
                      <a:pt x="83" y="97"/>
                      <a:pt x="86" y="99"/>
                    </a:cubicBezTo>
                    <a:cubicBezTo>
                      <a:pt x="87" y="99"/>
                      <a:pt x="87" y="99"/>
                      <a:pt x="87" y="99"/>
                    </a:cubicBezTo>
                    <a:cubicBezTo>
                      <a:pt x="87" y="100"/>
                      <a:pt x="87" y="100"/>
                      <a:pt x="87" y="100"/>
                    </a:cubicBezTo>
                    <a:cubicBezTo>
                      <a:pt x="94" y="110"/>
                      <a:pt x="94" y="110"/>
                      <a:pt x="94" y="110"/>
                    </a:cubicBezTo>
                    <a:cubicBezTo>
                      <a:pt x="94" y="110"/>
                      <a:pt x="94" y="110"/>
                      <a:pt x="94" y="110"/>
                    </a:cubicBezTo>
                    <a:cubicBezTo>
                      <a:pt x="94" y="110"/>
                      <a:pt x="94" y="110"/>
                      <a:pt x="94" y="110"/>
                    </a:cubicBezTo>
                    <a:cubicBezTo>
                      <a:pt x="94" y="111"/>
                      <a:pt x="94" y="111"/>
                      <a:pt x="94" y="111"/>
                    </a:cubicBezTo>
                    <a:cubicBezTo>
                      <a:pt x="95" y="119"/>
                      <a:pt x="95" y="119"/>
                      <a:pt x="95" y="119"/>
                    </a:cubicBezTo>
                    <a:cubicBezTo>
                      <a:pt x="94" y="127"/>
                      <a:pt x="94" y="127"/>
                      <a:pt x="94" y="127"/>
                    </a:cubicBezTo>
                    <a:cubicBezTo>
                      <a:pt x="94" y="127"/>
                      <a:pt x="94" y="127"/>
                      <a:pt x="94" y="127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87" y="142"/>
                      <a:pt x="87" y="142"/>
                      <a:pt x="87" y="142"/>
                    </a:cubicBezTo>
                    <a:cubicBezTo>
                      <a:pt x="84" y="147"/>
                      <a:pt x="84" y="147"/>
                      <a:pt x="84" y="147"/>
                    </a:cubicBezTo>
                    <a:cubicBezTo>
                      <a:pt x="85" y="156"/>
                      <a:pt x="85" y="156"/>
                      <a:pt x="85" y="156"/>
                    </a:cubicBezTo>
                    <a:cubicBezTo>
                      <a:pt x="86" y="156"/>
                      <a:pt x="86" y="156"/>
                      <a:pt x="86" y="156"/>
                    </a:cubicBezTo>
                    <a:cubicBezTo>
                      <a:pt x="88" y="154"/>
                      <a:pt x="88" y="154"/>
                      <a:pt x="88" y="154"/>
                    </a:cubicBezTo>
                    <a:cubicBezTo>
                      <a:pt x="92" y="152"/>
                      <a:pt x="92" y="152"/>
                      <a:pt x="92" y="152"/>
                    </a:cubicBezTo>
                    <a:cubicBezTo>
                      <a:pt x="92" y="151"/>
                      <a:pt x="92" y="151"/>
                      <a:pt x="92" y="151"/>
                    </a:cubicBezTo>
                    <a:cubicBezTo>
                      <a:pt x="93" y="150"/>
                      <a:pt x="93" y="150"/>
                      <a:pt x="93" y="150"/>
                    </a:cubicBezTo>
                    <a:cubicBezTo>
                      <a:pt x="97" y="154"/>
                      <a:pt x="97" y="154"/>
                      <a:pt x="97" y="154"/>
                    </a:cubicBezTo>
                    <a:cubicBezTo>
                      <a:pt x="97" y="154"/>
                      <a:pt x="97" y="154"/>
                      <a:pt x="97" y="154"/>
                    </a:cubicBezTo>
                    <a:cubicBezTo>
                      <a:pt x="97" y="160"/>
                      <a:pt x="97" y="160"/>
                      <a:pt x="97" y="160"/>
                    </a:cubicBezTo>
                    <a:cubicBezTo>
                      <a:pt x="96" y="160"/>
                      <a:pt x="96" y="160"/>
                      <a:pt x="96" y="160"/>
                    </a:cubicBezTo>
                    <a:cubicBezTo>
                      <a:pt x="93" y="162"/>
                      <a:pt x="93" y="162"/>
                      <a:pt x="93" y="162"/>
                    </a:cubicBezTo>
                    <a:cubicBezTo>
                      <a:pt x="92" y="164"/>
                      <a:pt x="92" y="164"/>
                      <a:pt x="92" y="164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89" y="172"/>
                      <a:pt x="89" y="172"/>
                      <a:pt x="89" y="172"/>
                    </a:cubicBezTo>
                    <a:cubicBezTo>
                      <a:pt x="88" y="172"/>
                      <a:pt x="88" y="172"/>
                      <a:pt x="88" y="172"/>
                    </a:cubicBezTo>
                    <a:cubicBezTo>
                      <a:pt x="88" y="172"/>
                      <a:pt x="88" y="172"/>
                      <a:pt x="88" y="172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79" y="178"/>
                      <a:pt x="79" y="178"/>
                      <a:pt x="79" y="178"/>
                    </a:cubicBezTo>
                    <a:cubicBezTo>
                      <a:pt x="79" y="179"/>
                      <a:pt x="79" y="179"/>
                      <a:pt x="79" y="179"/>
                    </a:cubicBezTo>
                    <a:cubicBezTo>
                      <a:pt x="92" y="177"/>
                      <a:pt x="92" y="177"/>
                      <a:pt x="92" y="177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9" y="164"/>
                      <a:pt x="99" y="164"/>
                      <a:pt x="99" y="164"/>
                    </a:cubicBezTo>
                    <a:cubicBezTo>
                      <a:pt x="99" y="164"/>
                      <a:pt x="99" y="164"/>
                      <a:pt x="99" y="164"/>
                    </a:cubicBezTo>
                    <a:cubicBezTo>
                      <a:pt x="129" y="133"/>
                      <a:pt x="129" y="133"/>
                      <a:pt x="129" y="133"/>
                    </a:cubicBezTo>
                    <a:cubicBezTo>
                      <a:pt x="130" y="133"/>
                      <a:pt x="130" y="133"/>
                      <a:pt x="130" y="133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42" y="130"/>
                      <a:pt x="142" y="130"/>
                      <a:pt x="142" y="130"/>
                    </a:cubicBezTo>
                    <a:cubicBezTo>
                      <a:pt x="147" y="129"/>
                      <a:pt x="147" y="129"/>
                      <a:pt x="147" y="129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6" y="122"/>
                      <a:pt x="156" y="122"/>
                      <a:pt x="156" y="122"/>
                    </a:cubicBezTo>
                    <a:cubicBezTo>
                      <a:pt x="163" y="104"/>
                      <a:pt x="163" y="104"/>
                      <a:pt x="163" y="104"/>
                    </a:cubicBezTo>
                    <a:cubicBezTo>
                      <a:pt x="163" y="104"/>
                      <a:pt x="163" y="104"/>
                      <a:pt x="163" y="104"/>
                    </a:cubicBezTo>
                    <a:cubicBezTo>
                      <a:pt x="163" y="104"/>
                      <a:pt x="163" y="104"/>
                      <a:pt x="163" y="104"/>
                    </a:cubicBezTo>
                    <a:cubicBezTo>
                      <a:pt x="188" y="78"/>
                      <a:pt x="188" y="78"/>
                      <a:pt x="188" y="78"/>
                    </a:cubicBezTo>
                    <a:cubicBezTo>
                      <a:pt x="188" y="78"/>
                      <a:pt x="188" y="78"/>
                      <a:pt x="188" y="78"/>
                    </a:cubicBezTo>
                    <a:cubicBezTo>
                      <a:pt x="186" y="64"/>
                      <a:pt x="186" y="64"/>
                      <a:pt x="186" y="64"/>
                    </a:cubicBezTo>
                    <a:cubicBezTo>
                      <a:pt x="185" y="63"/>
                      <a:pt x="183" y="62"/>
                      <a:pt x="182" y="61"/>
                    </a:cubicBezTo>
                    <a:cubicBezTo>
                      <a:pt x="182" y="60"/>
                      <a:pt x="182" y="60"/>
                      <a:pt x="182" y="60"/>
                    </a:cubicBezTo>
                    <a:cubicBezTo>
                      <a:pt x="182" y="61"/>
                      <a:pt x="182" y="61"/>
                      <a:pt x="182" y="61"/>
                    </a:cubicBezTo>
                    <a:cubicBezTo>
                      <a:pt x="178" y="61"/>
                      <a:pt x="178" y="61"/>
                      <a:pt x="178" y="61"/>
                    </a:cubicBezTo>
                    <a:cubicBezTo>
                      <a:pt x="176" y="60"/>
                      <a:pt x="174" y="60"/>
                      <a:pt x="173" y="58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1" y="54"/>
                      <a:pt x="171" y="54"/>
                      <a:pt x="171" y="54"/>
                    </a:cubicBezTo>
                    <a:cubicBezTo>
                      <a:pt x="171" y="33"/>
                      <a:pt x="171" y="33"/>
                      <a:pt x="171" y="33"/>
                    </a:cubicBezTo>
                    <a:cubicBezTo>
                      <a:pt x="169" y="32"/>
                      <a:pt x="166" y="30"/>
                      <a:pt x="164" y="28"/>
                    </a:cubicBezTo>
                    <a:cubicBezTo>
                      <a:pt x="158" y="22"/>
                      <a:pt x="158" y="22"/>
                      <a:pt x="158" y="22"/>
                    </a:cubicBezTo>
                    <a:cubicBezTo>
                      <a:pt x="154" y="15"/>
                      <a:pt x="154" y="15"/>
                      <a:pt x="154" y="15"/>
                    </a:cubicBezTo>
                    <a:cubicBezTo>
                      <a:pt x="153" y="14"/>
                      <a:pt x="153" y="11"/>
                      <a:pt x="153" y="8"/>
                    </a:cubicBezTo>
                    <a:cubicBezTo>
                      <a:pt x="154" y="6"/>
                      <a:pt x="154" y="6"/>
                      <a:pt x="154" y="6"/>
                    </a:cubicBezTo>
                    <a:cubicBezTo>
                      <a:pt x="151" y="2"/>
                      <a:pt x="151" y="2"/>
                      <a:pt x="151" y="2"/>
                    </a:cubicBezTo>
                    <a:cubicBezTo>
                      <a:pt x="150" y="5"/>
                      <a:pt x="150" y="5"/>
                      <a:pt x="150" y="5"/>
                    </a:cubicBezTo>
                    <a:cubicBezTo>
                      <a:pt x="147" y="12"/>
                      <a:pt x="147" y="12"/>
                      <a:pt x="147" y="12"/>
                    </a:cubicBezTo>
                    <a:cubicBezTo>
                      <a:pt x="146" y="12"/>
                      <a:pt x="146" y="12"/>
                      <a:pt x="146" y="12"/>
                    </a:cubicBezTo>
                    <a:cubicBezTo>
                      <a:pt x="143" y="12"/>
                      <a:pt x="140" y="12"/>
                      <a:pt x="137" y="10"/>
                    </a:cubicBezTo>
                    <a:cubicBezTo>
                      <a:pt x="135" y="10"/>
                      <a:pt x="134" y="8"/>
                      <a:pt x="134" y="5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2" y="4"/>
                      <a:pt x="132" y="4"/>
                      <a:pt x="132" y="4"/>
                    </a:cubicBezTo>
                    <a:cubicBezTo>
                      <a:pt x="124" y="6"/>
                      <a:pt x="124" y="6"/>
                      <a:pt x="124" y="6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4" y="2"/>
                      <a:pt x="114" y="2"/>
                      <a:pt x="114" y="2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8" y="7"/>
                      <a:pt x="118" y="7"/>
                      <a:pt x="118" y="7"/>
                    </a:cubicBezTo>
                    <a:cubicBezTo>
                      <a:pt x="114" y="15"/>
                      <a:pt x="114" y="15"/>
                      <a:pt x="114" y="15"/>
                    </a:cubicBezTo>
                    <a:cubicBezTo>
                      <a:pt x="113" y="15"/>
                      <a:pt x="113" y="15"/>
                      <a:pt x="113" y="15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06" y="24"/>
                      <a:pt x="106" y="24"/>
                      <a:pt x="106" y="24"/>
                    </a:cubicBezTo>
                    <a:cubicBezTo>
                      <a:pt x="105" y="24"/>
                      <a:pt x="105" y="24"/>
                      <a:pt x="105" y="24"/>
                    </a:cubicBezTo>
                    <a:cubicBezTo>
                      <a:pt x="104" y="24"/>
                      <a:pt x="104" y="24"/>
                      <a:pt x="104" y="24"/>
                    </a:cubicBezTo>
                    <a:cubicBezTo>
                      <a:pt x="93" y="25"/>
                      <a:pt x="93" y="25"/>
                      <a:pt x="93" y="25"/>
                    </a:cubicBezTo>
                    <a:lnTo>
                      <a:pt x="86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9" name="iṡ1îḋe"/>
              <p:cNvSpPr/>
              <p:nvPr/>
            </p:nvSpPr>
            <p:spPr bwMode="auto">
              <a:xfrm>
                <a:off x="4091" y="1177"/>
                <a:ext cx="634" cy="430"/>
              </a:xfrm>
              <a:custGeom>
                <a:avLst/>
                <a:gdLst>
                  <a:gd name="T0" fmla="*/ 47 w 268"/>
                  <a:gd name="T1" fmla="*/ 3 h 182"/>
                  <a:gd name="T2" fmla="*/ 36 w 268"/>
                  <a:gd name="T3" fmla="*/ 6 h 182"/>
                  <a:gd name="T4" fmla="*/ 34 w 268"/>
                  <a:gd name="T5" fmla="*/ 10 h 182"/>
                  <a:gd name="T6" fmla="*/ 29 w 268"/>
                  <a:gd name="T7" fmla="*/ 18 h 182"/>
                  <a:gd name="T8" fmla="*/ 21 w 268"/>
                  <a:gd name="T9" fmla="*/ 24 h 182"/>
                  <a:gd name="T10" fmla="*/ 11 w 268"/>
                  <a:gd name="T11" fmla="*/ 17 h 182"/>
                  <a:gd name="T12" fmla="*/ 0 w 268"/>
                  <a:gd name="T13" fmla="*/ 20 h 182"/>
                  <a:gd name="T14" fmla="*/ 16 w 268"/>
                  <a:gd name="T15" fmla="*/ 30 h 182"/>
                  <a:gd name="T16" fmla="*/ 17 w 268"/>
                  <a:gd name="T17" fmla="*/ 32 h 182"/>
                  <a:gd name="T18" fmla="*/ 18 w 268"/>
                  <a:gd name="T19" fmla="*/ 52 h 182"/>
                  <a:gd name="T20" fmla="*/ 30 w 268"/>
                  <a:gd name="T21" fmla="*/ 76 h 182"/>
                  <a:gd name="T22" fmla="*/ 38 w 268"/>
                  <a:gd name="T23" fmla="*/ 68 h 182"/>
                  <a:gd name="T24" fmla="*/ 49 w 268"/>
                  <a:gd name="T25" fmla="*/ 66 h 182"/>
                  <a:gd name="T26" fmla="*/ 49 w 268"/>
                  <a:gd name="T27" fmla="*/ 66 h 182"/>
                  <a:gd name="T28" fmla="*/ 60 w 268"/>
                  <a:gd name="T29" fmla="*/ 78 h 182"/>
                  <a:gd name="T30" fmla="*/ 63 w 268"/>
                  <a:gd name="T31" fmla="*/ 88 h 182"/>
                  <a:gd name="T32" fmla="*/ 62 w 268"/>
                  <a:gd name="T33" fmla="*/ 98 h 182"/>
                  <a:gd name="T34" fmla="*/ 69 w 268"/>
                  <a:gd name="T35" fmla="*/ 107 h 182"/>
                  <a:gd name="T36" fmla="*/ 79 w 268"/>
                  <a:gd name="T37" fmla="*/ 104 h 182"/>
                  <a:gd name="T38" fmla="*/ 84 w 268"/>
                  <a:gd name="T39" fmla="*/ 109 h 182"/>
                  <a:gd name="T40" fmla="*/ 96 w 268"/>
                  <a:gd name="T41" fmla="*/ 114 h 182"/>
                  <a:gd name="T42" fmla="*/ 105 w 268"/>
                  <a:gd name="T43" fmla="*/ 111 h 182"/>
                  <a:gd name="T44" fmla="*/ 110 w 268"/>
                  <a:gd name="T45" fmla="*/ 106 h 182"/>
                  <a:gd name="T46" fmla="*/ 116 w 268"/>
                  <a:gd name="T47" fmla="*/ 121 h 182"/>
                  <a:gd name="T48" fmla="*/ 131 w 268"/>
                  <a:gd name="T49" fmla="*/ 137 h 182"/>
                  <a:gd name="T50" fmla="*/ 134 w 268"/>
                  <a:gd name="T51" fmla="*/ 162 h 182"/>
                  <a:gd name="T52" fmla="*/ 144 w 268"/>
                  <a:gd name="T53" fmla="*/ 166 h 182"/>
                  <a:gd name="T54" fmla="*/ 150 w 268"/>
                  <a:gd name="T55" fmla="*/ 182 h 182"/>
                  <a:gd name="T56" fmla="*/ 186 w 268"/>
                  <a:gd name="T57" fmla="*/ 152 h 182"/>
                  <a:gd name="T58" fmla="*/ 200 w 268"/>
                  <a:gd name="T59" fmla="*/ 136 h 182"/>
                  <a:gd name="T60" fmla="*/ 226 w 268"/>
                  <a:gd name="T61" fmla="*/ 114 h 182"/>
                  <a:gd name="T62" fmla="*/ 236 w 268"/>
                  <a:gd name="T63" fmla="*/ 106 h 182"/>
                  <a:gd name="T64" fmla="*/ 238 w 268"/>
                  <a:gd name="T65" fmla="*/ 85 h 182"/>
                  <a:gd name="T66" fmla="*/ 247 w 268"/>
                  <a:gd name="T67" fmla="*/ 84 h 182"/>
                  <a:gd name="T68" fmla="*/ 262 w 268"/>
                  <a:gd name="T69" fmla="*/ 99 h 182"/>
                  <a:gd name="T70" fmla="*/ 259 w 268"/>
                  <a:gd name="T71" fmla="*/ 88 h 182"/>
                  <a:gd name="T72" fmla="*/ 268 w 268"/>
                  <a:gd name="T73" fmla="*/ 79 h 182"/>
                  <a:gd name="T74" fmla="*/ 263 w 268"/>
                  <a:gd name="T75" fmla="*/ 63 h 182"/>
                  <a:gd name="T76" fmla="*/ 246 w 268"/>
                  <a:gd name="T77" fmla="*/ 55 h 182"/>
                  <a:gd name="T78" fmla="*/ 240 w 268"/>
                  <a:gd name="T79" fmla="*/ 54 h 182"/>
                  <a:gd name="T80" fmla="*/ 234 w 268"/>
                  <a:gd name="T81" fmla="*/ 55 h 182"/>
                  <a:gd name="T82" fmla="*/ 223 w 268"/>
                  <a:gd name="T83" fmla="*/ 55 h 182"/>
                  <a:gd name="T84" fmla="*/ 222 w 268"/>
                  <a:gd name="T85" fmla="*/ 69 h 182"/>
                  <a:gd name="T86" fmla="*/ 208 w 268"/>
                  <a:gd name="T87" fmla="*/ 72 h 182"/>
                  <a:gd name="T88" fmla="*/ 188 w 268"/>
                  <a:gd name="T89" fmla="*/ 54 h 182"/>
                  <a:gd name="T90" fmla="*/ 183 w 268"/>
                  <a:gd name="T91" fmla="*/ 44 h 182"/>
                  <a:gd name="T92" fmla="*/ 184 w 268"/>
                  <a:gd name="T93" fmla="*/ 50 h 182"/>
                  <a:gd name="T94" fmla="*/ 179 w 268"/>
                  <a:gd name="T95" fmla="*/ 60 h 182"/>
                  <a:gd name="T96" fmla="*/ 168 w 268"/>
                  <a:gd name="T97" fmla="*/ 57 h 182"/>
                  <a:gd name="T98" fmla="*/ 166 w 268"/>
                  <a:gd name="T99" fmla="*/ 47 h 182"/>
                  <a:gd name="T100" fmla="*/ 156 w 268"/>
                  <a:gd name="T101" fmla="*/ 43 h 182"/>
                  <a:gd name="T102" fmla="*/ 144 w 268"/>
                  <a:gd name="T103" fmla="*/ 35 h 182"/>
                  <a:gd name="T104" fmla="*/ 128 w 268"/>
                  <a:gd name="T105" fmla="*/ 29 h 182"/>
                  <a:gd name="T106" fmla="*/ 117 w 268"/>
                  <a:gd name="T107" fmla="*/ 34 h 182"/>
                  <a:gd name="T108" fmla="*/ 112 w 268"/>
                  <a:gd name="T109" fmla="*/ 24 h 182"/>
                  <a:gd name="T110" fmla="*/ 98 w 268"/>
                  <a:gd name="T111" fmla="*/ 24 h 182"/>
                  <a:gd name="T112" fmla="*/ 82 w 268"/>
                  <a:gd name="T113" fmla="*/ 27 h 182"/>
                  <a:gd name="T114" fmla="*/ 67 w 268"/>
                  <a:gd name="T115" fmla="*/ 26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68" h="182">
                    <a:moveTo>
                      <a:pt x="52" y="9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15" y="22"/>
                      <a:pt x="12" y="19"/>
                      <a:pt x="11" y="17"/>
                    </a:cubicBezTo>
                    <a:cubicBezTo>
                      <a:pt x="10" y="16"/>
                      <a:pt x="10" y="16"/>
                      <a:pt x="9" y="16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5" y="72"/>
                      <a:pt x="35" y="72"/>
                      <a:pt x="35" y="72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54" y="76"/>
                      <a:pt x="54" y="76"/>
                      <a:pt x="54" y="76"/>
                    </a:cubicBezTo>
                    <a:cubicBezTo>
                      <a:pt x="60" y="78"/>
                      <a:pt x="60" y="78"/>
                      <a:pt x="60" y="78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97"/>
                      <a:pt x="62" y="97"/>
                      <a:pt x="62" y="97"/>
                    </a:cubicBezTo>
                    <a:cubicBezTo>
                      <a:pt x="62" y="98"/>
                      <a:pt x="62" y="98"/>
                      <a:pt x="62" y="98"/>
                    </a:cubicBezTo>
                    <a:cubicBezTo>
                      <a:pt x="62" y="98"/>
                      <a:pt x="62" y="98"/>
                      <a:pt x="62" y="98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64" y="110"/>
                      <a:pt x="64" y="110"/>
                      <a:pt x="64" y="110"/>
                    </a:cubicBezTo>
                    <a:cubicBezTo>
                      <a:pt x="69" y="107"/>
                      <a:pt x="69" y="107"/>
                      <a:pt x="69" y="107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5" y="103"/>
                      <a:pt x="75" y="103"/>
                      <a:pt x="75" y="103"/>
                    </a:cubicBezTo>
                    <a:cubicBezTo>
                      <a:pt x="79" y="104"/>
                      <a:pt x="79" y="104"/>
                      <a:pt x="79" y="104"/>
                    </a:cubicBezTo>
                    <a:cubicBezTo>
                      <a:pt x="79" y="104"/>
                      <a:pt x="79" y="104"/>
                      <a:pt x="79" y="104"/>
                    </a:cubicBezTo>
                    <a:cubicBezTo>
                      <a:pt x="79" y="104"/>
                      <a:pt x="79" y="104"/>
                      <a:pt x="79" y="104"/>
                    </a:cubicBezTo>
                    <a:cubicBezTo>
                      <a:pt x="84" y="109"/>
                      <a:pt x="84" y="109"/>
                      <a:pt x="84" y="109"/>
                    </a:cubicBezTo>
                    <a:cubicBezTo>
                      <a:pt x="89" y="108"/>
                      <a:pt x="89" y="108"/>
                      <a:pt x="89" y="108"/>
                    </a:cubicBezTo>
                    <a:cubicBezTo>
                      <a:pt x="93" y="106"/>
                      <a:pt x="95" y="108"/>
                      <a:pt x="96" y="110"/>
                    </a:cubicBezTo>
                    <a:cubicBezTo>
                      <a:pt x="96" y="114"/>
                      <a:pt x="96" y="114"/>
                      <a:pt x="96" y="114"/>
                    </a:cubicBezTo>
                    <a:cubicBezTo>
                      <a:pt x="97" y="114"/>
                      <a:pt x="97" y="114"/>
                      <a:pt x="97" y="114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5" y="111"/>
                      <a:pt x="105" y="111"/>
                      <a:pt x="105" y="111"/>
                    </a:cubicBezTo>
                    <a:cubicBezTo>
                      <a:pt x="105" y="109"/>
                      <a:pt x="105" y="109"/>
                      <a:pt x="105" y="109"/>
                    </a:cubicBezTo>
                    <a:cubicBezTo>
                      <a:pt x="105" y="107"/>
                      <a:pt x="105" y="106"/>
                      <a:pt x="106" y="105"/>
                    </a:cubicBezTo>
                    <a:cubicBezTo>
                      <a:pt x="110" y="106"/>
                      <a:pt x="110" y="106"/>
                      <a:pt x="110" y="106"/>
                    </a:cubicBezTo>
                    <a:cubicBezTo>
                      <a:pt x="114" y="108"/>
                      <a:pt x="116" y="110"/>
                      <a:pt x="116" y="114"/>
                    </a:cubicBezTo>
                    <a:cubicBezTo>
                      <a:pt x="116" y="116"/>
                      <a:pt x="116" y="116"/>
                      <a:pt x="116" y="116"/>
                    </a:cubicBezTo>
                    <a:cubicBezTo>
                      <a:pt x="116" y="121"/>
                      <a:pt x="116" y="121"/>
                      <a:pt x="116" y="121"/>
                    </a:cubicBezTo>
                    <a:cubicBezTo>
                      <a:pt x="120" y="128"/>
                      <a:pt x="120" y="128"/>
                      <a:pt x="120" y="128"/>
                    </a:cubicBezTo>
                    <a:cubicBezTo>
                      <a:pt x="125" y="133"/>
                      <a:pt x="125" y="133"/>
                      <a:pt x="125" y="133"/>
                    </a:cubicBezTo>
                    <a:cubicBezTo>
                      <a:pt x="127" y="135"/>
                      <a:pt x="129" y="136"/>
                      <a:pt x="131" y="137"/>
                    </a:cubicBezTo>
                    <a:cubicBezTo>
                      <a:pt x="132" y="137"/>
                      <a:pt x="132" y="137"/>
                      <a:pt x="132" y="137"/>
                    </a:cubicBezTo>
                    <a:cubicBezTo>
                      <a:pt x="133" y="138"/>
                      <a:pt x="134" y="140"/>
                      <a:pt x="134" y="144"/>
                    </a:cubicBezTo>
                    <a:cubicBezTo>
                      <a:pt x="134" y="162"/>
                      <a:pt x="134" y="162"/>
                      <a:pt x="134" y="162"/>
                    </a:cubicBezTo>
                    <a:cubicBezTo>
                      <a:pt x="134" y="164"/>
                      <a:pt x="136" y="165"/>
                      <a:pt x="137" y="165"/>
                    </a:cubicBezTo>
                    <a:cubicBezTo>
                      <a:pt x="138" y="165"/>
                      <a:pt x="138" y="165"/>
                      <a:pt x="138" y="165"/>
                    </a:cubicBezTo>
                    <a:cubicBezTo>
                      <a:pt x="140" y="164"/>
                      <a:pt x="142" y="164"/>
                      <a:pt x="144" y="166"/>
                    </a:cubicBezTo>
                    <a:cubicBezTo>
                      <a:pt x="145" y="167"/>
                      <a:pt x="145" y="167"/>
                      <a:pt x="145" y="167"/>
                    </a:cubicBezTo>
                    <a:cubicBezTo>
                      <a:pt x="147" y="168"/>
                      <a:pt x="148" y="169"/>
                      <a:pt x="149" y="172"/>
                    </a:cubicBezTo>
                    <a:cubicBezTo>
                      <a:pt x="150" y="182"/>
                      <a:pt x="150" y="182"/>
                      <a:pt x="150" y="182"/>
                    </a:cubicBezTo>
                    <a:cubicBezTo>
                      <a:pt x="159" y="164"/>
                      <a:pt x="159" y="164"/>
                      <a:pt x="159" y="164"/>
                    </a:cubicBezTo>
                    <a:cubicBezTo>
                      <a:pt x="162" y="154"/>
                      <a:pt x="165" y="148"/>
                      <a:pt x="169" y="147"/>
                    </a:cubicBezTo>
                    <a:cubicBezTo>
                      <a:pt x="173" y="146"/>
                      <a:pt x="178" y="148"/>
                      <a:pt x="186" y="152"/>
                    </a:cubicBezTo>
                    <a:cubicBezTo>
                      <a:pt x="212" y="154"/>
                      <a:pt x="212" y="154"/>
                      <a:pt x="212" y="154"/>
                    </a:cubicBezTo>
                    <a:cubicBezTo>
                      <a:pt x="212" y="148"/>
                      <a:pt x="212" y="148"/>
                      <a:pt x="212" y="148"/>
                    </a:cubicBezTo>
                    <a:cubicBezTo>
                      <a:pt x="200" y="136"/>
                      <a:pt x="200" y="136"/>
                      <a:pt x="200" y="136"/>
                    </a:cubicBezTo>
                    <a:cubicBezTo>
                      <a:pt x="195" y="133"/>
                      <a:pt x="192" y="131"/>
                      <a:pt x="193" y="129"/>
                    </a:cubicBezTo>
                    <a:cubicBezTo>
                      <a:pt x="202" y="130"/>
                      <a:pt x="202" y="130"/>
                      <a:pt x="202" y="130"/>
                    </a:cubicBezTo>
                    <a:cubicBezTo>
                      <a:pt x="211" y="132"/>
                      <a:pt x="219" y="128"/>
                      <a:pt x="226" y="114"/>
                    </a:cubicBezTo>
                    <a:cubicBezTo>
                      <a:pt x="226" y="114"/>
                      <a:pt x="226" y="114"/>
                      <a:pt x="226" y="114"/>
                    </a:cubicBezTo>
                    <a:cubicBezTo>
                      <a:pt x="227" y="114"/>
                      <a:pt x="227" y="114"/>
                      <a:pt x="227" y="114"/>
                    </a:cubicBezTo>
                    <a:cubicBezTo>
                      <a:pt x="236" y="106"/>
                      <a:pt x="236" y="106"/>
                      <a:pt x="236" y="106"/>
                    </a:cubicBezTo>
                    <a:cubicBezTo>
                      <a:pt x="237" y="87"/>
                      <a:pt x="237" y="87"/>
                      <a:pt x="237" y="87"/>
                    </a:cubicBezTo>
                    <a:cubicBezTo>
                      <a:pt x="237" y="85"/>
                      <a:pt x="237" y="85"/>
                      <a:pt x="237" y="85"/>
                    </a:cubicBezTo>
                    <a:cubicBezTo>
                      <a:pt x="238" y="85"/>
                      <a:pt x="238" y="85"/>
                      <a:pt x="238" y="85"/>
                    </a:cubicBezTo>
                    <a:cubicBezTo>
                      <a:pt x="239" y="85"/>
                      <a:pt x="239" y="85"/>
                      <a:pt x="239" y="85"/>
                    </a:cubicBezTo>
                    <a:cubicBezTo>
                      <a:pt x="246" y="84"/>
                      <a:pt x="246" y="84"/>
                      <a:pt x="246" y="84"/>
                    </a:cubicBezTo>
                    <a:cubicBezTo>
                      <a:pt x="247" y="84"/>
                      <a:pt x="247" y="84"/>
                      <a:pt x="247" y="84"/>
                    </a:cubicBezTo>
                    <a:cubicBezTo>
                      <a:pt x="248" y="84"/>
                      <a:pt x="248" y="84"/>
                      <a:pt x="248" y="84"/>
                    </a:cubicBezTo>
                    <a:cubicBezTo>
                      <a:pt x="248" y="84"/>
                      <a:pt x="248" y="84"/>
                      <a:pt x="248" y="84"/>
                    </a:cubicBezTo>
                    <a:cubicBezTo>
                      <a:pt x="262" y="99"/>
                      <a:pt x="262" y="99"/>
                      <a:pt x="262" y="99"/>
                    </a:cubicBezTo>
                    <a:cubicBezTo>
                      <a:pt x="266" y="98"/>
                      <a:pt x="266" y="98"/>
                      <a:pt x="266" y="98"/>
                    </a:cubicBezTo>
                    <a:cubicBezTo>
                      <a:pt x="266" y="95"/>
                      <a:pt x="266" y="95"/>
                      <a:pt x="266" y="95"/>
                    </a:cubicBezTo>
                    <a:cubicBezTo>
                      <a:pt x="259" y="88"/>
                      <a:pt x="259" y="88"/>
                      <a:pt x="259" y="88"/>
                    </a:cubicBezTo>
                    <a:cubicBezTo>
                      <a:pt x="258" y="87"/>
                      <a:pt x="258" y="87"/>
                      <a:pt x="258" y="87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68" y="79"/>
                      <a:pt x="268" y="79"/>
                      <a:pt x="268" y="79"/>
                    </a:cubicBezTo>
                    <a:cubicBezTo>
                      <a:pt x="268" y="62"/>
                      <a:pt x="268" y="62"/>
                      <a:pt x="268" y="62"/>
                    </a:cubicBezTo>
                    <a:cubicBezTo>
                      <a:pt x="263" y="63"/>
                      <a:pt x="263" y="63"/>
                      <a:pt x="263" y="63"/>
                    </a:cubicBezTo>
                    <a:cubicBezTo>
                      <a:pt x="263" y="63"/>
                      <a:pt x="263" y="63"/>
                      <a:pt x="263" y="63"/>
                    </a:cubicBezTo>
                    <a:cubicBezTo>
                      <a:pt x="262" y="63"/>
                      <a:pt x="262" y="63"/>
                      <a:pt x="262" y="63"/>
                    </a:cubicBezTo>
                    <a:cubicBezTo>
                      <a:pt x="256" y="60"/>
                      <a:pt x="256" y="60"/>
                      <a:pt x="256" y="60"/>
                    </a:cubicBezTo>
                    <a:cubicBezTo>
                      <a:pt x="254" y="60"/>
                      <a:pt x="250" y="58"/>
                      <a:pt x="246" y="55"/>
                    </a:cubicBezTo>
                    <a:cubicBezTo>
                      <a:pt x="243" y="54"/>
                      <a:pt x="242" y="53"/>
                      <a:pt x="242" y="51"/>
                    </a:cubicBezTo>
                    <a:cubicBezTo>
                      <a:pt x="242" y="52"/>
                      <a:pt x="242" y="52"/>
                      <a:pt x="242" y="52"/>
                    </a:cubicBezTo>
                    <a:cubicBezTo>
                      <a:pt x="242" y="53"/>
                      <a:pt x="241" y="54"/>
                      <a:pt x="240" y="54"/>
                    </a:cubicBezTo>
                    <a:cubicBezTo>
                      <a:pt x="239" y="55"/>
                      <a:pt x="238" y="56"/>
                      <a:pt x="235" y="56"/>
                    </a:cubicBezTo>
                    <a:cubicBezTo>
                      <a:pt x="234" y="56"/>
                      <a:pt x="234" y="56"/>
                      <a:pt x="234" y="56"/>
                    </a:cubicBezTo>
                    <a:cubicBezTo>
                      <a:pt x="234" y="55"/>
                      <a:pt x="234" y="55"/>
                      <a:pt x="234" y="55"/>
                    </a:cubicBezTo>
                    <a:cubicBezTo>
                      <a:pt x="234" y="55"/>
                      <a:pt x="234" y="55"/>
                      <a:pt x="234" y="55"/>
                    </a:cubicBezTo>
                    <a:cubicBezTo>
                      <a:pt x="228" y="51"/>
                      <a:pt x="228" y="51"/>
                      <a:pt x="228" y="51"/>
                    </a:cubicBezTo>
                    <a:cubicBezTo>
                      <a:pt x="223" y="55"/>
                      <a:pt x="223" y="55"/>
                      <a:pt x="223" y="55"/>
                    </a:cubicBezTo>
                    <a:cubicBezTo>
                      <a:pt x="221" y="57"/>
                      <a:pt x="219" y="59"/>
                      <a:pt x="219" y="60"/>
                    </a:cubicBezTo>
                    <a:cubicBezTo>
                      <a:pt x="222" y="66"/>
                      <a:pt x="222" y="66"/>
                      <a:pt x="222" y="66"/>
                    </a:cubicBezTo>
                    <a:cubicBezTo>
                      <a:pt x="223" y="67"/>
                      <a:pt x="223" y="68"/>
                      <a:pt x="222" y="69"/>
                    </a:cubicBezTo>
                    <a:cubicBezTo>
                      <a:pt x="222" y="70"/>
                      <a:pt x="220" y="72"/>
                      <a:pt x="217" y="72"/>
                    </a:cubicBezTo>
                    <a:cubicBezTo>
                      <a:pt x="214" y="73"/>
                      <a:pt x="214" y="73"/>
                      <a:pt x="214" y="73"/>
                    </a:cubicBezTo>
                    <a:cubicBezTo>
                      <a:pt x="212" y="74"/>
                      <a:pt x="209" y="74"/>
                      <a:pt x="208" y="72"/>
                    </a:cubicBezTo>
                    <a:cubicBezTo>
                      <a:pt x="207" y="70"/>
                      <a:pt x="207" y="70"/>
                      <a:pt x="207" y="70"/>
                    </a:cubicBezTo>
                    <a:cubicBezTo>
                      <a:pt x="196" y="60"/>
                      <a:pt x="196" y="60"/>
                      <a:pt x="196" y="60"/>
                    </a:cubicBezTo>
                    <a:cubicBezTo>
                      <a:pt x="192" y="58"/>
                      <a:pt x="189" y="56"/>
                      <a:pt x="188" y="54"/>
                    </a:cubicBezTo>
                    <a:cubicBezTo>
                      <a:pt x="187" y="52"/>
                      <a:pt x="186" y="51"/>
                      <a:pt x="187" y="50"/>
                    </a:cubicBezTo>
                    <a:cubicBezTo>
                      <a:pt x="186" y="47"/>
                      <a:pt x="186" y="44"/>
                      <a:pt x="185" y="43"/>
                    </a:cubicBezTo>
                    <a:cubicBezTo>
                      <a:pt x="183" y="44"/>
                      <a:pt x="183" y="44"/>
                      <a:pt x="183" y="44"/>
                    </a:cubicBezTo>
                    <a:cubicBezTo>
                      <a:pt x="182" y="45"/>
                      <a:pt x="182" y="45"/>
                      <a:pt x="182" y="45"/>
                    </a:cubicBezTo>
                    <a:cubicBezTo>
                      <a:pt x="182" y="46"/>
                      <a:pt x="183" y="48"/>
                      <a:pt x="184" y="49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185" y="50"/>
                      <a:pt x="185" y="50"/>
                      <a:pt x="185" y="50"/>
                    </a:cubicBezTo>
                    <a:cubicBezTo>
                      <a:pt x="184" y="51"/>
                      <a:pt x="184" y="51"/>
                      <a:pt x="184" y="51"/>
                    </a:cubicBezTo>
                    <a:cubicBezTo>
                      <a:pt x="179" y="60"/>
                      <a:pt x="179" y="60"/>
                      <a:pt x="179" y="60"/>
                    </a:cubicBezTo>
                    <a:cubicBezTo>
                      <a:pt x="170" y="58"/>
                      <a:pt x="170" y="58"/>
                      <a:pt x="170" y="58"/>
                    </a:cubicBezTo>
                    <a:cubicBezTo>
                      <a:pt x="168" y="57"/>
                      <a:pt x="168" y="57"/>
                      <a:pt x="168" y="57"/>
                    </a:cubicBezTo>
                    <a:cubicBezTo>
                      <a:pt x="168" y="57"/>
                      <a:pt x="168" y="57"/>
                      <a:pt x="168" y="57"/>
                    </a:cubicBezTo>
                    <a:cubicBezTo>
                      <a:pt x="168" y="56"/>
                      <a:pt x="168" y="56"/>
                      <a:pt x="168" y="56"/>
                    </a:cubicBezTo>
                    <a:cubicBezTo>
                      <a:pt x="168" y="54"/>
                      <a:pt x="168" y="52"/>
                      <a:pt x="168" y="50"/>
                    </a:cubicBezTo>
                    <a:cubicBezTo>
                      <a:pt x="166" y="47"/>
                      <a:pt x="166" y="47"/>
                      <a:pt x="166" y="47"/>
                    </a:cubicBezTo>
                    <a:cubicBezTo>
                      <a:pt x="159" y="42"/>
                      <a:pt x="159" y="42"/>
                      <a:pt x="159" y="42"/>
                    </a:cubicBezTo>
                    <a:cubicBezTo>
                      <a:pt x="158" y="41"/>
                      <a:pt x="158" y="41"/>
                      <a:pt x="158" y="41"/>
                    </a:cubicBezTo>
                    <a:cubicBezTo>
                      <a:pt x="158" y="42"/>
                      <a:pt x="157" y="42"/>
                      <a:pt x="156" y="43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6" y="42"/>
                      <a:pt x="145" y="41"/>
                      <a:pt x="144" y="40"/>
                    </a:cubicBezTo>
                    <a:cubicBezTo>
                      <a:pt x="144" y="39"/>
                      <a:pt x="144" y="37"/>
                      <a:pt x="144" y="35"/>
                    </a:cubicBezTo>
                    <a:cubicBezTo>
                      <a:pt x="145" y="34"/>
                      <a:pt x="145" y="34"/>
                      <a:pt x="145" y="34"/>
                    </a:cubicBezTo>
                    <a:cubicBezTo>
                      <a:pt x="142" y="28"/>
                      <a:pt x="142" y="28"/>
                      <a:pt x="142" y="28"/>
                    </a:cubicBezTo>
                    <a:cubicBezTo>
                      <a:pt x="128" y="29"/>
                      <a:pt x="128" y="29"/>
                      <a:pt x="128" y="29"/>
                    </a:cubicBezTo>
                    <a:cubicBezTo>
                      <a:pt x="128" y="31"/>
                      <a:pt x="128" y="32"/>
                      <a:pt x="127" y="34"/>
                    </a:cubicBezTo>
                    <a:cubicBezTo>
                      <a:pt x="126" y="35"/>
                      <a:pt x="125" y="36"/>
                      <a:pt x="124" y="36"/>
                    </a:cubicBezTo>
                    <a:cubicBezTo>
                      <a:pt x="122" y="36"/>
                      <a:pt x="119" y="36"/>
                      <a:pt x="117" y="34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4" y="30"/>
                      <a:pt x="112" y="27"/>
                      <a:pt x="112" y="24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06" y="23"/>
                      <a:pt x="106" y="23"/>
                      <a:pt x="106" y="23"/>
                    </a:cubicBezTo>
                    <a:cubicBezTo>
                      <a:pt x="102" y="25"/>
                      <a:pt x="100" y="25"/>
                      <a:pt x="98" y="24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3" y="24"/>
                      <a:pt x="93" y="24"/>
                      <a:pt x="93" y="24"/>
                    </a:cubicBezTo>
                    <a:cubicBezTo>
                      <a:pt x="82" y="27"/>
                      <a:pt x="82" y="27"/>
                      <a:pt x="82" y="27"/>
                    </a:cubicBezTo>
                    <a:cubicBezTo>
                      <a:pt x="80" y="29"/>
                      <a:pt x="78" y="29"/>
                      <a:pt x="76" y="29"/>
                    </a:cubicBezTo>
                    <a:cubicBezTo>
                      <a:pt x="75" y="29"/>
                      <a:pt x="75" y="29"/>
                      <a:pt x="75" y="29"/>
                    </a:cubicBezTo>
                    <a:cubicBezTo>
                      <a:pt x="71" y="29"/>
                      <a:pt x="68" y="28"/>
                      <a:pt x="67" y="26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5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0" name="iṩḷïḋê"/>
              <p:cNvSpPr/>
              <p:nvPr/>
            </p:nvSpPr>
            <p:spPr bwMode="auto">
              <a:xfrm>
                <a:off x="3956" y="564"/>
                <a:ext cx="852" cy="776"/>
              </a:xfrm>
              <a:custGeom>
                <a:avLst/>
                <a:gdLst>
                  <a:gd name="T0" fmla="*/ 353 w 360"/>
                  <a:gd name="T1" fmla="*/ 153 h 328"/>
                  <a:gd name="T2" fmla="*/ 346 w 360"/>
                  <a:gd name="T3" fmla="*/ 119 h 328"/>
                  <a:gd name="T4" fmla="*/ 314 w 360"/>
                  <a:gd name="T5" fmla="*/ 153 h 328"/>
                  <a:gd name="T6" fmla="*/ 309 w 360"/>
                  <a:gd name="T7" fmla="*/ 162 h 328"/>
                  <a:gd name="T8" fmla="*/ 268 w 360"/>
                  <a:gd name="T9" fmla="*/ 169 h 328"/>
                  <a:gd name="T10" fmla="*/ 259 w 360"/>
                  <a:gd name="T11" fmla="*/ 153 h 328"/>
                  <a:gd name="T12" fmla="*/ 248 w 360"/>
                  <a:gd name="T13" fmla="*/ 142 h 328"/>
                  <a:gd name="T14" fmla="*/ 235 w 360"/>
                  <a:gd name="T15" fmla="*/ 131 h 328"/>
                  <a:gd name="T16" fmla="*/ 168 w 360"/>
                  <a:gd name="T17" fmla="*/ 119 h 328"/>
                  <a:gd name="T18" fmla="*/ 129 w 360"/>
                  <a:gd name="T19" fmla="*/ 57 h 328"/>
                  <a:gd name="T20" fmla="*/ 54 w 360"/>
                  <a:gd name="T21" fmla="*/ 8 h 328"/>
                  <a:gd name="T22" fmla="*/ 4 w 360"/>
                  <a:gd name="T23" fmla="*/ 14 h 328"/>
                  <a:gd name="T24" fmla="*/ 4 w 360"/>
                  <a:gd name="T25" fmla="*/ 21 h 328"/>
                  <a:gd name="T26" fmla="*/ 1 w 360"/>
                  <a:gd name="T27" fmla="*/ 28 h 328"/>
                  <a:gd name="T28" fmla="*/ 5 w 360"/>
                  <a:gd name="T29" fmla="*/ 45 h 328"/>
                  <a:gd name="T30" fmla="*/ 21 w 360"/>
                  <a:gd name="T31" fmla="*/ 37 h 328"/>
                  <a:gd name="T32" fmla="*/ 37 w 360"/>
                  <a:gd name="T33" fmla="*/ 49 h 328"/>
                  <a:gd name="T34" fmla="*/ 60 w 360"/>
                  <a:gd name="T35" fmla="*/ 77 h 328"/>
                  <a:gd name="T36" fmla="*/ 74 w 360"/>
                  <a:gd name="T37" fmla="*/ 66 h 328"/>
                  <a:gd name="T38" fmla="*/ 97 w 360"/>
                  <a:gd name="T39" fmla="*/ 52 h 328"/>
                  <a:gd name="T40" fmla="*/ 115 w 360"/>
                  <a:gd name="T41" fmla="*/ 71 h 328"/>
                  <a:gd name="T42" fmla="*/ 119 w 360"/>
                  <a:gd name="T43" fmla="*/ 100 h 328"/>
                  <a:gd name="T44" fmla="*/ 121 w 360"/>
                  <a:gd name="T45" fmla="*/ 131 h 328"/>
                  <a:gd name="T46" fmla="*/ 116 w 360"/>
                  <a:gd name="T47" fmla="*/ 144 h 328"/>
                  <a:gd name="T48" fmla="*/ 112 w 360"/>
                  <a:gd name="T49" fmla="*/ 149 h 328"/>
                  <a:gd name="T50" fmla="*/ 114 w 360"/>
                  <a:gd name="T51" fmla="*/ 168 h 328"/>
                  <a:gd name="T52" fmla="*/ 109 w 360"/>
                  <a:gd name="T53" fmla="*/ 184 h 328"/>
                  <a:gd name="T54" fmla="*/ 95 w 360"/>
                  <a:gd name="T55" fmla="*/ 181 h 328"/>
                  <a:gd name="T56" fmla="*/ 84 w 360"/>
                  <a:gd name="T57" fmla="*/ 204 h 328"/>
                  <a:gd name="T58" fmla="*/ 68 w 360"/>
                  <a:gd name="T59" fmla="*/ 219 h 328"/>
                  <a:gd name="T60" fmla="*/ 80 w 360"/>
                  <a:gd name="T61" fmla="*/ 236 h 328"/>
                  <a:gd name="T62" fmla="*/ 90 w 360"/>
                  <a:gd name="T63" fmla="*/ 249 h 328"/>
                  <a:gd name="T64" fmla="*/ 109 w 360"/>
                  <a:gd name="T65" fmla="*/ 253 h 328"/>
                  <a:gd name="T66" fmla="*/ 118 w 360"/>
                  <a:gd name="T67" fmla="*/ 272 h 328"/>
                  <a:gd name="T68" fmla="*/ 133 w 360"/>
                  <a:gd name="T69" fmla="*/ 284 h 328"/>
                  <a:gd name="T70" fmla="*/ 154 w 360"/>
                  <a:gd name="T71" fmla="*/ 278 h 328"/>
                  <a:gd name="T72" fmla="*/ 167 w 360"/>
                  <a:gd name="T73" fmla="*/ 275 h 328"/>
                  <a:gd name="T74" fmla="*/ 177 w 360"/>
                  <a:gd name="T75" fmla="*/ 289 h 328"/>
                  <a:gd name="T76" fmla="*/ 180 w 360"/>
                  <a:gd name="T77" fmla="*/ 289 h 328"/>
                  <a:gd name="T78" fmla="*/ 200 w 360"/>
                  <a:gd name="T79" fmla="*/ 283 h 328"/>
                  <a:gd name="T80" fmla="*/ 206 w 360"/>
                  <a:gd name="T81" fmla="*/ 292 h 328"/>
                  <a:gd name="T82" fmla="*/ 211 w 360"/>
                  <a:gd name="T83" fmla="*/ 297 h 328"/>
                  <a:gd name="T84" fmla="*/ 229 w 360"/>
                  <a:gd name="T85" fmla="*/ 308 h 328"/>
                  <a:gd name="T86" fmla="*/ 235 w 360"/>
                  <a:gd name="T87" fmla="*/ 303 h 328"/>
                  <a:gd name="T88" fmla="*/ 243 w 360"/>
                  <a:gd name="T89" fmla="*/ 297 h 328"/>
                  <a:gd name="T90" fmla="*/ 255 w 360"/>
                  <a:gd name="T91" fmla="*/ 315 h 328"/>
                  <a:gd name="T92" fmla="*/ 269 w 360"/>
                  <a:gd name="T93" fmla="*/ 328 h 328"/>
                  <a:gd name="T94" fmla="*/ 278 w 360"/>
                  <a:gd name="T95" fmla="*/ 311 h 328"/>
                  <a:gd name="T96" fmla="*/ 296 w 360"/>
                  <a:gd name="T97" fmla="*/ 301 h 328"/>
                  <a:gd name="T98" fmla="*/ 306 w 360"/>
                  <a:gd name="T99" fmla="*/ 305 h 328"/>
                  <a:gd name="T100" fmla="*/ 315 w 360"/>
                  <a:gd name="T101" fmla="*/ 315 h 328"/>
                  <a:gd name="T102" fmla="*/ 318 w 360"/>
                  <a:gd name="T103" fmla="*/ 288 h 328"/>
                  <a:gd name="T104" fmla="*/ 325 w 360"/>
                  <a:gd name="T105" fmla="*/ 243 h 328"/>
                  <a:gd name="T106" fmla="*/ 336 w 360"/>
                  <a:gd name="T107" fmla="*/ 24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0" h="328">
                    <a:moveTo>
                      <a:pt x="358" y="193"/>
                    </a:moveTo>
                    <a:cubicBezTo>
                      <a:pt x="352" y="153"/>
                      <a:pt x="352" y="153"/>
                      <a:pt x="352" y="153"/>
                    </a:cubicBezTo>
                    <a:cubicBezTo>
                      <a:pt x="353" y="153"/>
                      <a:pt x="353" y="153"/>
                      <a:pt x="353" y="153"/>
                    </a:cubicBezTo>
                    <a:cubicBezTo>
                      <a:pt x="353" y="153"/>
                      <a:pt x="353" y="153"/>
                      <a:pt x="353" y="153"/>
                    </a:cubicBezTo>
                    <a:cubicBezTo>
                      <a:pt x="356" y="148"/>
                      <a:pt x="357" y="145"/>
                      <a:pt x="357" y="142"/>
                    </a:cubicBezTo>
                    <a:cubicBezTo>
                      <a:pt x="355" y="139"/>
                      <a:pt x="355" y="139"/>
                      <a:pt x="355" y="139"/>
                    </a:cubicBezTo>
                    <a:cubicBezTo>
                      <a:pt x="351" y="137"/>
                      <a:pt x="349" y="130"/>
                      <a:pt x="350" y="119"/>
                    </a:cubicBezTo>
                    <a:cubicBezTo>
                      <a:pt x="346" y="119"/>
                      <a:pt x="346" y="119"/>
                      <a:pt x="346" y="119"/>
                    </a:cubicBezTo>
                    <a:cubicBezTo>
                      <a:pt x="343" y="119"/>
                      <a:pt x="340" y="120"/>
                      <a:pt x="337" y="122"/>
                    </a:cubicBezTo>
                    <a:cubicBezTo>
                      <a:pt x="334" y="125"/>
                      <a:pt x="332" y="127"/>
                      <a:pt x="331" y="129"/>
                    </a:cubicBezTo>
                    <a:cubicBezTo>
                      <a:pt x="330" y="134"/>
                      <a:pt x="325" y="137"/>
                      <a:pt x="316" y="140"/>
                    </a:cubicBezTo>
                    <a:cubicBezTo>
                      <a:pt x="314" y="153"/>
                      <a:pt x="314" y="153"/>
                      <a:pt x="314" y="153"/>
                    </a:cubicBezTo>
                    <a:cubicBezTo>
                      <a:pt x="314" y="153"/>
                      <a:pt x="314" y="153"/>
                      <a:pt x="314" y="153"/>
                    </a:cubicBezTo>
                    <a:cubicBezTo>
                      <a:pt x="313" y="153"/>
                      <a:pt x="313" y="153"/>
                      <a:pt x="313" y="153"/>
                    </a:cubicBezTo>
                    <a:cubicBezTo>
                      <a:pt x="309" y="161"/>
                      <a:pt x="309" y="161"/>
                      <a:pt x="309" y="161"/>
                    </a:cubicBezTo>
                    <a:cubicBezTo>
                      <a:pt x="309" y="162"/>
                      <a:pt x="309" y="162"/>
                      <a:pt x="309" y="162"/>
                    </a:cubicBezTo>
                    <a:cubicBezTo>
                      <a:pt x="308" y="162"/>
                      <a:pt x="308" y="162"/>
                      <a:pt x="308" y="162"/>
                    </a:cubicBezTo>
                    <a:cubicBezTo>
                      <a:pt x="308" y="162"/>
                      <a:pt x="308" y="162"/>
                      <a:pt x="308" y="162"/>
                    </a:cubicBezTo>
                    <a:cubicBezTo>
                      <a:pt x="268" y="169"/>
                      <a:pt x="268" y="169"/>
                      <a:pt x="268" y="169"/>
                    </a:cubicBezTo>
                    <a:cubicBezTo>
                      <a:pt x="268" y="169"/>
                      <a:pt x="268" y="169"/>
                      <a:pt x="268" y="169"/>
                    </a:cubicBezTo>
                    <a:cubicBezTo>
                      <a:pt x="267" y="169"/>
                      <a:pt x="267" y="169"/>
                      <a:pt x="267" y="169"/>
                    </a:cubicBezTo>
                    <a:cubicBezTo>
                      <a:pt x="267" y="169"/>
                      <a:pt x="267" y="169"/>
                      <a:pt x="267" y="169"/>
                    </a:cubicBezTo>
                    <a:cubicBezTo>
                      <a:pt x="255" y="156"/>
                      <a:pt x="255" y="156"/>
                      <a:pt x="255" y="156"/>
                    </a:cubicBezTo>
                    <a:cubicBezTo>
                      <a:pt x="259" y="153"/>
                      <a:pt x="259" y="153"/>
                      <a:pt x="259" y="153"/>
                    </a:cubicBezTo>
                    <a:cubicBezTo>
                      <a:pt x="254" y="147"/>
                      <a:pt x="254" y="147"/>
                      <a:pt x="254" y="147"/>
                    </a:cubicBezTo>
                    <a:cubicBezTo>
                      <a:pt x="249" y="143"/>
                      <a:pt x="249" y="143"/>
                      <a:pt x="249" y="143"/>
                    </a:cubicBezTo>
                    <a:cubicBezTo>
                      <a:pt x="248" y="142"/>
                      <a:pt x="248" y="142"/>
                      <a:pt x="248" y="142"/>
                    </a:cubicBezTo>
                    <a:cubicBezTo>
                      <a:pt x="248" y="142"/>
                      <a:pt x="248" y="142"/>
                      <a:pt x="248" y="142"/>
                    </a:cubicBezTo>
                    <a:cubicBezTo>
                      <a:pt x="248" y="142"/>
                      <a:pt x="248" y="142"/>
                      <a:pt x="248" y="142"/>
                    </a:cubicBezTo>
                    <a:cubicBezTo>
                      <a:pt x="248" y="141"/>
                      <a:pt x="248" y="141"/>
                      <a:pt x="248" y="141"/>
                    </a:cubicBezTo>
                    <a:cubicBezTo>
                      <a:pt x="246" y="131"/>
                      <a:pt x="246" y="131"/>
                      <a:pt x="246" y="131"/>
                    </a:cubicBezTo>
                    <a:cubicBezTo>
                      <a:pt x="235" y="131"/>
                      <a:pt x="235" y="131"/>
                      <a:pt x="235" y="131"/>
                    </a:cubicBezTo>
                    <a:cubicBezTo>
                      <a:pt x="235" y="131"/>
                      <a:pt x="235" y="131"/>
                      <a:pt x="235" y="131"/>
                    </a:cubicBezTo>
                    <a:cubicBezTo>
                      <a:pt x="226" y="125"/>
                      <a:pt x="226" y="125"/>
                      <a:pt x="226" y="125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68" y="119"/>
                      <a:pt x="168" y="119"/>
                      <a:pt x="168" y="119"/>
                    </a:cubicBezTo>
                    <a:cubicBezTo>
                      <a:pt x="167" y="119"/>
                      <a:pt x="167" y="119"/>
                      <a:pt x="167" y="119"/>
                    </a:cubicBezTo>
                    <a:cubicBezTo>
                      <a:pt x="166" y="119"/>
                      <a:pt x="165" y="119"/>
                      <a:pt x="165" y="118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8" y="81"/>
                      <a:pt x="141" y="72"/>
                      <a:pt x="129" y="57"/>
                    </a:cubicBezTo>
                    <a:cubicBezTo>
                      <a:pt x="117" y="42"/>
                      <a:pt x="110" y="34"/>
                      <a:pt x="108" y="33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0" y="5"/>
                      <a:pt x="46" y="3"/>
                      <a:pt x="40" y="2"/>
                    </a:cubicBezTo>
                    <a:cubicBezTo>
                      <a:pt x="35" y="0"/>
                      <a:pt x="23" y="4"/>
                      <a:pt x="4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6"/>
                      <a:pt x="1" y="40"/>
                      <a:pt x="2" y="43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1"/>
                      <a:pt x="19" y="38"/>
                      <a:pt x="21" y="37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61"/>
                      <a:pt x="41" y="65"/>
                      <a:pt x="48" y="72"/>
                    </a:cubicBezTo>
                    <a:cubicBezTo>
                      <a:pt x="53" y="75"/>
                      <a:pt x="55" y="77"/>
                      <a:pt x="58" y="77"/>
                    </a:cubicBezTo>
                    <a:cubicBezTo>
                      <a:pt x="60" y="77"/>
                      <a:pt x="60" y="77"/>
                      <a:pt x="60" y="77"/>
                    </a:cubicBezTo>
                    <a:cubicBezTo>
                      <a:pt x="62" y="76"/>
                      <a:pt x="62" y="76"/>
                      <a:pt x="62" y="76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85" y="64"/>
                      <a:pt x="85" y="64"/>
                      <a:pt x="85" y="64"/>
                    </a:cubicBezTo>
                    <a:cubicBezTo>
                      <a:pt x="88" y="57"/>
                      <a:pt x="88" y="57"/>
                      <a:pt x="88" y="57"/>
                    </a:cubicBezTo>
                    <a:cubicBezTo>
                      <a:pt x="97" y="52"/>
                      <a:pt x="97" y="52"/>
                      <a:pt x="97" y="52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7" y="57"/>
                      <a:pt x="107" y="57"/>
                      <a:pt x="107" y="57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8" y="80"/>
                      <a:pt x="118" y="80"/>
                      <a:pt x="118" y="80"/>
                    </a:cubicBezTo>
                    <a:cubicBezTo>
                      <a:pt x="118" y="81"/>
                      <a:pt x="118" y="81"/>
                      <a:pt x="118" y="81"/>
                    </a:cubicBezTo>
                    <a:cubicBezTo>
                      <a:pt x="116" y="93"/>
                      <a:pt x="116" y="93"/>
                      <a:pt x="116" y="93"/>
                    </a:cubicBezTo>
                    <a:cubicBezTo>
                      <a:pt x="119" y="100"/>
                      <a:pt x="119" y="100"/>
                      <a:pt x="119" y="100"/>
                    </a:cubicBezTo>
                    <a:cubicBezTo>
                      <a:pt x="119" y="101"/>
                      <a:pt x="119" y="101"/>
                      <a:pt x="119" y="101"/>
                    </a:cubicBezTo>
                    <a:cubicBezTo>
                      <a:pt x="117" y="110"/>
                      <a:pt x="117" y="110"/>
                      <a:pt x="117" y="110"/>
                    </a:cubicBezTo>
                    <a:cubicBezTo>
                      <a:pt x="117" y="118"/>
                      <a:pt x="117" y="118"/>
                      <a:pt x="117" y="118"/>
                    </a:cubicBezTo>
                    <a:cubicBezTo>
                      <a:pt x="119" y="125"/>
                      <a:pt x="121" y="130"/>
                      <a:pt x="121" y="131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0" y="139"/>
                      <a:pt x="120" y="139"/>
                      <a:pt x="120" y="139"/>
                    </a:cubicBezTo>
                    <a:cubicBezTo>
                      <a:pt x="116" y="144"/>
                      <a:pt x="116" y="144"/>
                      <a:pt x="116" y="144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2" y="149"/>
                      <a:pt x="112" y="149"/>
                      <a:pt x="112" y="149"/>
                    </a:cubicBezTo>
                    <a:cubicBezTo>
                      <a:pt x="111" y="158"/>
                      <a:pt x="111" y="158"/>
                      <a:pt x="111" y="158"/>
                    </a:cubicBezTo>
                    <a:cubicBezTo>
                      <a:pt x="114" y="167"/>
                      <a:pt x="114" y="167"/>
                      <a:pt x="114" y="167"/>
                    </a:cubicBezTo>
                    <a:cubicBezTo>
                      <a:pt x="114" y="167"/>
                      <a:pt x="114" y="167"/>
                      <a:pt x="114" y="167"/>
                    </a:cubicBezTo>
                    <a:cubicBezTo>
                      <a:pt x="114" y="168"/>
                      <a:pt x="114" y="168"/>
                      <a:pt x="114" y="168"/>
                    </a:cubicBezTo>
                    <a:cubicBezTo>
                      <a:pt x="114" y="168"/>
                      <a:pt x="114" y="168"/>
                      <a:pt x="114" y="168"/>
                    </a:cubicBezTo>
                    <a:cubicBezTo>
                      <a:pt x="114" y="168"/>
                      <a:pt x="114" y="168"/>
                      <a:pt x="114" y="168"/>
                    </a:cubicBezTo>
                    <a:cubicBezTo>
                      <a:pt x="111" y="182"/>
                      <a:pt x="111" y="182"/>
                      <a:pt x="111" y="182"/>
                    </a:cubicBezTo>
                    <a:cubicBezTo>
                      <a:pt x="109" y="184"/>
                      <a:pt x="109" y="184"/>
                      <a:pt x="109" y="184"/>
                    </a:cubicBezTo>
                    <a:cubicBezTo>
                      <a:pt x="108" y="185"/>
                      <a:pt x="106" y="185"/>
                      <a:pt x="103" y="184"/>
                    </a:cubicBezTo>
                    <a:cubicBezTo>
                      <a:pt x="103" y="184"/>
                      <a:pt x="103" y="184"/>
                      <a:pt x="103" y="184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95" y="181"/>
                      <a:pt x="95" y="181"/>
                      <a:pt x="95" y="181"/>
                    </a:cubicBezTo>
                    <a:cubicBezTo>
                      <a:pt x="90" y="187"/>
                      <a:pt x="90" y="187"/>
                      <a:pt x="90" y="187"/>
                    </a:cubicBezTo>
                    <a:cubicBezTo>
                      <a:pt x="84" y="203"/>
                      <a:pt x="84" y="203"/>
                      <a:pt x="84" y="203"/>
                    </a:cubicBezTo>
                    <a:cubicBezTo>
                      <a:pt x="84" y="204"/>
                      <a:pt x="84" y="204"/>
                      <a:pt x="84" y="204"/>
                    </a:cubicBezTo>
                    <a:cubicBezTo>
                      <a:pt x="84" y="204"/>
                      <a:pt x="84" y="204"/>
                      <a:pt x="84" y="204"/>
                    </a:cubicBezTo>
                    <a:cubicBezTo>
                      <a:pt x="78" y="209"/>
                      <a:pt x="78" y="209"/>
                      <a:pt x="78" y="209"/>
                    </a:cubicBezTo>
                    <a:cubicBezTo>
                      <a:pt x="77" y="209"/>
                      <a:pt x="77" y="209"/>
                      <a:pt x="77" y="209"/>
                    </a:cubicBezTo>
                    <a:cubicBezTo>
                      <a:pt x="74" y="209"/>
                      <a:pt x="74" y="209"/>
                      <a:pt x="74" y="209"/>
                    </a:cubicBezTo>
                    <a:cubicBezTo>
                      <a:pt x="68" y="219"/>
                      <a:pt x="68" y="219"/>
                      <a:pt x="68" y="219"/>
                    </a:cubicBezTo>
                    <a:cubicBezTo>
                      <a:pt x="71" y="225"/>
                      <a:pt x="71" y="225"/>
                      <a:pt x="71" y="225"/>
                    </a:cubicBezTo>
                    <a:cubicBezTo>
                      <a:pt x="72" y="225"/>
                      <a:pt x="72" y="225"/>
                      <a:pt x="72" y="225"/>
                    </a:cubicBezTo>
                    <a:cubicBezTo>
                      <a:pt x="80" y="235"/>
                      <a:pt x="80" y="235"/>
                      <a:pt x="80" y="235"/>
                    </a:cubicBezTo>
                    <a:cubicBezTo>
                      <a:pt x="80" y="236"/>
                      <a:pt x="80" y="236"/>
                      <a:pt x="80" y="236"/>
                    </a:cubicBezTo>
                    <a:cubicBezTo>
                      <a:pt x="80" y="239"/>
                      <a:pt x="80" y="239"/>
                      <a:pt x="80" y="239"/>
                    </a:cubicBezTo>
                    <a:cubicBezTo>
                      <a:pt x="89" y="240"/>
                      <a:pt x="89" y="240"/>
                      <a:pt x="89" y="240"/>
                    </a:cubicBezTo>
                    <a:cubicBezTo>
                      <a:pt x="90" y="248"/>
                      <a:pt x="90" y="248"/>
                      <a:pt x="90" y="248"/>
                    </a:cubicBezTo>
                    <a:cubicBezTo>
                      <a:pt x="90" y="249"/>
                      <a:pt x="90" y="249"/>
                      <a:pt x="90" y="249"/>
                    </a:cubicBezTo>
                    <a:cubicBezTo>
                      <a:pt x="91" y="258"/>
                      <a:pt x="91" y="258"/>
                      <a:pt x="91" y="258"/>
                    </a:cubicBezTo>
                    <a:cubicBezTo>
                      <a:pt x="94" y="260"/>
                      <a:pt x="94" y="260"/>
                      <a:pt x="94" y="260"/>
                    </a:cubicBezTo>
                    <a:cubicBezTo>
                      <a:pt x="102" y="258"/>
                      <a:pt x="102" y="258"/>
                      <a:pt x="102" y="258"/>
                    </a:cubicBezTo>
                    <a:cubicBezTo>
                      <a:pt x="109" y="253"/>
                      <a:pt x="109" y="253"/>
                      <a:pt x="109" y="253"/>
                    </a:cubicBezTo>
                    <a:cubicBezTo>
                      <a:pt x="111" y="253"/>
                      <a:pt x="111" y="253"/>
                      <a:pt x="111" y="253"/>
                    </a:cubicBezTo>
                    <a:cubicBezTo>
                      <a:pt x="113" y="266"/>
                      <a:pt x="113" y="266"/>
                      <a:pt x="113" y="266"/>
                    </a:cubicBezTo>
                    <a:cubicBezTo>
                      <a:pt x="117" y="271"/>
                      <a:pt x="117" y="271"/>
                      <a:pt x="117" y="271"/>
                    </a:cubicBezTo>
                    <a:cubicBezTo>
                      <a:pt x="118" y="272"/>
                      <a:pt x="118" y="272"/>
                      <a:pt x="118" y="272"/>
                    </a:cubicBezTo>
                    <a:cubicBezTo>
                      <a:pt x="121" y="277"/>
                      <a:pt x="121" y="277"/>
                      <a:pt x="121" y="277"/>
                    </a:cubicBezTo>
                    <a:cubicBezTo>
                      <a:pt x="127" y="282"/>
                      <a:pt x="127" y="282"/>
                      <a:pt x="127" y="282"/>
                    </a:cubicBezTo>
                    <a:cubicBezTo>
                      <a:pt x="127" y="283"/>
                      <a:pt x="129" y="283"/>
                      <a:pt x="131" y="283"/>
                    </a:cubicBezTo>
                    <a:cubicBezTo>
                      <a:pt x="133" y="284"/>
                      <a:pt x="133" y="284"/>
                      <a:pt x="133" y="284"/>
                    </a:cubicBezTo>
                    <a:cubicBezTo>
                      <a:pt x="137" y="282"/>
                      <a:pt x="137" y="282"/>
                      <a:pt x="137" y="282"/>
                    </a:cubicBezTo>
                    <a:cubicBezTo>
                      <a:pt x="140" y="281"/>
                      <a:pt x="143" y="280"/>
                      <a:pt x="146" y="279"/>
                    </a:cubicBezTo>
                    <a:cubicBezTo>
                      <a:pt x="148" y="278"/>
                      <a:pt x="148" y="278"/>
                      <a:pt x="148" y="278"/>
                    </a:cubicBezTo>
                    <a:cubicBezTo>
                      <a:pt x="154" y="278"/>
                      <a:pt x="154" y="278"/>
                      <a:pt x="154" y="278"/>
                    </a:cubicBezTo>
                    <a:cubicBezTo>
                      <a:pt x="156" y="278"/>
                      <a:pt x="157" y="278"/>
                      <a:pt x="158" y="279"/>
                    </a:cubicBezTo>
                    <a:cubicBezTo>
                      <a:pt x="166" y="274"/>
                      <a:pt x="166" y="274"/>
                      <a:pt x="166" y="274"/>
                    </a:cubicBezTo>
                    <a:cubicBezTo>
                      <a:pt x="167" y="274"/>
                      <a:pt x="167" y="274"/>
                      <a:pt x="167" y="274"/>
                    </a:cubicBezTo>
                    <a:cubicBezTo>
                      <a:pt x="167" y="275"/>
                      <a:pt x="167" y="275"/>
                      <a:pt x="167" y="275"/>
                    </a:cubicBezTo>
                    <a:cubicBezTo>
                      <a:pt x="168" y="274"/>
                      <a:pt x="168" y="274"/>
                      <a:pt x="168" y="274"/>
                    </a:cubicBezTo>
                    <a:cubicBezTo>
                      <a:pt x="169" y="275"/>
                      <a:pt x="169" y="275"/>
                      <a:pt x="169" y="275"/>
                    </a:cubicBezTo>
                    <a:cubicBezTo>
                      <a:pt x="172" y="279"/>
                      <a:pt x="173" y="282"/>
                      <a:pt x="173" y="283"/>
                    </a:cubicBezTo>
                    <a:cubicBezTo>
                      <a:pt x="177" y="289"/>
                      <a:pt x="177" y="289"/>
                      <a:pt x="177" y="289"/>
                    </a:cubicBezTo>
                    <a:cubicBezTo>
                      <a:pt x="180" y="290"/>
                      <a:pt x="180" y="290"/>
                      <a:pt x="180" y="290"/>
                    </a:cubicBezTo>
                    <a:cubicBezTo>
                      <a:pt x="180" y="290"/>
                      <a:pt x="180" y="290"/>
                      <a:pt x="180" y="290"/>
                    </a:cubicBezTo>
                    <a:cubicBezTo>
                      <a:pt x="181" y="290"/>
                      <a:pt x="181" y="290"/>
                      <a:pt x="181" y="290"/>
                    </a:cubicBezTo>
                    <a:cubicBezTo>
                      <a:pt x="180" y="289"/>
                      <a:pt x="180" y="289"/>
                      <a:pt x="180" y="289"/>
                    </a:cubicBezTo>
                    <a:cubicBezTo>
                      <a:pt x="179" y="287"/>
                      <a:pt x="179" y="286"/>
                      <a:pt x="180" y="285"/>
                    </a:cubicBezTo>
                    <a:cubicBezTo>
                      <a:pt x="181" y="284"/>
                      <a:pt x="182" y="283"/>
                      <a:pt x="185" y="283"/>
                    </a:cubicBezTo>
                    <a:cubicBezTo>
                      <a:pt x="199" y="283"/>
                      <a:pt x="199" y="283"/>
                      <a:pt x="199" y="283"/>
                    </a:cubicBezTo>
                    <a:cubicBezTo>
                      <a:pt x="200" y="283"/>
                      <a:pt x="200" y="283"/>
                      <a:pt x="200" y="283"/>
                    </a:cubicBezTo>
                    <a:cubicBezTo>
                      <a:pt x="201" y="283"/>
                      <a:pt x="201" y="283"/>
                      <a:pt x="201" y="283"/>
                    </a:cubicBezTo>
                    <a:cubicBezTo>
                      <a:pt x="201" y="283"/>
                      <a:pt x="201" y="283"/>
                      <a:pt x="201" y="283"/>
                    </a:cubicBezTo>
                    <a:cubicBezTo>
                      <a:pt x="201" y="283"/>
                      <a:pt x="201" y="283"/>
                      <a:pt x="201" y="283"/>
                    </a:cubicBezTo>
                    <a:cubicBezTo>
                      <a:pt x="206" y="292"/>
                      <a:pt x="206" y="292"/>
                      <a:pt x="206" y="292"/>
                    </a:cubicBezTo>
                    <a:cubicBezTo>
                      <a:pt x="205" y="296"/>
                      <a:pt x="205" y="296"/>
                      <a:pt x="205" y="296"/>
                    </a:cubicBezTo>
                    <a:cubicBezTo>
                      <a:pt x="205" y="296"/>
                      <a:pt x="205" y="296"/>
                      <a:pt x="205" y="296"/>
                    </a:cubicBezTo>
                    <a:cubicBezTo>
                      <a:pt x="211" y="297"/>
                      <a:pt x="211" y="297"/>
                      <a:pt x="211" y="297"/>
                    </a:cubicBezTo>
                    <a:cubicBezTo>
                      <a:pt x="211" y="297"/>
                      <a:pt x="211" y="297"/>
                      <a:pt x="211" y="297"/>
                    </a:cubicBezTo>
                    <a:cubicBezTo>
                      <a:pt x="211" y="296"/>
                      <a:pt x="211" y="295"/>
                      <a:pt x="211" y="295"/>
                    </a:cubicBezTo>
                    <a:cubicBezTo>
                      <a:pt x="213" y="294"/>
                      <a:pt x="213" y="294"/>
                      <a:pt x="213" y="294"/>
                    </a:cubicBezTo>
                    <a:cubicBezTo>
                      <a:pt x="227" y="303"/>
                      <a:pt x="227" y="303"/>
                      <a:pt x="227" y="303"/>
                    </a:cubicBezTo>
                    <a:cubicBezTo>
                      <a:pt x="228" y="305"/>
                      <a:pt x="229" y="306"/>
                      <a:pt x="229" y="308"/>
                    </a:cubicBezTo>
                    <a:cubicBezTo>
                      <a:pt x="229" y="314"/>
                      <a:pt x="229" y="314"/>
                      <a:pt x="229" y="314"/>
                    </a:cubicBezTo>
                    <a:cubicBezTo>
                      <a:pt x="234" y="315"/>
                      <a:pt x="234" y="315"/>
                      <a:pt x="234" y="315"/>
                    </a:cubicBezTo>
                    <a:cubicBezTo>
                      <a:pt x="237" y="310"/>
                      <a:pt x="237" y="310"/>
                      <a:pt x="237" y="310"/>
                    </a:cubicBezTo>
                    <a:cubicBezTo>
                      <a:pt x="235" y="307"/>
                      <a:pt x="235" y="305"/>
                      <a:pt x="235" y="303"/>
                    </a:cubicBezTo>
                    <a:cubicBezTo>
                      <a:pt x="235" y="302"/>
                      <a:pt x="236" y="301"/>
                      <a:pt x="237" y="300"/>
                    </a:cubicBezTo>
                    <a:cubicBezTo>
                      <a:pt x="239" y="299"/>
                      <a:pt x="239" y="299"/>
                      <a:pt x="239" y="299"/>
                    </a:cubicBezTo>
                    <a:cubicBezTo>
                      <a:pt x="239" y="298"/>
                      <a:pt x="239" y="297"/>
                      <a:pt x="240" y="297"/>
                    </a:cubicBezTo>
                    <a:cubicBezTo>
                      <a:pt x="243" y="297"/>
                      <a:pt x="243" y="297"/>
                      <a:pt x="243" y="297"/>
                    </a:cubicBezTo>
                    <a:cubicBezTo>
                      <a:pt x="245" y="299"/>
                      <a:pt x="247" y="303"/>
                      <a:pt x="248" y="309"/>
                    </a:cubicBezTo>
                    <a:cubicBezTo>
                      <a:pt x="248" y="310"/>
                      <a:pt x="248" y="310"/>
                      <a:pt x="248" y="310"/>
                    </a:cubicBezTo>
                    <a:cubicBezTo>
                      <a:pt x="249" y="311"/>
                      <a:pt x="249" y="311"/>
                      <a:pt x="249" y="311"/>
                    </a:cubicBezTo>
                    <a:cubicBezTo>
                      <a:pt x="249" y="312"/>
                      <a:pt x="251" y="313"/>
                      <a:pt x="255" y="315"/>
                    </a:cubicBezTo>
                    <a:cubicBezTo>
                      <a:pt x="255" y="315"/>
                      <a:pt x="255" y="315"/>
                      <a:pt x="255" y="315"/>
                    </a:cubicBezTo>
                    <a:cubicBezTo>
                      <a:pt x="256" y="315"/>
                      <a:pt x="256" y="315"/>
                      <a:pt x="256" y="315"/>
                    </a:cubicBezTo>
                    <a:cubicBezTo>
                      <a:pt x="269" y="328"/>
                      <a:pt x="269" y="328"/>
                      <a:pt x="269" y="328"/>
                    </a:cubicBezTo>
                    <a:cubicBezTo>
                      <a:pt x="269" y="328"/>
                      <a:pt x="269" y="328"/>
                      <a:pt x="269" y="328"/>
                    </a:cubicBezTo>
                    <a:cubicBezTo>
                      <a:pt x="275" y="326"/>
                      <a:pt x="275" y="326"/>
                      <a:pt x="275" y="326"/>
                    </a:cubicBezTo>
                    <a:cubicBezTo>
                      <a:pt x="274" y="324"/>
                      <a:pt x="274" y="324"/>
                      <a:pt x="274" y="324"/>
                    </a:cubicBezTo>
                    <a:cubicBezTo>
                      <a:pt x="272" y="322"/>
                      <a:pt x="272" y="320"/>
                      <a:pt x="272" y="319"/>
                    </a:cubicBezTo>
                    <a:cubicBezTo>
                      <a:pt x="272" y="316"/>
                      <a:pt x="274" y="313"/>
                      <a:pt x="278" y="311"/>
                    </a:cubicBezTo>
                    <a:cubicBezTo>
                      <a:pt x="285" y="305"/>
                      <a:pt x="285" y="305"/>
                      <a:pt x="285" y="305"/>
                    </a:cubicBezTo>
                    <a:cubicBezTo>
                      <a:pt x="293" y="310"/>
                      <a:pt x="293" y="310"/>
                      <a:pt x="293" y="310"/>
                    </a:cubicBezTo>
                    <a:cubicBezTo>
                      <a:pt x="294" y="310"/>
                      <a:pt x="294" y="310"/>
                      <a:pt x="294" y="310"/>
                    </a:cubicBezTo>
                    <a:cubicBezTo>
                      <a:pt x="296" y="301"/>
                      <a:pt x="296" y="301"/>
                      <a:pt x="296" y="301"/>
                    </a:cubicBezTo>
                    <a:cubicBezTo>
                      <a:pt x="296" y="300"/>
                      <a:pt x="296" y="300"/>
                      <a:pt x="296" y="300"/>
                    </a:cubicBezTo>
                    <a:cubicBezTo>
                      <a:pt x="297" y="299"/>
                      <a:pt x="297" y="299"/>
                      <a:pt x="297" y="299"/>
                    </a:cubicBezTo>
                    <a:cubicBezTo>
                      <a:pt x="304" y="300"/>
                      <a:pt x="304" y="300"/>
                      <a:pt x="304" y="300"/>
                    </a:cubicBezTo>
                    <a:cubicBezTo>
                      <a:pt x="305" y="301"/>
                      <a:pt x="306" y="303"/>
                      <a:pt x="306" y="305"/>
                    </a:cubicBezTo>
                    <a:cubicBezTo>
                      <a:pt x="306" y="306"/>
                      <a:pt x="305" y="308"/>
                      <a:pt x="303" y="310"/>
                    </a:cubicBezTo>
                    <a:cubicBezTo>
                      <a:pt x="305" y="311"/>
                      <a:pt x="305" y="311"/>
                      <a:pt x="305" y="311"/>
                    </a:cubicBezTo>
                    <a:cubicBezTo>
                      <a:pt x="309" y="313"/>
                      <a:pt x="312" y="314"/>
                      <a:pt x="314" y="315"/>
                    </a:cubicBezTo>
                    <a:cubicBezTo>
                      <a:pt x="315" y="315"/>
                      <a:pt x="315" y="315"/>
                      <a:pt x="315" y="315"/>
                    </a:cubicBezTo>
                    <a:cubicBezTo>
                      <a:pt x="315" y="315"/>
                      <a:pt x="315" y="315"/>
                      <a:pt x="315" y="315"/>
                    </a:cubicBezTo>
                    <a:cubicBezTo>
                      <a:pt x="320" y="317"/>
                      <a:pt x="320" y="317"/>
                      <a:pt x="320" y="317"/>
                    </a:cubicBezTo>
                    <a:cubicBezTo>
                      <a:pt x="324" y="317"/>
                      <a:pt x="324" y="317"/>
                      <a:pt x="324" y="317"/>
                    </a:cubicBezTo>
                    <a:cubicBezTo>
                      <a:pt x="318" y="288"/>
                      <a:pt x="318" y="288"/>
                      <a:pt x="318" y="288"/>
                    </a:cubicBezTo>
                    <a:cubicBezTo>
                      <a:pt x="314" y="285"/>
                      <a:pt x="310" y="281"/>
                      <a:pt x="307" y="275"/>
                    </a:cubicBezTo>
                    <a:cubicBezTo>
                      <a:pt x="304" y="270"/>
                      <a:pt x="305" y="263"/>
                      <a:pt x="312" y="255"/>
                    </a:cubicBezTo>
                    <a:cubicBezTo>
                      <a:pt x="315" y="251"/>
                      <a:pt x="320" y="247"/>
                      <a:pt x="325" y="243"/>
                    </a:cubicBezTo>
                    <a:cubicBezTo>
                      <a:pt x="325" y="243"/>
                      <a:pt x="325" y="243"/>
                      <a:pt x="325" y="243"/>
                    </a:cubicBezTo>
                    <a:cubicBezTo>
                      <a:pt x="325" y="243"/>
                      <a:pt x="325" y="243"/>
                      <a:pt x="325" y="243"/>
                    </a:cubicBezTo>
                    <a:cubicBezTo>
                      <a:pt x="331" y="243"/>
                      <a:pt x="331" y="243"/>
                      <a:pt x="331" y="243"/>
                    </a:cubicBezTo>
                    <a:cubicBezTo>
                      <a:pt x="331" y="243"/>
                      <a:pt x="331" y="243"/>
                      <a:pt x="331" y="243"/>
                    </a:cubicBezTo>
                    <a:cubicBezTo>
                      <a:pt x="336" y="245"/>
                      <a:pt x="336" y="245"/>
                      <a:pt x="336" y="245"/>
                    </a:cubicBezTo>
                    <a:cubicBezTo>
                      <a:pt x="346" y="245"/>
                      <a:pt x="346" y="245"/>
                      <a:pt x="346" y="245"/>
                    </a:cubicBezTo>
                    <a:cubicBezTo>
                      <a:pt x="350" y="243"/>
                      <a:pt x="353" y="237"/>
                      <a:pt x="357" y="228"/>
                    </a:cubicBezTo>
                    <a:cubicBezTo>
                      <a:pt x="360" y="222"/>
                      <a:pt x="360" y="211"/>
                      <a:pt x="358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1" name="iş1ïḓè"/>
              <p:cNvSpPr/>
              <p:nvPr/>
            </p:nvSpPr>
            <p:spPr bwMode="auto">
              <a:xfrm>
                <a:off x="3788" y="1953"/>
                <a:ext cx="513" cy="322"/>
              </a:xfrm>
              <a:custGeom>
                <a:avLst/>
                <a:gdLst>
                  <a:gd name="T0" fmla="*/ 198 w 217"/>
                  <a:gd name="T1" fmla="*/ 4 h 136"/>
                  <a:gd name="T2" fmla="*/ 179 w 217"/>
                  <a:gd name="T3" fmla="*/ 6 h 136"/>
                  <a:gd name="T4" fmla="*/ 135 w 217"/>
                  <a:gd name="T5" fmla="*/ 21 h 136"/>
                  <a:gd name="T6" fmla="*/ 136 w 217"/>
                  <a:gd name="T7" fmla="*/ 30 h 136"/>
                  <a:gd name="T8" fmla="*/ 106 w 217"/>
                  <a:gd name="T9" fmla="*/ 26 h 136"/>
                  <a:gd name="T10" fmla="*/ 84 w 217"/>
                  <a:gd name="T11" fmla="*/ 0 h 136"/>
                  <a:gd name="T12" fmla="*/ 75 w 217"/>
                  <a:gd name="T13" fmla="*/ 10 h 136"/>
                  <a:gd name="T14" fmla="*/ 64 w 217"/>
                  <a:gd name="T15" fmla="*/ 4 h 136"/>
                  <a:gd name="T16" fmla="*/ 59 w 217"/>
                  <a:gd name="T17" fmla="*/ 10 h 136"/>
                  <a:gd name="T18" fmla="*/ 51 w 217"/>
                  <a:gd name="T19" fmla="*/ 12 h 136"/>
                  <a:gd name="T20" fmla="*/ 6 w 217"/>
                  <a:gd name="T21" fmla="*/ 64 h 136"/>
                  <a:gd name="T22" fmla="*/ 11 w 217"/>
                  <a:gd name="T23" fmla="*/ 76 h 136"/>
                  <a:gd name="T24" fmla="*/ 10 w 217"/>
                  <a:gd name="T25" fmla="*/ 76 h 136"/>
                  <a:gd name="T26" fmla="*/ 17 w 217"/>
                  <a:gd name="T27" fmla="*/ 103 h 136"/>
                  <a:gd name="T28" fmla="*/ 0 w 217"/>
                  <a:gd name="T29" fmla="*/ 114 h 136"/>
                  <a:gd name="T30" fmla="*/ 8 w 217"/>
                  <a:gd name="T31" fmla="*/ 122 h 136"/>
                  <a:gd name="T32" fmla="*/ 9 w 217"/>
                  <a:gd name="T33" fmla="*/ 124 h 136"/>
                  <a:gd name="T34" fmla="*/ 32 w 217"/>
                  <a:gd name="T35" fmla="*/ 136 h 136"/>
                  <a:gd name="T36" fmla="*/ 42 w 217"/>
                  <a:gd name="T37" fmla="*/ 126 h 136"/>
                  <a:gd name="T38" fmla="*/ 57 w 217"/>
                  <a:gd name="T39" fmla="*/ 119 h 136"/>
                  <a:gd name="T40" fmla="*/ 59 w 217"/>
                  <a:gd name="T41" fmla="*/ 121 h 136"/>
                  <a:gd name="T42" fmla="*/ 59 w 217"/>
                  <a:gd name="T43" fmla="*/ 122 h 136"/>
                  <a:gd name="T44" fmla="*/ 74 w 217"/>
                  <a:gd name="T45" fmla="*/ 132 h 136"/>
                  <a:gd name="T46" fmla="*/ 92 w 217"/>
                  <a:gd name="T47" fmla="*/ 126 h 136"/>
                  <a:gd name="T48" fmla="*/ 106 w 217"/>
                  <a:gd name="T49" fmla="*/ 125 h 136"/>
                  <a:gd name="T50" fmla="*/ 108 w 217"/>
                  <a:gd name="T51" fmla="*/ 124 h 136"/>
                  <a:gd name="T52" fmla="*/ 119 w 217"/>
                  <a:gd name="T53" fmla="*/ 110 h 136"/>
                  <a:gd name="T54" fmla="*/ 125 w 217"/>
                  <a:gd name="T55" fmla="*/ 106 h 136"/>
                  <a:gd name="T56" fmla="*/ 126 w 217"/>
                  <a:gd name="T57" fmla="*/ 107 h 136"/>
                  <a:gd name="T58" fmla="*/ 129 w 217"/>
                  <a:gd name="T59" fmla="*/ 108 h 136"/>
                  <a:gd name="T60" fmla="*/ 134 w 217"/>
                  <a:gd name="T61" fmla="*/ 88 h 136"/>
                  <a:gd name="T62" fmla="*/ 140 w 217"/>
                  <a:gd name="T63" fmla="*/ 86 h 136"/>
                  <a:gd name="T64" fmla="*/ 148 w 217"/>
                  <a:gd name="T65" fmla="*/ 69 h 136"/>
                  <a:gd name="T66" fmla="*/ 151 w 217"/>
                  <a:gd name="T67" fmla="*/ 60 h 136"/>
                  <a:gd name="T68" fmla="*/ 161 w 217"/>
                  <a:gd name="T69" fmla="*/ 56 h 136"/>
                  <a:gd name="T70" fmla="*/ 161 w 217"/>
                  <a:gd name="T71" fmla="*/ 54 h 136"/>
                  <a:gd name="T72" fmla="*/ 169 w 217"/>
                  <a:gd name="T73" fmla="*/ 48 h 136"/>
                  <a:gd name="T74" fmla="*/ 164 w 217"/>
                  <a:gd name="T75" fmla="*/ 47 h 136"/>
                  <a:gd name="T76" fmla="*/ 164 w 217"/>
                  <a:gd name="T77" fmla="*/ 44 h 136"/>
                  <a:gd name="T78" fmla="*/ 166 w 217"/>
                  <a:gd name="T79" fmla="*/ 43 h 136"/>
                  <a:gd name="T80" fmla="*/ 176 w 217"/>
                  <a:gd name="T81" fmla="*/ 38 h 136"/>
                  <a:gd name="T82" fmla="*/ 202 w 217"/>
                  <a:gd name="T83" fmla="*/ 20 h 136"/>
                  <a:gd name="T84" fmla="*/ 214 w 217"/>
                  <a:gd name="T85" fmla="*/ 24 h 136"/>
                  <a:gd name="T86" fmla="*/ 212 w 217"/>
                  <a:gd name="T87" fmla="*/ 14 h 136"/>
                  <a:gd name="T88" fmla="*/ 212 w 217"/>
                  <a:gd name="T89" fmla="*/ 14 h 136"/>
                  <a:gd name="T90" fmla="*/ 216 w 217"/>
                  <a:gd name="T91" fmla="*/ 6 h 136"/>
                  <a:gd name="T92" fmla="*/ 213 w 217"/>
                  <a:gd name="T93" fmla="*/ 7 h 136"/>
                  <a:gd name="T94" fmla="*/ 204 w 217"/>
                  <a:gd name="T95" fmla="*/ 8 h 136"/>
                  <a:gd name="T96" fmla="*/ 202 w 217"/>
                  <a:gd name="T97" fmla="*/ 8 h 136"/>
                  <a:gd name="T98" fmla="*/ 202 w 217"/>
                  <a:gd name="T99" fmla="*/ 6 h 136"/>
                  <a:gd name="T100" fmla="*/ 198 w 217"/>
                  <a:gd name="T101" fmla="*/ 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7" h="136">
                    <a:moveTo>
                      <a:pt x="198" y="4"/>
                    </a:moveTo>
                    <a:cubicBezTo>
                      <a:pt x="198" y="4"/>
                      <a:pt x="198" y="4"/>
                      <a:pt x="198" y="4"/>
                    </a:cubicBezTo>
                    <a:cubicBezTo>
                      <a:pt x="198" y="6"/>
                      <a:pt x="196" y="7"/>
                      <a:pt x="194" y="7"/>
                    </a:cubicBezTo>
                    <a:cubicBezTo>
                      <a:pt x="179" y="6"/>
                      <a:pt x="179" y="6"/>
                      <a:pt x="179" y="6"/>
                    </a:cubicBezTo>
                    <a:cubicBezTo>
                      <a:pt x="168" y="4"/>
                      <a:pt x="161" y="2"/>
                      <a:pt x="157" y="0"/>
                    </a:cubicBezTo>
                    <a:cubicBezTo>
                      <a:pt x="135" y="21"/>
                      <a:pt x="135" y="21"/>
                      <a:pt x="135" y="21"/>
                    </a:cubicBezTo>
                    <a:cubicBezTo>
                      <a:pt x="136" y="30"/>
                      <a:pt x="136" y="30"/>
                      <a:pt x="136" y="30"/>
                    </a:cubicBezTo>
                    <a:cubicBezTo>
                      <a:pt x="136" y="30"/>
                      <a:pt x="136" y="30"/>
                      <a:pt x="136" y="30"/>
                    </a:cubicBezTo>
                    <a:cubicBezTo>
                      <a:pt x="134" y="31"/>
                      <a:pt x="134" y="31"/>
                      <a:pt x="134" y="31"/>
                    </a:cubicBezTo>
                    <a:cubicBezTo>
                      <a:pt x="117" y="33"/>
                      <a:pt x="108" y="32"/>
                      <a:pt x="106" y="26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5" y="4"/>
                      <a:pt x="74" y="0"/>
                      <a:pt x="72" y="0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42" y="20"/>
                      <a:pt x="34" y="27"/>
                      <a:pt x="28" y="35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9" y="78"/>
                      <a:pt x="10" y="82"/>
                      <a:pt x="12" y="86"/>
                    </a:cubicBezTo>
                    <a:cubicBezTo>
                      <a:pt x="15" y="91"/>
                      <a:pt x="17" y="97"/>
                      <a:pt x="17" y="103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8" y="122"/>
                      <a:pt x="8" y="122"/>
                      <a:pt x="8" y="122"/>
                    </a:cubicBezTo>
                    <a:cubicBezTo>
                      <a:pt x="8" y="122"/>
                      <a:pt x="9" y="123"/>
                      <a:pt x="9" y="124"/>
                    </a:cubicBezTo>
                    <a:cubicBezTo>
                      <a:pt x="9" y="124"/>
                      <a:pt x="9" y="124"/>
                      <a:pt x="9" y="124"/>
                    </a:cubicBezTo>
                    <a:cubicBezTo>
                      <a:pt x="8" y="126"/>
                      <a:pt x="12" y="129"/>
                      <a:pt x="18" y="132"/>
                    </a:cubicBezTo>
                    <a:cubicBezTo>
                      <a:pt x="32" y="136"/>
                      <a:pt x="32" y="136"/>
                      <a:pt x="32" y="136"/>
                    </a:cubicBezTo>
                    <a:cubicBezTo>
                      <a:pt x="37" y="133"/>
                      <a:pt x="37" y="133"/>
                      <a:pt x="37" y="133"/>
                    </a:cubicBezTo>
                    <a:cubicBezTo>
                      <a:pt x="42" y="126"/>
                      <a:pt x="42" y="126"/>
                      <a:pt x="42" y="126"/>
                    </a:cubicBezTo>
                    <a:cubicBezTo>
                      <a:pt x="46" y="115"/>
                      <a:pt x="46" y="115"/>
                      <a:pt x="46" y="115"/>
                    </a:cubicBezTo>
                    <a:cubicBezTo>
                      <a:pt x="57" y="119"/>
                      <a:pt x="57" y="119"/>
                      <a:pt x="57" y="119"/>
                    </a:cubicBezTo>
                    <a:cubicBezTo>
                      <a:pt x="59" y="120"/>
                      <a:pt x="59" y="120"/>
                      <a:pt x="59" y="120"/>
                    </a:cubicBezTo>
                    <a:cubicBezTo>
                      <a:pt x="59" y="121"/>
                      <a:pt x="59" y="121"/>
                      <a:pt x="59" y="121"/>
                    </a:cubicBezTo>
                    <a:cubicBezTo>
                      <a:pt x="59" y="121"/>
                      <a:pt x="59" y="121"/>
                      <a:pt x="59" y="121"/>
                    </a:cubicBezTo>
                    <a:cubicBezTo>
                      <a:pt x="59" y="122"/>
                      <a:pt x="59" y="122"/>
                      <a:pt x="59" y="122"/>
                    </a:cubicBezTo>
                    <a:cubicBezTo>
                      <a:pt x="57" y="126"/>
                      <a:pt x="58" y="130"/>
                      <a:pt x="62" y="132"/>
                    </a:cubicBezTo>
                    <a:cubicBezTo>
                      <a:pt x="74" y="132"/>
                      <a:pt x="74" y="132"/>
                      <a:pt x="74" y="132"/>
                    </a:cubicBezTo>
                    <a:cubicBezTo>
                      <a:pt x="79" y="131"/>
                      <a:pt x="82" y="130"/>
                      <a:pt x="85" y="128"/>
                    </a:cubicBezTo>
                    <a:cubicBezTo>
                      <a:pt x="86" y="126"/>
                      <a:pt x="89" y="125"/>
                      <a:pt x="92" y="126"/>
                    </a:cubicBezTo>
                    <a:cubicBezTo>
                      <a:pt x="97" y="126"/>
                      <a:pt x="101" y="128"/>
                      <a:pt x="104" y="132"/>
                    </a:cubicBezTo>
                    <a:cubicBezTo>
                      <a:pt x="106" y="125"/>
                      <a:pt x="106" y="125"/>
                      <a:pt x="106" y="125"/>
                    </a:cubicBezTo>
                    <a:cubicBezTo>
                      <a:pt x="107" y="124"/>
                      <a:pt x="107" y="124"/>
                      <a:pt x="107" y="124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10" y="122"/>
                      <a:pt x="111" y="120"/>
                      <a:pt x="112" y="118"/>
                    </a:cubicBezTo>
                    <a:cubicBezTo>
                      <a:pt x="114" y="115"/>
                      <a:pt x="116" y="112"/>
                      <a:pt x="119" y="110"/>
                    </a:cubicBezTo>
                    <a:cubicBezTo>
                      <a:pt x="124" y="107"/>
                      <a:pt x="124" y="107"/>
                      <a:pt x="124" y="107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7"/>
                      <a:pt x="125" y="107"/>
                      <a:pt x="125" y="107"/>
                    </a:cubicBezTo>
                    <a:cubicBezTo>
                      <a:pt x="126" y="107"/>
                      <a:pt x="126" y="107"/>
                      <a:pt x="126" y="107"/>
                    </a:cubicBezTo>
                    <a:cubicBezTo>
                      <a:pt x="129" y="108"/>
                      <a:pt x="129" y="108"/>
                      <a:pt x="129" y="108"/>
                    </a:cubicBezTo>
                    <a:cubicBezTo>
                      <a:pt x="129" y="108"/>
                      <a:pt x="129" y="108"/>
                      <a:pt x="129" y="108"/>
                    </a:cubicBezTo>
                    <a:cubicBezTo>
                      <a:pt x="130" y="108"/>
                      <a:pt x="130" y="108"/>
                      <a:pt x="130" y="108"/>
                    </a:cubicBezTo>
                    <a:cubicBezTo>
                      <a:pt x="134" y="88"/>
                      <a:pt x="134" y="88"/>
                      <a:pt x="134" y="88"/>
                    </a:cubicBezTo>
                    <a:cubicBezTo>
                      <a:pt x="134" y="88"/>
                      <a:pt x="134" y="88"/>
                      <a:pt x="134" y="88"/>
                    </a:cubicBezTo>
                    <a:cubicBezTo>
                      <a:pt x="140" y="86"/>
                      <a:pt x="140" y="86"/>
                      <a:pt x="140" y="86"/>
                    </a:cubicBezTo>
                    <a:cubicBezTo>
                      <a:pt x="147" y="82"/>
                      <a:pt x="150" y="78"/>
                      <a:pt x="150" y="75"/>
                    </a:cubicBezTo>
                    <a:cubicBezTo>
                      <a:pt x="148" y="69"/>
                      <a:pt x="148" y="69"/>
                      <a:pt x="148" y="69"/>
                    </a:cubicBezTo>
                    <a:cubicBezTo>
                      <a:pt x="147" y="65"/>
                      <a:pt x="147" y="62"/>
                      <a:pt x="148" y="61"/>
                    </a:cubicBezTo>
                    <a:cubicBezTo>
                      <a:pt x="149" y="60"/>
                      <a:pt x="150" y="60"/>
                      <a:pt x="151" y="60"/>
                    </a:cubicBezTo>
                    <a:cubicBezTo>
                      <a:pt x="154" y="60"/>
                      <a:pt x="157" y="60"/>
                      <a:pt x="160" y="62"/>
                    </a:cubicBezTo>
                    <a:cubicBezTo>
                      <a:pt x="161" y="56"/>
                      <a:pt x="161" y="56"/>
                      <a:pt x="161" y="56"/>
                    </a:cubicBezTo>
                    <a:cubicBezTo>
                      <a:pt x="161" y="55"/>
                      <a:pt x="161" y="55"/>
                      <a:pt x="161" y="55"/>
                    </a:cubicBezTo>
                    <a:cubicBezTo>
                      <a:pt x="161" y="54"/>
                      <a:pt x="161" y="54"/>
                      <a:pt x="161" y="54"/>
                    </a:cubicBezTo>
                    <a:cubicBezTo>
                      <a:pt x="168" y="51"/>
                      <a:pt x="168" y="51"/>
                      <a:pt x="168" y="51"/>
                    </a:cubicBezTo>
                    <a:cubicBezTo>
                      <a:pt x="169" y="48"/>
                      <a:pt x="169" y="48"/>
                      <a:pt x="169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4" y="47"/>
                      <a:pt x="164" y="47"/>
                      <a:pt x="164" y="47"/>
                    </a:cubicBezTo>
                    <a:cubicBezTo>
                      <a:pt x="164" y="45"/>
                      <a:pt x="164" y="45"/>
                      <a:pt x="164" y="45"/>
                    </a:cubicBezTo>
                    <a:cubicBezTo>
                      <a:pt x="164" y="44"/>
                      <a:pt x="164" y="44"/>
                      <a:pt x="164" y="44"/>
                    </a:cubicBezTo>
                    <a:cubicBezTo>
                      <a:pt x="165" y="43"/>
                      <a:pt x="165" y="43"/>
                      <a:pt x="165" y="43"/>
                    </a:cubicBezTo>
                    <a:cubicBezTo>
                      <a:pt x="166" y="43"/>
                      <a:pt x="166" y="43"/>
                      <a:pt x="166" y="43"/>
                    </a:cubicBezTo>
                    <a:cubicBezTo>
                      <a:pt x="167" y="43"/>
                      <a:pt x="167" y="43"/>
                      <a:pt x="167" y="43"/>
                    </a:cubicBezTo>
                    <a:cubicBezTo>
                      <a:pt x="170" y="43"/>
                      <a:pt x="173" y="42"/>
                      <a:pt x="176" y="38"/>
                    </a:cubicBezTo>
                    <a:cubicBezTo>
                      <a:pt x="202" y="20"/>
                      <a:pt x="202" y="20"/>
                      <a:pt x="202" y="20"/>
                    </a:cubicBezTo>
                    <a:cubicBezTo>
                      <a:pt x="202" y="20"/>
                      <a:pt x="202" y="20"/>
                      <a:pt x="202" y="20"/>
                    </a:cubicBezTo>
                    <a:cubicBezTo>
                      <a:pt x="210" y="24"/>
                      <a:pt x="210" y="24"/>
                      <a:pt x="210" y="24"/>
                    </a:cubicBezTo>
                    <a:cubicBezTo>
                      <a:pt x="214" y="24"/>
                      <a:pt x="214" y="24"/>
                      <a:pt x="214" y="24"/>
                    </a:cubicBezTo>
                    <a:cubicBezTo>
                      <a:pt x="212" y="15"/>
                      <a:pt x="212" y="15"/>
                      <a:pt x="212" y="15"/>
                    </a:cubicBezTo>
                    <a:cubicBezTo>
                      <a:pt x="212" y="14"/>
                      <a:pt x="212" y="14"/>
                      <a:pt x="212" y="14"/>
                    </a:cubicBezTo>
                    <a:cubicBezTo>
                      <a:pt x="212" y="14"/>
                      <a:pt x="212" y="14"/>
                      <a:pt x="212" y="14"/>
                    </a:cubicBezTo>
                    <a:cubicBezTo>
                      <a:pt x="212" y="14"/>
                      <a:pt x="212" y="14"/>
                      <a:pt x="212" y="14"/>
                    </a:cubicBezTo>
                    <a:cubicBezTo>
                      <a:pt x="217" y="6"/>
                      <a:pt x="217" y="6"/>
                      <a:pt x="217" y="6"/>
                    </a:cubicBezTo>
                    <a:cubicBezTo>
                      <a:pt x="216" y="6"/>
                      <a:pt x="216" y="6"/>
                      <a:pt x="216" y="6"/>
                    </a:cubicBezTo>
                    <a:cubicBezTo>
                      <a:pt x="213" y="6"/>
                      <a:pt x="213" y="6"/>
                      <a:pt x="213" y="6"/>
                    </a:cubicBezTo>
                    <a:cubicBezTo>
                      <a:pt x="213" y="7"/>
                      <a:pt x="213" y="7"/>
                      <a:pt x="213" y="7"/>
                    </a:cubicBezTo>
                    <a:cubicBezTo>
                      <a:pt x="212" y="7"/>
                      <a:pt x="212" y="7"/>
                      <a:pt x="212" y="7"/>
                    </a:cubicBezTo>
                    <a:cubicBezTo>
                      <a:pt x="204" y="8"/>
                      <a:pt x="204" y="8"/>
                      <a:pt x="204" y="8"/>
                    </a:cubicBezTo>
                    <a:cubicBezTo>
                      <a:pt x="202" y="8"/>
                      <a:pt x="202" y="8"/>
                      <a:pt x="202" y="8"/>
                    </a:cubicBezTo>
                    <a:cubicBezTo>
                      <a:pt x="202" y="8"/>
                      <a:pt x="202" y="8"/>
                      <a:pt x="202" y="8"/>
                    </a:cubicBezTo>
                    <a:cubicBezTo>
                      <a:pt x="202" y="8"/>
                      <a:pt x="202" y="8"/>
                      <a:pt x="202" y="8"/>
                    </a:cubicBezTo>
                    <a:cubicBezTo>
                      <a:pt x="202" y="6"/>
                      <a:pt x="202" y="6"/>
                      <a:pt x="202" y="6"/>
                    </a:cubicBezTo>
                    <a:cubicBezTo>
                      <a:pt x="200" y="4"/>
                      <a:pt x="200" y="4"/>
                      <a:pt x="200" y="4"/>
                    </a:cubicBezTo>
                    <a:lnTo>
                      <a:pt x="19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2" name="iSḷïḍé"/>
              <p:cNvSpPr/>
              <p:nvPr/>
            </p:nvSpPr>
            <p:spPr bwMode="auto">
              <a:xfrm>
                <a:off x="4268" y="2486"/>
                <a:ext cx="81" cy="73"/>
              </a:xfrm>
              <a:custGeom>
                <a:avLst/>
                <a:gdLst>
                  <a:gd name="T0" fmla="*/ 31 w 34"/>
                  <a:gd name="T1" fmla="*/ 17 h 31"/>
                  <a:gd name="T2" fmla="*/ 34 w 34"/>
                  <a:gd name="T3" fmla="*/ 13 h 31"/>
                  <a:gd name="T4" fmla="*/ 34 w 34"/>
                  <a:gd name="T5" fmla="*/ 13 h 31"/>
                  <a:gd name="T6" fmla="*/ 34 w 34"/>
                  <a:gd name="T7" fmla="*/ 13 h 31"/>
                  <a:gd name="T8" fmla="*/ 34 w 34"/>
                  <a:gd name="T9" fmla="*/ 13 h 31"/>
                  <a:gd name="T10" fmla="*/ 24 w 34"/>
                  <a:gd name="T11" fmla="*/ 5 h 31"/>
                  <a:gd name="T12" fmla="*/ 11 w 34"/>
                  <a:gd name="T13" fmla="*/ 1 h 31"/>
                  <a:gd name="T14" fmla="*/ 7 w 34"/>
                  <a:gd name="T15" fmla="*/ 2 h 31"/>
                  <a:gd name="T16" fmla="*/ 7 w 34"/>
                  <a:gd name="T17" fmla="*/ 11 h 31"/>
                  <a:gd name="T18" fmla="*/ 2 w 34"/>
                  <a:gd name="T19" fmla="*/ 19 h 31"/>
                  <a:gd name="T20" fmla="*/ 0 w 34"/>
                  <a:gd name="T21" fmla="*/ 21 h 31"/>
                  <a:gd name="T22" fmla="*/ 4 w 34"/>
                  <a:gd name="T23" fmla="*/ 25 h 31"/>
                  <a:gd name="T24" fmla="*/ 5 w 34"/>
                  <a:gd name="T25" fmla="*/ 25 h 31"/>
                  <a:gd name="T26" fmla="*/ 6 w 34"/>
                  <a:gd name="T27" fmla="*/ 29 h 31"/>
                  <a:gd name="T28" fmla="*/ 11 w 34"/>
                  <a:gd name="T29" fmla="*/ 31 h 31"/>
                  <a:gd name="T30" fmla="*/ 17 w 34"/>
                  <a:gd name="T31" fmla="*/ 28 h 31"/>
                  <a:gd name="T32" fmla="*/ 26 w 34"/>
                  <a:gd name="T33" fmla="*/ 30 h 31"/>
                  <a:gd name="T34" fmla="*/ 26 w 34"/>
                  <a:gd name="T35" fmla="*/ 27 h 31"/>
                  <a:gd name="T36" fmla="*/ 31 w 34"/>
                  <a:gd name="T37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31">
                    <a:moveTo>
                      <a:pt x="31" y="17"/>
                    </a:moveTo>
                    <a:cubicBezTo>
                      <a:pt x="34" y="13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19" y="1"/>
                      <a:pt x="14" y="0"/>
                      <a:pt x="11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6" y="13"/>
                      <a:pt x="5" y="17"/>
                      <a:pt x="2" y="19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3" y="29"/>
                      <a:pt x="15" y="28"/>
                      <a:pt x="17" y="28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7" y="21"/>
                      <a:pt x="29" y="18"/>
                      <a:pt x="3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3" name="išḷîḑe"/>
              <p:cNvSpPr/>
              <p:nvPr/>
            </p:nvSpPr>
            <p:spPr bwMode="auto">
              <a:xfrm>
                <a:off x="3892" y="2216"/>
                <a:ext cx="447" cy="345"/>
              </a:xfrm>
              <a:custGeom>
                <a:avLst/>
                <a:gdLst>
                  <a:gd name="T0" fmla="*/ 120 w 189"/>
                  <a:gd name="T1" fmla="*/ 23 h 146"/>
                  <a:gd name="T2" fmla="*/ 85 w 189"/>
                  <a:gd name="T3" fmla="*/ 9 h 146"/>
                  <a:gd name="T4" fmla="*/ 85 w 189"/>
                  <a:gd name="T5" fmla="*/ 1 h 146"/>
                  <a:gd name="T6" fmla="*/ 82 w 189"/>
                  <a:gd name="T7" fmla="*/ 0 h 146"/>
                  <a:gd name="T8" fmla="*/ 66 w 189"/>
                  <a:gd name="T9" fmla="*/ 16 h 146"/>
                  <a:gd name="T10" fmla="*/ 58 w 189"/>
                  <a:gd name="T11" fmla="*/ 24 h 146"/>
                  <a:gd name="T12" fmla="*/ 48 w 189"/>
                  <a:gd name="T13" fmla="*/ 19 h 146"/>
                  <a:gd name="T14" fmla="*/ 31 w 189"/>
                  <a:gd name="T15" fmla="*/ 25 h 146"/>
                  <a:gd name="T16" fmla="*/ 10 w 189"/>
                  <a:gd name="T17" fmla="*/ 11 h 146"/>
                  <a:gd name="T18" fmla="*/ 2 w 189"/>
                  <a:gd name="T19" fmla="*/ 17 h 146"/>
                  <a:gd name="T20" fmla="*/ 2 w 189"/>
                  <a:gd name="T21" fmla="*/ 18 h 146"/>
                  <a:gd name="T22" fmla="*/ 0 w 189"/>
                  <a:gd name="T23" fmla="*/ 20 h 146"/>
                  <a:gd name="T24" fmla="*/ 4 w 189"/>
                  <a:gd name="T25" fmla="*/ 21 h 146"/>
                  <a:gd name="T26" fmla="*/ 5 w 189"/>
                  <a:gd name="T27" fmla="*/ 21 h 146"/>
                  <a:gd name="T28" fmla="*/ 34 w 189"/>
                  <a:gd name="T29" fmla="*/ 43 h 146"/>
                  <a:gd name="T30" fmla="*/ 62 w 189"/>
                  <a:gd name="T31" fmla="*/ 75 h 146"/>
                  <a:gd name="T32" fmla="*/ 90 w 189"/>
                  <a:gd name="T33" fmla="*/ 72 h 146"/>
                  <a:gd name="T34" fmla="*/ 91 w 189"/>
                  <a:gd name="T35" fmla="*/ 71 h 146"/>
                  <a:gd name="T36" fmla="*/ 99 w 189"/>
                  <a:gd name="T37" fmla="*/ 73 h 146"/>
                  <a:gd name="T38" fmla="*/ 100 w 189"/>
                  <a:gd name="T39" fmla="*/ 75 h 146"/>
                  <a:gd name="T40" fmla="*/ 93 w 189"/>
                  <a:gd name="T41" fmla="*/ 93 h 146"/>
                  <a:gd name="T42" fmla="*/ 84 w 189"/>
                  <a:gd name="T43" fmla="*/ 93 h 146"/>
                  <a:gd name="T44" fmla="*/ 74 w 189"/>
                  <a:gd name="T45" fmla="*/ 117 h 146"/>
                  <a:gd name="T46" fmla="*/ 89 w 189"/>
                  <a:gd name="T47" fmla="*/ 127 h 146"/>
                  <a:gd name="T48" fmla="*/ 93 w 189"/>
                  <a:gd name="T49" fmla="*/ 133 h 146"/>
                  <a:gd name="T50" fmla="*/ 100 w 189"/>
                  <a:gd name="T51" fmla="*/ 133 h 146"/>
                  <a:gd name="T52" fmla="*/ 115 w 189"/>
                  <a:gd name="T53" fmla="*/ 139 h 146"/>
                  <a:gd name="T54" fmla="*/ 118 w 189"/>
                  <a:gd name="T55" fmla="*/ 143 h 146"/>
                  <a:gd name="T56" fmla="*/ 132 w 189"/>
                  <a:gd name="T57" fmla="*/ 144 h 146"/>
                  <a:gd name="T58" fmla="*/ 152 w 189"/>
                  <a:gd name="T59" fmla="*/ 143 h 146"/>
                  <a:gd name="T60" fmla="*/ 159 w 189"/>
                  <a:gd name="T61" fmla="*/ 139 h 146"/>
                  <a:gd name="T62" fmla="*/ 158 w 189"/>
                  <a:gd name="T63" fmla="*/ 131 h 146"/>
                  <a:gd name="T64" fmla="*/ 162 w 189"/>
                  <a:gd name="T65" fmla="*/ 119 h 146"/>
                  <a:gd name="T66" fmla="*/ 170 w 189"/>
                  <a:gd name="T67" fmla="*/ 111 h 146"/>
                  <a:gd name="T68" fmla="*/ 186 w 189"/>
                  <a:gd name="T69" fmla="*/ 111 h 146"/>
                  <a:gd name="T70" fmla="*/ 181 w 189"/>
                  <a:gd name="T71" fmla="*/ 98 h 146"/>
                  <a:gd name="T72" fmla="*/ 174 w 189"/>
                  <a:gd name="T73" fmla="*/ 97 h 146"/>
                  <a:gd name="T74" fmla="*/ 174 w 189"/>
                  <a:gd name="T75" fmla="*/ 97 h 146"/>
                  <a:gd name="T76" fmla="*/ 156 w 189"/>
                  <a:gd name="T77" fmla="*/ 86 h 146"/>
                  <a:gd name="T78" fmla="*/ 147 w 189"/>
                  <a:gd name="T79" fmla="*/ 83 h 146"/>
                  <a:gd name="T80" fmla="*/ 132 w 189"/>
                  <a:gd name="T81" fmla="*/ 4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9" h="146">
                    <a:moveTo>
                      <a:pt x="132" y="43"/>
                    </a:moveTo>
                    <a:cubicBezTo>
                      <a:pt x="128" y="39"/>
                      <a:pt x="124" y="33"/>
                      <a:pt x="120" y="23"/>
                    </a:cubicBezTo>
                    <a:cubicBezTo>
                      <a:pt x="109" y="23"/>
                      <a:pt x="102" y="21"/>
                      <a:pt x="99" y="17"/>
                    </a:cubicBezTo>
                    <a:cubicBezTo>
                      <a:pt x="96" y="13"/>
                      <a:pt x="92" y="11"/>
                      <a:pt x="85" y="9"/>
                    </a:cubicBezTo>
                    <a:cubicBezTo>
                      <a:pt x="83" y="8"/>
                      <a:pt x="83" y="8"/>
                      <a:pt x="83" y="8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77" y="3"/>
                      <a:pt x="74" y="5"/>
                      <a:pt x="72" y="8"/>
                    </a:cubicBezTo>
                    <a:cubicBezTo>
                      <a:pt x="71" y="11"/>
                      <a:pt x="69" y="14"/>
                      <a:pt x="66" y="16"/>
                    </a:cubicBezTo>
                    <a:cubicBezTo>
                      <a:pt x="64" y="23"/>
                      <a:pt x="62" y="26"/>
                      <a:pt x="60" y="26"/>
                    </a:cubicBezTo>
                    <a:cubicBezTo>
                      <a:pt x="59" y="26"/>
                      <a:pt x="58" y="25"/>
                      <a:pt x="58" y="24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2" y="20"/>
                      <a:pt x="50" y="19"/>
                      <a:pt x="48" y="19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1" y="23"/>
                      <a:pt x="37" y="25"/>
                      <a:pt x="31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1" y="22"/>
                      <a:pt x="9" y="17"/>
                      <a:pt x="10" y="11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12" y="31"/>
                      <a:pt x="17" y="37"/>
                      <a:pt x="20" y="38"/>
                    </a:cubicBezTo>
                    <a:cubicBezTo>
                      <a:pt x="21" y="39"/>
                      <a:pt x="26" y="41"/>
                      <a:pt x="34" y="43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53" y="50"/>
                      <a:pt x="58" y="59"/>
                      <a:pt x="62" y="75"/>
                    </a:cubicBezTo>
                    <a:cubicBezTo>
                      <a:pt x="69" y="79"/>
                      <a:pt x="73" y="81"/>
                      <a:pt x="76" y="81"/>
                    </a:cubicBezTo>
                    <a:cubicBezTo>
                      <a:pt x="78" y="79"/>
                      <a:pt x="83" y="77"/>
                      <a:pt x="90" y="72"/>
                    </a:cubicBezTo>
                    <a:cubicBezTo>
                      <a:pt x="90" y="72"/>
                      <a:pt x="90" y="72"/>
                      <a:pt x="90" y="72"/>
                    </a:cubicBezTo>
                    <a:cubicBezTo>
                      <a:pt x="91" y="71"/>
                      <a:pt x="91" y="71"/>
                      <a:pt x="91" y="71"/>
                    </a:cubicBezTo>
                    <a:cubicBezTo>
                      <a:pt x="92" y="72"/>
                      <a:pt x="92" y="72"/>
                      <a:pt x="92" y="72"/>
                    </a:cubicBezTo>
                    <a:cubicBezTo>
                      <a:pt x="99" y="73"/>
                      <a:pt x="99" y="73"/>
                      <a:pt x="99" y="73"/>
                    </a:cubicBezTo>
                    <a:cubicBezTo>
                      <a:pt x="100" y="73"/>
                      <a:pt x="100" y="73"/>
                      <a:pt x="100" y="73"/>
                    </a:cubicBezTo>
                    <a:cubicBezTo>
                      <a:pt x="100" y="75"/>
                      <a:pt x="100" y="75"/>
                      <a:pt x="100" y="75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7" y="85"/>
                      <a:pt x="95" y="91"/>
                      <a:pt x="93" y="93"/>
                    </a:cubicBezTo>
                    <a:cubicBezTo>
                      <a:pt x="84" y="93"/>
                      <a:pt x="84" y="93"/>
                      <a:pt x="84" y="93"/>
                    </a:cubicBezTo>
                    <a:cubicBezTo>
                      <a:pt x="84" y="93"/>
                      <a:pt x="84" y="93"/>
                      <a:pt x="84" y="93"/>
                    </a:cubicBezTo>
                    <a:cubicBezTo>
                      <a:pt x="84" y="97"/>
                      <a:pt x="81" y="103"/>
                      <a:pt x="76" y="111"/>
                    </a:cubicBezTo>
                    <a:cubicBezTo>
                      <a:pt x="74" y="113"/>
                      <a:pt x="74" y="115"/>
                      <a:pt x="74" y="117"/>
                    </a:cubicBezTo>
                    <a:cubicBezTo>
                      <a:pt x="83" y="123"/>
                      <a:pt x="83" y="123"/>
                      <a:pt x="83" y="123"/>
                    </a:cubicBezTo>
                    <a:cubicBezTo>
                      <a:pt x="85" y="126"/>
                      <a:pt x="87" y="127"/>
                      <a:pt x="89" y="127"/>
                    </a:cubicBezTo>
                    <a:cubicBezTo>
                      <a:pt x="91" y="127"/>
                      <a:pt x="91" y="127"/>
                      <a:pt x="91" y="127"/>
                    </a:cubicBezTo>
                    <a:cubicBezTo>
                      <a:pt x="93" y="133"/>
                      <a:pt x="93" y="133"/>
                      <a:pt x="93" y="133"/>
                    </a:cubicBezTo>
                    <a:cubicBezTo>
                      <a:pt x="97" y="135"/>
                      <a:pt x="97" y="135"/>
                      <a:pt x="97" y="135"/>
                    </a:cubicBezTo>
                    <a:cubicBezTo>
                      <a:pt x="100" y="133"/>
                      <a:pt x="100" y="133"/>
                      <a:pt x="100" y="133"/>
                    </a:cubicBezTo>
                    <a:cubicBezTo>
                      <a:pt x="101" y="131"/>
                      <a:pt x="102" y="131"/>
                      <a:pt x="104" y="131"/>
                    </a:cubicBezTo>
                    <a:cubicBezTo>
                      <a:pt x="108" y="131"/>
                      <a:pt x="111" y="133"/>
                      <a:pt x="115" y="139"/>
                    </a:cubicBezTo>
                    <a:cubicBezTo>
                      <a:pt x="115" y="139"/>
                      <a:pt x="115" y="139"/>
                      <a:pt x="115" y="139"/>
                    </a:cubicBezTo>
                    <a:cubicBezTo>
                      <a:pt x="118" y="143"/>
                      <a:pt x="118" y="143"/>
                      <a:pt x="118" y="143"/>
                    </a:cubicBezTo>
                    <a:cubicBezTo>
                      <a:pt x="119" y="143"/>
                      <a:pt x="119" y="143"/>
                      <a:pt x="119" y="143"/>
                    </a:cubicBezTo>
                    <a:cubicBezTo>
                      <a:pt x="121" y="141"/>
                      <a:pt x="126" y="142"/>
                      <a:pt x="132" y="144"/>
                    </a:cubicBezTo>
                    <a:cubicBezTo>
                      <a:pt x="142" y="146"/>
                      <a:pt x="142" y="146"/>
                      <a:pt x="142" y="146"/>
                    </a:cubicBezTo>
                    <a:cubicBezTo>
                      <a:pt x="152" y="143"/>
                      <a:pt x="152" y="143"/>
                      <a:pt x="152" y="143"/>
                    </a:cubicBezTo>
                    <a:cubicBezTo>
                      <a:pt x="156" y="141"/>
                      <a:pt x="156" y="141"/>
                      <a:pt x="156" y="141"/>
                    </a:cubicBezTo>
                    <a:cubicBezTo>
                      <a:pt x="159" y="139"/>
                      <a:pt x="159" y="139"/>
                      <a:pt x="159" y="139"/>
                    </a:cubicBezTo>
                    <a:cubicBezTo>
                      <a:pt x="156" y="136"/>
                      <a:pt x="156" y="136"/>
                      <a:pt x="156" y="136"/>
                    </a:cubicBezTo>
                    <a:cubicBezTo>
                      <a:pt x="156" y="135"/>
                      <a:pt x="156" y="133"/>
                      <a:pt x="158" y="131"/>
                    </a:cubicBezTo>
                    <a:cubicBezTo>
                      <a:pt x="161" y="129"/>
                      <a:pt x="162" y="127"/>
                      <a:pt x="162" y="124"/>
                    </a:cubicBezTo>
                    <a:cubicBezTo>
                      <a:pt x="162" y="119"/>
                      <a:pt x="162" y="119"/>
                      <a:pt x="162" y="119"/>
                    </a:cubicBezTo>
                    <a:cubicBezTo>
                      <a:pt x="162" y="117"/>
                      <a:pt x="162" y="115"/>
                      <a:pt x="163" y="115"/>
                    </a:cubicBezTo>
                    <a:cubicBezTo>
                      <a:pt x="164" y="113"/>
                      <a:pt x="166" y="112"/>
                      <a:pt x="170" y="111"/>
                    </a:cubicBezTo>
                    <a:cubicBezTo>
                      <a:pt x="175" y="111"/>
                      <a:pt x="181" y="113"/>
                      <a:pt x="189" y="119"/>
                    </a:cubicBezTo>
                    <a:cubicBezTo>
                      <a:pt x="186" y="111"/>
                      <a:pt x="186" y="111"/>
                      <a:pt x="186" y="111"/>
                    </a:cubicBezTo>
                    <a:cubicBezTo>
                      <a:pt x="182" y="105"/>
                      <a:pt x="182" y="105"/>
                      <a:pt x="182" y="105"/>
                    </a:cubicBezTo>
                    <a:cubicBezTo>
                      <a:pt x="181" y="98"/>
                      <a:pt x="181" y="98"/>
                      <a:pt x="181" y="98"/>
                    </a:cubicBezTo>
                    <a:cubicBezTo>
                      <a:pt x="174" y="97"/>
                      <a:pt x="174" y="97"/>
                      <a:pt x="174" y="97"/>
                    </a:cubicBezTo>
                    <a:cubicBezTo>
                      <a:pt x="174" y="97"/>
                      <a:pt x="174" y="97"/>
                      <a:pt x="174" y="97"/>
                    </a:cubicBezTo>
                    <a:cubicBezTo>
                      <a:pt x="174" y="97"/>
                      <a:pt x="174" y="97"/>
                      <a:pt x="174" y="97"/>
                    </a:cubicBezTo>
                    <a:cubicBezTo>
                      <a:pt x="174" y="97"/>
                      <a:pt x="174" y="97"/>
                      <a:pt x="174" y="97"/>
                    </a:cubicBezTo>
                    <a:cubicBezTo>
                      <a:pt x="174" y="97"/>
                      <a:pt x="174" y="97"/>
                      <a:pt x="174" y="97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47" y="85"/>
                      <a:pt x="147" y="85"/>
                      <a:pt x="147" y="85"/>
                    </a:cubicBezTo>
                    <a:cubicBezTo>
                      <a:pt x="147" y="83"/>
                      <a:pt x="147" y="83"/>
                      <a:pt x="147" y="83"/>
                    </a:cubicBezTo>
                    <a:cubicBezTo>
                      <a:pt x="146" y="73"/>
                      <a:pt x="146" y="73"/>
                      <a:pt x="146" y="73"/>
                    </a:cubicBezTo>
                    <a:cubicBezTo>
                      <a:pt x="140" y="57"/>
                      <a:pt x="136" y="46"/>
                      <a:pt x="13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4" name="íṥḷïḓe"/>
              <p:cNvSpPr/>
              <p:nvPr/>
            </p:nvSpPr>
            <p:spPr bwMode="auto">
              <a:xfrm>
                <a:off x="3658" y="1555"/>
                <a:ext cx="416" cy="594"/>
              </a:xfrm>
              <a:custGeom>
                <a:avLst/>
                <a:gdLst>
                  <a:gd name="T0" fmla="*/ 158 w 176"/>
                  <a:gd name="T1" fmla="*/ 74 h 251"/>
                  <a:gd name="T2" fmla="*/ 140 w 176"/>
                  <a:gd name="T3" fmla="*/ 69 h 251"/>
                  <a:gd name="T4" fmla="*/ 139 w 176"/>
                  <a:gd name="T5" fmla="*/ 52 h 251"/>
                  <a:gd name="T6" fmla="*/ 134 w 176"/>
                  <a:gd name="T7" fmla="*/ 46 h 251"/>
                  <a:gd name="T8" fmla="*/ 117 w 176"/>
                  <a:gd name="T9" fmla="*/ 38 h 251"/>
                  <a:gd name="T10" fmla="*/ 117 w 176"/>
                  <a:gd name="T11" fmla="*/ 24 h 251"/>
                  <a:gd name="T12" fmla="*/ 113 w 176"/>
                  <a:gd name="T13" fmla="*/ 20 h 251"/>
                  <a:gd name="T14" fmla="*/ 105 w 176"/>
                  <a:gd name="T15" fmla="*/ 15 h 251"/>
                  <a:gd name="T16" fmla="*/ 100 w 176"/>
                  <a:gd name="T17" fmla="*/ 0 h 251"/>
                  <a:gd name="T18" fmla="*/ 89 w 176"/>
                  <a:gd name="T19" fmla="*/ 8 h 251"/>
                  <a:gd name="T20" fmla="*/ 78 w 176"/>
                  <a:gd name="T21" fmla="*/ 24 h 251"/>
                  <a:gd name="T22" fmla="*/ 71 w 176"/>
                  <a:gd name="T23" fmla="*/ 33 h 251"/>
                  <a:gd name="T24" fmla="*/ 59 w 176"/>
                  <a:gd name="T25" fmla="*/ 39 h 251"/>
                  <a:gd name="T26" fmla="*/ 45 w 176"/>
                  <a:gd name="T27" fmla="*/ 39 h 251"/>
                  <a:gd name="T28" fmla="*/ 32 w 176"/>
                  <a:gd name="T29" fmla="*/ 50 h 251"/>
                  <a:gd name="T30" fmla="*/ 24 w 176"/>
                  <a:gd name="T31" fmla="*/ 45 h 251"/>
                  <a:gd name="T32" fmla="*/ 17 w 176"/>
                  <a:gd name="T33" fmla="*/ 32 h 251"/>
                  <a:gd name="T34" fmla="*/ 8 w 176"/>
                  <a:gd name="T35" fmla="*/ 48 h 251"/>
                  <a:gd name="T36" fmla="*/ 7 w 176"/>
                  <a:gd name="T37" fmla="*/ 48 h 251"/>
                  <a:gd name="T38" fmla="*/ 15 w 176"/>
                  <a:gd name="T39" fmla="*/ 84 h 251"/>
                  <a:gd name="T40" fmla="*/ 18 w 176"/>
                  <a:gd name="T41" fmla="*/ 94 h 251"/>
                  <a:gd name="T42" fmla="*/ 6 w 176"/>
                  <a:gd name="T43" fmla="*/ 100 h 251"/>
                  <a:gd name="T44" fmla="*/ 24 w 176"/>
                  <a:gd name="T45" fmla="*/ 120 h 251"/>
                  <a:gd name="T46" fmla="*/ 24 w 176"/>
                  <a:gd name="T47" fmla="*/ 120 h 251"/>
                  <a:gd name="T48" fmla="*/ 19 w 176"/>
                  <a:gd name="T49" fmla="*/ 140 h 251"/>
                  <a:gd name="T50" fmla="*/ 8 w 176"/>
                  <a:gd name="T51" fmla="*/ 147 h 251"/>
                  <a:gd name="T52" fmla="*/ 18 w 176"/>
                  <a:gd name="T53" fmla="*/ 179 h 251"/>
                  <a:gd name="T54" fmla="*/ 24 w 176"/>
                  <a:gd name="T55" fmla="*/ 189 h 251"/>
                  <a:gd name="T56" fmla="*/ 16 w 176"/>
                  <a:gd name="T57" fmla="*/ 208 h 251"/>
                  <a:gd name="T58" fmla="*/ 10 w 176"/>
                  <a:gd name="T59" fmla="*/ 225 h 251"/>
                  <a:gd name="T60" fmla="*/ 11 w 176"/>
                  <a:gd name="T61" fmla="*/ 238 h 251"/>
                  <a:gd name="T62" fmla="*/ 13 w 176"/>
                  <a:gd name="T63" fmla="*/ 241 h 251"/>
                  <a:gd name="T64" fmla="*/ 14 w 176"/>
                  <a:gd name="T65" fmla="*/ 244 h 251"/>
                  <a:gd name="T66" fmla="*/ 14 w 176"/>
                  <a:gd name="T67" fmla="*/ 244 h 251"/>
                  <a:gd name="T68" fmla="*/ 47 w 176"/>
                  <a:gd name="T69" fmla="*/ 248 h 251"/>
                  <a:gd name="T70" fmla="*/ 56 w 176"/>
                  <a:gd name="T71" fmla="*/ 232 h 251"/>
                  <a:gd name="T72" fmla="*/ 104 w 176"/>
                  <a:gd name="T73" fmla="*/ 176 h 251"/>
                  <a:gd name="T74" fmla="*/ 125 w 176"/>
                  <a:gd name="T75" fmla="*/ 164 h 251"/>
                  <a:gd name="T76" fmla="*/ 117 w 176"/>
                  <a:gd name="T77" fmla="*/ 156 h 251"/>
                  <a:gd name="T78" fmla="*/ 115 w 176"/>
                  <a:gd name="T79" fmla="*/ 147 h 251"/>
                  <a:gd name="T80" fmla="*/ 87 w 176"/>
                  <a:gd name="T81" fmla="*/ 119 h 251"/>
                  <a:gd name="T82" fmla="*/ 61 w 176"/>
                  <a:gd name="T83" fmla="*/ 114 h 251"/>
                  <a:gd name="T84" fmla="*/ 51 w 176"/>
                  <a:gd name="T85" fmla="*/ 100 h 251"/>
                  <a:gd name="T86" fmla="*/ 67 w 176"/>
                  <a:gd name="T87" fmla="*/ 74 h 251"/>
                  <a:gd name="T88" fmla="*/ 71 w 176"/>
                  <a:gd name="T89" fmla="*/ 61 h 251"/>
                  <a:gd name="T90" fmla="*/ 104 w 176"/>
                  <a:gd name="T91" fmla="*/ 67 h 251"/>
                  <a:gd name="T92" fmla="*/ 101 w 176"/>
                  <a:gd name="T93" fmla="*/ 80 h 251"/>
                  <a:gd name="T94" fmla="*/ 120 w 176"/>
                  <a:gd name="T95" fmla="*/ 95 h 251"/>
                  <a:gd name="T96" fmla="*/ 150 w 176"/>
                  <a:gd name="T97" fmla="*/ 122 h 251"/>
                  <a:gd name="T98" fmla="*/ 166 w 176"/>
                  <a:gd name="T99" fmla="*/ 102 h 251"/>
                  <a:gd name="T100" fmla="*/ 168 w 176"/>
                  <a:gd name="T101" fmla="*/ 92 h 251"/>
                  <a:gd name="T102" fmla="*/ 175 w 176"/>
                  <a:gd name="T103" fmla="*/ 87 h 251"/>
                  <a:gd name="T104" fmla="*/ 163 w 176"/>
                  <a:gd name="T105" fmla="*/ 78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76" h="251">
                    <a:moveTo>
                      <a:pt x="162" y="76"/>
                    </a:moveTo>
                    <a:cubicBezTo>
                      <a:pt x="159" y="74"/>
                      <a:pt x="159" y="74"/>
                      <a:pt x="159" y="74"/>
                    </a:cubicBezTo>
                    <a:cubicBezTo>
                      <a:pt x="159" y="74"/>
                      <a:pt x="159" y="74"/>
                      <a:pt x="159" y="74"/>
                    </a:cubicBezTo>
                    <a:cubicBezTo>
                      <a:pt x="158" y="74"/>
                      <a:pt x="158" y="74"/>
                      <a:pt x="158" y="74"/>
                    </a:cubicBezTo>
                    <a:cubicBezTo>
                      <a:pt x="156" y="72"/>
                      <a:pt x="156" y="72"/>
                      <a:pt x="156" y="72"/>
                    </a:cubicBezTo>
                    <a:cubicBezTo>
                      <a:pt x="145" y="68"/>
                      <a:pt x="145" y="68"/>
                      <a:pt x="145" y="68"/>
                    </a:cubicBezTo>
                    <a:cubicBezTo>
                      <a:pt x="142" y="68"/>
                      <a:pt x="142" y="68"/>
                      <a:pt x="142" y="68"/>
                    </a:cubicBezTo>
                    <a:cubicBezTo>
                      <a:pt x="140" y="69"/>
                      <a:pt x="140" y="69"/>
                      <a:pt x="140" y="69"/>
                    </a:cubicBezTo>
                    <a:cubicBezTo>
                      <a:pt x="135" y="61"/>
                      <a:pt x="135" y="61"/>
                      <a:pt x="135" y="61"/>
                    </a:cubicBezTo>
                    <a:cubicBezTo>
                      <a:pt x="136" y="60"/>
                      <a:pt x="136" y="60"/>
                      <a:pt x="136" y="60"/>
                    </a:cubicBezTo>
                    <a:cubicBezTo>
                      <a:pt x="139" y="56"/>
                      <a:pt x="139" y="56"/>
                      <a:pt x="139" y="56"/>
                    </a:cubicBezTo>
                    <a:cubicBezTo>
                      <a:pt x="139" y="52"/>
                      <a:pt x="139" y="52"/>
                      <a:pt x="139" y="52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41" y="48"/>
                      <a:pt x="141" y="48"/>
                      <a:pt x="141" y="48"/>
                    </a:cubicBezTo>
                    <a:cubicBezTo>
                      <a:pt x="140" y="47"/>
                      <a:pt x="140" y="47"/>
                      <a:pt x="140" y="47"/>
                    </a:cubicBezTo>
                    <a:cubicBezTo>
                      <a:pt x="134" y="46"/>
                      <a:pt x="134" y="46"/>
                      <a:pt x="134" y="46"/>
                    </a:cubicBezTo>
                    <a:cubicBezTo>
                      <a:pt x="134" y="46"/>
                      <a:pt x="134" y="46"/>
                      <a:pt x="134" y="46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15" y="34"/>
                      <a:pt x="115" y="34"/>
                      <a:pt x="115" y="34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18"/>
                      <a:pt x="117" y="18"/>
                      <a:pt x="117" y="18"/>
                    </a:cubicBezTo>
                    <a:cubicBezTo>
                      <a:pt x="117" y="16"/>
                      <a:pt x="117" y="16"/>
                      <a:pt x="117" y="16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113" y="21"/>
                      <a:pt x="113" y="21"/>
                      <a:pt x="113" y="21"/>
                    </a:cubicBezTo>
                    <a:cubicBezTo>
                      <a:pt x="112" y="20"/>
                      <a:pt x="112" y="20"/>
                      <a:pt x="112" y="20"/>
                    </a:cubicBezTo>
                    <a:cubicBezTo>
                      <a:pt x="111" y="20"/>
                      <a:pt x="111" y="20"/>
                      <a:pt x="111" y="20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3"/>
                      <a:pt x="104" y="13"/>
                      <a:pt x="104" y="1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90" y="8"/>
                      <a:pt x="90" y="8"/>
                      <a:pt x="90" y="8"/>
                    </a:cubicBezTo>
                    <a:cubicBezTo>
                      <a:pt x="89" y="8"/>
                      <a:pt x="89" y="8"/>
                      <a:pt x="89" y="8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3" y="32"/>
                      <a:pt x="73" y="32"/>
                      <a:pt x="73" y="32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2" y="33"/>
                      <a:pt x="72" y="33"/>
                      <a:pt x="72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65" y="34"/>
                      <a:pt x="65" y="34"/>
                      <a:pt x="65" y="34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7" y="39"/>
                      <a:pt x="57" y="39"/>
                      <a:pt x="57" y="39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39" y="49"/>
                      <a:pt x="38" y="50"/>
                      <a:pt x="37" y="50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4" y="55"/>
                      <a:pt x="3" y="58"/>
                      <a:pt x="0" y="61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15" y="84"/>
                      <a:pt x="15" y="84"/>
                      <a:pt x="15" y="84"/>
                    </a:cubicBezTo>
                    <a:cubicBezTo>
                      <a:pt x="15" y="84"/>
                      <a:pt x="15" y="84"/>
                      <a:pt x="15" y="84"/>
                    </a:cubicBezTo>
                    <a:cubicBezTo>
                      <a:pt x="19" y="92"/>
                      <a:pt x="19" y="92"/>
                      <a:pt x="19" y="92"/>
                    </a:cubicBezTo>
                    <a:cubicBezTo>
                      <a:pt x="19" y="93"/>
                      <a:pt x="19" y="93"/>
                      <a:pt x="19" y="93"/>
                    </a:cubicBezTo>
                    <a:cubicBezTo>
                      <a:pt x="18" y="94"/>
                      <a:pt x="18" y="94"/>
                      <a:pt x="18" y="94"/>
                    </a:cubicBezTo>
                    <a:cubicBezTo>
                      <a:pt x="18" y="94"/>
                      <a:pt x="18" y="94"/>
                      <a:pt x="18" y="94"/>
                    </a:cubicBezTo>
                    <a:cubicBezTo>
                      <a:pt x="15" y="98"/>
                      <a:pt x="15" y="98"/>
                      <a:pt x="15" y="98"/>
                    </a:cubicBezTo>
                    <a:cubicBezTo>
                      <a:pt x="14" y="98"/>
                      <a:pt x="14" y="98"/>
                      <a:pt x="14" y="98"/>
                    </a:cubicBezTo>
                    <a:cubicBezTo>
                      <a:pt x="6" y="100"/>
                      <a:pt x="6" y="100"/>
                      <a:pt x="6" y="100"/>
                    </a:cubicBezTo>
                    <a:cubicBezTo>
                      <a:pt x="7" y="106"/>
                      <a:pt x="7" y="106"/>
                      <a:pt x="7" y="106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21" y="112"/>
                      <a:pt x="21" y="112"/>
                      <a:pt x="21" y="112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2" y="134"/>
                      <a:pt x="22" y="134"/>
                      <a:pt x="22" y="134"/>
                    </a:cubicBezTo>
                    <a:cubicBezTo>
                      <a:pt x="22" y="134"/>
                      <a:pt x="22" y="134"/>
                      <a:pt x="22" y="134"/>
                    </a:cubicBezTo>
                    <a:cubicBezTo>
                      <a:pt x="22" y="134"/>
                      <a:pt x="22" y="134"/>
                      <a:pt x="22" y="134"/>
                    </a:cubicBezTo>
                    <a:cubicBezTo>
                      <a:pt x="19" y="140"/>
                      <a:pt x="19" y="140"/>
                      <a:pt x="19" y="140"/>
                    </a:cubicBezTo>
                    <a:cubicBezTo>
                      <a:pt x="19" y="142"/>
                      <a:pt x="19" y="142"/>
                      <a:pt x="19" y="142"/>
                    </a:cubicBezTo>
                    <a:cubicBezTo>
                      <a:pt x="18" y="142"/>
                      <a:pt x="18" y="142"/>
                      <a:pt x="18" y="142"/>
                    </a:cubicBezTo>
                    <a:cubicBezTo>
                      <a:pt x="8" y="143"/>
                      <a:pt x="8" y="143"/>
                      <a:pt x="8" y="143"/>
                    </a:cubicBezTo>
                    <a:cubicBezTo>
                      <a:pt x="8" y="147"/>
                      <a:pt x="8" y="147"/>
                      <a:pt x="8" y="147"/>
                    </a:cubicBezTo>
                    <a:cubicBezTo>
                      <a:pt x="5" y="156"/>
                      <a:pt x="5" y="156"/>
                      <a:pt x="5" y="156"/>
                    </a:cubicBezTo>
                    <a:cubicBezTo>
                      <a:pt x="4" y="166"/>
                      <a:pt x="4" y="166"/>
                      <a:pt x="4" y="166"/>
                    </a:cubicBezTo>
                    <a:cubicBezTo>
                      <a:pt x="6" y="172"/>
                      <a:pt x="6" y="172"/>
                      <a:pt x="6" y="172"/>
                    </a:cubicBezTo>
                    <a:cubicBezTo>
                      <a:pt x="18" y="179"/>
                      <a:pt x="18" y="179"/>
                      <a:pt x="18" y="179"/>
                    </a:cubicBezTo>
                    <a:cubicBezTo>
                      <a:pt x="19" y="180"/>
                      <a:pt x="19" y="180"/>
                      <a:pt x="19" y="180"/>
                    </a:cubicBezTo>
                    <a:cubicBezTo>
                      <a:pt x="24" y="188"/>
                      <a:pt x="24" y="188"/>
                      <a:pt x="24" y="188"/>
                    </a:cubicBezTo>
                    <a:cubicBezTo>
                      <a:pt x="24" y="189"/>
                      <a:pt x="24" y="189"/>
                      <a:pt x="24" y="189"/>
                    </a:cubicBezTo>
                    <a:cubicBezTo>
                      <a:pt x="24" y="189"/>
                      <a:pt x="24" y="189"/>
                      <a:pt x="24" y="189"/>
                    </a:cubicBezTo>
                    <a:cubicBezTo>
                      <a:pt x="24" y="190"/>
                      <a:pt x="24" y="190"/>
                      <a:pt x="24" y="190"/>
                    </a:cubicBezTo>
                    <a:cubicBezTo>
                      <a:pt x="17" y="204"/>
                      <a:pt x="17" y="204"/>
                      <a:pt x="17" y="204"/>
                    </a:cubicBezTo>
                    <a:cubicBezTo>
                      <a:pt x="16" y="208"/>
                      <a:pt x="16" y="208"/>
                      <a:pt x="16" y="208"/>
                    </a:cubicBezTo>
                    <a:cubicBezTo>
                      <a:pt x="16" y="208"/>
                      <a:pt x="16" y="208"/>
                      <a:pt x="16" y="208"/>
                    </a:cubicBezTo>
                    <a:cubicBezTo>
                      <a:pt x="12" y="217"/>
                      <a:pt x="12" y="217"/>
                      <a:pt x="12" y="217"/>
                    </a:cubicBezTo>
                    <a:cubicBezTo>
                      <a:pt x="10" y="224"/>
                      <a:pt x="10" y="224"/>
                      <a:pt x="10" y="224"/>
                    </a:cubicBezTo>
                    <a:cubicBezTo>
                      <a:pt x="10" y="225"/>
                      <a:pt x="10" y="225"/>
                      <a:pt x="10" y="225"/>
                    </a:cubicBezTo>
                    <a:cubicBezTo>
                      <a:pt x="10" y="225"/>
                      <a:pt x="10" y="225"/>
                      <a:pt x="10" y="225"/>
                    </a:cubicBezTo>
                    <a:cubicBezTo>
                      <a:pt x="8" y="227"/>
                      <a:pt x="7" y="228"/>
                      <a:pt x="6" y="231"/>
                    </a:cubicBezTo>
                    <a:cubicBezTo>
                      <a:pt x="5" y="232"/>
                      <a:pt x="5" y="232"/>
                      <a:pt x="6" y="233"/>
                    </a:cubicBezTo>
                    <a:cubicBezTo>
                      <a:pt x="7" y="234"/>
                      <a:pt x="7" y="234"/>
                      <a:pt x="7" y="234"/>
                    </a:cubicBezTo>
                    <a:cubicBezTo>
                      <a:pt x="11" y="238"/>
                      <a:pt x="11" y="238"/>
                      <a:pt x="11" y="238"/>
                    </a:cubicBezTo>
                    <a:cubicBezTo>
                      <a:pt x="11" y="238"/>
                      <a:pt x="11" y="238"/>
                      <a:pt x="11" y="238"/>
                    </a:cubicBezTo>
                    <a:cubicBezTo>
                      <a:pt x="11" y="238"/>
                      <a:pt x="11" y="238"/>
                      <a:pt x="11" y="238"/>
                    </a:cubicBezTo>
                    <a:cubicBezTo>
                      <a:pt x="13" y="241"/>
                      <a:pt x="13" y="241"/>
                      <a:pt x="13" y="241"/>
                    </a:cubicBezTo>
                    <a:cubicBezTo>
                      <a:pt x="13" y="241"/>
                      <a:pt x="13" y="241"/>
                      <a:pt x="13" y="241"/>
                    </a:cubicBezTo>
                    <a:cubicBezTo>
                      <a:pt x="13" y="241"/>
                      <a:pt x="13" y="241"/>
                      <a:pt x="13" y="241"/>
                    </a:cubicBezTo>
                    <a:cubicBezTo>
                      <a:pt x="14" y="242"/>
                      <a:pt x="14" y="242"/>
                      <a:pt x="14" y="242"/>
                    </a:cubicBezTo>
                    <a:cubicBezTo>
                      <a:pt x="14" y="242"/>
                      <a:pt x="14" y="242"/>
                      <a:pt x="14" y="242"/>
                    </a:cubicBezTo>
                    <a:cubicBezTo>
                      <a:pt x="14" y="244"/>
                      <a:pt x="14" y="244"/>
                      <a:pt x="14" y="244"/>
                    </a:cubicBezTo>
                    <a:cubicBezTo>
                      <a:pt x="14" y="244"/>
                      <a:pt x="14" y="244"/>
                      <a:pt x="14" y="244"/>
                    </a:cubicBezTo>
                    <a:cubicBezTo>
                      <a:pt x="14" y="244"/>
                      <a:pt x="14" y="244"/>
                      <a:pt x="14" y="244"/>
                    </a:cubicBezTo>
                    <a:cubicBezTo>
                      <a:pt x="14" y="244"/>
                      <a:pt x="14" y="244"/>
                      <a:pt x="14" y="244"/>
                    </a:cubicBezTo>
                    <a:cubicBezTo>
                      <a:pt x="14" y="244"/>
                      <a:pt x="14" y="244"/>
                      <a:pt x="14" y="244"/>
                    </a:cubicBezTo>
                    <a:cubicBezTo>
                      <a:pt x="15" y="246"/>
                      <a:pt x="15" y="246"/>
                      <a:pt x="15" y="246"/>
                    </a:cubicBezTo>
                    <a:cubicBezTo>
                      <a:pt x="18" y="248"/>
                      <a:pt x="18" y="248"/>
                      <a:pt x="18" y="248"/>
                    </a:cubicBezTo>
                    <a:cubicBezTo>
                      <a:pt x="33" y="251"/>
                      <a:pt x="33" y="251"/>
                      <a:pt x="33" y="251"/>
                    </a:cubicBezTo>
                    <a:cubicBezTo>
                      <a:pt x="37" y="251"/>
                      <a:pt x="42" y="250"/>
                      <a:pt x="47" y="248"/>
                    </a:cubicBezTo>
                    <a:cubicBezTo>
                      <a:pt x="51" y="246"/>
                      <a:pt x="56" y="245"/>
                      <a:pt x="61" y="246"/>
                    </a:cubicBezTo>
                    <a:cubicBezTo>
                      <a:pt x="61" y="243"/>
                      <a:pt x="61" y="243"/>
                      <a:pt x="61" y="243"/>
                    </a:cubicBezTo>
                    <a:cubicBezTo>
                      <a:pt x="57" y="232"/>
                      <a:pt x="57" y="232"/>
                      <a:pt x="57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7" y="232"/>
                      <a:pt x="57" y="232"/>
                      <a:pt x="57" y="232"/>
                    </a:cubicBezTo>
                    <a:cubicBezTo>
                      <a:pt x="79" y="200"/>
                      <a:pt x="79" y="200"/>
                      <a:pt x="79" y="200"/>
                    </a:cubicBezTo>
                    <a:cubicBezTo>
                      <a:pt x="104" y="176"/>
                      <a:pt x="104" y="176"/>
                      <a:pt x="104" y="176"/>
                    </a:cubicBezTo>
                    <a:cubicBezTo>
                      <a:pt x="104" y="176"/>
                      <a:pt x="104" y="176"/>
                      <a:pt x="104" y="176"/>
                    </a:cubicBezTo>
                    <a:cubicBezTo>
                      <a:pt x="112" y="174"/>
                      <a:pt x="112" y="174"/>
                      <a:pt x="112" y="174"/>
                    </a:cubicBezTo>
                    <a:cubicBezTo>
                      <a:pt x="116" y="169"/>
                      <a:pt x="116" y="169"/>
                      <a:pt x="116" y="169"/>
                    </a:cubicBezTo>
                    <a:cubicBezTo>
                      <a:pt x="116" y="169"/>
                      <a:pt x="116" y="169"/>
                      <a:pt x="116" y="169"/>
                    </a:cubicBezTo>
                    <a:cubicBezTo>
                      <a:pt x="119" y="166"/>
                      <a:pt x="122" y="165"/>
                      <a:pt x="125" y="164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17" y="156"/>
                      <a:pt x="117" y="156"/>
                      <a:pt x="117" y="156"/>
                    </a:cubicBezTo>
                    <a:cubicBezTo>
                      <a:pt x="117" y="156"/>
                      <a:pt x="117" y="156"/>
                      <a:pt x="117" y="156"/>
                    </a:cubicBezTo>
                    <a:cubicBezTo>
                      <a:pt x="117" y="156"/>
                      <a:pt x="117" y="156"/>
                      <a:pt x="117" y="156"/>
                    </a:cubicBezTo>
                    <a:cubicBezTo>
                      <a:pt x="113" y="151"/>
                      <a:pt x="113" y="151"/>
                      <a:pt x="113" y="151"/>
                    </a:cubicBezTo>
                    <a:cubicBezTo>
                      <a:pt x="113" y="150"/>
                      <a:pt x="113" y="150"/>
                      <a:pt x="113" y="150"/>
                    </a:cubicBezTo>
                    <a:cubicBezTo>
                      <a:pt x="113" y="150"/>
                      <a:pt x="113" y="150"/>
                      <a:pt x="113" y="150"/>
                    </a:cubicBezTo>
                    <a:cubicBezTo>
                      <a:pt x="115" y="147"/>
                      <a:pt x="115" y="147"/>
                      <a:pt x="115" y="147"/>
                    </a:cubicBezTo>
                    <a:cubicBezTo>
                      <a:pt x="109" y="148"/>
                      <a:pt x="109" y="148"/>
                      <a:pt x="109" y="148"/>
                    </a:cubicBezTo>
                    <a:cubicBezTo>
                      <a:pt x="98" y="146"/>
                      <a:pt x="98" y="146"/>
                      <a:pt x="98" y="146"/>
                    </a:cubicBezTo>
                    <a:cubicBezTo>
                      <a:pt x="94" y="144"/>
                      <a:pt x="91" y="141"/>
                      <a:pt x="90" y="138"/>
                    </a:cubicBezTo>
                    <a:cubicBezTo>
                      <a:pt x="88" y="131"/>
                      <a:pt x="87" y="125"/>
                      <a:pt x="87" y="119"/>
                    </a:cubicBezTo>
                    <a:cubicBezTo>
                      <a:pt x="86" y="121"/>
                      <a:pt x="84" y="122"/>
                      <a:pt x="82" y="122"/>
                    </a:cubicBezTo>
                    <a:cubicBezTo>
                      <a:pt x="73" y="120"/>
                      <a:pt x="73" y="120"/>
                      <a:pt x="73" y="120"/>
                    </a:cubicBezTo>
                    <a:cubicBezTo>
                      <a:pt x="68" y="116"/>
                      <a:pt x="68" y="116"/>
                      <a:pt x="68" y="116"/>
                    </a:cubicBezTo>
                    <a:cubicBezTo>
                      <a:pt x="61" y="114"/>
                      <a:pt x="61" y="114"/>
                      <a:pt x="61" y="114"/>
                    </a:cubicBezTo>
                    <a:cubicBezTo>
                      <a:pt x="58" y="114"/>
                      <a:pt x="58" y="114"/>
                      <a:pt x="58" y="114"/>
                    </a:cubicBezTo>
                    <a:cubicBezTo>
                      <a:pt x="56" y="114"/>
                      <a:pt x="53" y="113"/>
                      <a:pt x="52" y="112"/>
                    </a:cubicBezTo>
                    <a:cubicBezTo>
                      <a:pt x="49" y="110"/>
                      <a:pt x="48" y="108"/>
                      <a:pt x="48" y="107"/>
                    </a:cubicBezTo>
                    <a:cubicBezTo>
                      <a:pt x="47" y="104"/>
                      <a:pt x="48" y="102"/>
                      <a:pt x="51" y="100"/>
                    </a:cubicBezTo>
                    <a:cubicBezTo>
                      <a:pt x="53" y="98"/>
                      <a:pt x="57" y="94"/>
                      <a:pt x="59" y="90"/>
                    </a:cubicBezTo>
                    <a:cubicBezTo>
                      <a:pt x="57" y="87"/>
                      <a:pt x="55" y="83"/>
                      <a:pt x="57" y="80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57" y="77"/>
                      <a:pt x="61" y="76"/>
                      <a:pt x="67" y="74"/>
                    </a:cubicBezTo>
                    <a:cubicBezTo>
                      <a:pt x="67" y="72"/>
                      <a:pt x="68" y="70"/>
                      <a:pt x="69" y="70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4" y="70"/>
                      <a:pt x="74" y="70"/>
                      <a:pt x="74" y="70"/>
                    </a:cubicBezTo>
                    <a:cubicBezTo>
                      <a:pt x="70" y="67"/>
                      <a:pt x="69" y="64"/>
                      <a:pt x="71" y="61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77" y="58"/>
                      <a:pt x="82" y="58"/>
                      <a:pt x="86" y="60"/>
                    </a:cubicBezTo>
                    <a:cubicBezTo>
                      <a:pt x="95" y="67"/>
                      <a:pt x="95" y="67"/>
                      <a:pt x="95" y="67"/>
                    </a:cubicBezTo>
                    <a:cubicBezTo>
                      <a:pt x="104" y="67"/>
                      <a:pt x="104" y="67"/>
                      <a:pt x="104" y="67"/>
                    </a:cubicBezTo>
                    <a:cubicBezTo>
                      <a:pt x="107" y="69"/>
                      <a:pt x="107" y="69"/>
                      <a:pt x="107" y="69"/>
                    </a:cubicBezTo>
                    <a:cubicBezTo>
                      <a:pt x="107" y="72"/>
                      <a:pt x="107" y="72"/>
                      <a:pt x="107" y="72"/>
                    </a:cubicBezTo>
                    <a:cubicBezTo>
                      <a:pt x="107" y="74"/>
                      <a:pt x="106" y="76"/>
                      <a:pt x="105" y="76"/>
                    </a:cubicBezTo>
                    <a:cubicBezTo>
                      <a:pt x="103" y="76"/>
                      <a:pt x="102" y="78"/>
                      <a:pt x="101" y="80"/>
                    </a:cubicBezTo>
                    <a:cubicBezTo>
                      <a:pt x="105" y="90"/>
                      <a:pt x="105" y="90"/>
                      <a:pt x="105" y="90"/>
                    </a:cubicBezTo>
                    <a:cubicBezTo>
                      <a:pt x="108" y="86"/>
                      <a:pt x="110" y="84"/>
                      <a:pt x="113" y="84"/>
                    </a:cubicBezTo>
                    <a:cubicBezTo>
                      <a:pt x="114" y="84"/>
                      <a:pt x="115" y="84"/>
                      <a:pt x="117" y="86"/>
                    </a:cubicBezTo>
                    <a:cubicBezTo>
                      <a:pt x="118" y="88"/>
                      <a:pt x="119" y="92"/>
                      <a:pt x="120" y="95"/>
                    </a:cubicBezTo>
                    <a:cubicBezTo>
                      <a:pt x="120" y="100"/>
                      <a:pt x="121" y="103"/>
                      <a:pt x="123" y="105"/>
                    </a:cubicBezTo>
                    <a:cubicBezTo>
                      <a:pt x="126" y="110"/>
                      <a:pt x="126" y="110"/>
                      <a:pt x="126" y="110"/>
                    </a:cubicBezTo>
                    <a:cubicBezTo>
                      <a:pt x="131" y="116"/>
                      <a:pt x="133" y="120"/>
                      <a:pt x="134" y="124"/>
                    </a:cubicBezTo>
                    <a:cubicBezTo>
                      <a:pt x="150" y="122"/>
                      <a:pt x="150" y="122"/>
                      <a:pt x="150" y="122"/>
                    </a:cubicBezTo>
                    <a:cubicBezTo>
                      <a:pt x="157" y="118"/>
                      <a:pt x="157" y="118"/>
                      <a:pt x="157" y="118"/>
                    </a:cubicBezTo>
                    <a:cubicBezTo>
                      <a:pt x="163" y="110"/>
                      <a:pt x="163" y="110"/>
                      <a:pt x="163" y="110"/>
                    </a:cubicBezTo>
                    <a:cubicBezTo>
                      <a:pt x="166" y="102"/>
                      <a:pt x="166" y="102"/>
                      <a:pt x="166" y="102"/>
                    </a:cubicBezTo>
                    <a:cubicBezTo>
                      <a:pt x="166" y="102"/>
                      <a:pt x="166" y="102"/>
                      <a:pt x="166" y="102"/>
                    </a:cubicBezTo>
                    <a:cubicBezTo>
                      <a:pt x="166" y="102"/>
                      <a:pt x="166" y="102"/>
                      <a:pt x="166" y="102"/>
                    </a:cubicBezTo>
                    <a:cubicBezTo>
                      <a:pt x="168" y="94"/>
                      <a:pt x="168" y="94"/>
                      <a:pt x="168" y="94"/>
                    </a:cubicBezTo>
                    <a:cubicBezTo>
                      <a:pt x="168" y="93"/>
                      <a:pt x="168" y="93"/>
                      <a:pt x="168" y="93"/>
                    </a:cubicBezTo>
                    <a:cubicBezTo>
                      <a:pt x="168" y="92"/>
                      <a:pt x="168" y="92"/>
                      <a:pt x="168" y="92"/>
                    </a:cubicBezTo>
                    <a:cubicBezTo>
                      <a:pt x="169" y="92"/>
                      <a:pt x="169" y="92"/>
                      <a:pt x="169" y="92"/>
                    </a:cubicBezTo>
                    <a:cubicBezTo>
                      <a:pt x="175" y="88"/>
                      <a:pt x="175" y="88"/>
                      <a:pt x="175" y="88"/>
                    </a:cubicBezTo>
                    <a:cubicBezTo>
                      <a:pt x="176" y="88"/>
                      <a:pt x="176" y="88"/>
                      <a:pt x="176" y="88"/>
                    </a:cubicBezTo>
                    <a:cubicBezTo>
                      <a:pt x="175" y="87"/>
                      <a:pt x="175" y="87"/>
                      <a:pt x="175" y="87"/>
                    </a:cubicBezTo>
                    <a:cubicBezTo>
                      <a:pt x="165" y="84"/>
                      <a:pt x="165" y="84"/>
                      <a:pt x="165" y="84"/>
                    </a:cubicBezTo>
                    <a:cubicBezTo>
                      <a:pt x="165" y="84"/>
                      <a:pt x="165" y="84"/>
                      <a:pt x="165" y="84"/>
                    </a:cubicBezTo>
                    <a:cubicBezTo>
                      <a:pt x="165" y="84"/>
                      <a:pt x="165" y="84"/>
                      <a:pt x="165" y="84"/>
                    </a:cubicBezTo>
                    <a:cubicBezTo>
                      <a:pt x="163" y="78"/>
                      <a:pt x="163" y="78"/>
                      <a:pt x="163" y="78"/>
                    </a:cubicBezTo>
                    <a:lnTo>
                      <a:pt x="162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5" name="iŝḷiḍè"/>
              <p:cNvSpPr/>
              <p:nvPr/>
            </p:nvSpPr>
            <p:spPr bwMode="auto">
              <a:xfrm>
                <a:off x="3466" y="2126"/>
                <a:ext cx="440" cy="433"/>
              </a:xfrm>
              <a:custGeom>
                <a:avLst/>
                <a:gdLst>
                  <a:gd name="T0" fmla="*/ 41 w 186"/>
                  <a:gd name="T1" fmla="*/ 60 h 183"/>
                  <a:gd name="T2" fmla="*/ 2 w 186"/>
                  <a:gd name="T3" fmla="*/ 81 h 183"/>
                  <a:gd name="T4" fmla="*/ 15 w 186"/>
                  <a:gd name="T5" fmla="*/ 111 h 183"/>
                  <a:gd name="T6" fmla="*/ 16 w 186"/>
                  <a:gd name="T7" fmla="*/ 111 h 183"/>
                  <a:gd name="T8" fmla="*/ 34 w 186"/>
                  <a:gd name="T9" fmla="*/ 143 h 183"/>
                  <a:gd name="T10" fmla="*/ 44 w 186"/>
                  <a:gd name="T11" fmla="*/ 145 h 183"/>
                  <a:gd name="T12" fmla="*/ 53 w 186"/>
                  <a:gd name="T13" fmla="*/ 150 h 183"/>
                  <a:gd name="T14" fmla="*/ 106 w 186"/>
                  <a:gd name="T15" fmla="*/ 155 h 183"/>
                  <a:gd name="T16" fmla="*/ 109 w 186"/>
                  <a:gd name="T17" fmla="*/ 173 h 183"/>
                  <a:gd name="T18" fmla="*/ 130 w 186"/>
                  <a:gd name="T19" fmla="*/ 171 h 183"/>
                  <a:gd name="T20" fmla="*/ 142 w 186"/>
                  <a:gd name="T21" fmla="*/ 183 h 183"/>
                  <a:gd name="T22" fmla="*/ 151 w 186"/>
                  <a:gd name="T23" fmla="*/ 174 h 183"/>
                  <a:gd name="T24" fmla="*/ 163 w 186"/>
                  <a:gd name="T25" fmla="*/ 175 h 183"/>
                  <a:gd name="T26" fmla="*/ 174 w 186"/>
                  <a:gd name="T27" fmla="*/ 165 h 183"/>
                  <a:gd name="T28" fmla="*/ 172 w 186"/>
                  <a:gd name="T29" fmla="*/ 163 h 183"/>
                  <a:gd name="T30" fmla="*/ 173 w 186"/>
                  <a:gd name="T31" fmla="*/ 153 h 183"/>
                  <a:gd name="T32" fmla="*/ 152 w 186"/>
                  <a:gd name="T33" fmla="*/ 147 h 183"/>
                  <a:gd name="T34" fmla="*/ 142 w 186"/>
                  <a:gd name="T35" fmla="*/ 131 h 183"/>
                  <a:gd name="T36" fmla="*/ 138 w 186"/>
                  <a:gd name="T37" fmla="*/ 118 h 183"/>
                  <a:gd name="T38" fmla="*/ 149 w 186"/>
                  <a:gd name="T39" fmla="*/ 113 h 183"/>
                  <a:gd name="T40" fmla="*/ 156 w 186"/>
                  <a:gd name="T41" fmla="*/ 102 h 183"/>
                  <a:gd name="T42" fmla="*/ 160 w 186"/>
                  <a:gd name="T43" fmla="*/ 98 h 183"/>
                  <a:gd name="T44" fmla="*/ 160 w 186"/>
                  <a:gd name="T45" fmla="*/ 81 h 183"/>
                  <a:gd name="T46" fmla="*/ 170 w 186"/>
                  <a:gd name="T47" fmla="*/ 83 h 183"/>
                  <a:gd name="T48" fmla="*/ 171 w 186"/>
                  <a:gd name="T49" fmla="*/ 84 h 183"/>
                  <a:gd name="T50" fmla="*/ 186 w 186"/>
                  <a:gd name="T51" fmla="*/ 81 h 183"/>
                  <a:gd name="T52" fmla="*/ 169 w 186"/>
                  <a:gd name="T53" fmla="*/ 68 h 183"/>
                  <a:gd name="T54" fmla="*/ 152 w 186"/>
                  <a:gd name="T55" fmla="*/ 63 h 183"/>
                  <a:gd name="T56" fmla="*/ 152 w 186"/>
                  <a:gd name="T57" fmla="*/ 63 h 183"/>
                  <a:gd name="T58" fmla="*/ 131 w 186"/>
                  <a:gd name="T59" fmla="*/ 48 h 183"/>
                  <a:gd name="T60" fmla="*/ 148 w 186"/>
                  <a:gd name="T61" fmla="*/ 29 h 183"/>
                  <a:gd name="T62" fmla="*/ 142 w 186"/>
                  <a:gd name="T63" fmla="*/ 9 h 183"/>
                  <a:gd name="T64" fmla="*/ 114 w 186"/>
                  <a:gd name="T65" fmla="*/ 14 h 183"/>
                  <a:gd name="T66" fmla="*/ 101 w 186"/>
                  <a:gd name="T67" fmla="*/ 7 h 183"/>
                  <a:gd name="T68" fmla="*/ 96 w 186"/>
                  <a:gd name="T69" fmla="*/ 5 h 183"/>
                  <a:gd name="T70" fmla="*/ 95 w 186"/>
                  <a:gd name="T71" fmla="*/ 3 h 183"/>
                  <a:gd name="T72" fmla="*/ 95 w 186"/>
                  <a:gd name="T73" fmla="*/ 3 h 183"/>
                  <a:gd name="T74" fmla="*/ 94 w 186"/>
                  <a:gd name="T75" fmla="*/ 1 h 183"/>
                  <a:gd name="T76" fmla="*/ 94 w 186"/>
                  <a:gd name="T77" fmla="*/ 0 h 183"/>
                  <a:gd name="T78" fmla="*/ 93 w 186"/>
                  <a:gd name="T79" fmla="*/ 11 h 183"/>
                  <a:gd name="T80" fmla="*/ 92 w 186"/>
                  <a:gd name="T81" fmla="*/ 18 h 183"/>
                  <a:gd name="T82" fmla="*/ 93 w 186"/>
                  <a:gd name="T83" fmla="*/ 34 h 183"/>
                  <a:gd name="T84" fmla="*/ 92 w 186"/>
                  <a:gd name="T85" fmla="*/ 35 h 183"/>
                  <a:gd name="T86" fmla="*/ 87 w 186"/>
                  <a:gd name="T87" fmla="*/ 48 h 183"/>
                  <a:gd name="T88" fmla="*/ 67 w 186"/>
                  <a:gd name="T89" fmla="*/ 55 h 183"/>
                  <a:gd name="T90" fmla="*/ 42 w 186"/>
                  <a:gd name="T91" fmla="*/ 6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6" h="183">
                    <a:moveTo>
                      <a:pt x="42" y="60"/>
                    </a:moveTo>
                    <a:cubicBezTo>
                      <a:pt x="41" y="60"/>
                      <a:pt x="41" y="60"/>
                      <a:pt x="41" y="60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2" y="81"/>
                      <a:pt x="2" y="81"/>
                      <a:pt x="2" y="81"/>
                    </a:cubicBezTo>
                    <a:cubicBezTo>
                      <a:pt x="0" y="95"/>
                      <a:pt x="2" y="103"/>
                      <a:pt x="6" y="105"/>
                    </a:cubicBezTo>
                    <a:cubicBezTo>
                      <a:pt x="15" y="111"/>
                      <a:pt x="15" y="111"/>
                      <a:pt x="15" y="111"/>
                    </a:cubicBezTo>
                    <a:cubicBezTo>
                      <a:pt x="16" y="111"/>
                      <a:pt x="16" y="111"/>
                      <a:pt x="16" y="111"/>
                    </a:cubicBezTo>
                    <a:cubicBezTo>
                      <a:pt x="16" y="111"/>
                      <a:pt x="16" y="111"/>
                      <a:pt x="16" y="111"/>
                    </a:cubicBezTo>
                    <a:cubicBezTo>
                      <a:pt x="18" y="126"/>
                      <a:pt x="18" y="126"/>
                      <a:pt x="18" y="126"/>
                    </a:cubicBezTo>
                    <a:cubicBezTo>
                      <a:pt x="26" y="136"/>
                      <a:pt x="31" y="141"/>
                      <a:pt x="34" y="143"/>
                    </a:cubicBezTo>
                    <a:cubicBezTo>
                      <a:pt x="42" y="145"/>
                      <a:pt x="42" y="145"/>
                      <a:pt x="42" y="145"/>
                    </a:cubicBezTo>
                    <a:cubicBezTo>
                      <a:pt x="44" y="145"/>
                      <a:pt x="44" y="145"/>
                      <a:pt x="44" y="145"/>
                    </a:cubicBezTo>
                    <a:cubicBezTo>
                      <a:pt x="44" y="145"/>
                      <a:pt x="44" y="145"/>
                      <a:pt x="44" y="145"/>
                    </a:cubicBezTo>
                    <a:cubicBezTo>
                      <a:pt x="45" y="147"/>
                      <a:pt x="48" y="149"/>
                      <a:pt x="53" y="150"/>
                    </a:cubicBezTo>
                    <a:cubicBezTo>
                      <a:pt x="77" y="151"/>
                      <a:pt x="77" y="151"/>
                      <a:pt x="77" y="151"/>
                    </a:cubicBezTo>
                    <a:cubicBezTo>
                      <a:pt x="94" y="151"/>
                      <a:pt x="104" y="153"/>
                      <a:pt x="106" y="155"/>
                    </a:cubicBezTo>
                    <a:cubicBezTo>
                      <a:pt x="108" y="156"/>
                      <a:pt x="109" y="160"/>
                      <a:pt x="108" y="166"/>
                    </a:cubicBezTo>
                    <a:cubicBezTo>
                      <a:pt x="108" y="170"/>
                      <a:pt x="108" y="173"/>
                      <a:pt x="109" y="173"/>
                    </a:cubicBezTo>
                    <a:cubicBezTo>
                      <a:pt x="118" y="171"/>
                      <a:pt x="118" y="171"/>
                      <a:pt x="118" y="171"/>
                    </a:cubicBezTo>
                    <a:cubicBezTo>
                      <a:pt x="124" y="169"/>
                      <a:pt x="128" y="169"/>
                      <a:pt x="130" y="171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8" y="181"/>
                      <a:pt x="142" y="183"/>
                      <a:pt x="142" y="183"/>
                    </a:cubicBezTo>
                    <a:cubicBezTo>
                      <a:pt x="145" y="182"/>
                      <a:pt x="148" y="179"/>
                      <a:pt x="150" y="175"/>
                    </a:cubicBezTo>
                    <a:cubicBezTo>
                      <a:pt x="151" y="174"/>
                      <a:pt x="151" y="174"/>
                      <a:pt x="151" y="174"/>
                    </a:cubicBezTo>
                    <a:cubicBezTo>
                      <a:pt x="158" y="179"/>
                      <a:pt x="158" y="179"/>
                      <a:pt x="158" y="179"/>
                    </a:cubicBezTo>
                    <a:cubicBezTo>
                      <a:pt x="163" y="175"/>
                      <a:pt x="163" y="175"/>
                      <a:pt x="163" y="175"/>
                    </a:cubicBezTo>
                    <a:cubicBezTo>
                      <a:pt x="164" y="169"/>
                      <a:pt x="167" y="167"/>
                      <a:pt x="172" y="166"/>
                    </a:cubicBezTo>
                    <a:cubicBezTo>
                      <a:pt x="174" y="165"/>
                      <a:pt x="174" y="165"/>
                      <a:pt x="174" y="165"/>
                    </a:cubicBezTo>
                    <a:cubicBezTo>
                      <a:pt x="173" y="164"/>
                      <a:pt x="173" y="164"/>
                      <a:pt x="173" y="164"/>
                    </a:cubicBezTo>
                    <a:cubicBezTo>
                      <a:pt x="172" y="163"/>
                      <a:pt x="172" y="163"/>
                      <a:pt x="172" y="163"/>
                    </a:cubicBezTo>
                    <a:cubicBezTo>
                      <a:pt x="172" y="163"/>
                      <a:pt x="172" y="163"/>
                      <a:pt x="172" y="163"/>
                    </a:cubicBezTo>
                    <a:cubicBezTo>
                      <a:pt x="173" y="153"/>
                      <a:pt x="173" y="153"/>
                      <a:pt x="173" y="153"/>
                    </a:cubicBezTo>
                    <a:cubicBezTo>
                      <a:pt x="170" y="148"/>
                      <a:pt x="166" y="146"/>
                      <a:pt x="161" y="147"/>
                    </a:cubicBezTo>
                    <a:cubicBezTo>
                      <a:pt x="157" y="148"/>
                      <a:pt x="154" y="148"/>
                      <a:pt x="152" y="147"/>
                    </a:cubicBezTo>
                    <a:cubicBezTo>
                      <a:pt x="152" y="145"/>
                      <a:pt x="152" y="145"/>
                      <a:pt x="152" y="143"/>
                    </a:cubicBezTo>
                    <a:cubicBezTo>
                      <a:pt x="149" y="138"/>
                      <a:pt x="146" y="134"/>
                      <a:pt x="142" y="131"/>
                    </a:cubicBezTo>
                    <a:cubicBezTo>
                      <a:pt x="138" y="127"/>
                      <a:pt x="136" y="123"/>
                      <a:pt x="138" y="119"/>
                    </a:cubicBezTo>
                    <a:cubicBezTo>
                      <a:pt x="138" y="118"/>
                      <a:pt x="138" y="118"/>
                      <a:pt x="138" y="118"/>
                    </a:cubicBezTo>
                    <a:cubicBezTo>
                      <a:pt x="150" y="120"/>
                      <a:pt x="150" y="120"/>
                      <a:pt x="150" y="120"/>
                    </a:cubicBezTo>
                    <a:cubicBezTo>
                      <a:pt x="149" y="113"/>
                      <a:pt x="149" y="113"/>
                      <a:pt x="149" y="113"/>
                    </a:cubicBezTo>
                    <a:cubicBezTo>
                      <a:pt x="148" y="109"/>
                      <a:pt x="149" y="107"/>
                      <a:pt x="151" y="105"/>
                    </a:cubicBezTo>
                    <a:cubicBezTo>
                      <a:pt x="152" y="103"/>
                      <a:pt x="154" y="102"/>
                      <a:pt x="156" y="102"/>
                    </a:cubicBezTo>
                    <a:cubicBezTo>
                      <a:pt x="160" y="100"/>
                      <a:pt x="160" y="100"/>
                      <a:pt x="160" y="100"/>
                    </a:cubicBezTo>
                    <a:cubicBezTo>
                      <a:pt x="160" y="98"/>
                      <a:pt x="160" y="98"/>
                      <a:pt x="160" y="98"/>
                    </a:cubicBezTo>
                    <a:cubicBezTo>
                      <a:pt x="157" y="91"/>
                      <a:pt x="156" y="85"/>
                      <a:pt x="157" y="83"/>
                    </a:cubicBezTo>
                    <a:cubicBezTo>
                      <a:pt x="160" y="81"/>
                      <a:pt x="160" y="81"/>
                      <a:pt x="160" y="81"/>
                    </a:cubicBezTo>
                    <a:cubicBezTo>
                      <a:pt x="161" y="80"/>
                      <a:pt x="165" y="81"/>
                      <a:pt x="170" y="83"/>
                    </a:cubicBezTo>
                    <a:cubicBezTo>
                      <a:pt x="170" y="83"/>
                      <a:pt x="170" y="83"/>
                      <a:pt x="170" y="83"/>
                    </a:cubicBezTo>
                    <a:cubicBezTo>
                      <a:pt x="171" y="83"/>
                      <a:pt x="171" y="83"/>
                      <a:pt x="171" y="83"/>
                    </a:cubicBezTo>
                    <a:cubicBezTo>
                      <a:pt x="171" y="84"/>
                      <a:pt x="171" y="84"/>
                      <a:pt x="171" y="84"/>
                    </a:cubicBezTo>
                    <a:cubicBezTo>
                      <a:pt x="175" y="89"/>
                      <a:pt x="178" y="93"/>
                      <a:pt x="179" y="93"/>
                    </a:cubicBezTo>
                    <a:cubicBezTo>
                      <a:pt x="186" y="81"/>
                      <a:pt x="186" y="81"/>
                      <a:pt x="186" y="81"/>
                    </a:cubicBezTo>
                    <a:cubicBezTo>
                      <a:pt x="180" y="73"/>
                      <a:pt x="176" y="67"/>
                      <a:pt x="175" y="64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52" y="63"/>
                      <a:pt x="152" y="63"/>
                      <a:pt x="152" y="63"/>
                    </a:cubicBezTo>
                    <a:cubicBezTo>
                      <a:pt x="152" y="63"/>
                      <a:pt x="152" y="63"/>
                      <a:pt x="152" y="63"/>
                    </a:cubicBezTo>
                    <a:cubicBezTo>
                      <a:pt x="152" y="63"/>
                      <a:pt x="152" y="63"/>
                      <a:pt x="152" y="63"/>
                    </a:cubicBezTo>
                    <a:cubicBezTo>
                      <a:pt x="145" y="60"/>
                      <a:pt x="141" y="56"/>
                      <a:pt x="140" y="53"/>
                    </a:cubicBezTo>
                    <a:cubicBezTo>
                      <a:pt x="131" y="48"/>
                      <a:pt x="131" y="48"/>
                      <a:pt x="131" y="48"/>
                    </a:cubicBezTo>
                    <a:cubicBezTo>
                      <a:pt x="131" y="39"/>
                      <a:pt x="131" y="39"/>
                      <a:pt x="131" y="39"/>
                    </a:cubicBezTo>
                    <a:cubicBezTo>
                      <a:pt x="148" y="29"/>
                      <a:pt x="148" y="29"/>
                      <a:pt x="148" y="29"/>
                    </a:cubicBezTo>
                    <a:cubicBezTo>
                      <a:pt x="148" y="24"/>
                      <a:pt x="146" y="19"/>
                      <a:pt x="144" y="15"/>
                    </a:cubicBezTo>
                    <a:cubicBezTo>
                      <a:pt x="142" y="9"/>
                      <a:pt x="142" y="9"/>
                      <a:pt x="142" y="9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24" y="13"/>
                      <a:pt x="119" y="14"/>
                      <a:pt x="114" y="14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6" y="5"/>
                      <a:pt x="96" y="5"/>
                      <a:pt x="96" y="5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4" y="1"/>
                      <a:pt x="94" y="1"/>
                      <a:pt x="94" y="1"/>
                    </a:cubicBezTo>
                    <a:cubicBezTo>
                      <a:pt x="94" y="1"/>
                      <a:pt x="94" y="1"/>
                      <a:pt x="94" y="1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6"/>
                      <a:pt x="91" y="17"/>
                      <a:pt x="92" y="18"/>
                    </a:cubicBezTo>
                    <a:cubicBezTo>
                      <a:pt x="94" y="21"/>
                      <a:pt x="93" y="24"/>
                      <a:pt x="91" y="27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2" y="34"/>
                      <a:pt x="92" y="34"/>
                      <a:pt x="92" y="34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48"/>
                      <a:pt x="87" y="48"/>
                      <a:pt x="87" y="48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77" y="53"/>
                      <a:pt x="71" y="55"/>
                      <a:pt x="67" y="55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42" y="60"/>
                      <a:pt x="42" y="60"/>
                      <a:pt x="42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6" name="îṧľíde"/>
              <p:cNvSpPr/>
              <p:nvPr/>
            </p:nvSpPr>
            <p:spPr bwMode="auto">
              <a:xfrm>
                <a:off x="4292" y="3051"/>
                <a:ext cx="125" cy="303"/>
              </a:xfrm>
              <a:custGeom>
                <a:avLst/>
                <a:gdLst>
                  <a:gd name="T0" fmla="*/ 40 w 53"/>
                  <a:gd name="T1" fmla="*/ 0 h 128"/>
                  <a:gd name="T2" fmla="*/ 12 w 53"/>
                  <a:gd name="T3" fmla="*/ 35 h 128"/>
                  <a:gd name="T4" fmla="*/ 0 w 53"/>
                  <a:gd name="T5" fmla="*/ 54 h 128"/>
                  <a:gd name="T6" fmla="*/ 3 w 53"/>
                  <a:gd name="T7" fmla="*/ 76 h 128"/>
                  <a:gd name="T8" fmla="*/ 3 w 53"/>
                  <a:gd name="T9" fmla="*/ 77 h 128"/>
                  <a:gd name="T10" fmla="*/ 3 w 53"/>
                  <a:gd name="T11" fmla="*/ 77 h 128"/>
                  <a:gd name="T12" fmla="*/ 1 w 53"/>
                  <a:gd name="T13" fmla="*/ 92 h 128"/>
                  <a:gd name="T14" fmla="*/ 2 w 53"/>
                  <a:gd name="T15" fmla="*/ 101 h 128"/>
                  <a:gd name="T16" fmla="*/ 18 w 53"/>
                  <a:gd name="T17" fmla="*/ 112 h 128"/>
                  <a:gd name="T18" fmla="*/ 18 w 53"/>
                  <a:gd name="T19" fmla="*/ 112 h 128"/>
                  <a:gd name="T20" fmla="*/ 19 w 53"/>
                  <a:gd name="T21" fmla="*/ 112 h 128"/>
                  <a:gd name="T22" fmla="*/ 19 w 53"/>
                  <a:gd name="T23" fmla="*/ 113 h 128"/>
                  <a:gd name="T24" fmla="*/ 19 w 53"/>
                  <a:gd name="T25" fmla="*/ 113 h 128"/>
                  <a:gd name="T26" fmla="*/ 25 w 53"/>
                  <a:gd name="T27" fmla="*/ 124 h 128"/>
                  <a:gd name="T28" fmla="*/ 31 w 53"/>
                  <a:gd name="T29" fmla="*/ 128 h 128"/>
                  <a:gd name="T30" fmla="*/ 33 w 53"/>
                  <a:gd name="T31" fmla="*/ 102 h 128"/>
                  <a:gd name="T32" fmla="*/ 33 w 53"/>
                  <a:gd name="T33" fmla="*/ 101 h 128"/>
                  <a:gd name="T34" fmla="*/ 45 w 53"/>
                  <a:gd name="T35" fmla="*/ 73 h 128"/>
                  <a:gd name="T36" fmla="*/ 49 w 53"/>
                  <a:gd name="T37" fmla="*/ 40 h 128"/>
                  <a:gd name="T38" fmla="*/ 49 w 53"/>
                  <a:gd name="T39" fmla="*/ 39 h 128"/>
                  <a:gd name="T40" fmla="*/ 49 w 53"/>
                  <a:gd name="T41" fmla="*/ 39 h 128"/>
                  <a:gd name="T42" fmla="*/ 53 w 53"/>
                  <a:gd name="T43" fmla="*/ 30 h 128"/>
                  <a:gd name="T44" fmla="*/ 50 w 53"/>
                  <a:gd name="T45" fmla="*/ 22 h 128"/>
                  <a:gd name="T46" fmla="*/ 50 w 53"/>
                  <a:gd name="T47" fmla="*/ 22 h 128"/>
                  <a:gd name="T48" fmla="*/ 49 w 53"/>
                  <a:gd name="T49" fmla="*/ 22 h 128"/>
                  <a:gd name="T50" fmla="*/ 49 w 53"/>
                  <a:gd name="T51" fmla="*/ 12 h 128"/>
                  <a:gd name="T52" fmla="*/ 49 w 53"/>
                  <a:gd name="T53" fmla="*/ 11 h 128"/>
                  <a:gd name="T54" fmla="*/ 49 w 53"/>
                  <a:gd name="T55" fmla="*/ 11 h 128"/>
                  <a:gd name="T56" fmla="*/ 51 w 53"/>
                  <a:gd name="T57" fmla="*/ 8 h 128"/>
                  <a:gd name="T58" fmla="*/ 53 w 53"/>
                  <a:gd name="T59" fmla="*/ 6 h 128"/>
                  <a:gd name="T60" fmla="*/ 40 w 53"/>
                  <a:gd name="T6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3" h="128">
                    <a:moveTo>
                      <a:pt x="40" y="0"/>
                    </a:moveTo>
                    <a:cubicBezTo>
                      <a:pt x="27" y="9"/>
                      <a:pt x="18" y="21"/>
                      <a:pt x="12" y="35"/>
                    </a:cubicBezTo>
                    <a:cubicBezTo>
                      <a:pt x="7" y="47"/>
                      <a:pt x="3" y="53"/>
                      <a:pt x="0" y="54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7"/>
                      <a:pt x="3" y="77"/>
                      <a:pt x="3" y="77"/>
                    </a:cubicBezTo>
                    <a:cubicBezTo>
                      <a:pt x="3" y="77"/>
                      <a:pt x="3" y="77"/>
                      <a:pt x="3" y="77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7"/>
                      <a:pt x="1" y="100"/>
                      <a:pt x="2" y="101"/>
                    </a:cubicBezTo>
                    <a:cubicBezTo>
                      <a:pt x="18" y="112"/>
                      <a:pt x="18" y="112"/>
                      <a:pt x="18" y="112"/>
                    </a:cubicBezTo>
                    <a:cubicBezTo>
                      <a:pt x="18" y="112"/>
                      <a:pt x="18" y="112"/>
                      <a:pt x="18" y="112"/>
                    </a:cubicBezTo>
                    <a:cubicBezTo>
                      <a:pt x="19" y="112"/>
                      <a:pt x="19" y="112"/>
                      <a:pt x="19" y="112"/>
                    </a:cubicBezTo>
                    <a:cubicBezTo>
                      <a:pt x="19" y="113"/>
                      <a:pt x="19" y="113"/>
                      <a:pt x="19" y="113"/>
                    </a:cubicBezTo>
                    <a:cubicBezTo>
                      <a:pt x="19" y="113"/>
                      <a:pt x="19" y="113"/>
                      <a:pt x="19" y="113"/>
                    </a:cubicBezTo>
                    <a:cubicBezTo>
                      <a:pt x="20" y="116"/>
                      <a:pt x="22" y="120"/>
                      <a:pt x="25" y="124"/>
                    </a:cubicBezTo>
                    <a:cubicBezTo>
                      <a:pt x="27" y="126"/>
                      <a:pt x="29" y="127"/>
                      <a:pt x="31" y="128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1"/>
                      <a:pt x="33" y="101"/>
                      <a:pt x="33" y="101"/>
                    </a:cubicBezTo>
                    <a:cubicBezTo>
                      <a:pt x="45" y="73"/>
                      <a:pt x="45" y="73"/>
                      <a:pt x="45" y="73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3" y="6"/>
                      <a:pt x="53" y="6"/>
                      <a:pt x="53" y="6"/>
                    </a:cubicBez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7" name="îṩḷiḓe"/>
              <p:cNvSpPr/>
              <p:nvPr/>
            </p:nvSpPr>
            <p:spPr bwMode="auto">
              <a:xfrm>
                <a:off x="3366" y="3588"/>
                <a:ext cx="195" cy="166"/>
              </a:xfrm>
              <a:custGeom>
                <a:avLst/>
                <a:gdLst>
                  <a:gd name="T0" fmla="*/ 37 w 82"/>
                  <a:gd name="T1" fmla="*/ 7 h 70"/>
                  <a:gd name="T2" fmla="*/ 36 w 82"/>
                  <a:gd name="T3" fmla="*/ 9 h 70"/>
                  <a:gd name="T4" fmla="*/ 36 w 82"/>
                  <a:gd name="T5" fmla="*/ 9 h 70"/>
                  <a:gd name="T6" fmla="*/ 35 w 82"/>
                  <a:gd name="T7" fmla="*/ 10 h 70"/>
                  <a:gd name="T8" fmla="*/ 19 w 82"/>
                  <a:gd name="T9" fmla="*/ 14 h 70"/>
                  <a:gd name="T10" fmla="*/ 20 w 82"/>
                  <a:gd name="T11" fmla="*/ 16 h 70"/>
                  <a:gd name="T12" fmla="*/ 25 w 82"/>
                  <a:gd name="T13" fmla="*/ 22 h 70"/>
                  <a:gd name="T14" fmla="*/ 23 w 82"/>
                  <a:gd name="T15" fmla="*/ 23 h 70"/>
                  <a:gd name="T16" fmla="*/ 16 w 82"/>
                  <a:gd name="T17" fmla="*/ 27 h 70"/>
                  <a:gd name="T18" fmla="*/ 4 w 82"/>
                  <a:gd name="T19" fmla="*/ 36 h 70"/>
                  <a:gd name="T20" fmla="*/ 6 w 82"/>
                  <a:gd name="T21" fmla="*/ 63 h 70"/>
                  <a:gd name="T22" fmla="*/ 18 w 82"/>
                  <a:gd name="T23" fmla="*/ 64 h 70"/>
                  <a:gd name="T24" fmla="*/ 19 w 82"/>
                  <a:gd name="T25" fmla="*/ 64 h 70"/>
                  <a:gd name="T26" fmla="*/ 19 w 82"/>
                  <a:gd name="T27" fmla="*/ 64 h 70"/>
                  <a:gd name="T28" fmla="*/ 31 w 82"/>
                  <a:gd name="T29" fmla="*/ 70 h 70"/>
                  <a:gd name="T30" fmla="*/ 44 w 82"/>
                  <a:gd name="T31" fmla="*/ 68 h 70"/>
                  <a:gd name="T32" fmla="*/ 62 w 82"/>
                  <a:gd name="T33" fmla="*/ 53 h 70"/>
                  <a:gd name="T34" fmla="*/ 63 w 82"/>
                  <a:gd name="T35" fmla="*/ 53 h 70"/>
                  <a:gd name="T36" fmla="*/ 64 w 82"/>
                  <a:gd name="T37" fmla="*/ 52 h 70"/>
                  <a:gd name="T38" fmla="*/ 69 w 82"/>
                  <a:gd name="T39" fmla="*/ 50 h 70"/>
                  <a:gd name="T40" fmla="*/ 68 w 82"/>
                  <a:gd name="T41" fmla="*/ 33 h 70"/>
                  <a:gd name="T42" fmla="*/ 68 w 82"/>
                  <a:gd name="T43" fmla="*/ 33 h 70"/>
                  <a:gd name="T44" fmla="*/ 75 w 82"/>
                  <a:gd name="T45" fmla="*/ 22 h 70"/>
                  <a:gd name="T46" fmla="*/ 75 w 82"/>
                  <a:gd name="T47" fmla="*/ 22 h 70"/>
                  <a:gd name="T48" fmla="*/ 75 w 82"/>
                  <a:gd name="T49" fmla="*/ 22 h 70"/>
                  <a:gd name="T50" fmla="*/ 81 w 82"/>
                  <a:gd name="T51" fmla="*/ 17 h 70"/>
                  <a:gd name="T52" fmla="*/ 79 w 82"/>
                  <a:gd name="T53" fmla="*/ 5 h 70"/>
                  <a:gd name="T54" fmla="*/ 74 w 82"/>
                  <a:gd name="T55" fmla="*/ 0 h 70"/>
                  <a:gd name="T56" fmla="*/ 74 w 82"/>
                  <a:gd name="T57" fmla="*/ 6 h 70"/>
                  <a:gd name="T58" fmla="*/ 64 w 82"/>
                  <a:gd name="T59" fmla="*/ 4 h 70"/>
                  <a:gd name="T60" fmla="*/ 59 w 82"/>
                  <a:gd name="T61" fmla="*/ 7 h 70"/>
                  <a:gd name="T62" fmla="*/ 58 w 82"/>
                  <a:gd name="T63" fmla="*/ 7 h 70"/>
                  <a:gd name="T64" fmla="*/ 58 w 82"/>
                  <a:gd name="T65" fmla="*/ 7 h 70"/>
                  <a:gd name="T66" fmla="*/ 37 w 82"/>
                  <a:gd name="T67" fmla="*/ 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" h="70">
                    <a:moveTo>
                      <a:pt x="37" y="7"/>
                    </a:moveTo>
                    <a:cubicBezTo>
                      <a:pt x="36" y="9"/>
                      <a:pt x="36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4" y="22"/>
                      <a:pt x="24" y="23"/>
                      <a:pt x="23" y="23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0" y="41"/>
                      <a:pt x="0" y="49"/>
                      <a:pt x="6" y="63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9" y="67"/>
                      <a:pt x="55" y="62"/>
                      <a:pt x="62" y="53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9" y="50"/>
                      <a:pt x="69" y="50"/>
                      <a:pt x="69" y="50"/>
                    </a:cubicBezTo>
                    <a:cubicBezTo>
                      <a:pt x="68" y="33"/>
                      <a:pt x="68" y="33"/>
                      <a:pt x="68" y="33"/>
                    </a:cubicBezTo>
                    <a:cubicBezTo>
                      <a:pt x="68" y="33"/>
                      <a:pt x="68" y="33"/>
                      <a:pt x="68" y="3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2" y="13"/>
                      <a:pt x="81" y="8"/>
                      <a:pt x="79" y="5"/>
                    </a:cubicBezTo>
                    <a:cubicBezTo>
                      <a:pt x="78" y="1"/>
                      <a:pt x="76" y="0"/>
                      <a:pt x="74" y="0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7"/>
                      <a:pt x="58" y="7"/>
                      <a:pt x="58" y="7"/>
                    </a:cubicBezTo>
                    <a:lnTo>
                      <a:pt x="3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9" name="îśḻíḍè"/>
            <p:cNvSpPr/>
            <p:nvPr/>
          </p:nvSpPr>
          <p:spPr>
            <a:xfrm>
              <a:off x="4849071" y="2393330"/>
              <a:ext cx="2506688" cy="2506688"/>
            </a:xfrm>
            <a:prstGeom prst="ellips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0" name="íṥḻîḓé"/>
            <p:cNvSpPr/>
            <p:nvPr/>
          </p:nvSpPr>
          <p:spPr>
            <a:xfrm>
              <a:off x="5754162" y="1938401"/>
              <a:ext cx="696504" cy="696504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ïśliḓê"/>
            <p:cNvSpPr/>
            <p:nvPr/>
          </p:nvSpPr>
          <p:spPr>
            <a:xfrm>
              <a:off x="6931977" y="2618412"/>
              <a:ext cx="696504" cy="696504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3" name="îsļíḍé"/>
            <p:cNvSpPr/>
            <p:nvPr/>
          </p:nvSpPr>
          <p:spPr>
            <a:xfrm>
              <a:off x="6931977" y="3978432"/>
              <a:ext cx="696504" cy="696504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4" name="iŝḷîďe"/>
            <p:cNvSpPr/>
            <p:nvPr/>
          </p:nvSpPr>
          <p:spPr>
            <a:xfrm>
              <a:off x="5754162" y="4658443"/>
              <a:ext cx="696504" cy="696504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5" name="ísḷîḋè"/>
            <p:cNvSpPr/>
            <p:nvPr/>
          </p:nvSpPr>
          <p:spPr>
            <a:xfrm>
              <a:off x="4576351" y="3978432"/>
              <a:ext cx="696504" cy="696504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6" name="iṧľíḓê"/>
            <p:cNvSpPr/>
            <p:nvPr/>
          </p:nvSpPr>
          <p:spPr>
            <a:xfrm>
              <a:off x="4576351" y="2618412"/>
              <a:ext cx="696504" cy="696504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7" name="îṧ1ïḍê"/>
            <p:cNvSpPr/>
            <p:nvPr/>
          </p:nvSpPr>
          <p:spPr>
            <a:xfrm>
              <a:off x="5631771" y="1407639"/>
              <a:ext cx="941283" cy="307777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Fallback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ïŝḷïḍé"/>
            <p:cNvSpPr/>
            <p:nvPr/>
          </p:nvSpPr>
          <p:spPr>
            <a:xfrm>
              <a:off x="5358983" y="5514437"/>
              <a:ext cx="1779336" cy="26042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Memorization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îṩḻídé"/>
            <p:cNvSpPr/>
            <p:nvPr/>
          </p:nvSpPr>
          <p:spPr>
            <a:xfrm>
              <a:off x="7798138" y="2594905"/>
              <a:ext cx="941283" cy="307777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Mapping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îṧļïḍé"/>
            <p:cNvSpPr/>
            <p:nvPr/>
          </p:nvSpPr>
          <p:spPr>
            <a:xfrm>
              <a:off x="3452579" y="2594905"/>
              <a:ext cx="941283" cy="307777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r" defTabSz="-635">
                <a:tabLst>
                  <a:tab pos="359410" algn="l"/>
                </a:tabLst>
              </a:pPr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Keras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ïṡ1ïďê"/>
            <p:cNvSpPr/>
            <p:nvPr/>
          </p:nvSpPr>
          <p:spPr>
            <a:xfrm>
              <a:off x="3489436" y="4253051"/>
              <a:ext cx="941283" cy="307777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r" defTabSz="359410" fontAlgn="auto">
                <a:spcBef>
                  <a:spcPts val="0"/>
                </a:spcBef>
                <a:spcAft>
                  <a:spcPts val="600"/>
                </a:spcAft>
                <a:tabLst>
                  <a:tab pos="359410" algn="l"/>
                </a:tabLst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Embedding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îśľîḓé"/>
            <p:cNvSpPr/>
            <p:nvPr/>
          </p:nvSpPr>
          <p:spPr>
            <a:xfrm>
              <a:off x="7798138" y="4253051"/>
              <a:ext cx="941283" cy="307777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Form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îṡliḓè"/>
            <p:cNvSpPr/>
            <p:nvPr/>
          </p:nvSpPr>
          <p:spPr bwMode="auto">
            <a:xfrm>
              <a:off x="5917267" y="2057929"/>
              <a:ext cx="370293" cy="390105"/>
            </a:xfrm>
            <a:custGeom>
              <a:avLst/>
              <a:gdLst>
                <a:gd name="T0" fmla="*/ 126 w 466"/>
                <a:gd name="T1" fmla="*/ 153 h 491"/>
                <a:gd name="T2" fmla="*/ 233 w 466"/>
                <a:gd name="T3" fmla="*/ 61 h 491"/>
                <a:gd name="T4" fmla="*/ 258 w 466"/>
                <a:gd name="T5" fmla="*/ 122 h 491"/>
                <a:gd name="T6" fmla="*/ 233 w 466"/>
                <a:gd name="T7" fmla="*/ 101 h 491"/>
                <a:gd name="T8" fmla="*/ 402 w 466"/>
                <a:gd name="T9" fmla="*/ 399 h 491"/>
                <a:gd name="T10" fmla="*/ 433 w 466"/>
                <a:gd name="T11" fmla="*/ 215 h 491"/>
                <a:gd name="T12" fmla="*/ 452 w 466"/>
                <a:gd name="T13" fmla="*/ 160 h 491"/>
                <a:gd name="T14" fmla="*/ 233 w 466"/>
                <a:gd name="T15" fmla="*/ 0 h 491"/>
                <a:gd name="T16" fmla="*/ 15 w 466"/>
                <a:gd name="T17" fmla="*/ 160 h 491"/>
                <a:gd name="T18" fmla="*/ 34 w 466"/>
                <a:gd name="T19" fmla="*/ 215 h 491"/>
                <a:gd name="T20" fmla="*/ 64 w 466"/>
                <a:gd name="T21" fmla="*/ 399 h 491"/>
                <a:gd name="T22" fmla="*/ 3 w 466"/>
                <a:gd name="T23" fmla="*/ 445 h 491"/>
                <a:gd name="T24" fmla="*/ 418 w 466"/>
                <a:gd name="T25" fmla="*/ 491 h 491"/>
                <a:gd name="T26" fmla="*/ 418 w 466"/>
                <a:gd name="T27" fmla="*/ 399 h 491"/>
                <a:gd name="T28" fmla="*/ 221 w 466"/>
                <a:gd name="T29" fmla="*/ 33 h 491"/>
                <a:gd name="T30" fmla="*/ 246 w 466"/>
                <a:gd name="T31" fmla="*/ 33 h 491"/>
                <a:gd name="T32" fmla="*/ 34 w 466"/>
                <a:gd name="T33" fmla="*/ 183 h 491"/>
                <a:gd name="T34" fmla="*/ 371 w 466"/>
                <a:gd name="T35" fmla="*/ 399 h 491"/>
                <a:gd name="T36" fmla="*/ 341 w 466"/>
                <a:gd name="T37" fmla="*/ 215 h 491"/>
                <a:gd name="T38" fmla="*/ 310 w 466"/>
                <a:gd name="T39" fmla="*/ 215 h 491"/>
                <a:gd name="T40" fmla="*/ 279 w 466"/>
                <a:gd name="T41" fmla="*/ 399 h 491"/>
                <a:gd name="T42" fmla="*/ 310 w 466"/>
                <a:gd name="T43" fmla="*/ 215 h 491"/>
                <a:gd name="T44" fmla="*/ 249 w 466"/>
                <a:gd name="T45" fmla="*/ 399 h 491"/>
                <a:gd name="T46" fmla="*/ 218 w 466"/>
                <a:gd name="T47" fmla="*/ 215 h 491"/>
                <a:gd name="T48" fmla="*/ 187 w 466"/>
                <a:gd name="T49" fmla="*/ 215 h 491"/>
                <a:gd name="T50" fmla="*/ 156 w 466"/>
                <a:gd name="T51" fmla="*/ 399 h 491"/>
                <a:gd name="T52" fmla="*/ 187 w 466"/>
                <a:gd name="T53" fmla="*/ 215 h 491"/>
                <a:gd name="T54" fmla="*/ 126 w 466"/>
                <a:gd name="T55" fmla="*/ 399 h 491"/>
                <a:gd name="T56" fmla="*/ 95 w 466"/>
                <a:gd name="T57" fmla="*/ 215 h 491"/>
                <a:gd name="T58" fmla="*/ 418 w 466"/>
                <a:gd name="T59" fmla="*/ 460 h 491"/>
                <a:gd name="T60" fmla="*/ 34 w 466"/>
                <a:gd name="T61" fmla="*/ 445 h 491"/>
                <a:gd name="T62" fmla="*/ 418 w 466"/>
                <a:gd name="T63" fmla="*/ 430 h 491"/>
                <a:gd name="T64" fmla="*/ 418 w 466"/>
                <a:gd name="T65" fmla="*/ 46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6" h="491">
                  <a:moveTo>
                    <a:pt x="233" y="61"/>
                  </a:moveTo>
                  <a:cubicBezTo>
                    <a:pt x="126" y="153"/>
                    <a:pt x="126" y="153"/>
                    <a:pt x="126" y="153"/>
                  </a:cubicBezTo>
                  <a:cubicBezTo>
                    <a:pt x="341" y="153"/>
                    <a:pt x="341" y="153"/>
                    <a:pt x="341" y="153"/>
                  </a:cubicBezTo>
                  <a:cubicBezTo>
                    <a:pt x="233" y="61"/>
                    <a:pt x="233" y="61"/>
                    <a:pt x="233" y="61"/>
                  </a:cubicBezTo>
                  <a:close/>
                  <a:moveTo>
                    <a:pt x="233" y="101"/>
                  </a:moveTo>
                  <a:cubicBezTo>
                    <a:pt x="258" y="122"/>
                    <a:pt x="258" y="122"/>
                    <a:pt x="258" y="122"/>
                  </a:cubicBezTo>
                  <a:cubicBezTo>
                    <a:pt x="209" y="122"/>
                    <a:pt x="209" y="122"/>
                    <a:pt x="209" y="122"/>
                  </a:cubicBezTo>
                  <a:cubicBezTo>
                    <a:pt x="233" y="101"/>
                    <a:pt x="233" y="101"/>
                    <a:pt x="233" y="101"/>
                  </a:cubicBezTo>
                  <a:close/>
                  <a:moveTo>
                    <a:pt x="418" y="399"/>
                  </a:moveTo>
                  <a:cubicBezTo>
                    <a:pt x="402" y="399"/>
                    <a:pt x="402" y="399"/>
                    <a:pt x="402" y="39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33" y="215"/>
                    <a:pt x="433" y="215"/>
                    <a:pt x="433" y="215"/>
                  </a:cubicBezTo>
                  <a:cubicBezTo>
                    <a:pt x="446" y="215"/>
                    <a:pt x="458" y="206"/>
                    <a:pt x="462" y="194"/>
                  </a:cubicBezTo>
                  <a:cubicBezTo>
                    <a:pt x="466" y="181"/>
                    <a:pt x="462" y="168"/>
                    <a:pt x="452" y="160"/>
                  </a:cubicBezTo>
                  <a:cubicBezTo>
                    <a:pt x="263" y="7"/>
                    <a:pt x="263" y="7"/>
                    <a:pt x="263" y="7"/>
                  </a:cubicBezTo>
                  <a:cubicBezTo>
                    <a:pt x="253" y="2"/>
                    <a:pt x="243" y="0"/>
                    <a:pt x="233" y="0"/>
                  </a:cubicBezTo>
                  <a:cubicBezTo>
                    <a:pt x="223" y="0"/>
                    <a:pt x="213" y="2"/>
                    <a:pt x="204" y="7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4" y="168"/>
                    <a:pt x="0" y="181"/>
                    <a:pt x="4" y="194"/>
                  </a:cubicBezTo>
                  <a:cubicBezTo>
                    <a:pt x="9" y="206"/>
                    <a:pt x="20" y="215"/>
                    <a:pt x="34" y="215"/>
                  </a:cubicBezTo>
                  <a:cubicBezTo>
                    <a:pt x="64" y="215"/>
                    <a:pt x="64" y="215"/>
                    <a:pt x="64" y="215"/>
                  </a:cubicBezTo>
                  <a:cubicBezTo>
                    <a:pt x="64" y="399"/>
                    <a:pt x="64" y="399"/>
                    <a:pt x="64" y="399"/>
                  </a:cubicBezTo>
                  <a:cubicBezTo>
                    <a:pt x="49" y="399"/>
                    <a:pt x="49" y="399"/>
                    <a:pt x="49" y="399"/>
                  </a:cubicBezTo>
                  <a:cubicBezTo>
                    <a:pt x="23" y="399"/>
                    <a:pt x="3" y="420"/>
                    <a:pt x="3" y="445"/>
                  </a:cubicBezTo>
                  <a:cubicBezTo>
                    <a:pt x="3" y="470"/>
                    <a:pt x="23" y="491"/>
                    <a:pt x="49" y="491"/>
                  </a:cubicBezTo>
                  <a:cubicBezTo>
                    <a:pt x="418" y="491"/>
                    <a:pt x="418" y="491"/>
                    <a:pt x="418" y="491"/>
                  </a:cubicBezTo>
                  <a:cubicBezTo>
                    <a:pt x="443" y="491"/>
                    <a:pt x="464" y="470"/>
                    <a:pt x="464" y="445"/>
                  </a:cubicBezTo>
                  <a:cubicBezTo>
                    <a:pt x="464" y="420"/>
                    <a:pt x="443" y="399"/>
                    <a:pt x="418" y="399"/>
                  </a:cubicBezTo>
                  <a:close/>
                  <a:moveTo>
                    <a:pt x="34" y="183"/>
                  </a:moveTo>
                  <a:cubicBezTo>
                    <a:pt x="221" y="33"/>
                    <a:pt x="221" y="33"/>
                    <a:pt x="221" y="33"/>
                  </a:cubicBezTo>
                  <a:cubicBezTo>
                    <a:pt x="224" y="31"/>
                    <a:pt x="229" y="30"/>
                    <a:pt x="233" y="30"/>
                  </a:cubicBezTo>
                  <a:cubicBezTo>
                    <a:pt x="238" y="30"/>
                    <a:pt x="242" y="31"/>
                    <a:pt x="246" y="33"/>
                  </a:cubicBezTo>
                  <a:cubicBezTo>
                    <a:pt x="433" y="184"/>
                    <a:pt x="433" y="184"/>
                    <a:pt x="433" y="184"/>
                  </a:cubicBezTo>
                  <a:cubicBezTo>
                    <a:pt x="34" y="183"/>
                    <a:pt x="34" y="183"/>
                    <a:pt x="34" y="183"/>
                  </a:cubicBezTo>
                  <a:close/>
                  <a:moveTo>
                    <a:pt x="371" y="215"/>
                  </a:moveTo>
                  <a:cubicBezTo>
                    <a:pt x="371" y="399"/>
                    <a:pt x="371" y="399"/>
                    <a:pt x="371" y="399"/>
                  </a:cubicBezTo>
                  <a:cubicBezTo>
                    <a:pt x="341" y="399"/>
                    <a:pt x="341" y="399"/>
                    <a:pt x="341" y="399"/>
                  </a:cubicBezTo>
                  <a:cubicBezTo>
                    <a:pt x="341" y="215"/>
                    <a:pt x="341" y="215"/>
                    <a:pt x="341" y="215"/>
                  </a:cubicBezTo>
                  <a:cubicBezTo>
                    <a:pt x="371" y="215"/>
                    <a:pt x="371" y="215"/>
                    <a:pt x="371" y="215"/>
                  </a:cubicBezTo>
                  <a:close/>
                  <a:moveTo>
                    <a:pt x="310" y="215"/>
                  </a:moveTo>
                  <a:cubicBezTo>
                    <a:pt x="310" y="399"/>
                    <a:pt x="310" y="399"/>
                    <a:pt x="310" y="399"/>
                  </a:cubicBezTo>
                  <a:cubicBezTo>
                    <a:pt x="279" y="399"/>
                    <a:pt x="279" y="399"/>
                    <a:pt x="279" y="399"/>
                  </a:cubicBezTo>
                  <a:cubicBezTo>
                    <a:pt x="279" y="215"/>
                    <a:pt x="279" y="215"/>
                    <a:pt x="279" y="215"/>
                  </a:cubicBezTo>
                  <a:cubicBezTo>
                    <a:pt x="310" y="215"/>
                    <a:pt x="310" y="215"/>
                    <a:pt x="310" y="215"/>
                  </a:cubicBezTo>
                  <a:close/>
                  <a:moveTo>
                    <a:pt x="249" y="215"/>
                  </a:moveTo>
                  <a:cubicBezTo>
                    <a:pt x="249" y="399"/>
                    <a:pt x="249" y="399"/>
                    <a:pt x="249" y="399"/>
                  </a:cubicBezTo>
                  <a:cubicBezTo>
                    <a:pt x="218" y="399"/>
                    <a:pt x="218" y="399"/>
                    <a:pt x="218" y="399"/>
                  </a:cubicBezTo>
                  <a:cubicBezTo>
                    <a:pt x="218" y="215"/>
                    <a:pt x="218" y="215"/>
                    <a:pt x="218" y="215"/>
                  </a:cubicBezTo>
                  <a:cubicBezTo>
                    <a:pt x="249" y="215"/>
                    <a:pt x="249" y="215"/>
                    <a:pt x="249" y="215"/>
                  </a:cubicBezTo>
                  <a:close/>
                  <a:moveTo>
                    <a:pt x="187" y="215"/>
                  </a:moveTo>
                  <a:cubicBezTo>
                    <a:pt x="187" y="399"/>
                    <a:pt x="187" y="399"/>
                    <a:pt x="187" y="399"/>
                  </a:cubicBezTo>
                  <a:cubicBezTo>
                    <a:pt x="156" y="399"/>
                    <a:pt x="156" y="399"/>
                    <a:pt x="156" y="399"/>
                  </a:cubicBezTo>
                  <a:cubicBezTo>
                    <a:pt x="156" y="215"/>
                    <a:pt x="156" y="215"/>
                    <a:pt x="156" y="215"/>
                  </a:cubicBezTo>
                  <a:cubicBezTo>
                    <a:pt x="187" y="215"/>
                    <a:pt x="187" y="215"/>
                    <a:pt x="187" y="215"/>
                  </a:cubicBezTo>
                  <a:close/>
                  <a:moveTo>
                    <a:pt x="126" y="215"/>
                  </a:moveTo>
                  <a:cubicBezTo>
                    <a:pt x="126" y="399"/>
                    <a:pt x="126" y="399"/>
                    <a:pt x="126" y="399"/>
                  </a:cubicBezTo>
                  <a:cubicBezTo>
                    <a:pt x="95" y="399"/>
                    <a:pt x="95" y="399"/>
                    <a:pt x="95" y="399"/>
                  </a:cubicBezTo>
                  <a:cubicBezTo>
                    <a:pt x="95" y="215"/>
                    <a:pt x="95" y="215"/>
                    <a:pt x="95" y="215"/>
                  </a:cubicBezTo>
                  <a:cubicBezTo>
                    <a:pt x="126" y="215"/>
                    <a:pt x="126" y="215"/>
                    <a:pt x="126" y="215"/>
                  </a:cubicBezTo>
                  <a:close/>
                  <a:moveTo>
                    <a:pt x="418" y="460"/>
                  </a:moveTo>
                  <a:cubicBezTo>
                    <a:pt x="49" y="460"/>
                    <a:pt x="49" y="460"/>
                    <a:pt x="49" y="460"/>
                  </a:cubicBezTo>
                  <a:cubicBezTo>
                    <a:pt x="40" y="460"/>
                    <a:pt x="34" y="453"/>
                    <a:pt x="34" y="445"/>
                  </a:cubicBezTo>
                  <a:cubicBezTo>
                    <a:pt x="34" y="437"/>
                    <a:pt x="40" y="430"/>
                    <a:pt x="49" y="430"/>
                  </a:cubicBezTo>
                  <a:cubicBezTo>
                    <a:pt x="418" y="430"/>
                    <a:pt x="418" y="430"/>
                    <a:pt x="418" y="430"/>
                  </a:cubicBezTo>
                  <a:cubicBezTo>
                    <a:pt x="426" y="430"/>
                    <a:pt x="433" y="437"/>
                    <a:pt x="433" y="445"/>
                  </a:cubicBezTo>
                  <a:cubicBezTo>
                    <a:pt x="433" y="453"/>
                    <a:pt x="426" y="460"/>
                    <a:pt x="418" y="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íṣḷiďê"/>
            <p:cNvSpPr/>
            <p:nvPr/>
          </p:nvSpPr>
          <p:spPr bwMode="auto">
            <a:xfrm>
              <a:off x="4734366" y="2750505"/>
              <a:ext cx="370293" cy="390105"/>
            </a:xfrm>
            <a:custGeom>
              <a:avLst/>
              <a:gdLst>
                <a:gd name="T0" fmla="*/ 126 w 466"/>
                <a:gd name="T1" fmla="*/ 153 h 491"/>
                <a:gd name="T2" fmla="*/ 233 w 466"/>
                <a:gd name="T3" fmla="*/ 61 h 491"/>
                <a:gd name="T4" fmla="*/ 258 w 466"/>
                <a:gd name="T5" fmla="*/ 122 h 491"/>
                <a:gd name="T6" fmla="*/ 233 w 466"/>
                <a:gd name="T7" fmla="*/ 101 h 491"/>
                <a:gd name="T8" fmla="*/ 402 w 466"/>
                <a:gd name="T9" fmla="*/ 399 h 491"/>
                <a:gd name="T10" fmla="*/ 433 w 466"/>
                <a:gd name="T11" fmla="*/ 215 h 491"/>
                <a:gd name="T12" fmla="*/ 452 w 466"/>
                <a:gd name="T13" fmla="*/ 160 h 491"/>
                <a:gd name="T14" fmla="*/ 233 w 466"/>
                <a:gd name="T15" fmla="*/ 0 h 491"/>
                <a:gd name="T16" fmla="*/ 15 w 466"/>
                <a:gd name="T17" fmla="*/ 160 h 491"/>
                <a:gd name="T18" fmla="*/ 34 w 466"/>
                <a:gd name="T19" fmla="*/ 215 h 491"/>
                <a:gd name="T20" fmla="*/ 64 w 466"/>
                <a:gd name="T21" fmla="*/ 399 h 491"/>
                <a:gd name="T22" fmla="*/ 3 w 466"/>
                <a:gd name="T23" fmla="*/ 445 h 491"/>
                <a:gd name="T24" fmla="*/ 418 w 466"/>
                <a:gd name="T25" fmla="*/ 491 h 491"/>
                <a:gd name="T26" fmla="*/ 418 w 466"/>
                <a:gd name="T27" fmla="*/ 399 h 491"/>
                <a:gd name="T28" fmla="*/ 221 w 466"/>
                <a:gd name="T29" fmla="*/ 33 h 491"/>
                <a:gd name="T30" fmla="*/ 246 w 466"/>
                <a:gd name="T31" fmla="*/ 33 h 491"/>
                <a:gd name="T32" fmla="*/ 34 w 466"/>
                <a:gd name="T33" fmla="*/ 183 h 491"/>
                <a:gd name="T34" fmla="*/ 371 w 466"/>
                <a:gd name="T35" fmla="*/ 399 h 491"/>
                <a:gd name="T36" fmla="*/ 341 w 466"/>
                <a:gd name="T37" fmla="*/ 215 h 491"/>
                <a:gd name="T38" fmla="*/ 310 w 466"/>
                <a:gd name="T39" fmla="*/ 215 h 491"/>
                <a:gd name="T40" fmla="*/ 279 w 466"/>
                <a:gd name="T41" fmla="*/ 399 h 491"/>
                <a:gd name="T42" fmla="*/ 310 w 466"/>
                <a:gd name="T43" fmla="*/ 215 h 491"/>
                <a:gd name="T44" fmla="*/ 249 w 466"/>
                <a:gd name="T45" fmla="*/ 399 h 491"/>
                <a:gd name="T46" fmla="*/ 218 w 466"/>
                <a:gd name="T47" fmla="*/ 215 h 491"/>
                <a:gd name="T48" fmla="*/ 187 w 466"/>
                <a:gd name="T49" fmla="*/ 215 h 491"/>
                <a:gd name="T50" fmla="*/ 156 w 466"/>
                <a:gd name="T51" fmla="*/ 399 h 491"/>
                <a:gd name="T52" fmla="*/ 187 w 466"/>
                <a:gd name="T53" fmla="*/ 215 h 491"/>
                <a:gd name="T54" fmla="*/ 126 w 466"/>
                <a:gd name="T55" fmla="*/ 399 h 491"/>
                <a:gd name="T56" fmla="*/ 95 w 466"/>
                <a:gd name="T57" fmla="*/ 215 h 491"/>
                <a:gd name="T58" fmla="*/ 418 w 466"/>
                <a:gd name="T59" fmla="*/ 460 h 491"/>
                <a:gd name="T60" fmla="*/ 34 w 466"/>
                <a:gd name="T61" fmla="*/ 445 h 491"/>
                <a:gd name="T62" fmla="*/ 418 w 466"/>
                <a:gd name="T63" fmla="*/ 430 h 491"/>
                <a:gd name="T64" fmla="*/ 418 w 466"/>
                <a:gd name="T65" fmla="*/ 46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6" h="491">
                  <a:moveTo>
                    <a:pt x="233" y="61"/>
                  </a:moveTo>
                  <a:cubicBezTo>
                    <a:pt x="126" y="153"/>
                    <a:pt x="126" y="153"/>
                    <a:pt x="126" y="153"/>
                  </a:cubicBezTo>
                  <a:cubicBezTo>
                    <a:pt x="341" y="153"/>
                    <a:pt x="341" y="153"/>
                    <a:pt x="341" y="153"/>
                  </a:cubicBezTo>
                  <a:cubicBezTo>
                    <a:pt x="233" y="61"/>
                    <a:pt x="233" y="61"/>
                    <a:pt x="233" y="61"/>
                  </a:cubicBezTo>
                  <a:close/>
                  <a:moveTo>
                    <a:pt x="233" y="101"/>
                  </a:moveTo>
                  <a:cubicBezTo>
                    <a:pt x="258" y="122"/>
                    <a:pt x="258" y="122"/>
                    <a:pt x="258" y="122"/>
                  </a:cubicBezTo>
                  <a:cubicBezTo>
                    <a:pt x="209" y="122"/>
                    <a:pt x="209" y="122"/>
                    <a:pt x="209" y="122"/>
                  </a:cubicBezTo>
                  <a:cubicBezTo>
                    <a:pt x="233" y="101"/>
                    <a:pt x="233" y="101"/>
                    <a:pt x="233" y="101"/>
                  </a:cubicBezTo>
                  <a:close/>
                  <a:moveTo>
                    <a:pt x="418" y="399"/>
                  </a:moveTo>
                  <a:cubicBezTo>
                    <a:pt x="402" y="399"/>
                    <a:pt x="402" y="399"/>
                    <a:pt x="402" y="39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33" y="215"/>
                    <a:pt x="433" y="215"/>
                    <a:pt x="433" y="215"/>
                  </a:cubicBezTo>
                  <a:cubicBezTo>
                    <a:pt x="446" y="215"/>
                    <a:pt x="458" y="206"/>
                    <a:pt x="462" y="194"/>
                  </a:cubicBezTo>
                  <a:cubicBezTo>
                    <a:pt x="466" y="181"/>
                    <a:pt x="462" y="168"/>
                    <a:pt x="452" y="160"/>
                  </a:cubicBezTo>
                  <a:cubicBezTo>
                    <a:pt x="263" y="7"/>
                    <a:pt x="263" y="7"/>
                    <a:pt x="263" y="7"/>
                  </a:cubicBezTo>
                  <a:cubicBezTo>
                    <a:pt x="253" y="2"/>
                    <a:pt x="243" y="0"/>
                    <a:pt x="233" y="0"/>
                  </a:cubicBezTo>
                  <a:cubicBezTo>
                    <a:pt x="223" y="0"/>
                    <a:pt x="213" y="2"/>
                    <a:pt x="204" y="7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4" y="168"/>
                    <a:pt x="0" y="181"/>
                    <a:pt x="4" y="194"/>
                  </a:cubicBezTo>
                  <a:cubicBezTo>
                    <a:pt x="9" y="206"/>
                    <a:pt x="20" y="215"/>
                    <a:pt x="34" y="215"/>
                  </a:cubicBezTo>
                  <a:cubicBezTo>
                    <a:pt x="64" y="215"/>
                    <a:pt x="64" y="215"/>
                    <a:pt x="64" y="215"/>
                  </a:cubicBezTo>
                  <a:cubicBezTo>
                    <a:pt x="64" y="399"/>
                    <a:pt x="64" y="399"/>
                    <a:pt x="64" y="399"/>
                  </a:cubicBezTo>
                  <a:cubicBezTo>
                    <a:pt x="49" y="399"/>
                    <a:pt x="49" y="399"/>
                    <a:pt x="49" y="399"/>
                  </a:cubicBezTo>
                  <a:cubicBezTo>
                    <a:pt x="23" y="399"/>
                    <a:pt x="3" y="420"/>
                    <a:pt x="3" y="445"/>
                  </a:cubicBezTo>
                  <a:cubicBezTo>
                    <a:pt x="3" y="470"/>
                    <a:pt x="23" y="491"/>
                    <a:pt x="49" y="491"/>
                  </a:cubicBezTo>
                  <a:cubicBezTo>
                    <a:pt x="418" y="491"/>
                    <a:pt x="418" y="491"/>
                    <a:pt x="418" y="491"/>
                  </a:cubicBezTo>
                  <a:cubicBezTo>
                    <a:pt x="443" y="491"/>
                    <a:pt x="464" y="470"/>
                    <a:pt x="464" y="445"/>
                  </a:cubicBezTo>
                  <a:cubicBezTo>
                    <a:pt x="464" y="420"/>
                    <a:pt x="443" y="399"/>
                    <a:pt x="418" y="399"/>
                  </a:cubicBezTo>
                  <a:close/>
                  <a:moveTo>
                    <a:pt x="34" y="183"/>
                  </a:moveTo>
                  <a:cubicBezTo>
                    <a:pt x="221" y="33"/>
                    <a:pt x="221" y="33"/>
                    <a:pt x="221" y="33"/>
                  </a:cubicBezTo>
                  <a:cubicBezTo>
                    <a:pt x="224" y="31"/>
                    <a:pt x="229" y="30"/>
                    <a:pt x="233" y="30"/>
                  </a:cubicBezTo>
                  <a:cubicBezTo>
                    <a:pt x="238" y="30"/>
                    <a:pt x="242" y="31"/>
                    <a:pt x="246" y="33"/>
                  </a:cubicBezTo>
                  <a:cubicBezTo>
                    <a:pt x="433" y="184"/>
                    <a:pt x="433" y="184"/>
                    <a:pt x="433" y="184"/>
                  </a:cubicBezTo>
                  <a:cubicBezTo>
                    <a:pt x="34" y="183"/>
                    <a:pt x="34" y="183"/>
                    <a:pt x="34" y="183"/>
                  </a:cubicBezTo>
                  <a:close/>
                  <a:moveTo>
                    <a:pt x="371" y="215"/>
                  </a:moveTo>
                  <a:cubicBezTo>
                    <a:pt x="371" y="399"/>
                    <a:pt x="371" y="399"/>
                    <a:pt x="371" y="399"/>
                  </a:cubicBezTo>
                  <a:cubicBezTo>
                    <a:pt x="341" y="399"/>
                    <a:pt x="341" y="399"/>
                    <a:pt x="341" y="399"/>
                  </a:cubicBezTo>
                  <a:cubicBezTo>
                    <a:pt x="341" y="215"/>
                    <a:pt x="341" y="215"/>
                    <a:pt x="341" y="215"/>
                  </a:cubicBezTo>
                  <a:cubicBezTo>
                    <a:pt x="371" y="215"/>
                    <a:pt x="371" y="215"/>
                    <a:pt x="371" y="215"/>
                  </a:cubicBezTo>
                  <a:close/>
                  <a:moveTo>
                    <a:pt x="310" y="215"/>
                  </a:moveTo>
                  <a:cubicBezTo>
                    <a:pt x="310" y="399"/>
                    <a:pt x="310" y="399"/>
                    <a:pt x="310" y="399"/>
                  </a:cubicBezTo>
                  <a:cubicBezTo>
                    <a:pt x="279" y="399"/>
                    <a:pt x="279" y="399"/>
                    <a:pt x="279" y="399"/>
                  </a:cubicBezTo>
                  <a:cubicBezTo>
                    <a:pt x="279" y="215"/>
                    <a:pt x="279" y="215"/>
                    <a:pt x="279" y="215"/>
                  </a:cubicBezTo>
                  <a:cubicBezTo>
                    <a:pt x="310" y="215"/>
                    <a:pt x="310" y="215"/>
                    <a:pt x="310" y="215"/>
                  </a:cubicBezTo>
                  <a:close/>
                  <a:moveTo>
                    <a:pt x="249" y="215"/>
                  </a:moveTo>
                  <a:cubicBezTo>
                    <a:pt x="249" y="399"/>
                    <a:pt x="249" y="399"/>
                    <a:pt x="249" y="399"/>
                  </a:cubicBezTo>
                  <a:cubicBezTo>
                    <a:pt x="218" y="399"/>
                    <a:pt x="218" y="399"/>
                    <a:pt x="218" y="399"/>
                  </a:cubicBezTo>
                  <a:cubicBezTo>
                    <a:pt x="218" y="215"/>
                    <a:pt x="218" y="215"/>
                    <a:pt x="218" y="215"/>
                  </a:cubicBezTo>
                  <a:cubicBezTo>
                    <a:pt x="249" y="215"/>
                    <a:pt x="249" y="215"/>
                    <a:pt x="249" y="215"/>
                  </a:cubicBezTo>
                  <a:close/>
                  <a:moveTo>
                    <a:pt x="187" y="215"/>
                  </a:moveTo>
                  <a:cubicBezTo>
                    <a:pt x="187" y="399"/>
                    <a:pt x="187" y="399"/>
                    <a:pt x="187" y="399"/>
                  </a:cubicBezTo>
                  <a:cubicBezTo>
                    <a:pt x="156" y="399"/>
                    <a:pt x="156" y="399"/>
                    <a:pt x="156" y="399"/>
                  </a:cubicBezTo>
                  <a:cubicBezTo>
                    <a:pt x="156" y="215"/>
                    <a:pt x="156" y="215"/>
                    <a:pt x="156" y="215"/>
                  </a:cubicBezTo>
                  <a:cubicBezTo>
                    <a:pt x="187" y="215"/>
                    <a:pt x="187" y="215"/>
                    <a:pt x="187" y="215"/>
                  </a:cubicBezTo>
                  <a:close/>
                  <a:moveTo>
                    <a:pt x="126" y="215"/>
                  </a:moveTo>
                  <a:cubicBezTo>
                    <a:pt x="126" y="399"/>
                    <a:pt x="126" y="399"/>
                    <a:pt x="126" y="399"/>
                  </a:cubicBezTo>
                  <a:cubicBezTo>
                    <a:pt x="95" y="399"/>
                    <a:pt x="95" y="399"/>
                    <a:pt x="95" y="399"/>
                  </a:cubicBezTo>
                  <a:cubicBezTo>
                    <a:pt x="95" y="215"/>
                    <a:pt x="95" y="215"/>
                    <a:pt x="95" y="215"/>
                  </a:cubicBezTo>
                  <a:cubicBezTo>
                    <a:pt x="126" y="215"/>
                    <a:pt x="126" y="215"/>
                    <a:pt x="126" y="215"/>
                  </a:cubicBezTo>
                  <a:close/>
                  <a:moveTo>
                    <a:pt x="418" y="460"/>
                  </a:moveTo>
                  <a:cubicBezTo>
                    <a:pt x="49" y="460"/>
                    <a:pt x="49" y="460"/>
                    <a:pt x="49" y="460"/>
                  </a:cubicBezTo>
                  <a:cubicBezTo>
                    <a:pt x="40" y="460"/>
                    <a:pt x="34" y="453"/>
                    <a:pt x="34" y="445"/>
                  </a:cubicBezTo>
                  <a:cubicBezTo>
                    <a:pt x="34" y="437"/>
                    <a:pt x="40" y="430"/>
                    <a:pt x="49" y="430"/>
                  </a:cubicBezTo>
                  <a:cubicBezTo>
                    <a:pt x="418" y="430"/>
                    <a:pt x="418" y="430"/>
                    <a:pt x="418" y="430"/>
                  </a:cubicBezTo>
                  <a:cubicBezTo>
                    <a:pt x="426" y="430"/>
                    <a:pt x="433" y="437"/>
                    <a:pt x="433" y="445"/>
                  </a:cubicBezTo>
                  <a:cubicBezTo>
                    <a:pt x="433" y="453"/>
                    <a:pt x="426" y="460"/>
                    <a:pt x="418" y="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ṧḷîďê"/>
            <p:cNvSpPr/>
            <p:nvPr/>
          </p:nvSpPr>
          <p:spPr bwMode="auto">
            <a:xfrm>
              <a:off x="7097235" y="2750505"/>
              <a:ext cx="370293" cy="390105"/>
            </a:xfrm>
            <a:custGeom>
              <a:avLst/>
              <a:gdLst>
                <a:gd name="T0" fmla="*/ 126 w 466"/>
                <a:gd name="T1" fmla="*/ 153 h 491"/>
                <a:gd name="T2" fmla="*/ 233 w 466"/>
                <a:gd name="T3" fmla="*/ 61 h 491"/>
                <a:gd name="T4" fmla="*/ 258 w 466"/>
                <a:gd name="T5" fmla="*/ 122 h 491"/>
                <a:gd name="T6" fmla="*/ 233 w 466"/>
                <a:gd name="T7" fmla="*/ 101 h 491"/>
                <a:gd name="T8" fmla="*/ 402 w 466"/>
                <a:gd name="T9" fmla="*/ 399 h 491"/>
                <a:gd name="T10" fmla="*/ 433 w 466"/>
                <a:gd name="T11" fmla="*/ 215 h 491"/>
                <a:gd name="T12" fmla="*/ 452 w 466"/>
                <a:gd name="T13" fmla="*/ 160 h 491"/>
                <a:gd name="T14" fmla="*/ 233 w 466"/>
                <a:gd name="T15" fmla="*/ 0 h 491"/>
                <a:gd name="T16" fmla="*/ 15 w 466"/>
                <a:gd name="T17" fmla="*/ 160 h 491"/>
                <a:gd name="T18" fmla="*/ 34 w 466"/>
                <a:gd name="T19" fmla="*/ 215 h 491"/>
                <a:gd name="T20" fmla="*/ 64 w 466"/>
                <a:gd name="T21" fmla="*/ 399 h 491"/>
                <a:gd name="T22" fmla="*/ 3 w 466"/>
                <a:gd name="T23" fmla="*/ 445 h 491"/>
                <a:gd name="T24" fmla="*/ 418 w 466"/>
                <a:gd name="T25" fmla="*/ 491 h 491"/>
                <a:gd name="T26" fmla="*/ 418 w 466"/>
                <a:gd name="T27" fmla="*/ 399 h 491"/>
                <a:gd name="T28" fmla="*/ 221 w 466"/>
                <a:gd name="T29" fmla="*/ 33 h 491"/>
                <a:gd name="T30" fmla="*/ 246 w 466"/>
                <a:gd name="T31" fmla="*/ 33 h 491"/>
                <a:gd name="T32" fmla="*/ 34 w 466"/>
                <a:gd name="T33" fmla="*/ 183 h 491"/>
                <a:gd name="T34" fmla="*/ 371 w 466"/>
                <a:gd name="T35" fmla="*/ 399 h 491"/>
                <a:gd name="T36" fmla="*/ 341 w 466"/>
                <a:gd name="T37" fmla="*/ 215 h 491"/>
                <a:gd name="T38" fmla="*/ 310 w 466"/>
                <a:gd name="T39" fmla="*/ 215 h 491"/>
                <a:gd name="T40" fmla="*/ 279 w 466"/>
                <a:gd name="T41" fmla="*/ 399 h 491"/>
                <a:gd name="T42" fmla="*/ 310 w 466"/>
                <a:gd name="T43" fmla="*/ 215 h 491"/>
                <a:gd name="T44" fmla="*/ 249 w 466"/>
                <a:gd name="T45" fmla="*/ 399 h 491"/>
                <a:gd name="T46" fmla="*/ 218 w 466"/>
                <a:gd name="T47" fmla="*/ 215 h 491"/>
                <a:gd name="T48" fmla="*/ 187 w 466"/>
                <a:gd name="T49" fmla="*/ 215 h 491"/>
                <a:gd name="T50" fmla="*/ 156 w 466"/>
                <a:gd name="T51" fmla="*/ 399 h 491"/>
                <a:gd name="T52" fmla="*/ 187 w 466"/>
                <a:gd name="T53" fmla="*/ 215 h 491"/>
                <a:gd name="T54" fmla="*/ 126 w 466"/>
                <a:gd name="T55" fmla="*/ 399 h 491"/>
                <a:gd name="T56" fmla="*/ 95 w 466"/>
                <a:gd name="T57" fmla="*/ 215 h 491"/>
                <a:gd name="T58" fmla="*/ 418 w 466"/>
                <a:gd name="T59" fmla="*/ 460 h 491"/>
                <a:gd name="T60" fmla="*/ 34 w 466"/>
                <a:gd name="T61" fmla="*/ 445 h 491"/>
                <a:gd name="T62" fmla="*/ 418 w 466"/>
                <a:gd name="T63" fmla="*/ 430 h 491"/>
                <a:gd name="T64" fmla="*/ 418 w 466"/>
                <a:gd name="T65" fmla="*/ 46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6" h="491">
                  <a:moveTo>
                    <a:pt x="233" y="61"/>
                  </a:moveTo>
                  <a:cubicBezTo>
                    <a:pt x="126" y="153"/>
                    <a:pt x="126" y="153"/>
                    <a:pt x="126" y="153"/>
                  </a:cubicBezTo>
                  <a:cubicBezTo>
                    <a:pt x="341" y="153"/>
                    <a:pt x="341" y="153"/>
                    <a:pt x="341" y="153"/>
                  </a:cubicBezTo>
                  <a:cubicBezTo>
                    <a:pt x="233" y="61"/>
                    <a:pt x="233" y="61"/>
                    <a:pt x="233" y="61"/>
                  </a:cubicBezTo>
                  <a:close/>
                  <a:moveTo>
                    <a:pt x="233" y="101"/>
                  </a:moveTo>
                  <a:cubicBezTo>
                    <a:pt x="258" y="122"/>
                    <a:pt x="258" y="122"/>
                    <a:pt x="258" y="122"/>
                  </a:cubicBezTo>
                  <a:cubicBezTo>
                    <a:pt x="209" y="122"/>
                    <a:pt x="209" y="122"/>
                    <a:pt x="209" y="122"/>
                  </a:cubicBezTo>
                  <a:cubicBezTo>
                    <a:pt x="233" y="101"/>
                    <a:pt x="233" y="101"/>
                    <a:pt x="233" y="101"/>
                  </a:cubicBezTo>
                  <a:close/>
                  <a:moveTo>
                    <a:pt x="418" y="399"/>
                  </a:moveTo>
                  <a:cubicBezTo>
                    <a:pt x="402" y="399"/>
                    <a:pt x="402" y="399"/>
                    <a:pt x="402" y="39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33" y="215"/>
                    <a:pt x="433" y="215"/>
                    <a:pt x="433" y="215"/>
                  </a:cubicBezTo>
                  <a:cubicBezTo>
                    <a:pt x="446" y="215"/>
                    <a:pt x="458" y="206"/>
                    <a:pt x="462" y="194"/>
                  </a:cubicBezTo>
                  <a:cubicBezTo>
                    <a:pt x="466" y="181"/>
                    <a:pt x="462" y="168"/>
                    <a:pt x="452" y="160"/>
                  </a:cubicBezTo>
                  <a:cubicBezTo>
                    <a:pt x="263" y="7"/>
                    <a:pt x="263" y="7"/>
                    <a:pt x="263" y="7"/>
                  </a:cubicBezTo>
                  <a:cubicBezTo>
                    <a:pt x="253" y="2"/>
                    <a:pt x="243" y="0"/>
                    <a:pt x="233" y="0"/>
                  </a:cubicBezTo>
                  <a:cubicBezTo>
                    <a:pt x="223" y="0"/>
                    <a:pt x="213" y="2"/>
                    <a:pt x="204" y="7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4" y="168"/>
                    <a:pt x="0" y="181"/>
                    <a:pt x="4" y="194"/>
                  </a:cubicBezTo>
                  <a:cubicBezTo>
                    <a:pt x="9" y="206"/>
                    <a:pt x="20" y="215"/>
                    <a:pt x="34" y="215"/>
                  </a:cubicBezTo>
                  <a:cubicBezTo>
                    <a:pt x="64" y="215"/>
                    <a:pt x="64" y="215"/>
                    <a:pt x="64" y="215"/>
                  </a:cubicBezTo>
                  <a:cubicBezTo>
                    <a:pt x="64" y="399"/>
                    <a:pt x="64" y="399"/>
                    <a:pt x="64" y="399"/>
                  </a:cubicBezTo>
                  <a:cubicBezTo>
                    <a:pt x="49" y="399"/>
                    <a:pt x="49" y="399"/>
                    <a:pt x="49" y="399"/>
                  </a:cubicBezTo>
                  <a:cubicBezTo>
                    <a:pt x="23" y="399"/>
                    <a:pt x="3" y="420"/>
                    <a:pt x="3" y="445"/>
                  </a:cubicBezTo>
                  <a:cubicBezTo>
                    <a:pt x="3" y="470"/>
                    <a:pt x="23" y="491"/>
                    <a:pt x="49" y="491"/>
                  </a:cubicBezTo>
                  <a:cubicBezTo>
                    <a:pt x="418" y="491"/>
                    <a:pt x="418" y="491"/>
                    <a:pt x="418" y="491"/>
                  </a:cubicBezTo>
                  <a:cubicBezTo>
                    <a:pt x="443" y="491"/>
                    <a:pt x="464" y="470"/>
                    <a:pt x="464" y="445"/>
                  </a:cubicBezTo>
                  <a:cubicBezTo>
                    <a:pt x="464" y="420"/>
                    <a:pt x="443" y="399"/>
                    <a:pt x="418" y="399"/>
                  </a:cubicBezTo>
                  <a:close/>
                  <a:moveTo>
                    <a:pt x="34" y="183"/>
                  </a:moveTo>
                  <a:cubicBezTo>
                    <a:pt x="221" y="33"/>
                    <a:pt x="221" y="33"/>
                    <a:pt x="221" y="33"/>
                  </a:cubicBezTo>
                  <a:cubicBezTo>
                    <a:pt x="224" y="31"/>
                    <a:pt x="229" y="30"/>
                    <a:pt x="233" y="30"/>
                  </a:cubicBezTo>
                  <a:cubicBezTo>
                    <a:pt x="238" y="30"/>
                    <a:pt x="242" y="31"/>
                    <a:pt x="246" y="33"/>
                  </a:cubicBezTo>
                  <a:cubicBezTo>
                    <a:pt x="433" y="184"/>
                    <a:pt x="433" y="184"/>
                    <a:pt x="433" y="184"/>
                  </a:cubicBezTo>
                  <a:cubicBezTo>
                    <a:pt x="34" y="183"/>
                    <a:pt x="34" y="183"/>
                    <a:pt x="34" y="183"/>
                  </a:cubicBezTo>
                  <a:close/>
                  <a:moveTo>
                    <a:pt x="371" y="215"/>
                  </a:moveTo>
                  <a:cubicBezTo>
                    <a:pt x="371" y="399"/>
                    <a:pt x="371" y="399"/>
                    <a:pt x="371" y="399"/>
                  </a:cubicBezTo>
                  <a:cubicBezTo>
                    <a:pt x="341" y="399"/>
                    <a:pt x="341" y="399"/>
                    <a:pt x="341" y="399"/>
                  </a:cubicBezTo>
                  <a:cubicBezTo>
                    <a:pt x="341" y="215"/>
                    <a:pt x="341" y="215"/>
                    <a:pt x="341" y="215"/>
                  </a:cubicBezTo>
                  <a:cubicBezTo>
                    <a:pt x="371" y="215"/>
                    <a:pt x="371" y="215"/>
                    <a:pt x="371" y="215"/>
                  </a:cubicBezTo>
                  <a:close/>
                  <a:moveTo>
                    <a:pt x="310" y="215"/>
                  </a:moveTo>
                  <a:cubicBezTo>
                    <a:pt x="310" y="399"/>
                    <a:pt x="310" y="399"/>
                    <a:pt x="310" y="399"/>
                  </a:cubicBezTo>
                  <a:cubicBezTo>
                    <a:pt x="279" y="399"/>
                    <a:pt x="279" y="399"/>
                    <a:pt x="279" y="399"/>
                  </a:cubicBezTo>
                  <a:cubicBezTo>
                    <a:pt x="279" y="215"/>
                    <a:pt x="279" y="215"/>
                    <a:pt x="279" y="215"/>
                  </a:cubicBezTo>
                  <a:cubicBezTo>
                    <a:pt x="310" y="215"/>
                    <a:pt x="310" y="215"/>
                    <a:pt x="310" y="215"/>
                  </a:cubicBezTo>
                  <a:close/>
                  <a:moveTo>
                    <a:pt x="249" y="215"/>
                  </a:moveTo>
                  <a:cubicBezTo>
                    <a:pt x="249" y="399"/>
                    <a:pt x="249" y="399"/>
                    <a:pt x="249" y="399"/>
                  </a:cubicBezTo>
                  <a:cubicBezTo>
                    <a:pt x="218" y="399"/>
                    <a:pt x="218" y="399"/>
                    <a:pt x="218" y="399"/>
                  </a:cubicBezTo>
                  <a:cubicBezTo>
                    <a:pt x="218" y="215"/>
                    <a:pt x="218" y="215"/>
                    <a:pt x="218" y="215"/>
                  </a:cubicBezTo>
                  <a:cubicBezTo>
                    <a:pt x="249" y="215"/>
                    <a:pt x="249" y="215"/>
                    <a:pt x="249" y="215"/>
                  </a:cubicBezTo>
                  <a:close/>
                  <a:moveTo>
                    <a:pt x="187" y="215"/>
                  </a:moveTo>
                  <a:cubicBezTo>
                    <a:pt x="187" y="399"/>
                    <a:pt x="187" y="399"/>
                    <a:pt x="187" y="399"/>
                  </a:cubicBezTo>
                  <a:cubicBezTo>
                    <a:pt x="156" y="399"/>
                    <a:pt x="156" y="399"/>
                    <a:pt x="156" y="399"/>
                  </a:cubicBezTo>
                  <a:cubicBezTo>
                    <a:pt x="156" y="215"/>
                    <a:pt x="156" y="215"/>
                    <a:pt x="156" y="215"/>
                  </a:cubicBezTo>
                  <a:cubicBezTo>
                    <a:pt x="187" y="215"/>
                    <a:pt x="187" y="215"/>
                    <a:pt x="187" y="215"/>
                  </a:cubicBezTo>
                  <a:close/>
                  <a:moveTo>
                    <a:pt x="126" y="215"/>
                  </a:moveTo>
                  <a:cubicBezTo>
                    <a:pt x="126" y="399"/>
                    <a:pt x="126" y="399"/>
                    <a:pt x="126" y="399"/>
                  </a:cubicBezTo>
                  <a:cubicBezTo>
                    <a:pt x="95" y="399"/>
                    <a:pt x="95" y="399"/>
                    <a:pt x="95" y="399"/>
                  </a:cubicBezTo>
                  <a:cubicBezTo>
                    <a:pt x="95" y="215"/>
                    <a:pt x="95" y="215"/>
                    <a:pt x="95" y="215"/>
                  </a:cubicBezTo>
                  <a:cubicBezTo>
                    <a:pt x="126" y="215"/>
                    <a:pt x="126" y="215"/>
                    <a:pt x="126" y="215"/>
                  </a:cubicBezTo>
                  <a:close/>
                  <a:moveTo>
                    <a:pt x="418" y="460"/>
                  </a:moveTo>
                  <a:cubicBezTo>
                    <a:pt x="49" y="460"/>
                    <a:pt x="49" y="460"/>
                    <a:pt x="49" y="460"/>
                  </a:cubicBezTo>
                  <a:cubicBezTo>
                    <a:pt x="40" y="460"/>
                    <a:pt x="34" y="453"/>
                    <a:pt x="34" y="445"/>
                  </a:cubicBezTo>
                  <a:cubicBezTo>
                    <a:pt x="34" y="437"/>
                    <a:pt x="40" y="430"/>
                    <a:pt x="49" y="430"/>
                  </a:cubicBezTo>
                  <a:cubicBezTo>
                    <a:pt x="418" y="430"/>
                    <a:pt x="418" y="430"/>
                    <a:pt x="418" y="430"/>
                  </a:cubicBezTo>
                  <a:cubicBezTo>
                    <a:pt x="426" y="430"/>
                    <a:pt x="433" y="437"/>
                    <a:pt x="433" y="445"/>
                  </a:cubicBezTo>
                  <a:cubicBezTo>
                    <a:pt x="433" y="453"/>
                    <a:pt x="426" y="460"/>
                    <a:pt x="418" y="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ṣľíde"/>
            <p:cNvSpPr/>
            <p:nvPr/>
          </p:nvSpPr>
          <p:spPr bwMode="auto">
            <a:xfrm>
              <a:off x="4734366" y="4095629"/>
              <a:ext cx="370293" cy="390105"/>
            </a:xfrm>
            <a:custGeom>
              <a:avLst/>
              <a:gdLst>
                <a:gd name="T0" fmla="*/ 126 w 466"/>
                <a:gd name="T1" fmla="*/ 153 h 491"/>
                <a:gd name="T2" fmla="*/ 233 w 466"/>
                <a:gd name="T3" fmla="*/ 61 h 491"/>
                <a:gd name="T4" fmla="*/ 258 w 466"/>
                <a:gd name="T5" fmla="*/ 122 h 491"/>
                <a:gd name="T6" fmla="*/ 233 w 466"/>
                <a:gd name="T7" fmla="*/ 101 h 491"/>
                <a:gd name="T8" fmla="*/ 402 w 466"/>
                <a:gd name="T9" fmla="*/ 399 h 491"/>
                <a:gd name="T10" fmla="*/ 433 w 466"/>
                <a:gd name="T11" fmla="*/ 215 h 491"/>
                <a:gd name="T12" fmla="*/ 452 w 466"/>
                <a:gd name="T13" fmla="*/ 160 h 491"/>
                <a:gd name="T14" fmla="*/ 233 w 466"/>
                <a:gd name="T15" fmla="*/ 0 h 491"/>
                <a:gd name="T16" fmla="*/ 15 w 466"/>
                <a:gd name="T17" fmla="*/ 160 h 491"/>
                <a:gd name="T18" fmla="*/ 34 w 466"/>
                <a:gd name="T19" fmla="*/ 215 h 491"/>
                <a:gd name="T20" fmla="*/ 64 w 466"/>
                <a:gd name="T21" fmla="*/ 399 h 491"/>
                <a:gd name="T22" fmla="*/ 3 w 466"/>
                <a:gd name="T23" fmla="*/ 445 h 491"/>
                <a:gd name="T24" fmla="*/ 418 w 466"/>
                <a:gd name="T25" fmla="*/ 491 h 491"/>
                <a:gd name="T26" fmla="*/ 418 w 466"/>
                <a:gd name="T27" fmla="*/ 399 h 491"/>
                <a:gd name="T28" fmla="*/ 221 w 466"/>
                <a:gd name="T29" fmla="*/ 33 h 491"/>
                <a:gd name="T30" fmla="*/ 246 w 466"/>
                <a:gd name="T31" fmla="*/ 33 h 491"/>
                <a:gd name="T32" fmla="*/ 34 w 466"/>
                <a:gd name="T33" fmla="*/ 183 h 491"/>
                <a:gd name="T34" fmla="*/ 371 w 466"/>
                <a:gd name="T35" fmla="*/ 399 h 491"/>
                <a:gd name="T36" fmla="*/ 341 w 466"/>
                <a:gd name="T37" fmla="*/ 215 h 491"/>
                <a:gd name="T38" fmla="*/ 310 w 466"/>
                <a:gd name="T39" fmla="*/ 215 h 491"/>
                <a:gd name="T40" fmla="*/ 279 w 466"/>
                <a:gd name="T41" fmla="*/ 399 h 491"/>
                <a:gd name="T42" fmla="*/ 310 w 466"/>
                <a:gd name="T43" fmla="*/ 215 h 491"/>
                <a:gd name="T44" fmla="*/ 249 w 466"/>
                <a:gd name="T45" fmla="*/ 399 h 491"/>
                <a:gd name="T46" fmla="*/ 218 w 466"/>
                <a:gd name="T47" fmla="*/ 215 h 491"/>
                <a:gd name="T48" fmla="*/ 187 w 466"/>
                <a:gd name="T49" fmla="*/ 215 h 491"/>
                <a:gd name="T50" fmla="*/ 156 w 466"/>
                <a:gd name="T51" fmla="*/ 399 h 491"/>
                <a:gd name="T52" fmla="*/ 187 w 466"/>
                <a:gd name="T53" fmla="*/ 215 h 491"/>
                <a:gd name="T54" fmla="*/ 126 w 466"/>
                <a:gd name="T55" fmla="*/ 399 h 491"/>
                <a:gd name="T56" fmla="*/ 95 w 466"/>
                <a:gd name="T57" fmla="*/ 215 h 491"/>
                <a:gd name="T58" fmla="*/ 418 w 466"/>
                <a:gd name="T59" fmla="*/ 460 h 491"/>
                <a:gd name="T60" fmla="*/ 34 w 466"/>
                <a:gd name="T61" fmla="*/ 445 h 491"/>
                <a:gd name="T62" fmla="*/ 418 w 466"/>
                <a:gd name="T63" fmla="*/ 430 h 491"/>
                <a:gd name="T64" fmla="*/ 418 w 466"/>
                <a:gd name="T65" fmla="*/ 46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6" h="491">
                  <a:moveTo>
                    <a:pt x="233" y="61"/>
                  </a:moveTo>
                  <a:cubicBezTo>
                    <a:pt x="126" y="153"/>
                    <a:pt x="126" y="153"/>
                    <a:pt x="126" y="153"/>
                  </a:cubicBezTo>
                  <a:cubicBezTo>
                    <a:pt x="341" y="153"/>
                    <a:pt x="341" y="153"/>
                    <a:pt x="341" y="153"/>
                  </a:cubicBezTo>
                  <a:cubicBezTo>
                    <a:pt x="233" y="61"/>
                    <a:pt x="233" y="61"/>
                    <a:pt x="233" y="61"/>
                  </a:cubicBezTo>
                  <a:close/>
                  <a:moveTo>
                    <a:pt x="233" y="101"/>
                  </a:moveTo>
                  <a:cubicBezTo>
                    <a:pt x="258" y="122"/>
                    <a:pt x="258" y="122"/>
                    <a:pt x="258" y="122"/>
                  </a:cubicBezTo>
                  <a:cubicBezTo>
                    <a:pt x="209" y="122"/>
                    <a:pt x="209" y="122"/>
                    <a:pt x="209" y="122"/>
                  </a:cubicBezTo>
                  <a:cubicBezTo>
                    <a:pt x="233" y="101"/>
                    <a:pt x="233" y="101"/>
                    <a:pt x="233" y="101"/>
                  </a:cubicBezTo>
                  <a:close/>
                  <a:moveTo>
                    <a:pt x="418" y="399"/>
                  </a:moveTo>
                  <a:cubicBezTo>
                    <a:pt x="402" y="399"/>
                    <a:pt x="402" y="399"/>
                    <a:pt x="402" y="39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33" y="215"/>
                    <a:pt x="433" y="215"/>
                    <a:pt x="433" y="215"/>
                  </a:cubicBezTo>
                  <a:cubicBezTo>
                    <a:pt x="446" y="215"/>
                    <a:pt x="458" y="206"/>
                    <a:pt x="462" y="194"/>
                  </a:cubicBezTo>
                  <a:cubicBezTo>
                    <a:pt x="466" y="181"/>
                    <a:pt x="462" y="168"/>
                    <a:pt x="452" y="160"/>
                  </a:cubicBezTo>
                  <a:cubicBezTo>
                    <a:pt x="263" y="7"/>
                    <a:pt x="263" y="7"/>
                    <a:pt x="263" y="7"/>
                  </a:cubicBezTo>
                  <a:cubicBezTo>
                    <a:pt x="253" y="2"/>
                    <a:pt x="243" y="0"/>
                    <a:pt x="233" y="0"/>
                  </a:cubicBezTo>
                  <a:cubicBezTo>
                    <a:pt x="223" y="0"/>
                    <a:pt x="213" y="2"/>
                    <a:pt x="204" y="7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4" y="168"/>
                    <a:pt x="0" y="181"/>
                    <a:pt x="4" y="194"/>
                  </a:cubicBezTo>
                  <a:cubicBezTo>
                    <a:pt x="9" y="206"/>
                    <a:pt x="20" y="215"/>
                    <a:pt x="34" y="215"/>
                  </a:cubicBezTo>
                  <a:cubicBezTo>
                    <a:pt x="64" y="215"/>
                    <a:pt x="64" y="215"/>
                    <a:pt x="64" y="215"/>
                  </a:cubicBezTo>
                  <a:cubicBezTo>
                    <a:pt x="64" y="399"/>
                    <a:pt x="64" y="399"/>
                    <a:pt x="64" y="399"/>
                  </a:cubicBezTo>
                  <a:cubicBezTo>
                    <a:pt x="49" y="399"/>
                    <a:pt x="49" y="399"/>
                    <a:pt x="49" y="399"/>
                  </a:cubicBezTo>
                  <a:cubicBezTo>
                    <a:pt x="23" y="399"/>
                    <a:pt x="3" y="420"/>
                    <a:pt x="3" y="445"/>
                  </a:cubicBezTo>
                  <a:cubicBezTo>
                    <a:pt x="3" y="470"/>
                    <a:pt x="23" y="491"/>
                    <a:pt x="49" y="491"/>
                  </a:cubicBezTo>
                  <a:cubicBezTo>
                    <a:pt x="418" y="491"/>
                    <a:pt x="418" y="491"/>
                    <a:pt x="418" y="491"/>
                  </a:cubicBezTo>
                  <a:cubicBezTo>
                    <a:pt x="443" y="491"/>
                    <a:pt x="464" y="470"/>
                    <a:pt x="464" y="445"/>
                  </a:cubicBezTo>
                  <a:cubicBezTo>
                    <a:pt x="464" y="420"/>
                    <a:pt x="443" y="399"/>
                    <a:pt x="418" y="399"/>
                  </a:cubicBezTo>
                  <a:close/>
                  <a:moveTo>
                    <a:pt x="34" y="183"/>
                  </a:moveTo>
                  <a:cubicBezTo>
                    <a:pt x="221" y="33"/>
                    <a:pt x="221" y="33"/>
                    <a:pt x="221" y="33"/>
                  </a:cubicBezTo>
                  <a:cubicBezTo>
                    <a:pt x="224" y="31"/>
                    <a:pt x="229" y="30"/>
                    <a:pt x="233" y="30"/>
                  </a:cubicBezTo>
                  <a:cubicBezTo>
                    <a:pt x="238" y="30"/>
                    <a:pt x="242" y="31"/>
                    <a:pt x="246" y="33"/>
                  </a:cubicBezTo>
                  <a:cubicBezTo>
                    <a:pt x="433" y="184"/>
                    <a:pt x="433" y="184"/>
                    <a:pt x="433" y="184"/>
                  </a:cubicBezTo>
                  <a:cubicBezTo>
                    <a:pt x="34" y="183"/>
                    <a:pt x="34" y="183"/>
                    <a:pt x="34" y="183"/>
                  </a:cubicBezTo>
                  <a:close/>
                  <a:moveTo>
                    <a:pt x="371" y="215"/>
                  </a:moveTo>
                  <a:cubicBezTo>
                    <a:pt x="371" y="399"/>
                    <a:pt x="371" y="399"/>
                    <a:pt x="371" y="399"/>
                  </a:cubicBezTo>
                  <a:cubicBezTo>
                    <a:pt x="341" y="399"/>
                    <a:pt x="341" y="399"/>
                    <a:pt x="341" y="399"/>
                  </a:cubicBezTo>
                  <a:cubicBezTo>
                    <a:pt x="341" y="215"/>
                    <a:pt x="341" y="215"/>
                    <a:pt x="341" y="215"/>
                  </a:cubicBezTo>
                  <a:cubicBezTo>
                    <a:pt x="371" y="215"/>
                    <a:pt x="371" y="215"/>
                    <a:pt x="371" y="215"/>
                  </a:cubicBezTo>
                  <a:close/>
                  <a:moveTo>
                    <a:pt x="310" y="215"/>
                  </a:moveTo>
                  <a:cubicBezTo>
                    <a:pt x="310" y="399"/>
                    <a:pt x="310" y="399"/>
                    <a:pt x="310" y="399"/>
                  </a:cubicBezTo>
                  <a:cubicBezTo>
                    <a:pt x="279" y="399"/>
                    <a:pt x="279" y="399"/>
                    <a:pt x="279" y="399"/>
                  </a:cubicBezTo>
                  <a:cubicBezTo>
                    <a:pt x="279" y="215"/>
                    <a:pt x="279" y="215"/>
                    <a:pt x="279" y="215"/>
                  </a:cubicBezTo>
                  <a:cubicBezTo>
                    <a:pt x="310" y="215"/>
                    <a:pt x="310" y="215"/>
                    <a:pt x="310" y="215"/>
                  </a:cubicBezTo>
                  <a:close/>
                  <a:moveTo>
                    <a:pt x="249" y="215"/>
                  </a:moveTo>
                  <a:cubicBezTo>
                    <a:pt x="249" y="399"/>
                    <a:pt x="249" y="399"/>
                    <a:pt x="249" y="399"/>
                  </a:cubicBezTo>
                  <a:cubicBezTo>
                    <a:pt x="218" y="399"/>
                    <a:pt x="218" y="399"/>
                    <a:pt x="218" y="399"/>
                  </a:cubicBezTo>
                  <a:cubicBezTo>
                    <a:pt x="218" y="215"/>
                    <a:pt x="218" y="215"/>
                    <a:pt x="218" y="215"/>
                  </a:cubicBezTo>
                  <a:cubicBezTo>
                    <a:pt x="249" y="215"/>
                    <a:pt x="249" y="215"/>
                    <a:pt x="249" y="215"/>
                  </a:cubicBezTo>
                  <a:close/>
                  <a:moveTo>
                    <a:pt x="187" y="215"/>
                  </a:moveTo>
                  <a:cubicBezTo>
                    <a:pt x="187" y="399"/>
                    <a:pt x="187" y="399"/>
                    <a:pt x="187" y="399"/>
                  </a:cubicBezTo>
                  <a:cubicBezTo>
                    <a:pt x="156" y="399"/>
                    <a:pt x="156" y="399"/>
                    <a:pt x="156" y="399"/>
                  </a:cubicBezTo>
                  <a:cubicBezTo>
                    <a:pt x="156" y="215"/>
                    <a:pt x="156" y="215"/>
                    <a:pt x="156" y="215"/>
                  </a:cubicBezTo>
                  <a:cubicBezTo>
                    <a:pt x="187" y="215"/>
                    <a:pt x="187" y="215"/>
                    <a:pt x="187" y="215"/>
                  </a:cubicBezTo>
                  <a:close/>
                  <a:moveTo>
                    <a:pt x="126" y="215"/>
                  </a:moveTo>
                  <a:cubicBezTo>
                    <a:pt x="126" y="399"/>
                    <a:pt x="126" y="399"/>
                    <a:pt x="126" y="399"/>
                  </a:cubicBezTo>
                  <a:cubicBezTo>
                    <a:pt x="95" y="399"/>
                    <a:pt x="95" y="399"/>
                    <a:pt x="95" y="399"/>
                  </a:cubicBezTo>
                  <a:cubicBezTo>
                    <a:pt x="95" y="215"/>
                    <a:pt x="95" y="215"/>
                    <a:pt x="95" y="215"/>
                  </a:cubicBezTo>
                  <a:cubicBezTo>
                    <a:pt x="126" y="215"/>
                    <a:pt x="126" y="215"/>
                    <a:pt x="126" y="215"/>
                  </a:cubicBezTo>
                  <a:close/>
                  <a:moveTo>
                    <a:pt x="418" y="460"/>
                  </a:moveTo>
                  <a:cubicBezTo>
                    <a:pt x="49" y="460"/>
                    <a:pt x="49" y="460"/>
                    <a:pt x="49" y="460"/>
                  </a:cubicBezTo>
                  <a:cubicBezTo>
                    <a:pt x="40" y="460"/>
                    <a:pt x="34" y="453"/>
                    <a:pt x="34" y="445"/>
                  </a:cubicBezTo>
                  <a:cubicBezTo>
                    <a:pt x="34" y="437"/>
                    <a:pt x="40" y="430"/>
                    <a:pt x="49" y="430"/>
                  </a:cubicBezTo>
                  <a:cubicBezTo>
                    <a:pt x="418" y="430"/>
                    <a:pt x="418" y="430"/>
                    <a:pt x="418" y="430"/>
                  </a:cubicBezTo>
                  <a:cubicBezTo>
                    <a:pt x="426" y="430"/>
                    <a:pt x="433" y="437"/>
                    <a:pt x="433" y="445"/>
                  </a:cubicBezTo>
                  <a:cubicBezTo>
                    <a:pt x="433" y="453"/>
                    <a:pt x="426" y="460"/>
                    <a:pt x="418" y="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îşḷïde"/>
            <p:cNvSpPr/>
            <p:nvPr/>
          </p:nvSpPr>
          <p:spPr bwMode="auto">
            <a:xfrm>
              <a:off x="7097235" y="4095629"/>
              <a:ext cx="370293" cy="390105"/>
            </a:xfrm>
            <a:custGeom>
              <a:avLst/>
              <a:gdLst>
                <a:gd name="T0" fmla="*/ 126 w 466"/>
                <a:gd name="T1" fmla="*/ 153 h 491"/>
                <a:gd name="T2" fmla="*/ 233 w 466"/>
                <a:gd name="T3" fmla="*/ 61 h 491"/>
                <a:gd name="T4" fmla="*/ 258 w 466"/>
                <a:gd name="T5" fmla="*/ 122 h 491"/>
                <a:gd name="T6" fmla="*/ 233 w 466"/>
                <a:gd name="T7" fmla="*/ 101 h 491"/>
                <a:gd name="T8" fmla="*/ 402 w 466"/>
                <a:gd name="T9" fmla="*/ 399 h 491"/>
                <a:gd name="T10" fmla="*/ 433 w 466"/>
                <a:gd name="T11" fmla="*/ 215 h 491"/>
                <a:gd name="T12" fmla="*/ 452 w 466"/>
                <a:gd name="T13" fmla="*/ 160 h 491"/>
                <a:gd name="T14" fmla="*/ 233 w 466"/>
                <a:gd name="T15" fmla="*/ 0 h 491"/>
                <a:gd name="T16" fmla="*/ 15 w 466"/>
                <a:gd name="T17" fmla="*/ 160 h 491"/>
                <a:gd name="T18" fmla="*/ 34 w 466"/>
                <a:gd name="T19" fmla="*/ 215 h 491"/>
                <a:gd name="T20" fmla="*/ 64 w 466"/>
                <a:gd name="T21" fmla="*/ 399 h 491"/>
                <a:gd name="T22" fmla="*/ 3 w 466"/>
                <a:gd name="T23" fmla="*/ 445 h 491"/>
                <a:gd name="T24" fmla="*/ 418 w 466"/>
                <a:gd name="T25" fmla="*/ 491 h 491"/>
                <a:gd name="T26" fmla="*/ 418 w 466"/>
                <a:gd name="T27" fmla="*/ 399 h 491"/>
                <a:gd name="T28" fmla="*/ 221 w 466"/>
                <a:gd name="T29" fmla="*/ 33 h 491"/>
                <a:gd name="T30" fmla="*/ 246 w 466"/>
                <a:gd name="T31" fmla="*/ 33 h 491"/>
                <a:gd name="T32" fmla="*/ 34 w 466"/>
                <a:gd name="T33" fmla="*/ 183 h 491"/>
                <a:gd name="T34" fmla="*/ 371 w 466"/>
                <a:gd name="T35" fmla="*/ 399 h 491"/>
                <a:gd name="T36" fmla="*/ 341 w 466"/>
                <a:gd name="T37" fmla="*/ 215 h 491"/>
                <a:gd name="T38" fmla="*/ 310 w 466"/>
                <a:gd name="T39" fmla="*/ 215 h 491"/>
                <a:gd name="T40" fmla="*/ 279 w 466"/>
                <a:gd name="T41" fmla="*/ 399 h 491"/>
                <a:gd name="T42" fmla="*/ 310 w 466"/>
                <a:gd name="T43" fmla="*/ 215 h 491"/>
                <a:gd name="T44" fmla="*/ 249 w 466"/>
                <a:gd name="T45" fmla="*/ 399 h 491"/>
                <a:gd name="T46" fmla="*/ 218 w 466"/>
                <a:gd name="T47" fmla="*/ 215 h 491"/>
                <a:gd name="T48" fmla="*/ 187 w 466"/>
                <a:gd name="T49" fmla="*/ 215 h 491"/>
                <a:gd name="T50" fmla="*/ 156 w 466"/>
                <a:gd name="T51" fmla="*/ 399 h 491"/>
                <a:gd name="T52" fmla="*/ 187 w 466"/>
                <a:gd name="T53" fmla="*/ 215 h 491"/>
                <a:gd name="T54" fmla="*/ 126 w 466"/>
                <a:gd name="T55" fmla="*/ 399 h 491"/>
                <a:gd name="T56" fmla="*/ 95 w 466"/>
                <a:gd name="T57" fmla="*/ 215 h 491"/>
                <a:gd name="T58" fmla="*/ 418 w 466"/>
                <a:gd name="T59" fmla="*/ 460 h 491"/>
                <a:gd name="T60" fmla="*/ 34 w 466"/>
                <a:gd name="T61" fmla="*/ 445 h 491"/>
                <a:gd name="T62" fmla="*/ 418 w 466"/>
                <a:gd name="T63" fmla="*/ 430 h 491"/>
                <a:gd name="T64" fmla="*/ 418 w 466"/>
                <a:gd name="T65" fmla="*/ 46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6" h="491">
                  <a:moveTo>
                    <a:pt x="233" y="61"/>
                  </a:moveTo>
                  <a:cubicBezTo>
                    <a:pt x="126" y="153"/>
                    <a:pt x="126" y="153"/>
                    <a:pt x="126" y="153"/>
                  </a:cubicBezTo>
                  <a:cubicBezTo>
                    <a:pt x="341" y="153"/>
                    <a:pt x="341" y="153"/>
                    <a:pt x="341" y="153"/>
                  </a:cubicBezTo>
                  <a:cubicBezTo>
                    <a:pt x="233" y="61"/>
                    <a:pt x="233" y="61"/>
                    <a:pt x="233" y="61"/>
                  </a:cubicBezTo>
                  <a:close/>
                  <a:moveTo>
                    <a:pt x="233" y="101"/>
                  </a:moveTo>
                  <a:cubicBezTo>
                    <a:pt x="258" y="122"/>
                    <a:pt x="258" y="122"/>
                    <a:pt x="258" y="122"/>
                  </a:cubicBezTo>
                  <a:cubicBezTo>
                    <a:pt x="209" y="122"/>
                    <a:pt x="209" y="122"/>
                    <a:pt x="209" y="122"/>
                  </a:cubicBezTo>
                  <a:cubicBezTo>
                    <a:pt x="233" y="101"/>
                    <a:pt x="233" y="101"/>
                    <a:pt x="233" y="101"/>
                  </a:cubicBezTo>
                  <a:close/>
                  <a:moveTo>
                    <a:pt x="418" y="399"/>
                  </a:moveTo>
                  <a:cubicBezTo>
                    <a:pt x="402" y="399"/>
                    <a:pt x="402" y="399"/>
                    <a:pt x="402" y="39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33" y="215"/>
                    <a:pt x="433" y="215"/>
                    <a:pt x="433" y="215"/>
                  </a:cubicBezTo>
                  <a:cubicBezTo>
                    <a:pt x="446" y="215"/>
                    <a:pt x="458" y="206"/>
                    <a:pt x="462" y="194"/>
                  </a:cubicBezTo>
                  <a:cubicBezTo>
                    <a:pt x="466" y="181"/>
                    <a:pt x="462" y="168"/>
                    <a:pt x="452" y="160"/>
                  </a:cubicBezTo>
                  <a:cubicBezTo>
                    <a:pt x="263" y="7"/>
                    <a:pt x="263" y="7"/>
                    <a:pt x="263" y="7"/>
                  </a:cubicBezTo>
                  <a:cubicBezTo>
                    <a:pt x="253" y="2"/>
                    <a:pt x="243" y="0"/>
                    <a:pt x="233" y="0"/>
                  </a:cubicBezTo>
                  <a:cubicBezTo>
                    <a:pt x="223" y="0"/>
                    <a:pt x="213" y="2"/>
                    <a:pt x="204" y="7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4" y="168"/>
                    <a:pt x="0" y="181"/>
                    <a:pt x="4" y="194"/>
                  </a:cubicBezTo>
                  <a:cubicBezTo>
                    <a:pt x="9" y="206"/>
                    <a:pt x="20" y="215"/>
                    <a:pt x="34" y="215"/>
                  </a:cubicBezTo>
                  <a:cubicBezTo>
                    <a:pt x="64" y="215"/>
                    <a:pt x="64" y="215"/>
                    <a:pt x="64" y="215"/>
                  </a:cubicBezTo>
                  <a:cubicBezTo>
                    <a:pt x="64" y="399"/>
                    <a:pt x="64" y="399"/>
                    <a:pt x="64" y="399"/>
                  </a:cubicBezTo>
                  <a:cubicBezTo>
                    <a:pt x="49" y="399"/>
                    <a:pt x="49" y="399"/>
                    <a:pt x="49" y="399"/>
                  </a:cubicBezTo>
                  <a:cubicBezTo>
                    <a:pt x="23" y="399"/>
                    <a:pt x="3" y="420"/>
                    <a:pt x="3" y="445"/>
                  </a:cubicBezTo>
                  <a:cubicBezTo>
                    <a:pt x="3" y="470"/>
                    <a:pt x="23" y="491"/>
                    <a:pt x="49" y="491"/>
                  </a:cubicBezTo>
                  <a:cubicBezTo>
                    <a:pt x="418" y="491"/>
                    <a:pt x="418" y="491"/>
                    <a:pt x="418" y="491"/>
                  </a:cubicBezTo>
                  <a:cubicBezTo>
                    <a:pt x="443" y="491"/>
                    <a:pt x="464" y="470"/>
                    <a:pt x="464" y="445"/>
                  </a:cubicBezTo>
                  <a:cubicBezTo>
                    <a:pt x="464" y="420"/>
                    <a:pt x="443" y="399"/>
                    <a:pt x="418" y="399"/>
                  </a:cubicBezTo>
                  <a:close/>
                  <a:moveTo>
                    <a:pt x="34" y="183"/>
                  </a:moveTo>
                  <a:cubicBezTo>
                    <a:pt x="221" y="33"/>
                    <a:pt x="221" y="33"/>
                    <a:pt x="221" y="33"/>
                  </a:cubicBezTo>
                  <a:cubicBezTo>
                    <a:pt x="224" y="31"/>
                    <a:pt x="229" y="30"/>
                    <a:pt x="233" y="30"/>
                  </a:cubicBezTo>
                  <a:cubicBezTo>
                    <a:pt x="238" y="30"/>
                    <a:pt x="242" y="31"/>
                    <a:pt x="246" y="33"/>
                  </a:cubicBezTo>
                  <a:cubicBezTo>
                    <a:pt x="433" y="184"/>
                    <a:pt x="433" y="184"/>
                    <a:pt x="433" y="184"/>
                  </a:cubicBezTo>
                  <a:cubicBezTo>
                    <a:pt x="34" y="183"/>
                    <a:pt x="34" y="183"/>
                    <a:pt x="34" y="183"/>
                  </a:cubicBezTo>
                  <a:close/>
                  <a:moveTo>
                    <a:pt x="371" y="215"/>
                  </a:moveTo>
                  <a:cubicBezTo>
                    <a:pt x="371" y="399"/>
                    <a:pt x="371" y="399"/>
                    <a:pt x="371" y="399"/>
                  </a:cubicBezTo>
                  <a:cubicBezTo>
                    <a:pt x="341" y="399"/>
                    <a:pt x="341" y="399"/>
                    <a:pt x="341" y="399"/>
                  </a:cubicBezTo>
                  <a:cubicBezTo>
                    <a:pt x="341" y="215"/>
                    <a:pt x="341" y="215"/>
                    <a:pt x="341" y="215"/>
                  </a:cubicBezTo>
                  <a:cubicBezTo>
                    <a:pt x="371" y="215"/>
                    <a:pt x="371" y="215"/>
                    <a:pt x="371" y="215"/>
                  </a:cubicBezTo>
                  <a:close/>
                  <a:moveTo>
                    <a:pt x="310" y="215"/>
                  </a:moveTo>
                  <a:cubicBezTo>
                    <a:pt x="310" y="399"/>
                    <a:pt x="310" y="399"/>
                    <a:pt x="310" y="399"/>
                  </a:cubicBezTo>
                  <a:cubicBezTo>
                    <a:pt x="279" y="399"/>
                    <a:pt x="279" y="399"/>
                    <a:pt x="279" y="399"/>
                  </a:cubicBezTo>
                  <a:cubicBezTo>
                    <a:pt x="279" y="215"/>
                    <a:pt x="279" y="215"/>
                    <a:pt x="279" y="215"/>
                  </a:cubicBezTo>
                  <a:cubicBezTo>
                    <a:pt x="310" y="215"/>
                    <a:pt x="310" y="215"/>
                    <a:pt x="310" y="215"/>
                  </a:cubicBezTo>
                  <a:close/>
                  <a:moveTo>
                    <a:pt x="249" y="215"/>
                  </a:moveTo>
                  <a:cubicBezTo>
                    <a:pt x="249" y="399"/>
                    <a:pt x="249" y="399"/>
                    <a:pt x="249" y="399"/>
                  </a:cubicBezTo>
                  <a:cubicBezTo>
                    <a:pt x="218" y="399"/>
                    <a:pt x="218" y="399"/>
                    <a:pt x="218" y="399"/>
                  </a:cubicBezTo>
                  <a:cubicBezTo>
                    <a:pt x="218" y="215"/>
                    <a:pt x="218" y="215"/>
                    <a:pt x="218" y="215"/>
                  </a:cubicBezTo>
                  <a:cubicBezTo>
                    <a:pt x="249" y="215"/>
                    <a:pt x="249" y="215"/>
                    <a:pt x="249" y="215"/>
                  </a:cubicBezTo>
                  <a:close/>
                  <a:moveTo>
                    <a:pt x="187" y="215"/>
                  </a:moveTo>
                  <a:cubicBezTo>
                    <a:pt x="187" y="399"/>
                    <a:pt x="187" y="399"/>
                    <a:pt x="187" y="399"/>
                  </a:cubicBezTo>
                  <a:cubicBezTo>
                    <a:pt x="156" y="399"/>
                    <a:pt x="156" y="399"/>
                    <a:pt x="156" y="399"/>
                  </a:cubicBezTo>
                  <a:cubicBezTo>
                    <a:pt x="156" y="215"/>
                    <a:pt x="156" y="215"/>
                    <a:pt x="156" y="215"/>
                  </a:cubicBezTo>
                  <a:cubicBezTo>
                    <a:pt x="187" y="215"/>
                    <a:pt x="187" y="215"/>
                    <a:pt x="187" y="215"/>
                  </a:cubicBezTo>
                  <a:close/>
                  <a:moveTo>
                    <a:pt x="126" y="215"/>
                  </a:moveTo>
                  <a:cubicBezTo>
                    <a:pt x="126" y="399"/>
                    <a:pt x="126" y="399"/>
                    <a:pt x="126" y="399"/>
                  </a:cubicBezTo>
                  <a:cubicBezTo>
                    <a:pt x="95" y="399"/>
                    <a:pt x="95" y="399"/>
                    <a:pt x="95" y="399"/>
                  </a:cubicBezTo>
                  <a:cubicBezTo>
                    <a:pt x="95" y="215"/>
                    <a:pt x="95" y="215"/>
                    <a:pt x="95" y="215"/>
                  </a:cubicBezTo>
                  <a:cubicBezTo>
                    <a:pt x="126" y="215"/>
                    <a:pt x="126" y="215"/>
                    <a:pt x="126" y="215"/>
                  </a:cubicBezTo>
                  <a:close/>
                  <a:moveTo>
                    <a:pt x="418" y="460"/>
                  </a:moveTo>
                  <a:cubicBezTo>
                    <a:pt x="49" y="460"/>
                    <a:pt x="49" y="460"/>
                    <a:pt x="49" y="460"/>
                  </a:cubicBezTo>
                  <a:cubicBezTo>
                    <a:pt x="40" y="460"/>
                    <a:pt x="34" y="453"/>
                    <a:pt x="34" y="445"/>
                  </a:cubicBezTo>
                  <a:cubicBezTo>
                    <a:pt x="34" y="437"/>
                    <a:pt x="40" y="430"/>
                    <a:pt x="49" y="430"/>
                  </a:cubicBezTo>
                  <a:cubicBezTo>
                    <a:pt x="418" y="430"/>
                    <a:pt x="418" y="430"/>
                    <a:pt x="418" y="430"/>
                  </a:cubicBezTo>
                  <a:cubicBezTo>
                    <a:pt x="426" y="430"/>
                    <a:pt x="433" y="437"/>
                    <a:pt x="433" y="445"/>
                  </a:cubicBezTo>
                  <a:cubicBezTo>
                    <a:pt x="433" y="453"/>
                    <a:pt x="426" y="460"/>
                    <a:pt x="418" y="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şļíḓé"/>
            <p:cNvSpPr/>
            <p:nvPr/>
          </p:nvSpPr>
          <p:spPr bwMode="auto">
            <a:xfrm>
              <a:off x="5917267" y="4802402"/>
              <a:ext cx="370293" cy="390105"/>
            </a:xfrm>
            <a:custGeom>
              <a:avLst/>
              <a:gdLst>
                <a:gd name="T0" fmla="*/ 126 w 466"/>
                <a:gd name="T1" fmla="*/ 153 h 491"/>
                <a:gd name="T2" fmla="*/ 233 w 466"/>
                <a:gd name="T3" fmla="*/ 61 h 491"/>
                <a:gd name="T4" fmla="*/ 258 w 466"/>
                <a:gd name="T5" fmla="*/ 122 h 491"/>
                <a:gd name="T6" fmla="*/ 233 w 466"/>
                <a:gd name="T7" fmla="*/ 101 h 491"/>
                <a:gd name="T8" fmla="*/ 402 w 466"/>
                <a:gd name="T9" fmla="*/ 399 h 491"/>
                <a:gd name="T10" fmla="*/ 433 w 466"/>
                <a:gd name="T11" fmla="*/ 215 h 491"/>
                <a:gd name="T12" fmla="*/ 452 w 466"/>
                <a:gd name="T13" fmla="*/ 160 h 491"/>
                <a:gd name="T14" fmla="*/ 233 w 466"/>
                <a:gd name="T15" fmla="*/ 0 h 491"/>
                <a:gd name="T16" fmla="*/ 15 w 466"/>
                <a:gd name="T17" fmla="*/ 160 h 491"/>
                <a:gd name="T18" fmla="*/ 34 w 466"/>
                <a:gd name="T19" fmla="*/ 215 h 491"/>
                <a:gd name="T20" fmla="*/ 64 w 466"/>
                <a:gd name="T21" fmla="*/ 399 h 491"/>
                <a:gd name="T22" fmla="*/ 3 w 466"/>
                <a:gd name="T23" fmla="*/ 445 h 491"/>
                <a:gd name="T24" fmla="*/ 418 w 466"/>
                <a:gd name="T25" fmla="*/ 491 h 491"/>
                <a:gd name="T26" fmla="*/ 418 w 466"/>
                <a:gd name="T27" fmla="*/ 399 h 491"/>
                <a:gd name="T28" fmla="*/ 221 w 466"/>
                <a:gd name="T29" fmla="*/ 33 h 491"/>
                <a:gd name="T30" fmla="*/ 246 w 466"/>
                <a:gd name="T31" fmla="*/ 33 h 491"/>
                <a:gd name="T32" fmla="*/ 34 w 466"/>
                <a:gd name="T33" fmla="*/ 183 h 491"/>
                <a:gd name="T34" fmla="*/ 371 w 466"/>
                <a:gd name="T35" fmla="*/ 399 h 491"/>
                <a:gd name="T36" fmla="*/ 341 w 466"/>
                <a:gd name="T37" fmla="*/ 215 h 491"/>
                <a:gd name="T38" fmla="*/ 310 w 466"/>
                <a:gd name="T39" fmla="*/ 215 h 491"/>
                <a:gd name="T40" fmla="*/ 279 w 466"/>
                <a:gd name="T41" fmla="*/ 399 h 491"/>
                <a:gd name="T42" fmla="*/ 310 w 466"/>
                <a:gd name="T43" fmla="*/ 215 h 491"/>
                <a:gd name="T44" fmla="*/ 249 w 466"/>
                <a:gd name="T45" fmla="*/ 399 h 491"/>
                <a:gd name="T46" fmla="*/ 218 w 466"/>
                <a:gd name="T47" fmla="*/ 215 h 491"/>
                <a:gd name="T48" fmla="*/ 187 w 466"/>
                <a:gd name="T49" fmla="*/ 215 h 491"/>
                <a:gd name="T50" fmla="*/ 156 w 466"/>
                <a:gd name="T51" fmla="*/ 399 h 491"/>
                <a:gd name="T52" fmla="*/ 187 w 466"/>
                <a:gd name="T53" fmla="*/ 215 h 491"/>
                <a:gd name="T54" fmla="*/ 126 w 466"/>
                <a:gd name="T55" fmla="*/ 399 h 491"/>
                <a:gd name="T56" fmla="*/ 95 w 466"/>
                <a:gd name="T57" fmla="*/ 215 h 491"/>
                <a:gd name="T58" fmla="*/ 418 w 466"/>
                <a:gd name="T59" fmla="*/ 460 h 491"/>
                <a:gd name="T60" fmla="*/ 34 w 466"/>
                <a:gd name="T61" fmla="*/ 445 h 491"/>
                <a:gd name="T62" fmla="*/ 418 w 466"/>
                <a:gd name="T63" fmla="*/ 430 h 491"/>
                <a:gd name="T64" fmla="*/ 418 w 466"/>
                <a:gd name="T65" fmla="*/ 46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6" h="491">
                  <a:moveTo>
                    <a:pt x="233" y="61"/>
                  </a:moveTo>
                  <a:cubicBezTo>
                    <a:pt x="126" y="153"/>
                    <a:pt x="126" y="153"/>
                    <a:pt x="126" y="153"/>
                  </a:cubicBezTo>
                  <a:cubicBezTo>
                    <a:pt x="341" y="153"/>
                    <a:pt x="341" y="153"/>
                    <a:pt x="341" y="153"/>
                  </a:cubicBezTo>
                  <a:cubicBezTo>
                    <a:pt x="233" y="61"/>
                    <a:pt x="233" y="61"/>
                    <a:pt x="233" y="61"/>
                  </a:cubicBezTo>
                  <a:close/>
                  <a:moveTo>
                    <a:pt x="233" y="101"/>
                  </a:moveTo>
                  <a:cubicBezTo>
                    <a:pt x="258" y="122"/>
                    <a:pt x="258" y="122"/>
                    <a:pt x="258" y="122"/>
                  </a:cubicBezTo>
                  <a:cubicBezTo>
                    <a:pt x="209" y="122"/>
                    <a:pt x="209" y="122"/>
                    <a:pt x="209" y="122"/>
                  </a:cubicBezTo>
                  <a:cubicBezTo>
                    <a:pt x="233" y="101"/>
                    <a:pt x="233" y="101"/>
                    <a:pt x="233" y="101"/>
                  </a:cubicBezTo>
                  <a:close/>
                  <a:moveTo>
                    <a:pt x="418" y="399"/>
                  </a:moveTo>
                  <a:cubicBezTo>
                    <a:pt x="402" y="399"/>
                    <a:pt x="402" y="399"/>
                    <a:pt x="402" y="39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33" y="215"/>
                    <a:pt x="433" y="215"/>
                    <a:pt x="433" y="215"/>
                  </a:cubicBezTo>
                  <a:cubicBezTo>
                    <a:pt x="446" y="215"/>
                    <a:pt x="458" y="206"/>
                    <a:pt x="462" y="194"/>
                  </a:cubicBezTo>
                  <a:cubicBezTo>
                    <a:pt x="466" y="181"/>
                    <a:pt x="462" y="168"/>
                    <a:pt x="452" y="160"/>
                  </a:cubicBezTo>
                  <a:cubicBezTo>
                    <a:pt x="263" y="7"/>
                    <a:pt x="263" y="7"/>
                    <a:pt x="263" y="7"/>
                  </a:cubicBezTo>
                  <a:cubicBezTo>
                    <a:pt x="253" y="2"/>
                    <a:pt x="243" y="0"/>
                    <a:pt x="233" y="0"/>
                  </a:cubicBezTo>
                  <a:cubicBezTo>
                    <a:pt x="223" y="0"/>
                    <a:pt x="213" y="2"/>
                    <a:pt x="204" y="7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4" y="168"/>
                    <a:pt x="0" y="181"/>
                    <a:pt x="4" y="194"/>
                  </a:cubicBezTo>
                  <a:cubicBezTo>
                    <a:pt x="9" y="206"/>
                    <a:pt x="20" y="215"/>
                    <a:pt x="34" y="215"/>
                  </a:cubicBezTo>
                  <a:cubicBezTo>
                    <a:pt x="64" y="215"/>
                    <a:pt x="64" y="215"/>
                    <a:pt x="64" y="215"/>
                  </a:cubicBezTo>
                  <a:cubicBezTo>
                    <a:pt x="64" y="399"/>
                    <a:pt x="64" y="399"/>
                    <a:pt x="64" y="399"/>
                  </a:cubicBezTo>
                  <a:cubicBezTo>
                    <a:pt x="49" y="399"/>
                    <a:pt x="49" y="399"/>
                    <a:pt x="49" y="399"/>
                  </a:cubicBezTo>
                  <a:cubicBezTo>
                    <a:pt x="23" y="399"/>
                    <a:pt x="3" y="420"/>
                    <a:pt x="3" y="445"/>
                  </a:cubicBezTo>
                  <a:cubicBezTo>
                    <a:pt x="3" y="470"/>
                    <a:pt x="23" y="491"/>
                    <a:pt x="49" y="491"/>
                  </a:cubicBezTo>
                  <a:cubicBezTo>
                    <a:pt x="418" y="491"/>
                    <a:pt x="418" y="491"/>
                    <a:pt x="418" y="491"/>
                  </a:cubicBezTo>
                  <a:cubicBezTo>
                    <a:pt x="443" y="491"/>
                    <a:pt x="464" y="470"/>
                    <a:pt x="464" y="445"/>
                  </a:cubicBezTo>
                  <a:cubicBezTo>
                    <a:pt x="464" y="420"/>
                    <a:pt x="443" y="399"/>
                    <a:pt x="418" y="399"/>
                  </a:cubicBezTo>
                  <a:close/>
                  <a:moveTo>
                    <a:pt x="34" y="183"/>
                  </a:moveTo>
                  <a:cubicBezTo>
                    <a:pt x="221" y="33"/>
                    <a:pt x="221" y="33"/>
                    <a:pt x="221" y="33"/>
                  </a:cubicBezTo>
                  <a:cubicBezTo>
                    <a:pt x="224" y="31"/>
                    <a:pt x="229" y="30"/>
                    <a:pt x="233" y="30"/>
                  </a:cubicBezTo>
                  <a:cubicBezTo>
                    <a:pt x="238" y="30"/>
                    <a:pt x="242" y="31"/>
                    <a:pt x="246" y="33"/>
                  </a:cubicBezTo>
                  <a:cubicBezTo>
                    <a:pt x="433" y="184"/>
                    <a:pt x="433" y="184"/>
                    <a:pt x="433" y="184"/>
                  </a:cubicBezTo>
                  <a:cubicBezTo>
                    <a:pt x="34" y="183"/>
                    <a:pt x="34" y="183"/>
                    <a:pt x="34" y="183"/>
                  </a:cubicBezTo>
                  <a:close/>
                  <a:moveTo>
                    <a:pt x="371" y="215"/>
                  </a:moveTo>
                  <a:cubicBezTo>
                    <a:pt x="371" y="399"/>
                    <a:pt x="371" y="399"/>
                    <a:pt x="371" y="399"/>
                  </a:cubicBezTo>
                  <a:cubicBezTo>
                    <a:pt x="341" y="399"/>
                    <a:pt x="341" y="399"/>
                    <a:pt x="341" y="399"/>
                  </a:cubicBezTo>
                  <a:cubicBezTo>
                    <a:pt x="341" y="215"/>
                    <a:pt x="341" y="215"/>
                    <a:pt x="341" y="215"/>
                  </a:cubicBezTo>
                  <a:cubicBezTo>
                    <a:pt x="371" y="215"/>
                    <a:pt x="371" y="215"/>
                    <a:pt x="371" y="215"/>
                  </a:cubicBezTo>
                  <a:close/>
                  <a:moveTo>
                    <a:pt x="310" y="215"/>
                  </a:moveTo>
                  <a:cubicBezTo>
                    <a:pt x="310" y="399"/>
                    <a:pt x="310" y="399"/>
                    <a:pt x="310" y="399"/>
                  </a:cubicBezTo>
                  <a:cubicBezTo>
                    <a:pt x="279" y="399"/>
                    <a:pt x="279" y="399"/>
                    <a:pt x="279" y="399"/>
                  </a:cubicBezTo>
                  <a:cubicBezTo>
                    <a:pt x="279" y="215"/>
                    <a:pt x="279" y="215"/>
                    <a:pt x="279" y="215"/>
                  </a:cubicBezTo>
                  <a:cubicBezTo>
                    <a:pt x="310" y="215"/>
                    <a:pt x="310" y="215"/>
                    <a:pt x="310" y="215"/>
                  </a:cubicBezTo>
                  <a:close/>
                  <a:moveTo>
                    <a:pt x="249" y="215"/>
                  </a:moveTo>
                  <a:cubicBezTo>
                    <a:pt x="249" y="399"/>
                    <a:pt x="249" y="399"/>
                    <a:pt x="249" y="399"/>
                  </a:cubicBezTo>
                  <a:cubicBezTo>
                    <a:pt x="218" y="399"/>
                    <a:pt x="218" y="399"/>
                    <a:pt x="218" y="399"/>
                  </a:cubicBezTo>
                  <a:cubicBezTo>
                    <a:pt x="218" y="215"/>
                    <a:pt x="218" y="215"/>
                    <a:pt x="218" y="215"/>
                  </a:cubicBezTo>
                  <a:cubicBezTo>
                    <a:pt x="249" y="215"/>
                    <a:pt x="249" y="215"/>
                    <a:pt x="249" y="215"/>
                  </a:cubicBezTo>
                  <a:close/>
                  <a:moveTo>
                    <a:pt x="187" y="215"/>
                  </a:moveTo>
                  <a:cubicBezTo>
                    <a:pt x="187" y="399"/>
                    <a:pt x="187" y="399"/>
                    <a:pt x="187" y="399"/>
                  </a:cubicBezTo>
                  <a:cubicBezTo>
                    <a:pt x="156" y="399"/>
                    <a:pt x="156" y="399"/>
                    <a:pt x="156" y="399"/>
                  </a:cubicBezTo>
                  <a:cubicBezTo>
                    <a:pt x="156" y="215"/>
                    <a:pt x="156" y="215"/>
                    <a:pt x="156" y="215"/>
                  </a:cubicBezTo>
                  <a:cubicBezTo>
                    <a:pt x="187" y="215"/>
                    <a:pt x="187" y="215"/>
                    <a:pt x="187" y="215"/>
                  </a:cubicBezTo>
                  <a:close/>
                  <a:moveTo>
                    <a:pt x="126" y="215"/>
                  </a:moveTo>
                  <a:cubicBezTo>
                    <a:pt x="126" y="399"/>
                    <a:pt x="126" y="399"/>
                    <a:pt x="126" y="399"/>
                  </a:cubicBezTo>
                  <a:cubicBezTo>
                    <a:pt x="95" y="399"/>
                    <a:pt x="95" y="399"/>
                    <a:pt x="95" y="399"/>
                  </a:cubicBezTo>
                  <a:cubicBezTo>
                    <a:pt x="95" y="215"/>
                    <a:pt x="95" y="215"/>
                    <a:pt x="95" y="215"/>
                  </a:cubicBezTo>
                  <a:cubicBezTo>
                    <a:pt x="126" y="215"/>
                    <a:pt x="126" y="215"/>
                    <a:pt x="126" y="215"/>
                  </a:cubicBezTo>
                  <a:close/>
                  <a:moveTo>
                    <a:pt x="418" y="460"/>
                  </a:moveTo>
                  <a:cubicBezTo>
                    <a:pt x="49" y="460"/>
                    <a:pt x="49" y="460"/>
                    <a:pt x="49" y="460"/>
                  </a:cubicBezTo>
                  <a:cubicBezTo>
                    <a:pt x="40" y="460"/>
                    <a:pt x="34" y="453"/>
                    <a:pt x="34" y="445"/>
                  </a:cubicBezTo>
                  <a:cubicBezTo>
                    <a:pt x="34" y="437"/>
                    <a:pt x="40" y="430"/>
                    <a:pt x="49" y="430"/>
                  </a:cubicBezTo>
                  <a:cubicBezTo>
                    <a:pt x="418" y="430"/>
                    <a:pt x="418" y="430"/>
                    <a:pt x="418" y="430"/>
                  </a:cubicBezTo>
                  <a:cubicBezTo>
                    <a:pt x="426" y="430"/>
                    <a:pt x="433" y="437"/>
                    <a:pt x="433" y="445"/>
                  </a:cubicBezTo>
                  <a:cubicBezTo>
                    <a:pt x="433" y="453"/>
                    <a:pt x="426" y="460"/>
                    <a:pt x="418" y="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ṥ1íḑé"/>
            <p:cNvSpPr/>
            <p:nvPr/>
          </p:nvSpPr>
          <p:spPr bwMode="auto">
            <a:xfrm>
              <a:off x="773531" y="2120735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100" dirty="0"/>
                <a:t>使用神经网络模型进行下一步动作预测， 可以重写。</a:t>
              </a:r>
              <a:endParaRPr lang="en-US" altLang="zh-CN" sz="1100" dirty="0"/>
            </a:p>
          </p:txBody>
        </p:sp>
        <p:sp>
          <p:nvSpPr>
            <p:cNvPr id="30" name="ïṣľíḍe"/>
            <p:cNvSpPr txBox="1"/>
            <p:nvPr/>
          </p:nvSpPr>
          <p:spPr bwMode="auto">
            <a:xfrm>
              <a:off x="773531" y="1707855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Keras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Policy</a:t>
              </a:r>
              <a:endPara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işľíḍe"/>
            <p:cNvSpPr/>
            <p:nvPr/>
          </p:nvSpPr>
          <p:spPr bwMode="auto">
            <a:xfrm>
              <a:off x="773531" y="3629959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100" dirty="0"/>
                <a:t>使用论文提出的</a:t>
              </a:r>
              <a:r>
                <a:rPr lang="en-US" altLang="zh-CN" sz="1100" dirty="0"/>
                <a:t>Recurrent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Embedding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Dialogue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Policy</a:t>
              </a:r>
              <a:r>
                <a:rPr lang="zh-CN" altLang="en-US" sz="1100" dirty="0"/>
                <a:t>。</a:t>
              </a:r>
              <a:endParaRPr lang="en-US" altLang="zh-CN" sz="1100" dirty="0"/>
            </a:p>
          </p:txBody>
        </p:sp>
        <p:sp>
          <p:nvSpPr>
            <p:cNvPr id="33" name="iSľiḋê"/>
            <p:cNvSpPr txBox="1"/>
            <p:nvPr/>
          </p:nvSpPr>
          <p:spPr bwMode="auto">
            <a:xfrm>
              <a:off x="773531" y="3217079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Embedding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</a:t>
              </a:r>
              <a:endPara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íṩľîďê"/>
            <p:cNvSpPr/>
            <p:nvPr/>
          </p:nvSpPr>
          <p:spPr bwMode="auto">
            <a:xfrm>
              <a:off x="773531" y="5138361"/>
              <a:ext cx="2221452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100" dirty="0"/>
                <a:t>完全基于训练数据记忆，若训练数据没有出现过该对话，则置信度为</a:t>
              </a:r>
              <a:r>
                <a:rPr lang="en-US" altLang="zh-CN" sz="1100" dirty="0"/>
                <a:t>0.</a:t>
              </a:r>
              <a:endParaRPr lang="en-US" altLang="zh-CN" sz="1100" dirty="0"/>
            </a:p>
          </p:txBody>
        </p:sp>
        <p:sp>
          <p:nvSpPr>
            <p:cNvPr id="35" name="iśḻïḋè"/>
            <p:cNvSpPr txBox="1"/>
            <p:nvPr/>
          </p:nvSpPr>
          <p:spPr bwMode="auto">
            <a:xfrm>
              <a:off x="773531" y="4725481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Memorization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</a:t>
              </a:r>
              <a:endPara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连接符 31"/>
            <p:cNvCxnSpPr/>
            <p:nvPr/>
          </p:nvCxnSpPr>
          <p:spPr>
            <a:xfrm>
              <a:off x="876000" y="2829974"/>
              <a:ext cx="180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2"/>
            <p:cNvCxnSpPr/>
            <p:nvPr/>
          </p:nvCxnSpPr>
          <p:spPr>
            <a:xfrm>
              <a:off x="876000" y="4349083"/>
              <a:ext cx="180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ïš1ïḑè"/>
            <p:cNvSpPr/>
            <p:nvPr/>
          </p:nvSpPr>
          <p:spPr bwMode="auto">
            <a:xfrm>
              <a:off x="9047943" y="2120735"/>
              <a:ext cx="23774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100" dirty="0"/>
                <a:t>如果所有意图的置信度或者所有动作的置信度都低于阈值，则该动作会要求用户进行澄清话术。</a:t>
              </a:r>
              <a:endParaRPr lang="en-US" altLang="zh-CN" sz="1100" dirty="0"/>
            </a:p>
          </p:txBody>
        </p:sp>
        <p:sp>
          <p:nvSpPr>
            <p:cNvPr id="39" name="îṩļîḑe"/>
            <p:cNvSpPr txBox="1"/>
            <p:nvPr/>
          </p:nvSpPr>
          <p:spPr bwMode="auto">
            <a:xfrm>
              <a:off x="9317376" y="1707855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Fallback</a:t>
              </a:r>
              <a:r>
                <a:rPr lang="zh-CN" alt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</a:t>
              </a:r>
              <a:endPara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îṧľídé"/>
            <p:cNvSpPr/>
            <p:nvPr/>
          </p:nvSpPr>
          <p:spPr bwMode="auto">
            <a:xfrm>
              <a:off x="9317376" y="3629959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100" dirty="0"/>
                <a:t>直接建立意图和动作的映射，一个意图最多对应一个动作。</a:t>
              </a:r>
              <a:endParaRPr lang="en-US" altLang="zh-CN" sz="1100" dirty="0"/>
            </a:p>
          </p:txBody>
        </p:sp>
        <p:sp>
          <p:nvSpPr>
            <p:cNvPr id="41" name="í$liďe"/>
            <p:cNvSpPr txBox="1"/>
            <p:nvPr/>
          </p:nvSpPr>
          <p:spPr bwMode="auto">
            <a:xfrm>
              <a:off x="9317376" y="3217079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Mapping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</a:t>
              </a:r>
              <a:endPara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íśļíde"/>
            <p:cNvSpPr/>
            <p:nvPr/>
          </p:nvSpPr>
          <p:spPr bwMode="auto">
            <a:xfrm>
              <a:off x="9317376" y="5138361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100" dirty="0"/>
                <a:t>执行一系列某动作所需要的槽位填写，槽位全部填充完毕，执行动作。</a:t>
              </a:r>
              <a:endParaRPr lang="en-US" altLang="zh-CN" sz="1100" dirty="0"/>
            </a:p>
          </p:txBody>
        </p:sp>
        <p:sp>
          <p:nvSpPr>
            <p:cNvPr id="43" name="iśḷiḍé"/>
            <p:cNvSpPr txBox="1"/>
            <p:nvPr/>
          </p:nvSpPr>
          <p:spPr bwMode="auto">
            <a:xfrm>
              <a:off x="9317376" y="4725481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Form Policy</a:t>
              </a:r>
              <a:endPara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直接连接符 39"/>
            <p:cNvCxnSpPr/>
            <p:nvPr/>
          </p:nvCxnSpPr>
          <p:spPr>
            <a:xfrm>
              <a:off x="9419845" y="2894823"/>
              <a:ext cx="180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0"/>
            <p:cNvCxnSpPr/>
            <p:nvPr/>
          </p:nvCxnSpPr>
          <p:spPr>
            <a:xfrm>
              <a:off x="9419845" y="4349083"/>
              <a:ext cx="180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457325" y="1287145"/>
            <a:ext cx="9277350" cy="49936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Rasa Interactive Learning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：提供交互学习界面，可以在每一步给机器人提供反馈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4453" r="19394"/>
          <a:stretch>
            <a:fillRect/>
          </a:stretch>
        </p:blipFill>
        <p:spPr>
          <a:xfrm>
            <a:off x="1383665" y="2280285"/>
            <a:ext cx="942467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323974" y="1287145"/>
            <a:ext cx="9647555" cy="49936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Rasa Interactive Learning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：若机器人判断错误，可以直接给予纠正，帮助改善模型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1966"/>
          <a:stretch>
            <a:fillRect/>
          </a:stretch>
        </p:blipFill>
        <p:spPr>
          <a:xfrm>
            <a:off x="258445" y="2350770"/>
            <a:ext cx="11675110" cy="39789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323975" y="1287145"/>
            <a:ext cx="9277350" cy="49936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Rasa 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：提供交互界面，可以在对话过程中对数据进行标注，可视化对话过程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5405" y="1950085"/>
            <a:ext cx="6981190" cy="47967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717523" y="3042409"/>
            <a:ext cx="1080296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4"/>
          <p:cNvSpPr>
            <a:spLocks noGrp="1"/>
          </p:cNvSpPr>
          <p:nvPr>
            <p:ph type="title"/>
          </p:nvPr>
        </p:nvSpPr>
        <p:spPr>
          <a:xfrm>
            <a:off x="3403023" y="2604259"/>
            <a:ext cx="5419185" cy="895350"/>
          </a:xfrm>
        </p:spPr>
        <p:txBody>
          <a:bodyPr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机器人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46142" y="205332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机器人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559175" y="1454150"/>
            <a:ext cx="1889760" cy="1178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数据准备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4460" y="1482090"/>
            <a:ext cx="3303270" cy="2971800"/>
          </a:xfrm>
          <a:prstGeom prst="rect">
            <a:avLst/>
          </a:prstGeom>
          <a:noFill/>
          <a:ln>
            <a:solidFill>
              <a:srgbClr val="A9DCF6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自定义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整理各个省份景点名称，美食信息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景点介绍采用实时在线爬虫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预训练词向量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在交互学习中获取更多训练数据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254875" y="1429385"/>
            <a:ext cx="1889760" cy="1178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RASA NLU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641205" y="1052195"/>
            <a:ext cx="2413000" cy="1737360"/>
          </a:xfrm>
          <a:prstGeom prst="rect">
            <a:avLst/>
          </a:prstGeom>
          <a:noFill/>
          <a:ln>
            <a:solidFill>
              <a:srgbClr val="A9DCF6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结巴分词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预训练词向量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命名实体识别模型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意图识别模型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255510" y="3331845"/>
            <a:ext cx="1889760" cy="1178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RASA CORE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559175" y="3331845"/>
            <a:ext cx="1889760" cy="1178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交互学习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625330" y="3055620"/>
            <a:ext cx="2429510" cy="1737360"/>
          </a:xfrm>
          <a:prstGeom prst="rect">
            <a:avLst/>
          </a:prstGeom>
          <a:noFill/>
          <a:ln>
            <a:solidFill>
              <a:srgbClr val="A9DCF6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MemorizationPolicy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KerasPolicy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(LSTM)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MappingPolicy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FallbackPolicy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88480" y="1082675"/>
            <a:ext cx="2510790" cy="3634740"/>
          </a:xfrm>
          <a:prstGeom prst="rect">
            <a:avLst/>
          </a:prstGeom>
          <a:noFill/>
          <a:ln w="12700" cmpd="sng">
            <a:solidFill>
              <a:srgbClr val="00B0F0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5781040" y="1776730"/>
            <a:ext cx="979170" cy="485775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7957185" y="2667635"/>
            <a:ext cx="485775" cy="623570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箭头 23"/>
          <p:cNvSpPr/>
          <p:nvPr/>
        </p:nvSpPr>
        <p:spPr>
          <a:xfrm>
            <a:off x="5781040" y="3529965"/>
            <a:ext cx="979170" cy="485775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上箭头 24"/>
          <p:cNvSpPr/>
          <p:nvPr/>
        </p:nvSpPr>
        <p:spPr>
          <a:xfrm>
            <a:off x="4244975" y="2651760"/>
            <a:ext cx="485775" cy="633095"/>
          </a:xfrm>
          <a:prstGeom prst="upArrow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7255510" y="5556885"/>
            <a:ext cx="1889760" cy="1178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对话界面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7956550" y="4800600"/>
            <a:ext cx="486410" cy="715010"/>
          </a:xfrm>
          <a:prstGeom prst="downArrow">
            <a:avLst/>
          </a:prstGeom>
          <a:solidFill>
            <a:srgbClr val="EDF0F0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540115" y="4914900"/>
            <a:ext cx="826770" cy="365760"/>
          </a:xfrm>
          <a:prstGeom prst="rect">
            <a:avLst/>
          </a:prstGeom>
          <a:noFill/>
          <a:ln>
            <a:solidFill>
              <a:srgbClr val="A9DCF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Flask</a:t>
            </a:r>
            <a:endParaRPr lang="en-US" altLang="zh-CN"/>
          </a:p>
        </p:txBody>
      </p:sp>
      <p:sp>
        <p:nvSpPr>
          <p:cNvPr id="29" name="圆角矩形标注 28"/>
          <p:cNvSpPr/>
          <p:nvPr/>
        </p:nvSpPr>
        <p:spPr>
          <a:xfrm>
            <a:off x="207645" y="4733925"/>
            <a:ext cx="4361180" cy="1817370"/>
          </a:xfrm>
          <a:prstGeom prst="wedgeRoundRectCallou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旅游信息咨询机器人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查询给定省份的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5A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级旅游景点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介绍旅游景点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推荐各个省份的特色美食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机器人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37540" y="1283335"/>
            <a:ext cx="3523615" cy="4178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latin typeface="Times New Roman" panose="02020603050405020304" pitchFamily="18" charset="0"/>
              </a:rPr>
              <a:t>Flask + Rasa </a:t>
            </a:r>
            <a:r>
              <a:rPr lang="zh-CN" altLang="en-US" sz="2000" b="1">
                <a:latin typeface="Times New Roman" panose="02020603050405020304" pitchFamily="18" charset="0"/>
              </a:rPr>
              <a:t>工作流程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583305" y="3248025"/>
            <a:ext cx="1800225" cy="172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zh-CN" altLang="en-US"/>
              <a:t>服务器端</a:t>
            </a:r>
            <a:endParaRPr lang="zh-CN" altLang="en-US"/>
          </a:p>
          <a:p>
            <a:pPr algn="ctr"/>
            <a:r>
              <a:rPr lang="zh-CN" altLang="en-US"/>
              <a:t>（本地）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558655" y="3248025"/>
            <a:ext cx="1800225" cy="172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zh-CN" altLang="en-US"/>
              <a:t>客户端</a:t>
            </a:r>
            <a:endParaRPr lang="zh-CN" altLang="en-US"/>
          </a:p>
          <a:p>
            <a:pPr algn="ctr"/>
            <a:r>
              <a:rPr lang="zh-CN" altLang="en-US"/>
              <a:t>（网页）</a:t>
            </a:r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4707890" y="5741035"/>
            <a:ext cx="5549900" cy="16510"/>
          </a:xfrm>
          <a:prstGeom prst="line">
            <a:avLst/>
          </a:prstGeom>
          <a:ln w="889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257790" y="5008880"/>
            <a:ext cx="10160" cy="781685"/>
          </a:xfrm>
          <a:prstGeom prst="line">
            <a:avLst/>
          </a:prstGeom>
          <a:ln w="889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4672965" y="4881880"/>
            <a:ext cx="16510" cy="908685"/>
          </a:xfrm>
          <a:prstGeom prst="straightConnector1">
            <a:avLst/>
          </a:prstGeom>
          <a:ln w="889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0800000" flipH="1" flipV="1">
            <a:off x="4669155" y="2332355"/>
            <a:ext cx="5549900" cy="16510"/>
          </a:xfrm>
          <a:prstGeom prst="line">
            <a:avLst/>
          </a:prstGeom>
          <a:ln w="889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0800000" flipH="1" flipV="1">
            <a:off x="4707890" y="2381885"/>
            <a:ext cx="10160" cy="781685"/>
          </a:xfrm>
          <a:prstGeom prst="line">
            <a:avLst/>
          </a:prstGeom>
          <a:ln w="889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10800000" flipV="1">
            <a:off x="10202545" y="2318385"/>
            <a:ext cx="16510" cy="908685"/>
          </a:xfrm>
          <a:prstGeom prst="straightConnector1">
            <a:avLst/>
          </a:prstGeom>
          <a:ln w="889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云形标注 20"/>
          <p:cNvSpPr/>
          <p:nvPr/>
        </p:nvSpPr>
        <p:spPr>
          <a:xfrm>
            <a:off x="6397308" y="3558540"/>
            <a:ext cx="2169795" cy="1102360"/>
          </a:xfrm>
          <a:prstGeom prst="cloudCallout">
            <a:avLst/>
          </a:prstGeom>
          <a:solidFill>
            <a:srgbClr val="A9DC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WWW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28995" y="5922645"/>
            <a:ext cx="360172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HTTP</a:t>
            </a:r>
            <a:r>
              <a:rPr lang="zh-CN" altLang="en-US" b="1">
                <a:latin typeface="Times New Roman" panose="02020603050405020304" pitchFamily="18" charset="0"/>
              </a:rPr>
              <a:t>请求（</a:t>
            </a:r>
            <a:r>
              <a:rPr lang="en-US" altLang="zh-CN" b="1">
                <a:latin typeface="Times New Roman" panose="02020603050405020304" pitchFamily="18" charset="0"/>
              </a:rPr>
              <a:t>Request)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56935" y="1933575"/>
            <a:ext cx="360172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HTTP</a:t>
            </a:r>
            <a:r>
              <a:rPr lang="zh-CN" altLang="en-US" b="1">
                <a:latin typeface="Times New Roman" panose="02020603050405020304" pitchFamily="18" charset="0"/>
              </a:rPr>
              <a:t>响应（</a:t>
            </a:r>
            <a:r>
              <a:rPr lang="en-US" altLang="zh-CN" b="1">
                <a:latin typeface="Times New Roman" panose="02020603050405020304" pitchFamily="18" charset="0"/>
              </a:rPr>
              <a:t>Response)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4" name="流程图: 过程 23"/>
          <p:cNvSpPr/>
          <p:nvPr/>
        </p:nvSpPr>
        <p:spPr>
          <a:xfrm>
            <a:off x="669925" y="3383280"/>
            <a:ext cx="1513840" cy="1454150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en-US" altLang="zh-CN" b="1">
                <a:solidFill>
                  <a:schemeClr val="bg1"/>
                </a:solidFill>
              </a:rPr>
              <a:t>RASA</a:t>
            </a:r>
            <a:endParaRPr lang="en-US" altLang="zh-CN" b="1">
              <a:solidFill>
                <a:schemeClr val="bg1"/>
              </a:solidFill>
            </a:endParaRPr>
          </a:p>
          <a:p>
            <a:pPr algn="ctr"/>
            <a:r>
              <a:rPr lang="zh-CN" altLang="en-US" b="1">
                <a:solidFill>
                  <a:schemeClr val="bg1"/>
                </a:solidFill>
              </a:rPr>
              <a:t>对话管理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5" name="左箭头 24"/>
          <p:cNvSpPr/>
          <p:nvPr/>
        </p:nvSpPr>
        <p:spPr>
          <a:xfrm>
            <a:off x="2393950" y="4196715"/>
            <a:ext cx="979170" cy="485775"/>
          </a:xfrm>
          <a:prstGeom prst="leftArrow">
            <a:avLst/>
          </a:prstGeom>
          <a:solidFill>
            <a:schemeClr val="bg1"/>
          </a:solidFill>
          <a:ln cmpd="dbl">
            <a:solidFill>
              <a:srgbClr val="347DA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左箭头 25"/>
          <p:cNvSpPr/>
          <p:nvPr/>
        </p:nvSpPr>
        <p:spPr>
          <a:xfrm rot="10800000">
            <a:off x="2393950" y="3558540"/>
            <a:ext cx="979170" cy="485775"/>
          </a:xfrm>
          <a:prstGeom prst="leftArrow">
            <a:avLst/>
          </a:prstGeom>
          <a:solidFill>
            <a:schemeClr val="bg1"/>
          </a:solidFill>
          <a:ln cmpd="dbl">
            <a:solidFill>
              <a:srgbClr val="347DA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150745" y="4771390"/>
            <a:ext cx="165798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Times New Roman" panose="02020603050405020304" pitchFamily="18" charset="0"/>
              </a:rPr>
              <a:t>请求内容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054860" y="3163570"/>
            <a:ext cx="165798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Times New Roman" panose="02020603050405020304" pitchFamily="18" charset="0"/>
              </a:rPr>
              <a:t>响应内容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机器人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95" y="1104900"/>
            <a:ext cx="3808095" cy="53549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l="1286" t="1465"/>
          <a:stretch>
            <a:fillRect/>
          </a:stretch>
        </p:blipFill>
        <p:spPr>
          <a:xfrm>
            <a:off x="4136390" y="1098550"/>
            <a:ext cx="3850640" cy="5359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rcRect l="2891" t="1320"/>
          <a:stretch>
            <a:fillRect/>
          </a:stretch>
        </p:blipFill>
        <p:spPr>
          <a:xfrm>
            <a:off x="8215630" y="1098550"/>
            <a:ext cx="3904615" cy="5359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0a9d799b-00ea-4202-9c24-ac160e2c162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138627" y="-8255"/>
            <a:ext cx="7942228" cy="6143625"/>
            <a:chOff x="2146882" y="0"/>
            <a:chExt cx="7942228" cy="6143625"/>
          </a:xfrm>
        </p:grpSpPr>
        <p:grpSp>
          <p:nvGrpSpPr>
            <p:cNvPr id="6" name="îṣļíďê"/>
            <p:cNvGrpSpPr/>
            <p:nvPr/>
          </p:nvGrpSpPr>
          <p:grpSpPr>
            <a:xfrm>
              <a:off x="2209076" y="0"/>
              <a:ext cx="7773850" cy="2761751"/>
              <a:chOff x="803412" y="0"/>
              <a:chExt cx="7773848" cy="2761750"/>
            </a:xfrm>
          </p:grpSpPr>
          <p:sp>
            <p:nvSpPr>
              <p:cNvPr id="35" name="i$líḋe"/>
              <p:cNvSpPr/>
              <p:nvPr/>
            </p:nvSpPr>
            <p:spPr bwMode="auto">
              <a:xfrm>
                <a:off x="3530190" y="5172"/>
                <a:ext cx="5047070" cy="1940094"/>
              </a:xfrm>
              <a:prstGeom prst="parallelogram">
                <a:avLst>
                  <a:gd name="adj" fmla="val 140753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iṩliḍé"/>
              <p:cNvSpPr/>
              <p:nvPr/>
            </p:nvSpPr>
            <p:spPr bwMode="auto">
              <a:xfrm flipH="1">
                <a:off x="803412" y="0"/>
                <a:ext cx="5047070" cy="2761750"/>
              </a:xfrm>
              <a:custGeom>
                <a:avLst/>
                <a:gdLst>
                  <a:gd name="connsiteX0" fmla="*/ 5047070 w 5047070"/>
                  <a:gd name="connsiteY0" fmla="*/ 0 h 2761750"/>
                  <a:gd name="connsiteX1" fmla="*/ 2730741 w 5047070"/>
                  <a:gd name="connsiteY1" fmla="*/ 0 h 2761750"/>
                  <a:gd name="connsiteX2" fmla="*/ 0 w 5047070"/>
                  <a:gd name="connsiteY2" fmla="*/ 1940094 h 2761750"/>
                  <a:gd name="connsiteX3" fmla="*/ 1156506 w 5047070"/>
                  <a:gd name="connsiteY3" fmla="*/ 2761750 h 2761750"/>
                  <a:gd name="connsiteX4" fmla="*/ 2313012 w 5047070"/>
                  <a:gd name="connsiteY4" fmla="*/ 1940094 h 2761750"/>
                  <a:gd name="connsiteX5" fmla="*/ 2316329 w 5047070"/>
                  <a:gd name="connsiteY5" fmla="*/ 1940094 h 276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7070" h="2761750">
                    <a:moveTo>
                      <a:pt x="5047070" y="0"/>
                    </a:moveTo>
                    <a:lnTo>
                      <a:pt x="2730741" y="0"/>
                    </a:lnTo>
                    <a:lnTo>
                      <a:pt x="0" y="1940094"/>
                    </a:lnTo>
                    <a:lnTo>
                      <a:pt x="1156506" y="2761750"/>
                    </a:lnTo>
                    <a:lnTo>
                      <a:pt x="2313012" y="1940094"/>
                    </a:lnTo>
                    <a:lnTo>
                      <a:pt x="2316329" y="1940094"/>
                    </a:lnTo>
                    <a:close/>
                  </a:path>
                </a:pathLst>
              </a:custGeom>
              <a:solidFill>
                <a:schemeClr val="tx2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7" name="iṡ1îḑè"/>
            <p:cNvSpPr/>
            <p:nvPr/>
          </p:nvSpPr>
          <p:spPr>
            <a:xfrm>
              <a:off x="5403985" y="1773633"/>
              <a:ext cx="1384031" cy="501477"/>
            </a:xfrm>
            <a:prstGeom prst="rect">
              <a:avLst/>
            </a:prstGeom>
          </p:spPr>
          <p:txBody>
            <a:bodyPr wrap="none" anchor="ctr" anchorCtr="1">
              <a:normAutofit/>
            </a:bodyPr>
            <a:lstStyle/>
            <a:p>
              <a:pPr lvl="0" algn="ctr"/>
              <a:r>
                <a:rPr lang="zh-CN" altLang="en-US" b="1" dirty="0">
                  <a:solidFill>
                    <a:prstClr val="white">
                      <a:lumMod val="100000"/>
                    </a:prstClr>
                  </a:solidFill>
                </a:rPr>
                <a:t>内容</a:t>
              </a:r>
              <a:endParaRPr lang="zh-CN" altLang="en-US" b="1" dirty="0">
                <a:solidFill>
                  <a:prstClr val="white">
                    <a:lumMod val="100000"/>
                  </a:prstClr>
                </a:solidFill>
              </a:endParaRPr>
            </a:p>
          </p:txBody>
        </p:sp>
        <p:grpSp>
          <p:nvGrpSpPr>
            <p:cNvPr id="8" name="ïṧľïḍè"/>
            <p:cNvGrpSpPr/>
            <p:nvPr/>
          </p:nvGrpSpPr>
          <p:grpSpPr>
            <a:xfrm>
              <a:off x="2146882" y="3136815"/>
              <a:ext cx="2299974" cy="1555561"/>
              <a:chOff x="2699384" y="3136815"/>
              <a:chExt cx="2299974" cy="1555561"/>
            </a:xfrm>
          </p:grpSpPr>
          <p:grpSp>
            <p:nvGrpSpPr>
              <p:cNvPr id="30" name="î$lîḍè"/>
              <p:cNvGrpSpPr/>
              <p:nvPr/>
            </p:nvGrpSpPr>
            <p:grpSpPr>
              <a:xfrm>
                <a:off x="3280380" y="3136815"/>
                <a:ext cx="1137902" cy="1137902"/>
                <a:chOff x="2923124" y="3284984"/>
                <a:chExt cx="1512168" cy="1512168"/>
              </a:xfrm>
            </p:grpSpPr>
            <p:sp>
              <p:nvSpPr>
                <p:cNvPr id="33" name="ïšḻíḑé"/>
                <p:cNvSpPr/>
                <p:nvPr/>
              </p:nvSpPr>
              <p:spPr bwMode="auto">
                <a:xfrm>
                  <a:off x="2923124" y="3284984"/>
                  <a:ext cx="1512168" cy="1512168"/>
                </a:xfrm>
                <a:prstGeom prst="ellipse">
                  <a:avLst/>
                </a:prstGeom>
                <a:solidFill>
                  <a:schemeClr val="accent1">
                    <a:lumMod val="100000"/>
                  </a:schemeClr>
                </a:solidFill>
                <a:ln w="19050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4" name="ïṡ1íḋe"/>
                <p:cNvSpPr/>
                <p:nvPr/>
              </p:nvSpPr>
              <p:spPr bwMode="auto">
                <a:xfrm>
                  <a:off x="3323074" y="3684934"/>
                  <a:ext cx="712268" cy="712268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4629150" h="4629150">
                      <a:moveTo>
                        <a:pt x="2317164" y="3859790"/>
                      </a:moveTo>
                      <a:cubicBezTo>
                        <a:pt x="2297115" y="3859790"/>
                        <a:pt x="2280107" y="3866979"/>
                        <a:pt x="2266139" y="3881358"/>
                      </a:cubicBezTo>
                      <a:cubicBezTo>
                        <a:pt x="2252171" y="3895737"/>
                        <a:pt x="2245187" y="3914594"/>
                        <a:pt x="2245187" y="3937929"/>
                      </a:cubicBezTo>
                      <a:cubicBezTo>
                        <a:pt x="2245187" y="3953212"/>
                        <a:pt x="2248432" y="3967838"/>
                        <a:pt x="2254923" y="3981806"/>
                      </a:cubicBezTo>
                      <a:cubicBezTo>
                        <a:pt x="2261414" y="3995774"/>
                        <a:pt x="2270494" y="4006414"/>
                        <a:pt x="2282161" y="4013727"/>
                      </a:cubicBezTo>
                      <a:cubicBezTo>
                        <a:pt x="2293829" y="4021040"/>
                        <a:pt x="2306071" y="4024696"/>
                        <a:pt x="2318889" y="4024696"/>
                      </a:cubicBezTo>
                      <a:cubicBezTo>
                        <a:pt x="2337623" y="4024696"/>
                        <a:pt x="2353727" y="4017137"/>
                        <a:pt x="2367203" y="4002018"/>
                      </a:cubicBezTo>
                      <a:cubicBezTo>
                        <a:pt x="2380678" y="3986900"/>
                        <a:pt x="2387415" y="3966359"/>
                        <a:pt x="2387415" y="3940394"/>
                      </a:cubicBezTo>
                      <a:cubicBezTo>
                        <a:pt x="2387415" y="3915416"/>
                        <a:pt x="2380760" y="3895737"/>
                        <a:pt x="2367449" y="3881358"/>
                      </a:cubicBezTo>
                      <a:cubicBezTo>
                        <a:pt x="2354138" y="3866979"/>
                        <a:pt x="2337376" y="3859790"/>
                        <a:pt x="2317164" y="3859790"/>
                      </a:cubicBezTo>
                      <a:close/>
                      <a:moveTo>
                        <a:pt x="2323819" y="3692172"/>
                      </a:moveTo>
                      <a:cubicBezTo>
                        <a:pt x="2352248" y="3692172"/>
                        <a:pt x="2375542" y="3700142"/>
                        <a:pt x="2393701" y="3716082"/>
                      </a:cubicBezTo>
                      <a:cubicBezTo>
                        <a:pt x="2411860" y="3732023"/>
                        <a:pt x="2422746" y="3754043"/>
                        <a:pt x="2426362" y="3782144"/>
                      </a:cubicBezTo>
                      <a:lnTo>
                        <a:pt x="2382239" y="3785594"/>
                      </a:lnTo>
                      <a:cubicBezTo>
                        <a:pt x="2378295" y="3768175"/>
                        <a:pt x="2372708" y="3755522"/>
                        <a:pt x="2365477" y="3747634"/>
                      </a:cubicBezTo>
                      <a:cubicBezTo>
                        <a:pt x="2353481" y="3734980"/>
                        <a:pt x="2338691" y="3728654"/>
                        <a:pt x="2321108" y="3728654"/>
                      </a:cubicBezTo>
                      <a:cubicBezTo>
                        <a:pt x="2306975" y="3728654"/>
                        <a:pt x="2294568" y="3732598"/>
                        <a:pt x="2283887" y="3740486"/>
                      </a:cubicBezTo>
                      <a:cubicBezTo>
                        <a:pt x="2269919" y="3750674"/>
                        <a:pt x="2258908" y="3765546"/>
                        <a:pt x="2250856" y="3785101"/>
                      </a:cubicBezTo>
                      <a:cubicBezTo>
                        <a:pt x="2242804" y="3804657"/>
                        <a:pt x="2238614" y="3832511"/>
                        <a:pt x="2238285" y="3868664"/>
                      </a:cubicBezTo>
                      <a:cubicBezTo>
                        <a:pt x="2248966" y="3852395"/>
                        <a:pt x="2262031" y="3840317"/>
                        <a:pt x="2277478" y="3832429"/>
                      </a:cubicBezTo>
                      <a:cubicBezTo>
                        <a:pt x="2292925" y="3824541"/>
                        <a:pt x="2309112" y="3820597"/>
                        <a:pt x="2326038" y="3820597"/>
                      </a:cubicBezTo>
                      <a:cubicBezTo>
                        <a:pt x="2355617" y="3820597"/>
                        <a:pt x="2380801" y="3831484"/>
                        <a:pt x="2401589" y="3853258"/>
                      </a:cubicBezTo>
                      <a:cubicBezTo>
                        <a:pt x="2422377" y="3875032"/>
                        <a:pt x="2432771" y="3903173"/>
                        <a:pt x="2432771" y="3937683"/>
                      </a:cubicBezTo>
                      <a:cubicBezTo>
                        <a:pt x="2432771" y="3960361"/>
                        <a:pt x="2427882" y="3981436"/>
                        <a:pt x="2418104" y="4000909"/>
                      </a:cubicBezTo>
                      <a:cubicBezTo>
                        <a:pt x="2408326" y="4020382"/>
                        <a:pt x="2394892" y="4035296"/>
                        <a:pt x="2377802" y="4045648"/>
                      </a:cubicBezTo>
                      <a:cubicBezTo>
                        <a:pt x="2360712" y="4056001"/>
                        <a:pt x="2341320" y="4061178"/>
                        <a:pt x="2319629" y="4061178"/>
                      </a:cubicBezTo>
                      <a:cubicBezTo>
                        <a:pt x="2282654" y="4061178"/>
                        <a:pt x="2252500" y="4047579"/>
                        <a:pt x="2229164" y="4020382"/>
                      </a:cubicBezTo>
                      <a:cubicBezTo>
                        <a:pt x="2205829" y="3993186"/>
                        <a:pt x="2194162" y="3948364"/>
                        <a:pt x="2194162" y="3885919"/>
                      </a:cubicBezTo>
                      <a:cubicBezTo>
                        <a:pt x="2194162" y="3816078"/>
                        <a:pt x="2207062" y="3765300"/>
                        <a:pt x="2232862" y="3733584"/>
                      </a:cubicBezTo>
                      <a:cubicBezTo>
                        <a:pt x="2255375" y="3705976"/>
                        <a:pt x="2285694" y="3692172"/>
                        <a:pt x="2323819" y="3692172"/>
                      </a:cubicBezTo>
                      <a:close/>
                      <a:moveTo>
                        <a:pt x="3020074" y="3489300"/>
                      </a:moveTo>
                      <a:lnTo>
                        <a:pt x="3199770" y="3489300"/>
                      </a:lnTo>
                      <a:lnTo>
                        <a:pt x="3199770" y="3531698"/>
                      </a:lnTo>
                      <a:lnTo>
                        <a:pt x="3055570" y="3531698"/>
                      </a:lnTo>
                      <a:lnTo>
                        <a:pt x="3036097" y="3628817"/>
                      </a:lnTo>
                      <a:cubicBezTo>
                        <a:pt x="3057788" y="3613699"/>
                        <a:pt x="3080548" y="3606140"/>
                        <a:pt x="3104376" y="3606140"/>
                      </a:cubicBezTo>
                      <a:cubicBezTo>
                        <a:pt x="3135928" y="3606140"/>
                        <a:pt x="3162549" y="3617068"/>
                        <a:pt x="3184241" y="3638924"/>
                      </a:cubicBezTo>
                      <a:cubicBezTo>
                        <a:pt x="3205933" y="3660780"/>
                        <a:pt x="3216779" y="3688880"/>
                        <a:pt x="3216779" y="3723225"/>
                      </a:cubicBezTo>
                      <a:cubicBezTo>
                        <a:pt x="3216779" y="3755927"/>
                        <a:pt x="3207247" y="3784192"/>
                        <a:pt x="3188185" y="3808020"/>
                      </a:cubicBezTo>
                      <a:cubicBezTo>
                        <a:pt x="3165014" y="3837271"/>
                        <a:pt x="3133381" y="3851897"/>
                        <a:pt x="3093284" y="3851897"/>
                      </a:cubicBezTo>
                      <a:cubicBezTo>
                        <a:pt x="3060418" y="3851897"/>
                        <a:pt x="3033591" y="3842694"/>
                        <a:pt x="3012803" y="3824289"/>
                      </a:cubicBezTo>
                      <a:cubicBezTo>
                        <a:pt x="2992015" y="3805884"/>
                        <a:pt x="2980142" y="3781481"/>
                        <a:pt x="2977184" y="3751080"/>
                      </a:cubicBezTo>
                      <a:lnTo>
                        <a:pt x="3023772" y="3747136"/>
                      </a:lnTo>
                      <a:cubicBezTo>
                        <a:pt x="3027223" y="3769813"/>
                        <a:pt x="3035234" y="3786863"/>
                        <a:pt x="3047805" y="3798284"/>
                      </a:cubicBezTo>
                      <a:cubicBezTo>
                        <a:pt x="3060377" y="3809705"/>
                        <a:pt x="3075536" y="3815415"/>
                        <a:pt x="3093284" y="3815415"/>
                      </a:cubicBezTo>
                      <a:cubicBezTo>
                        <a:pt x="3114647" y="3815415"/>
                        <a:pt x="3132723" y="3807363"/>
                        <a:pt x="3147513" y="3791258"/>
                      </a:cubicBezTo>
                      <a:cubicBezTo>
                        <a:pt x="3162303" y="3775154"/>
                        <a:pt x="3169698" y="3753791"/>
                        <a:pt x="3169698" y="3727169"/>
                      </a:cubicBezTo>
                      <a:cubicBezTo>
                        <a:pt x="3169698" y="3701862"/>
                        <a:pt x="3162590" y="3681896"/>
                        <a:pt x="3148376" y="3667271"/>
                      </a:cubicBezTo>
                      <a:cubicBezTo>
                        <a:pt x="3134161" y="3652645"/>
                        <a:pt x="3115551" y="3645333"/>
                        <a:pt x="3092544" y="3645333"/>
                      </a:cubicBezTo>
                      <a:cubicBezTo>
                        <a:pt x="3078248" y="3645333"/>
                        <a:pt x="3065348" y="3648578"/>
                        <a:pt x="3053844" y="3655069"/>
                      </a:cubicBezTo>
                      <a:cubicBezTo>
                        <a:pt x="3042341" y="3661560"/>
                        <a:pt x="3033303" y="3669982"/>
                        <a:pt x="3026730" y="3680335"/>
                      </a:cubicBezTo>
                      <a:lnTo>
                        <a:pt x="2985072" y="3674912"/>
                      </a:lnTo>
                      <a:lnTo>
                        <a:pt x="3020074" y="3489300"/>
                      </a:lnTo>
                      <a:close/>
                      <a:moveTo>
                        <a:pt x="1418041" y="3489054"/>
                      </a:moveTo>
                      <a:lnTo>
                        <a:pt x="1651967" y="3489054"/>
                      </a:lnTo>
                      <a:lnTo>
                        <a:pt x="1651967" y="3523563"/>
                      </a:lnTo>
                      <a:cubicBezTo>
                        <a:pt x="1628960" y="3548049"/>
                        <a:pt x="1606159" y="3580586"/>
                        <a:pt x="1583564" y="3621176"/>
                      </a:cubicBezTo>
                      <a:cubicBezTo>
                        <a:pt x="1560968" y="3661766"/>
                        <a:pt x="1543508" y="3703506"/>
                        <a:pt x="1531183" y="3746396"/>
                      </a:cubicBezTo>
                      <a:cubicBezTo>
                        <a:pt x="1522309" y="3776633"/>
                        <a:pt x="1516640" y="3809746"/>
                        <a:pt x="1514175" y="3845734"/>
                      </a:cubicBezTo>
                      <a:lnTo>
                        <a:pt x="1468573" y="3845734"/>
                      </a:lnTo>
                      <a:cubicBezTo>
                        <a:pt x="1469066" y="3817305"/>
                        <a:pt x="1474653" y="3782960"/>
                        <a:pt x="1485335" y="3742699"/>
                      </a:cubicBezTo>
                      <a:cubicBezTo>
                        <a:pt x="1496017" y="3702438"/>
                        <a:pt x="1511340" y="3663614"/>
                        <a:pt x="1531307" y="3626229"/>
                      </a:cubicBezTo>
                      <a:cubicBezTo>
                        <a:pt x="1551273" y="3588844"/>
                        <a:pt x="1572513" y="3557333"/>
                        <a:pt x="1595026" y="3531698"/>
                      </a:cubicBezTo>
                      <a:lnTo>
                        <a:pt x="1418041" y="3531698"/>
                      </a:lnTo>
                      <a:lnTo>
                        <a:pt x="1418041" y="3489054"/>
                      </a:lnTo>
                      <a:close/>
                      <a:moveTo>
                        <a:pt x="960894" y="3097227"/>
                      </a:moveTo>
                      <a:cubicBezTo>
                        <a:pt x="940024" y="3097227"/>
                        <a:pt x="922728" y="3104129"/>
                        <a:pt x="909007" y="3117933"/>
                      </a:cubicBezTo>
                      <a:cubicBezTo>
                        <a:pt x="895285" y="3131737"/>
                        <a:pt x="888424" y="3148991"/>
                        <a:pt x="888424" y="3169697"/>
                      </a:cubicBezTo>
                      <a:cubicBezTo>
                        <a:pt x="888424" y="3182351"/>
                        <a:pt x="891423" y="3194593"/>
                        <a:pt x="897421" y="3206425"/>
                      </a:cubicBezTo>
                      <a:cubicBezTo>
                        <a:pt x="903420" y="3218257"/>
                        <a:pt x="912335" y="3227418"/>
                        <a:pt x="924166" y="3233910"/>
                      </a:cubicBezTo>
                      <a:cubicBezTo>
                        <a:pt x="935998" y="3240401"/>
                        <a:pt x="948734" y="3243646"/>
                        <a:pt x="962373" y="3243646"/>
                      </a:cubicBezTo>
                      <a:cubicBezTo>
                        <a:pt x="983572" y="3243646"/>
                        <a:pt x="1001073" y="3236826"/>
                        <a:pt x="1014877" y="3223187"/>
                      </a:cubicBezTo>
                      <a:cubicBezTo>
                        <a:pt x="1028681" y="3209547"/>
                        <a:pt x="1035583" y="3192211"/>
                        <a:pt x="1035583" y="3171176"/>
                      </a:cubicBezTo>
                      <a:cubicBezTo>
                        <a:pt x="1035583" y="3149813"/>
                        <a:pt x="1028476" y="3132148"/>
                        <a:pt x="1014261" y="3118179"/>
                      </a:cubicBezTo>
                      <a:cubicBezTo>
                        <a:pt x="1000046" y="3104211"/>
                        <a:pt x="982257" y="3097227"/>
                        <a:pt x="960894" y="3097227"/>
                      </a:cubicBezTo>
                      <a:close/>
                      <a:moveTo>
                        <a:pt x="3691180" y="2983839"/>
                      </a:moveTo>
                      <a:lnTo>
                        <a:pt x="3578039" y="3146773"/>
                      </a:lnTo>
                      <a:lnTo>
                        <a:pt x="3691180" y="3146773"/>
                      </a:lnTo>
                      <a:lnTo>
                        <a:pt x="3691180" y="2983839"/>
                      </a:lnTo>
                      <a:close/>
                      <a:moveTo>
                        <a:pt x="961634" y="2947604"/>
                      </a:moveTo>
                      <a:cubicBezTo>
                        <a:pt x="944708" y="2947604"/>
                        <a:pt x="930657" y="2953027"/>
                        <a:pt x="919483" y="2963872"/>
                      </a:cubicBezTo>
                      <a:cubicBezTo>
                        <a:pt x="908308" y="2974718"/>
                        <a:pt x="902721" y="2987700"/>
                        <a:pt x="902721" y="3002819"/>
                      </a:cubicBezTo>
                      <a:cubicBezTo>
                        <a:pt x="902721" y="3019909"/>
                        <a:pt x="908226" y="3033877"/>
                        <a:pt x="919236" y="3044723"/>
                      </a:cubicBezTo>
                      <a:cubicBezTo>
                        <a:pt x="930247" y="3055569"/>
                        <a:pt x="944543" y="3060992"/>
                        <a:pt x="962127" y="3060992"/>
                      </a:cubicBezTo>
                      <a:cubicBezTo>
                        <a:pt x="979217" y="3060992"/>
                        <a:pt x="993226" y="3055610"/>
                        <a:pt x="1004155" y="3044847"/>
                      </a:cubicBezTo>
                      <a:cubicBezTo>
                        <a:pt x="1015083" y="3034083"/>
                        <a:pt x="1020547" y="3020895"/>
                        <a:pt x="1020547" y="3005284"/>
                      </a:cubicBezTo>
                      <a:cubicBezTo>
                        <a:pt x="1020547" y="2989015"/>
                        <a:pt x="1014918" y="2975335"/>
                        <a:pt x="1003662" y="2964242"/>
                      </a:cubicBezTo>
                      <a:cubicBezTo>
                        <a:pt x="992405" y="2953150"/>
                        <a:pt x="978396" y="2947604"/>
                        <a:pt x="961634" y="2947604"/>
                      </a:cubicBezTo>
                      <a:close/>
                      <a:moveTo>
                        <a:pt x="3699315" y="2912601"/>
                      </a:moveTo>
                      <a:lnTo>
                        <a:pt x="3735550" y="2912601"/>
                      </a:lnTo>
                      <a:lnTo>
                        <a:pt x="3735550" y="3146773"/>
                      </a:lnTo>
                      <a:lnTo>
                        <a:pt x="3784356" y="3146773"/>
                      </a:lnTo>
                      <a:lnTo>
                        <a:pt x="3784356" y="3187445"/>
                      </a:lnTo>
                      <a:lnTo>
                        <a:pt x="3735550" y="3187445"/>
                      </a:lnTo>
                      <a:lnTo>
                        <a:pt x="3735550" y="3273965"/>
                      </a:lnTo>
                      <a:lnTo>
                        <a:pt x="3691180" y="3273965"/>
                      </a:lnTo>
                      <a:lnTo>
                        <a:pt x="3691180" y="3187445"/>
                      </a:lnTo>
                      <a:lnTo>
                        <a:pt x="3534409" y="3187445"/>
                      </a:lnTo>
                      <a:lnTo>
                        <a:pt x="3534409" y="3146773"/>
                      </a:lnTo>
                      <a:lnTo>
                        <a:pt x="3699315" y="2912601"/>
                      </a:lnTo>
                      <a:close/>
                      <a:moveTo>
                        <a:pt x="961141" y="2911122"/>
                      </a:moveTo>
                      <a:cubicBezTo>
                        <a:pt x="992692" y="2911122"/>
                        <a:pt x="1018082" y="2920284"/>
                        <a:pt x="1037308" y="2938607"/>
                      </a:cubicBezTo>
                      <a:cubicBezTo>
                        <a:pt x="1056535" y="2956929"/>
                        <a:pt x="1066148" y="2979237"/>
                        <a:pt x="1066148" y="3005530"/>
                      </a:cubicBezTo>
                      <a:cubicBezTo>
                        <a:pt x="1066148" y="3022292"/>
                        <a:pt x="1061753" y="3036877"/>
                        <a:pt x="1052961" y="3049284"/>
                      </a:cubicBezTo>
                      <a:cubicBezTo>
                        <a:pt x="1044169" y="3061690"/>
                        <a:pt x="1030817" y="3071263"/>
                        <a:pt x="1012905" y="3078000"/>
                      </a:cubicBezTo>
                      <a:cubicBezTo>
                        <a:pt x="1035090" y="3085231"/>
                        <a:pt x="1051975" y="3096899"/>
                        <a:pt x="1063560" y="3113003"/>
                      </a:cubicBezTo>
                      <a:cubicBezTo>
                        <a:pt x="1075146" y="3129107"/>
                        <a:pt x="1080938" y="3148334"/>
                        <a:pt x="1080938" y="3170683"/>
                      </a:cubicBezTo>
                      <a:cubicBezTo>
                        <a:pt x="1080938" y="3201577"/>
                        <a:pt x="1070010" y="3227542"/>
                        <a:pt x="1048154" y="3248576"/>
                      </a:cubicBezTo>
                      <a:cubicBezTo>
                        <a:pt x="1026298" y="3269610"/>
                        <a:pt x="997540" y="3280128"/>
                        <a:pt x="961880" y="3280128"/>
                      </a:cubicBezTo>
                      <a:cubicBezTo>
                        <a:pt x="926221" y="3280128"/>
                        <a:pt x="897463" y="3269569"/>
                        <a:pt x="875607" y="3248453"/>
                      </a:cubicBezTo>
                      <a:cubicBezTo>
                        <a:pt x="853751" y="3227336"/>
                        <a:pt x="842822" y="3201002"/>
                        <a:pt x="842822" y="3169451"/>
                      </a:cubicBezTo>
                      <a:cubicBezTo>
                        <a:pt x="842822" y="3145951"/>
                        <a:pt x="848779" y="3126273"/>
                        <a:pt x="860693" y="3110415"/>
                      </a:cubicBezTo>
                      <a:cubicBezTo>
                        <a:pt x="872607" y="3094557"/>
                        <a:pt x="889575" y="3083752"/>
                        <a:pt x="911595" y="3078000"/>
                      </a:cubicBezTo>
                      <a:cubicBezTo>
                        <a:pt x="893190" y="3071263"/>
                        <a:pt x="879550" y="3061649"/>
                        <a:pt x="870677" y="3049160"/>
                      </a:cubicBezTo>
                      <a:cubicBezTo>
                        <a:pt x="861803" y="3036671"/>
                        <a:pt x="857366" y="3021717"/>
                        <a:pt x="857366" y="3004298"/>
                      </a:cubicBezTo>
                      <a:cubicBezTo>
                        <a:pt x="857366" y="2978005"/>
                        <a:pt x="866815" y="2955902"/>
                        <a:pt x="885713" y="2937990"/>
                      </a:cubicBezTo>
                      <a:cubicBezTo>
                        <a:pt x="904611" y="2920078"/>
                        <a:pt x="929754" y="2911122"/>
                        <a:pt x="961141" y="2911122"/>
                      </a:cubicBezTo>
                      <a:close/>
                      <a:moveTo>
                        <a:pt x="753091" y="2166800"/>
                      </a:moveTo>
                      <a:cubicBezTo>
                        <a:pt x="733372" y="2166800"/>
                        <a:pt x="716199" y="2174852"/>
                        <a:pt x="701574" y="2190957"/>
                      </a:cubicBezTo>
                      <a:cubicBezTo>
                        <a:pt x="686948" y="2207061"/>
                        <a:pt x="679635" y="2227931"/>
                        <a:pt x="679635" y="2253567"/>
                      </a:cubicBezTo>
                      <a:cubicBezTo>
                        <a:pt x="679635" y="2276573"/>
                        <a:pt x="686578" y="2295266"/>
                        <a:pt x="700464" y="2309645"/>
                      </a:cubicBezTo>
                      <a:cubicBezTo>
                        <a:pt x="714350" y="2324024"/>
                        <a:pt x="731482" y="2331213"/>
                        <a:pt x="751859" y="2331213"/>
                      </a:cubicBezTo>
                      <a:cubicBezTo>
                        <a:pt x="772400" y="2331213"/>
                        <a:pt x="789285" y="2324024"/>
                        <a:pt x="802514" y="2309645"/>
                      </a:cubicBezTo>
                      <a:cubicBezTo>
                        <a:pt x="815743" y="2295266"/>
                        <a:pt x="822357" y="2275341"/>
                        <a:pt x="822357" y="2249870"/>
                      </a:cubicBezTo>
                      <a:cubicBezTo>
                        <a:pt x="822357" y="2224398"/>
                        <a:pt x="815578" y="2204185"/>
                        <a:pt x="802021" y="2189231"/>
                      </a:cubicBezTo>
                      <a:cubicBezTo>
                        <a:pt x="788464" y="2174277"/>
                        <a:pt x="772154" y="2166800"/>
                        <a:pt x="753091" y="2166800"/>
                      </a:cubicBezTo>
                      <a:close/>
                      <a:moveTo>
                        <a:pt x="3871622" y="2130072"/>
                      </a:moveTo>
                      <a:cubicBezTo>
                        <a:pt x="3891342" y="2130072"/>
                        <a:pt x="3909501" y="2134304"/>
                        <a:pt x="3926098" y="2142767"/>
                      </a:cubicBezTo>
                      <a:cubicBezTo>
                        <a:pt x="3942696" y="2151230"/>
                        <a:pt x="3955390" y="2162774"/>
                        <a:pt x="3964182" y="2177400"/>
                      </a:cubicBezTo>
                      <a:cubicBezTo>
                        <a:pt x="3972974" y="2192025"/>
                        <a:pt x="3977369" y="2207554"/>
                        <a:pt x="3977369" y="2223987"/>
                      </a:cubicBezTo>
                      <a:cubicBezTo>
                        <a:pt x="3977369" y="2239599"/>
                        <a:pt x="3973179" y="2253813"/>
                        <a:pt x="3964798" y="2266631"/>
                      </a:cubicBezTo>
                      <a:cubicBezTo>
                        <a:pt x="3956417" y="2279449"/>
                        <a:pt x="3944010" y="2289638"/>
                        <a:pt x="3927577" y="2297197"/>
                      </a:cubicBezTo>
                      <a:cubicBezTo>
                        <a:pt x="3948940" y="2302127"/>
                        <a:pt x="3965538" y="2312356"/>
                        <a:pt x="3977369" y="2327886"/>
                      </a:cubicBezTo>
                      <a:cubicBezTo>
                        <a:pt x="3989201" y="2343415"/>
                        <a:pt x="3995117" y="2362847"/>
                        <a:pt x="3995117" y="2386182"/>
                      </a:cubicBezTo>
                      <a:cubicBezTo>
                        <a:pt x="3995117" y="2417734"/>
                        <a:pt x="3983614" y="2444479"/>
                        <a:pt x="3960608" y="2466417"/>
                      </a:cubicBezTo>
                      <a:cubicBezTo>
                        <a:pt x="3937601" y="2488355"/>
                        <a:pt x="3908515" y="2499324"/>
                        <a:pt x="3873348" y="2499324"/>
                      </a:cubicBezTo>
                      <a:cubicBezTo>
                        <a:pt x="3841632" y="2499324"/>
                        <a:pt x="3815298" y="2489875"/>
                        <a:pt x="3794346" y="2470977"/>
                      </a:cubicBezTo>
                      <a:cubicBezTo>
                        <a:pt x="3773393" y="2452079"/>
                        <a:pt x="3761438" y="2427594"/>
                        <a:pt x="3758480" y="2397521"/>
                      </a:cubicBezTo>
                      <a:lnTo>
                        <a:pt x="3802850" y="2391605"/>
                      </a:lnTo>
                      <a:cubicBezTo>
                        <a:pt x="3807944" y="2416748"/>
                        <a:pt x="3816613" y="2434865"/>
                        <a:pt x="3828855" y="2445958"/>
                      </a:cubicBezTo>
                      <a:cubicBezTo>
                        <a:pt x="3841098" y="2457050"/>
                        <a:pt x="3856011" y="2462596"/>
                        <a:pt x="3873594" y="2462596"/>
                      </a:cubicBezTo>
                      <a:cubicBezTo>
                        <a:pt x="3894464" y="2462596"/>
                        <a:pt x="3912089" y="2455366"/>
                        <a:pt x="3926468" y="2440904"/>
                      </a:cubicBezTo>
                      <a:cubicBezTo>
                        <a:pt x="3940847" y="2426443"/>
                        <a:pt x="3948036" y="2408531"/>
                        <a:pt x="3948036" y="2387168"/>
                      </a:cubicBezTo>
                      <a:cubicBezTo>
                        <a:pt x="3948036" y="2366791"/>
                        <a:pt x="3941381" y="2349988"/>
                        <a:pt x="3928070" y="2336760"/>
                      </a:cubicBezTo>
                      <a:cubicBezTo>
                        <a:pt x="3914759" y="2323531"/>
                        <a:pt x="3897833" y="2316917"/>
                        <a:pt x="3877292" y="2316917"/>
                      </a:cubicBezTo>
                      <a:cubicBezTo>
                        <a:pt x="3868911" y="2316917"/>
                        <a:pt x="3858476" y="2318560"/>
                        <a:pt x="3845987" y="2321847"/>
                      </a:cubicBezTo>
                      <a:lnTo>
                        <a:pt x="3850917" y="2282900"/>
                      </a:lnTo>
                      <a:cubicBezTo>
                        <a:pt x="3853875" y="2283229"/>
                        <a:pt x="3856257" y="2283393"/>
                        <a:pt x="3858065" y="2283393"/>
                      </a:cubicBezTo>
                      <a:cubicBezTo>
                        <a:pt x="3876963" y="2283393"/>
                        <a:pt x="3893971" y="2278463"/>
                        <a:pt x="3909090" y="2268603"/>
                      </a:cubicBezTo>
                      <a:cubicBezTo>
                        <a:pt x="3924208" y="2258743"/>
                        <a:pt x="3931768" y="2243543"/>
                        <a:pt x="3931768" y="2223001"/>
                      </a:cubicBezTo>
                      <a:cubicBezTo>
                        <a:pt x="3931768" y="2206733"/>
                        <a:pt x="3926262" y="2193257"/>
                        <a:pt x="3915252" y="2182576"/>
                      </a:cubicBezTo>
                      <a:cubicBezTo>
                        <a:pt x="3904242" y="2171894"/>
                        <a:pt x="3890027" y="2166554"/>
                        <a:pt x="3872608" y="2166554"/>
                      </a:cubicBezTo>
                      <a:cubicBezTo>
                        <a:pt x="3855354" y="2166554"/>
                        <a:pt x="3840975" y="2171977"/>
                        <a:pt x="3829471" y="2182822"/>
                      </a:cubicBezTo>
                      <a:cubicBezTo>
                        <a:pt x="3817968" y="2193668"/>
                        <a:pt x="3810573" y="2209937"/>
                        <a:pt x="3807287" y="2231629"/>
                      </a:cubicBezTo>
                      <a:lnTo>
                        <a:pt x="3762917" y="2223741"/>
                      </a:lnTo>
                      <a:cubicBezTo>
                        <a:pt x="3768340" y="2193997"/>
                        <a:pt x="3780665" y="2170950"/>
                        <a:pt x="3799892" y="2154599"/>
                      </a:cubicBezTo>
                      <a:cubicBezTo>
                        <a:pt x="3819119" y="2138248"/>
                        <a:pt x="3843029" y="2130072"/>
                        <a:pt x="3871622" y="2130072"/>
                      </a:cubicBezTo>
                      <a:close/>
                      <a:moveTo>
                        <a:pt x="747668" y="2130072"/>
                      </a:moveTo>
                      <a:cubicBezTo>
                        <a:pt x="771168" y="2130072"/>
                        <a:pt x="792654" y="2136399"/>
                        <a:pt x="812127" y="2149052"/>
                      </a:cubicBezTo>
                      <a:cubicBezTo>
                        <a:pt x="831600" y="2161706"/>
                        <a:pt x="846390" y="2179741"/>
                        <a:pt x="856497" y="2203158"/>
                      </a:cubicBezTo>
                      <a:cubicBezTo>
                        <a:pt x="866603" y="2226576"/>
                        <a:pt x="871656" y="2260469"/>
                        <a:pt x="871656" y="2304838"/>
                      </a:cubicBezTo>
                      <a:cubicBezTo>
                        <a:pt x="871656" y="2351015"/>
                        <a:pt x="866644" y="2387784"/>
                        <a:pt x="856620" y="2415145"/>
                      </a:cubicBezTo>
                      <a:cubicBezTo>
                        <a:pt x="846596" y="2442507"/>
                        <a:pt x="831683" y="2463336"/>
                        <a:pt x="811881" y="2477632"/>
                      </a:cubicBezTo>
                      <a:cubicBezTo>
                        <a:pt x="792079" y="2491929"/>
                        <a:pt x="768867" y="2499078"/>
                        <a:pt x="742245" y="2499078"/>
                      </a:cubicBezTo>
                      <a:cubicBezTo>
                        <a:pt x="713981" y="2499078"/>
                        <a:pt x="690892" y="2491231"/>
                        <a:pt x="672980" y="2475537"/>
                      </a:cubicBezTo>
                      <a:cubicBezTo>
                        <a:pt x="655068" y="2459844"/>
                        <a:pt x="644304" y="2437782"/>
                        <a:pt x="640689" y="2409353"/>
                      </a:cubicBezTo>
                      <a:lnTo>
                        <a:pt x="683333" y="2405409"/>
                      </a:lnTo>
                      <a:cubicBezTo>
                        <a:pt x="686948" y="2425457"/>
                        <a:pt x="693850" y="2440001"/>
                        <a:pt x="704039" y="2449039"/>
                      </a:cubicBezTo>
                      <a:cubicBezTo>
                        <a:pt x="714227" y="2458077"/>
                        <a:pt x="727291" y="2462596"/>
                        <a:pt x="743231" y="2462596"/>
                      </a:cubicBezTo>
                      <a:cubicBezTo>
                        <a:pt x="756871" y="2462596"/>
                        <a:pt x="768826" y="2459474"/>
                        <a:pt x="779097" y="2453229"/>
                      </a:cubicBezTo>
                      <a:cubicBezTo>
                        <a:pt x="789367" y="2446985"/>
                        <a:pt x="797789" y="2438645"/>
                        <a:pt x="804363" y="2428210"/>
                      </a:cubicBezTo>
                      <a:cubicBezTo>
                        <a:pt x="810936" y="2417775"/>
                        <a:pt x="816441" y="2403683"/>
                        <a:pt x="820878" y="2385936"/>
                      </a:cubicBezTo>
                      <a:cubicBezTo>
                        <a:pt x="825315" y="2368188"/>
                        <a:pt x="827533" y="2350111"/>
                        <a:pt x="827533" y="2331706"/>
                      </a:cubicBezTo>
                      <a:cubicBezTo>
                        <a:pt x="827533" y="2329734"/>
                        <a:pt x="827451" y="2326776"/>
                        <a:pt x="827287" y="2322832"/>
                      </a:cubicBezTo>
                      <a:cubicBezTo>
                        <a:pt x="818413" y="2336965"/>
                        <a:pt x="806293" y="2348427"/>
                        <a:pt x="790929" y="2357219"/>
                      </a:cubicBezTo>
                      <a:cubicBezTo>
                        <a:pt x="775564" y="2366010"/>
                        <a:pt x="758925" y="2370406"/>
                        <a:pt x="741013" y="2370406"/>
                      </a:cubicBezTo>
                      <a:cubicBezTo>
                        <a:pt x="711105" y="2370406"/>
                        <a:pt x="685798" y="2359560"/>
                        <a:pt x="665092" y="2337869"/>
                      </a:cubicBezTo>
                      <a:cubicBezTo>
                        <a:pt x="644386" y="2316177"/>
                        <a:pt x="634033" y="2287583"/>
                        <a:pt x="634033" y="2252088"/>
                      </a:cubicBezTo>
                      <a:cubicBezTo>
                        <a:pt x="634033" y="2215442"/>
                        <a:pt x="644838" y="2185945"/>
                        <a:pt x="666448" y="2163596"/>
                      </a:cubicBezTo>
                      <a:cubicBezTo>
                        <a:pt x="688057" y="2141247"/>
                        <a:pt x="715131" y="2130072"/>
                        <a:pt x="747668" y="2130072"/>
                      </a:cubicBezTo>
                      <a:close/>
                      <a:moveTo>
                        <a:pt x="1552575" y="1936750"/>
                      </a:moveTo>
                      <a:lnTo>
                        <a:pt x="1562100" y="1939925"/>
                      </a:lnTo>
                      <a:lnTo>
                        <a:pt x="2228850" y="2241550"/>
                      </a:lnTo>
                      <a:lnTo>
                        <a:pt x="2247900" y="2225675"/>
                      </a:lnTo>
                      <a:lnTo>
                        <a:pt x="2266950" y="2212975"/>
                      </a:lnTo>
                      <a:lnTo>
                        <a:pt x="2289175" y="2206625"/>
                      </a:lnTo>
                      <a:lnTo>
                        <a:pt x="2314575" y="2203450"/>
                      </a:lnTo>
                      <a:lnTo>
                        <a:pt x="2336800" y="2206625"/>
                      </a:lnTo>
                      <a:lnTo>
                        <a:pt x="2359025" y="2212975"/>
                      </a:lnTo>
                      <a:lnTo>
                        <a:pt x="2378075" y="2222500"/>
                      </a:lnTo>
                      <a:lnTo>
                        <a:pt x="2393950" y="2235200"/>
                      </a:lnTo>
                      <a:lnTo>
                        <a:pt x="2406650" y="2251075"/>
                      </a:lnTo>
                      <a:lnTo>
                        <a:pt x="2419350" y="2270125"/>
                      </a:lnTo>
                      <a:lnTo>
                        <a:pt x="2425700" y="2292350"/>
                      </a:lnTo>
                      <a:lnTo>
                        <a:pt x="2425700" y="2314575"/>
                      </a:lnTo>
                      <a:lnTo>
                        <a:pt x="2425700" y="2336800"/>
                      </a:lnTo>
                      <a:lnTo>
                        <a:pt x="2419350" y="2359025"/>
                      </a:lnTo>
                      <a:lnTo>
                        <a:pt x="2406650" y="2378075"/>
                      </a:lnTo>
                      <a:lnTo>
                        <a:pt x="2393950" y="2393950"/>
                      </a:lnTo>
                      <a:lnTo>
                        <a:pt x="2378075" y="2406650"/>
                      </a:lnTo>
                      <a:lnTo>
                        <a:pt x="2359025" y="2419350"/>
                      </a:lnTo>
                      <a:lnTo>
                        <a:pt x="2336800" y="2425700"/>
                      </a:lnTo>
                      <a:lnTo>
                        <a:pt x="2330450" y="2425700"/>
                      </a:lnTo>
                      <a:lnTo>
                        <a:pt x="2330450" y="3467100"/>
                      </a:lnTo>
                      <a:lnTo>
                        <a:pt x="2327275" y="3470275"/>
                      </a:lnTo>
                      <a:lnTo>
                        <a:pt x="2324100" y="3473450"/>
                      </a:lnTo>
                      <a:lnTo>
                        <a:pt x="2320925" y="3476625"/>
                      </a:lnTo>
                      <a:lnTo>
                        <a:pt x="2314575" y="3476625"/>
                      </a:lnTo>
                      <a:lnTo>
                        <a:pt x="2308225" y="3476625"/>
                      </a:lnTo>
                      <a:lnTo>
                        <a:pt x="2305050" y="3473450"/>
                      </a:lnTo>
                      <a:lnTo>
                        <a:pt x="2301875" y="3470275"/>
                      </a:lnTo>
                      <a:lnTo>
                        <a:pt x="2301875" y="3467100"/>
                      </a:lnTo>
                      <a:lnTo>
                        <a:pt x="2301875" y="2425700"/>
                      </a:lnTo>
                      <a:lnTo>
                        <a:pt x="2292350" y="2425700"/>
                      </a:lnTo>
                      <a:lnTo>
                        <a:pt x="2270125" y="2416175"/>
                      </a:lnTo>
                      <a:lnTo>
                        <a:pt x="2251075" y="2406650"/>
                      </a:lnTo>
                      <a:lnTo>
                        <a:pt x="2232025" y="2390775"/>
                      </a:lnTo>
                      <a:lnTo>
                        <a:pt x="1098550" y="2882900"/>
                      </a:lnTo>
                      <a:lnTo>
                        <a:pt x="1089025" y="2886075"/>
                      </a:lnTo>
                      <a:lnTo>
                        <a:pt x="1076325" y="2882900"/>
                      </a:lnTo>
                      <a:lnTo>
                        <a:pt x="1066800" y="2873375"/>
                      </a:lnTo>
                      <a:lnTo>
                        <a:pt x="1060450" y="2863850"/>
                      </a:lnTo>
                      <a:lnTo>
                        <a:pt x="1057275" y="2851150"/>
                      </a:lnTo>
                      <a:lnTo>
                        <a:pt x="1057275" y="2838450"/>
                      </a:lnTo>
                      <a:lnTo>
                        <a:pt x="1063625" y="2828925"/>
                      </a:lnTo>
                      <a:lnTo>
                        <a:pt x="1069975" y="2819400"/>
                      </a:lnTo>
                      <a:lnTo>
                        <a:pt x="2203450" y="2330450"/>
                      </a:lnTo>
                      <a:lnTo>
                        <a:pt x="2203450" y="2314575"/>
                      </a:lnTo>
                      <a:lnTo>
                        <a:pt x="2203450" y="2305050"/>
                      </a:lnTo>
                      <a:lnTo>
                        <a:pt x="1533525" y="2003425"/>
                      </a:lnTo>
                      <a:lnTo>
                        <a:pt x="1527175" y="1993900"/>
                      </a:lnTo>
                      <a:lnTo>
                        <a:pt x="1520825" y="1984375"/>
                      </a:lnTo>
                      <a:lnTo>
                        <a:pt x="1520825" y="1971675"/>
                      </a:lnTo>
                      <a:lnTo>
                        <a:pt x="1524000" y="1958975"/>
                      </a:lnTo>
                      <a:lnTo>
                        <a:pt x="1530350" y="1949450"/>
                      </a:lnTo>
                      <a:lnTo>
                        <a:pt x="1539875" y="1939925"/>
                      </a:lnTo>
                      <a:lnTo>
                        <a:pt x="1552575" y="1936750"/>
                      </a:lnTo>
                      <a:close/>
                      <a:moveTo>
                        <a:pt x="1093997" y="1385750"/>
                      </a:moveTo>
                      <a:cubicBezTo>
                        <a:pt x="1073620" y="1385750"/>
                        <a:pt x="1057352" y="1394378"/>
                        <a:pt x="1045191" y="1411632"/>
                      </a:cubicBezTo>
                      <a:cubicBezTo>
                        <a:pt x="1029908" y="1433653"/>
                        <a:pt x="1022267" y="1474325"/>
                        <a:pt x="1022267" y="1533648"/>
                      </a:cubicBezTo>
                      <a:cubicBezTo>
                        <a:pt x="1022267" y="1592972"/>
                        <a:pt x="1029210" y="1632452"/>
                        <a:pt x="1043096" y="1652090"/>
                      </a:cubicBezTo>
                      <a:cubicBezTo>
                        <a:pt x="1056982" y="1671727"/>
                        <a:pt x="1074113" y="1681546"/>
                        <a:pt x="1094490" y="1681546"/>
                      </a:cubicBezTo>
                      <a:cubicBezTo>
                        <a:pt x="1114867" y="1681546"/>
                        <a:pt x="1131999" y="1671686"/>
                        <a:pt x="1145885" y="1651966"/>
                      </a:cubicBezTo>
                      <a:cubicBezTo>
                        <a:pt x="1159771" y="1632247"/>
                        <a:pt x="1166714" y="1592807"/>
                        <a:pt x="1166714" y="1533648"/>
                      </a:cubicBezTo>
                      <a:cubicBezTo>
                        <a:pt x="1166714" y="1474160"/>
                        <a:pt x="1159771" y="1434639"/>
                        <a:pt x="1145885" y="1415083"/>
                      </a:cubicBezTo>
                      <a:cubicBezTo>
                        <a:pt x="1131999" y="1395528"/>
                        <a:pt x="1114703" y="1385750"/>
                        <a:pt x="1093997" y="1385750"/>
                      </a:cubicBezTo>
                      <a:close/>
                      <a:moveTo>
                        <a:pt x="3668996" y="1349022"/>
                      </a:moveTo>
                      <a:cubicBezTo>
                        <a:pt x="3703670" y="1349022"/>
                        <a:pt x="3731113" y="1358636"/>
                        <a:pt x="3751326" y="1377862"/>
                      </a:cubicBezTo>
                      <a:cubicBezTo>
                        <a:pt x="3771538" y="1397089"/>
                        <a:pt x="3781645" y="1420917"/>
                        <a:pt x="3781645" y="1449346"/>
                      </a:cubicBezTo>
                      <a:cubicBezTo>
                        <a:pt x="3781645" y="1463807"/>
                        <a:pt x="3778687" y="1478022"/>
                        <a:pt x="3772771" y="1491990"/>
                      </a:cubicBezTo>
                      <a:cubicBezTo>
                        <a:pt x="3766855" y="1505958"/>
                        <a:pt x="3757036" y="1520666"/>
                        <a:pt x="3743315" y="1536113"/>
                      </a:cubicBezTo>
                      <a:cubicBezTo>
                        <a:pt x="3729593" y="1551560"/>
                        <a:pt x="3706792" y="1572759"/>
                        <a:pt x="3674912" y="1599709"/>
                      </a:cubicBezTo>
                      <a:cubicBezTo>
                        <a:pt x="3648290" y="1622058"/>
                        <a:pt x="3631200" y="1637218"/>
                        <a:pt x="3623640" y="1645188"/>
                      </a:cubicBezTo>
                      <a:cubicBezTo>
                        <a:pt x="3616081" y="1653158"/>
                        <a:pt x="3609837" y="1661169"/>
                        <a:pt x="3604907" y="1669221"/>
                      </a:cubicBezTo>
                      <a:lnTo>
                        <a:pt x="3782138" y="1669221"/>
                      </a:lnTo>
                      <a:lnTo>
                        <a:pt x="3782138" y="1711865"/>
                      </a:lnTo>
                      <a:lnTo>
                        <a:pt x="3543283" y="1711865"/>
                      </a:lnTo>
                      <a:cubicBezTo>
                        <a:pt x="3542954" y="1701184"/>
                        <a:pt x="3544679" y="1690913"/>
                        <a:pt x="3548459" y="1681053"/>
                      </a:cubicBezTo>
                      <a:cubicBezTo>
                        <a:pt x="3554539" y="1664784"/>
                        <a:pt x="3564276" y="1648762"/>
                        <a:pt x="3577669" y="1632986"/>
                      </a:cubicBezTo>
                      <a:cubicBezTo>
                        <a:pt x="3591062" y="1617210"/>
                        <a:pt x="3610412" y="1598970"/>
                        <a:pt x="3635719" y="1578264"/>
                      </a:cubicBezTo>
                      <a:cubicBezTo>
                        <a:pt x="3674994" y="1546055"/>
                        <a:pt x="3701533" y="1520543"/>
                        <a:pt x="3715337" y="1501727"/>
                      </a:cubicBezTo>
                      <a:cubicBezTo>
                        <a:pt x="3729141" y="1482911"/>
                        <a:pt x="3736043" y="1465122"/>
                        <a:pt x="3736043" y="1448360"/>
                      </a:cubicBezTo>
                      <a:cubicBezTo>
                        <a:pt x="3736043" y="1430777"/>
                        <a:pt x="3729757" y="1415946"/>
                        <a:pt x="3717186" y="1403868"/>
                      </a:cubicBezTo>
                      <a:cubicBezTo>
                        <a:pt x="3704615" y="1391789"/>
                        <a:pt x="3688223" y="1385750"/>
                        <a:pt x="3668010" y="1385750"/>
                      </a:cubicBezTo>
                      <a:cubicBezTo>
                        <a:pt x="3646647" y="1385750"/>
                        <a:pt x="3629556" y="1392159"/>
                        <a:pt x="3616739" y="1404977"/>
                      </a:cubicBezTo>
                      <a:cubicBezTo>
                        <a:pt x="3603921" y="1417795"/>
                        <a:pt x="3597430" y="1435542"/>
                        <a:pt x="3597265" y="1458220"/>
                      </a:cubicBezTo>
                      <a:lnTo>
                        <a:pt x="3551663" y="1453537"/>
                      </a:lnTo>
                      <a:cubicBezTo>
                        <a:pt x="3554786" y="1419520"/>
                        <a:pt x="3566535" y="1393597"/>
                        <a:pt x="3586912" y="1375767"/>
                      </a:cubicBezTo>
                      <a:cubicBezTo>
                        <a:pt x="3607289" y="1357937"/>
                        <a:pt x="3634651" y="1349022"/>
                        <a:pt x="3668996" y="1349022"/>
                      </a:cubicBezTo>
                      <a:close/>
                      <a:moveTo>
                        <a:pt x="1094490" y="1349022"/>
                      </a:moveTo>
                      <a:cubicBezTo>
                        <a:pt x="1113881" y="1349022"/>
                        <a:pt x="1130890" y="1352925"/>
                        <a:pt x="1145515" y="1360731"/>
                      </a:cubicBezTo>
                      <a:cubicBezTo>
                        <a:pt x="1160141" y="1368536"/>
                        <a:pt x="1172219" y="1379793"/>
                        <a:pt x="1181750" y="1394501"/>
                      </a:cubicBezTo>
                      <a:cubicBezTo>
                        <a:pt x="1191281" y="1409208"/>
                        <a:pt x="1198758" y="1427121"/>
                        <a:pt x="1204181" y="1448237"/>
                      </a:cubicBezTo>
                      <a:cubicBezTo>
                        <a:pt x="1209604" y="1469354"/>
                        <a:pt x="1212316" y="1497824"/>
                        <a:pt x="1212316" y="1533648"/>
                      </a:cubicBezTo>
                      <a:cubicBezTo>
                        <a:pt x="1212316" y="1576046"/>
                        <a:pt x="1207961" y="1610267"/>
                        <a:pt x="1199251" y="1636314"/>
                      </a:cubicBezTo>
                      <a:cubicBezTo>
                        <a:pt x="1190542" y="1662360"/>
                        <a:pt x="1177519" y="1682491"/>
                        <a:pt x="1160182" y="1696706"/>
                      </a:cubicBezTo>
                      <a:cubicBezTo>
                        <a:pt x="1142845" y="1710920"/>
                        <a:pt x="1120948" y="1718028"/>
                        <a:pt x="1094490" y="1718028"/>
                      </a:cubicBezTo>
                      <a:cubicBezTo>
                        <a:pt x="1059652" y="1718028"/>
                        <a:pt x="1032291" y="1705538"/>
                        <a:pt x="1012407" y="1680560"/>
                      </a:cubicBezTo>
                      <a:cubicBezTo>
                        <a:pt x="988579" y="1650487"/>
                        <a:pt x="976665" y="1601517"/>
                        <a:pt x="976665" y="1533648"/>
                      </a:cubicBezTo>
                      <a:cubicBezTo>
                        <a:pt x="976665" y="1490922"/>
                        <a:pt x="981061" y="1456536"/>
                        <a:pt x="989853" y="1430489"/>
                      </a:cubicBezTo>
                      <a:cubicBezTo>
                        <a:pt x="998644" y="1404443"/>
                        <a:pt x="1011709" y="1384353"/>
                        <a:pt x="1029045" y="1370221"/>
                      </a:cubicBezTo>
                      <a:cubicBezTo>
                        <a:pt x="1046382" y="1356088"/>
                        <a:pt x="1068197" y="1349022"/>
                        <a:pt x="1094490" y="1349022"/>
                      </a:cubicBezTo>
                      <a:close/>
                      <a:moveTo>
                        <a:pt x="838971" y="1349022"/>
                      </a:moveTo>
                      <a:lnTo>
                        <a:pt x="867565" y="1349022"/>
                      </a:lnTo>
                      <a:lnTo>
                        <a:pt x="867565" y="1711865"/>
                      </a:lnTo>
                      <a:lnTo>
                        <a:pt x="823195" y="1711865"/>
                      </a:lnTo>
                      <a:lnTo>
                        <a:pt x="823195" y="1429134"/>
                      </a:lnTo>
                      <a:cubicBezTo>
                        <a:pt x="812514" y="1439322"/>
                        <a:pt x="798505" y="1449511"/>
                        <a:pt x="781168" y="1459699"/>
                      </a:cubicBezTo>
                      <a:cubicBezTo>
                        <a:pt x="763831" y="1469888"/>
                        <a:pt x="748260" y="1477529"/>
                        <a:pt x="734456" y="1482623"/>
                      </a:cubicBezTo>
                      <a:lnTo>
                        <a:pt x="734456" y="1439733"/>
                      </a:lnTo>
                      <a:cubicBezTo>
                        <a:pt x="759270" y="1428065"/>
                        <a:pt x="780962" y="1413933"/>
                        <a:pt x="799532" y="1397335"/>
                      </a:cubicBezTo>
                      <a:cubicBezTo>
                        <a:pt x="818101" y="1380738"/>
                        <a:pt x="831247" y="1364634"/>
                        <a:pt x="838971" y="1349022"/>
                      </a:cubicBezTo>
                      <a:close/>
                      <a:moveTo>
                        <a:pt x="3115715" y="777254"/>
                      </a:moveTo>
                      <a:lnTo>
                        <a:pt x="3144309" y="777254"/>
                      </a:lnTo>
                      <a:lnTo>
                        <a:pt x="3144309" y="1140097"/>
                      </a:lnTo>
                      <a:lnTo>
                        <a:pt x="3099939" y="1140097"/>
                      </a:lnTo>
                      <a:lnTo>
                        <a:pt x="3099939" y="857366"/>
                      </a:lnTo>
                      <a:cubicBezTo>
                        <a:pt x="3089258" y="867554"/>
                        <a:pt x="3075249" y="877743"/>
                        <a:pt x="3057912" y="887931"/>
                      </a:cubicBezTo>
                      <a:cubicBezTo>
                        <a:pt x="3040575" y="898120"/>
                        <a:pt x="3025004" y="905761"/>
                        <a:pt x="3011200" y="910855"/>
                      </a:cubicBezTo>
                      <a:lnTo>
                        <a:pt x="3011200" y="867965"/>
                      </a:lnTo>
                      <a:cubicBezTo>
                        <a:pt x="3036014" y="856297"/>
                        <a:pt x="3057706" y="842165"/>
                        <a:pt x="3076276" y="825568"/>
                      </a:cubicBezTo>
                      <a:cubicBezTo>
                        <a:pt x="3094845" y="808970"/>
                        <a:pt x="3107991" y="792866"/>
                        <a:pt x="3115715" y="777254"/>
                      </a:cubicBezTo>
                      <a:close/>
                      <a:moveTo>
                        <a:pt x="1667915" y="777254"/>
                      </a:moveTo>
                      <a:lnTo>
                        <a:pt x="1696508" y="777254"/>
                      </a:lnTo>
                      <a:lnTo>
                        <a:pt x="1696508" y="1140097"/>
                      </a:lnTo>
                      <a:lnTo>
                        <a:pt x="1652139" y="1140097"/>
                      </a:lnTo>
                      <a:lnTo>
                        <a:pt x="1652139" y="857366"/>
                      </a:lnTo>
                      <a:cubicBezTo>
                        <a:pt x="1641457" y="867554"/>
                        <a:pt x="1627448" y="877743"/>
                        <a:pt x="1610111" y="887931"/>
                      </a:cubicBezTo>
                      <a:cubicBezTo>
                        <a:pt x="1592774" y="898120"/>
                        <a:pt x="1577204" y="905761"/>
                        <a:pt x="1563400" y="910856"/>
                      </a:cubicBezTo>
                      <a:lnTo>
                        <a:pt x="1563400" y="867965"/>
                      </a:lnTo>
                      <a:cubicBezTo>
                        <a:pt x="1588214" y="856297"/>
                        <a:pt x="1609906" y="842165"/>
                        <a:pt x="1628475" y="825568"/>
                      </a:cubicBezTo>
                      <a:cubicBezTo>
                        <a:pt x="1647045" y="808970"/>
                        <a:pt x="1660191" y="792866"/>
                        <a:pt x="1667915" y="777254"/>
                      </a:cubicBezTo>
                      <a:close/>
                      <a:moveTo>
                        <a:pt x="1429790" y="777254"/>
                      </a:moveTo>
                      <a:lnTo>
                        <a:pt x="1458383" y="777254"/>
                      </a:lnTo>
                      <a:lnTo>
                        <a:pt x="1458383" y="1140097"/>
                      </a:lnTo>
                      <a:lnTo>
                        <a:pt x="1414014" y="1140097"/>
                      </a:lnTo>
                      <a:lnTo>
                        <a:pt x="1414014" y="857366"/>
                      </a:lnTo>
                      <a:cubicBezTo>
                        <a:pt x="1403332" y="867554"/>
                        <a:pt x="1389323" y="877743"/>
                        <a:pt x="1371986" y="887931"/>
                      </a:cubicBezTo>
                      <a:cubicBezTo>
                        <a:pt x="1354649" y="898120"/>
                        <a:pt x="1339079" y="905761"/>
                        <a:pt x="1325275" y="910856"/>
                      </a:cubicBezTo>
                      <a:lnTo>
                        <a:pt x="1325275" y="867965"/>
                      </a:lnTo>
                      <a:cubicBezTo>
                        <a:pt x="1350089" y="856297"/>
                        <a:pt x="1371781" y="842165"/>
                        <a:pt x="1390350" y="825568"/>
                      </a:cubicBezTo>
                      <a:cubicBezTo>
                        <a:pt x="1408919" y="808970"/>
                        <a:pt x="1422066" y="792866"/>
                        <a:pt x="1429790" y="777254"/>
                      </a:cubicBezTo>
                      <a:close/>
                      <a:moveTo>
                        <a:pt x="2449527" y="567973"/>
                      </a:moveTo>
                      <a:cubicBezTo>
                        <a:pt x="2484201" y="567973"/>
                        <a:pt x="2511644" y="577587"/>
                        <a:pt x="2531857" y="596813"/>
                      </a:cubicBezTo>
                      <a:cubicBezTo>
                        <a:pt x="2552070" y="616040"/>
                        <a:pt x="2562176" y="639868"/>
                        <a:pt x="2562176" y="668297"/>
                      </a:cubicBezTo>
                      <a:cubicBezTo>
                        <a:pt x="2562176" y="682759"/>
                        <a:pt x="2559218" y="696973"/>
                        <a:pt x="2553302" y="710941"/>
                      </a:cubicBezTo>
                      <a:cubicBezTo>
                        <a:pt x="2547386" y="724909"/>
                        <a:pt x="2537568" y="739617"/>
                        <a:pt x="2523846" y="755064"/>
                      </a:cubicBezTo>
                      <a:cubicBezTo>
                        <a:pt x="2510124" y="770511"/>
                        <a:pt x="2487323" y="791710"/>
                        <a:pt x="2455443" y="818660"/>
                      </a:cubicBezTo>
                      <a:cubicBezTo>
                        <a:pt x="2428822" y="841009"/>
                        <a:pt x="2411731" y="856169"/>
                        <a:pt x="2404172" y="864139"/>
                      </a:cubicBezTo>
                      <a:cubicBezTo>
                        <a:pt x="2396613" y="872109"/>
                        <a:pt x="2390368" y="880120"/>
                        <a:pt x="2385438" y="888172"/>
                      </a:cubicBezTo>
                      <a:lnTo>
                        <a:pt x="2562669" y="888172"/>
                      </a:lnTo>
                      <a:lnTo>
                        <a:pt x="2562669" y="930816"/>
                      </a:lnTo>
                      <a:lnTo>
                        <a:pt x="2323814" y="930816"/>
                      </a:lnTo>
                      <a:cubicBezTo>
                        <a:pt x="2323485" y="920135"/>
                        <a:pt x="2325211" y="909864"/>
                        <a:pt x="2328990" y="900004"/>
                      </a:cubicBezTo>
                      <a:cubicBezTo>
                        <a:pt x="2335071" y="883735"/>
                        <a:pt x="2344807" y="867713"/>
                        <a:pt x="2358200" y="851937"/>
                      </a:cubicBezTo>
                      <a:cubicBezTo>
                        <a:pt x="2371593" y="836161"/>
                        <a:pt x="2390943" y="817921"/>
                        <a:pt x="2416250" y="797215"/>
                      </a:cubicBezTo>
                      <a:cubicBezTo>
                        <a:pt x="2455525" y="765006"/>
                        <a:pt x="2482065" y="739494"/>
                        <a:pt x="2495869" y="720678"/>
                      </a:cubicBezTo>
                      <a:cubicBezTo>
                        <a:pt x="2509672" y="701862"/>
                        <a:pt x="2516574" y="684073"/>
                        <a:pt x="2516574" y="667311"/>
                      </a:cubicBezTo>
                      <a:cubicBezTo>
                        <a:pt x="2516574" y="649728"/>
                        <a:pt x="2510289" y="634897"/>
                        <a:pt x="2497717" y="622819"/>
                      </a:cubicBezTo>
                      <a:cubicBezTo>
                        <a:pt x="2485146" y="610740"/>
                        <a:pt x="2468754" y="604701"/>
                        <a:pt x="2448541" y="604701"/>
                      </a:cubicBezTo>
                      <a:cubicBezTo>
                        <a:pt x="2427178" y="604701"/>
                        <a:pt x="2410088" y="611110"/>
                        <a:pt x="2397270" y="623928"/>
                      </a:cubicBezTo>
                      <a:cubicBezTo>
                        <a:pt x="2384452" y="636746"/>
                        <a:pt x="2377961" y="654494"/>
                        <a:pt x="2377797" y="677171"/>
                      </a:cubicBezTo>
                      <a:lnTo>
                        <a:pt x="2332195" y="672488"/>
                      </a:lnTo>
                      <a:cubicBezTo>
                        <a:pt x="2335317" y="638471"/>
                        <a:pt x="2347067" y="612548"/>
                        <a:pt x="2367444" y="594718"/>
                      </a:cubicBezTo>
                      <a:cubicBezTo>
                        <a:pt x="2387821" y="576888"/>
                        <a:pt x="2415182" y="567973"/>
                        <a:pt x="2449527" y="567973"/>
                      </a:cubicBezTo>
                      <a:close/>
                      <a:moveTo>
                        <a:pt x="2191790" y="567973"/>
                      </a:moveTo>
                      <a:lnTo>
                        <a:pt x="2220383" y="567973"/>
                      </a:lnTo>
                      <a:lnTo>
                        <a:pt x="2220383" y="930816"/>
                      </a:lnTo>
                      <a:lnTo>
                        <a:pt x="2176014" y="930816"/>
                      </a:lnTo>
                      <a:lnTo>
                        <a:pt x="2176014" y="648084"/>
                      </a:lnTo>
                      <a:cubicBezTo>
                        <a:pt x="2165332" y="658273"/>
                        <a:pt x="2151323" y="668462"/>
                        <a:pt x="2133986" y="678650"/>
                      </a:cubicBezTo>
                      <a:cubicBezTo>
                        <a:pt x="2116649" y="688839"/>
                        <a:pt x="2101079" y="696480"/>
                        <a:pt x="2087275" y="701574"/>
                      </a:cubicBezTo>
                      <a:lnTo>
                        <a:pt x="2087275" y="658684"/>
                      </a:lnTo>
                      <a:cubicBezTo>
                        <a:pt x="2112089" y="647016"/>
                        <a:pt x="2133781" y="632884"/>
                        <a:pt x="2152350" y="616287"/>
                      </a:cubicBezTo>
                      <a:cubicBezTo>
                        <a:pt x="2170919" y="599689"/>
                        <a:pt x="2184066" y="583585"/>
                        <a:pt x="2191790" y="567973"/>
                      </a:cubicBezTo>
                      <a:close/>
                      <a:moveTo>
                        <a:pt x="2298700" y="288925"/>
                      </a:moveTo>
                      <a:lnTo>
                        <a:pt x="2197100" y="292100"/>
                      </a:lnTo>
                      <a:lnTo>
                        <a:pt x="2092325" y="298450"/>
                      </a:lnTo>
                      <a:lnTo>
                        <a:pt x="1993900" y="311150"/>
                      </a:lnTo>
                      <a:lnTo>
                        <a:pt x="1892300" y="330200"/>
                      </a:lnTo>
                      <a:lnTo>
                        <a:pt x="1797050" y="352425"/>
                      </a:lnTo>
                      <a:lnTo>
                        <a:pt x="1701800" y="377825"/>
                      </a:lnTo>
                      <a:lnTo>
                        <a:pt x="1606550" y="409575"/>
                      </a:lnTo>
                      <a:lnTo>
                        <a:pt x="1514475" y="447675"/>
                      </a:lnTo>
                      <a:lnTo>
                        <a:pt x="1425575" y="485775"/>
                      </a:lnTo>
                      <a:lnTo>
                        <a:pt x="1339850" y="530225"/>
                      </a:lnTo>
                      <a:lnTo>
                        <a:pt x="1254125" y="581025"/>
                      </a:lnTo>
                      <a:lnTo>
                        <a:pt x="1174750" y="631825"/>
                      </a:lnTo>
                      <a:lnTo>
                        <a:pt x="1095375" y="688975"/>
                      </a:lnTo>
                      <a:lnTo>
                        <a:pt x="1019175" y="746125"/>
                      </a:lnTo>
                      <a:lnTo>
                        <a:pt x="946150" y="809625"/>
                      </a:lnTo>
                      <a:lnTo>
                        <a:pt x="876300" y="876300"/>
                      </a:lnTo>
                      <a:lnTo>
                        <a:pt x="809625" y="946150"/>
                      </a:lnTo>
                      <a:lnTo>
                        <a:pt x="746125" y="1019175"/>
                      </a:lnTo>
                      <a:lnTo>
                        <a:pt x="685800" y="1095375"/>
                      </a:lnTo>
                      <a:lnTo>
                        <a:pt x="631825" y="1174750"/>
                      </a:lnTo>
                      <a:lnTo>
                        <a:pt x="577850" y="1257300"/>
                      </a:lnTo>
                      <a:lnTo>
                        <a:pt x="530225" y="1339850"/>
                      </a:lnTo>
                      <a:lnTo>
                        <a:pt x="485775" y="1428750"/>
                      </a:lnTo>
                      <a:lnTo>
                        <a:pt x="444500" y="1517650"/>
                      </a:lnTo>
                      <a:lnTo>
                        <a:pt x="409575" y="1609725"/>
                      </a:lnTo>
                      <a:lnTo>
                        <a:pt x="377825" y="1701800"/>
                      </a:lnTo>
                      <a:lnTo>
                        <a:pt x="349250" y="1797050"/>
                      </a:lnTo>
                      <a:lnTo>
                        <a:pt x="327025" y="1895475"/>
                      </a:lnTo>
                      <a:lnTo>
                        <a:pt x="311150" y="1993900"/>
                      </a:lnTo>
                      <a:lnTo>
                        <a:pt x="298450" y="2095500"/>
                      </a:lnTo>
                      <a:lnTo>
                        <a:pt x="288925" y="2197100"/>
                      </a:lnTo>
                      <a:lnTo>
                        <a:pt x="285750" y="2301875"/>
                      </a:lnTo>
                      <a:lnTo>
                        <a:pt x="288925" y="2403475"/>
                      </a:lnTo>
                      <a:lnTo>
                        <a:pt x="298450" y="2505075"/>
                      </a:lnTo>
                      <a:lnTo>
                        <a:pt x="311150" y="2606675"/>
                      </a:lnTo>
                      <a:lnTo>
                        <a:pt x="327025" y="2705100"/>
                      </a:lnTo>
                      <a:lnTo>
                        <a:pt x="349250" y="2803525"/>
                      </a:lnTo>
                      <a:lnTo>
                        <a:pt x="377825" y="2898775"/>
                      </a:lnTo>
                      <a:lnTo>
                        <a:pt x="409575" y="2990850"/>
                      </a:lnTo>
                      <a:lnTo>
                        <a:pt x="444500" y="3082925"/>
                      </a:lnTo>
                      <a:lnTo>
                        <a:pt x="485775" y="3171825"/>
                      </a:lnTo>
                      <a:lnTo>
                        <a:pt x="530225" y="3260725"/>
                      </a:lnTo>
                      <a:lnTo>
                        <a:pt x="577850" y="3343275"/>
                      </a:lnTo>
                      <a:lnTo>
                        <a:pt x="631825" y="3425825"/>
                      </a:lnTo>
                      <a:lnTo>
                        <a:pt x="685800" y="3505200"/>
                      </a:lnTo>
                      <a:lnTo>
                        <a:pt x="746125" y="3581400"/>
                      </a:lnTo>
                      <a:lnTo>
                        <a:pt x="809625" y="3654425"/>
                      </a:lnTo>
                      <a:lnTo>
                        <a:pt x="876300" y="3724275"/>
                      </a:lnTo>
                      <a:lnTo>
                        <a:pt x="946150" y="3790950"/>
                      </a:lnTo>
                      <a:lnTo>
                        <a:pt x="1019175" y="3854450"/>
                      </a:lnTo>
                      <a:lnTo>
                        <a:pt x="1095375" y="3911600"/>
                      </a:lnTo>
                      <a:lnTo>
                        <a:pt x="1174750" y="3968750"/>
                      </a:lnTo>
                      <a:lnTo>
                        <a:pt x="1254125" y="4022725"/>
                      </a:lnTo>
                      <a:lnTo>
                        <a:pt x="1339850" y="4070350"/>
                      </a:lnTo>
                      <a:lnTo>
                        <a:pt x="1425575" y="4114800"/>
                      </a:lnTo>
                      <a:lnTo>
                        <a:pt x="1514475" y="4156075"/>
                      </a:lnTo>
                      <a:lnTo>
                        <a:pt x="1606550" y="4191000"/>
                      </a:lnTo>
                      <a:lnTo>
                        <a:pt x="1701800" y="4222750"/>
                      </a:lnTo>
                      <a:lnTo>
                        <a:pt x="1797050" y="4248150"/>
                      </a:lnTo>
                      <a:lnTo>
                        <a:pt x="1892300" y="4270375"/>
                      </a:lnTo>
                      <a:lnTo>
                        <a:pt x="1993900" y="4289425"/>
                      </a:lnTo>
                      <a:lnTo>
                        <a:pt x="2092325" y="4302125"/>
                      </a:lnTo>
                      <a:lnTo>
                        <a:pt x="2197100" y="4311650"/>
                      </a:lnTo>
                      <a:lnTo>
                        <a:pt x="2298700" y="4311650"/>
                      </a:lnTo>
                      <a:lnTo>
                        <a:pt x="2403475" y="4311650"/>
                      </a:lnTo>
                      <a:lnTo>
                        <a:pt x="2505075" y="4302125"/>
                      </a:lnTo>
                      <a:lnTo>
                        <a:pt x="2606675" y="4289425"/>
                      </a:lnTo>
                      <a:lnTo>
                        <a:pt x="2705100" y="4270375"/>
                      </a:lnTo>
                      <a:lnTo>
                        <a:pt x="2803525" y="4248150"/>
                      </a:lnTo>
                      <a:lnTo>
                        <a:pt x="2898775" y="4222750"/>
                      </a:lnTo>
                      <a:lnTo>
                        <a:pt x="2990850" y="4191000"/>
                      </a:lnTo>
                      <a:lnTo>
                        <a:pt x="3082925" y="4156075"/>
                      </a:lnTo>
                      <a:lnTo>
                        <a:pt x="3171825" y="4114800"/>
                      </a:lnTo>
                      <a:lnTo>
                        <a:pt x="3257550" y="4070350"/>
                      </a:lnTo>
                      <a:lnTo>
                        <a:pt x="3343275" y="4022725"/>
                      </a:lnTo>
                      <a:lnTo>
                        <a:pt x="3425825" y="3968750"/>
                      </a:lnTo>
                      <a:lnTo>
                        <a:pt x="3502025" y="3911600"/>
                      </a:lnTo>
                      <a:lnTo>
                        <a:pt x="3578225" y="3854450"/>
                      </a:lnTo>
                      <a:lnTo>
                        <a:pt x="3651250" y="3790950"/>
                      </a:lnTo>
                      <a:lnTo>
                        <a:pt x="3721100" y="3724275"/>
                      </a:lnTo>
                      <a:lnTo>
                        <a:pt x="3787775" y="3654425"/>
                      </a:lnTo>
                      <a:lnTo>
                        <a:pt x="3851275" y="3581400"/>
                      </a:lnTo>
                      <a:lnTo>
                        <a:pt x="3911600" y="3505200"/>
                      </a:lnTo>
                      <a:lnTo>
                        <a:pt x="3968750" y="3425825"/>
                      </a:lnTo>
                      <a:lnTo>
                        <a:pt x="4019550" y="3343275"/>
                      </a:lnTo>
                      <a:lnTo>
                        <a:pt x="4067175" y="3260725"/>
                      </a:lnTo>
                      <a:lnTo>
                        <a:pt x="4111625" y="3171825"/>
                      </a:lnTo>
                      <a:lnTo>
                        <a:pt x="4152900" y="3082925"/>
                      </a:lnTo>
                      <a:lnTo>
                        <a:pt x="4187825" y="2990850"/>
                      </a:lnTo>
                      <a:lnTo>
                        <a:pt x="4219575" y="2898775"/>
                      </a:lnTo>
                      <a:lnTo>
                        <a:pt x="4248150" y="2803525"/>
                      </a:lnTo>
                      <a:lnTo>
                        <a:pt x="4270375" y="2705100"/>
                      </a:lnTo>
                      <a:lnTo>
                        <a:pt x="4289425" y="2606675"/>
                      </a:lnTo>
                      <a:lnTo>
                        <a:pt x="4302125" y="2505075"/>
                      </a:lnTo>
                      <a:lnTo>
                        <a:pt x="4308475" y="2403475"/>
                      </a:lnTo>
                      <a:lnTo>
                        <a:pt x="4311650" y="2301875"/>
                      </a:lnTo>
                      <a:lnTo>
                        <a:pt x="4308475" y="2197100"/>
                      </a:lnTo>
                      <a:lnTo>
                        <a:pt x="4302125" y="2095500"/>
                      </a:lnTo>
                      <a:lnTo>
                        <a:pt x="4289425" y="1993900"/>
                      </a:lnTo>
                      <a:lnTo>
                        <a:pt x="4270375" y="1895475"/>
                      </a:lnTo>
                      <a:lnTo>
                        <a:pt x="4248150" y="1797050"/>
                      </a:lnTo>
                      <a:lnTo>
                        <a:pt x="4219575" y="1701800"/>
                      </a:lnTo>
                      <a:lnTo>
                        <a:pt x="4187825" y="1609725"/>
                      </a:lnTo>
                      <a:lnTo>
                        <a:pt x="4152900" y="1517650"/>
                      </a:lnTo>
                      <a:lnTo>
                        <a:pt x="4111625" y="1428750"/>
                      </a:lnTo>
                      <a:lnTo>
                        <a:pt x="4067175" y="1339850"/>
                      </a:lnTo>
                      <a:lnTo>
                        <a:pt x="4019550" y="1257300"/>
                      </a:lnTo>
                      <a:lnTo>
                        <a:pt x="3968750" y="1174750"/>
                      </a:lnTo>
                      <a:lnTo>
                        <a:pt x="3911600" y="1095375"/>
                      </a:lnTo>
                      <a:lnTo>
                        <a:pt x="3851275" y="1019175"/>
                      </a:lnTo>
                      <a:lnTo>
                        <a:pt x="3787775" y="946150"/>
                      </a:lnTo>
                      <a:lnTo>
                        <a:pt x="3721100" y="876300"/>
                      </a:lnTo>
                      <a:lnTo>
                        <a:pt x="3651250" y="809625"/>
                      </a:lnTo>
                      <a:lnTo>
                        <a:pt x="3578225" y="746125"/>
                      </a:lnTo>
                      <a:lnTo>
                        <a:pt x="3502025" y="688975"/>
                      </a:lnTo>
                      <a:lnTo>
                        <a:pt x="3425825" y="631825"/>
                      </a:lnTo>
                      <a:lnTo>
                        <a:pt x="3343275" y="581025"/>
                      </a:lnTo>
                      <a:lnTo>
                        <a:pt x="3257550" y="530225"/>
                      </a:lnTo>
                      <a:lnTo>
                        <a:pt x="3171825" y="485775"/>
                      </a:lnTo>
                      <a:lnTo>
                        <a:pt x="3082925" y="447675"/>
                      </a:lnTo>
                      <a:lnTo>
                        <a:pt x="2990850" y="409575"/>
                      </a:lnTo>
                      <a:lnTo>
                        <a:pt x="2898775" y="377825"/>
                      </a:lnTo>
                      <a:lnTo>
                        <a:pt x="2803525" y="352425"/>
                      </a:lnTo>
                      <a:lnTo>
                        <a:pt x="2705100" y="330200"/>
                      </a:lnTo>
                      <a:lnTo>
                        <a:pt x="2606675" y="311150"/>
                      </a:lnTo>
                      <a:lnTo>
                        <a:pt x="2505075" y="298450"/>
                      </a:lnTo>
                      <a:lnTo>
                        <a:pt x="2403475" y="292100"/>
                      </a:lnTo>
                      <a:lnTo>
                        <a:pt x="2298700" y="288925"/>
                      </a:lnTo>
                      <a:close/>
                      <a:moveTo>
                        <a:pt x="1146175" y="0"/>
                      </a:moveTo>
                      <a:lnTo>
                        <a:pt x="1285875" y="0"/>
                      </a:lnTo>
                      <a:lnTo>
                        <a:pt x="1454150" y="0"/>
                      </a:lnTo>
                      <a:lnTo>
                        <a:pt x="3175000" y="0"/>
                      </a:lnTo>
                      <a:lnTo>
                        <a:pt x="3343275" y="0"/>
                      </a:lnTo>
                      <a:lnTo>
                        <a:pt x="3482975" y="0"/>
                      </a:lnTo>
                      <a:lnTo>
                        <a:pt x="3562350" y="3175"/>
                      </a:lnTo>
                      <a:lnTo>
                        <a:pt x="3638550" y="9525"/>
                      </a:lnTo>
                      <a:lnTo>
                        <a:pt x="3714750" y="15875"/>
                      </a:lnTo>
                      <a:lnTo>
                        <a:pt x="3787775" y="28575"/>
                      </a:lnTo>
                      <a:lnTo>
                        <a:pt x="3860800" y="44450"/>
                      </a:lnTo>
                      <a:lnTo>
                        <a:pt x="3933825" y="63500"/>
                      </a:lnTo>
                      <a:lnTo>
                        <a:pt x="4003675" y="88900"/>
                      </a:lnTo>
                      <a:lnTo>
                        <a:pt x="4076700" y="120650"/>
                      </a:lnTo>
                      <a:lnTo>
                        <a:pt x="4108450" y="139700"/>
                      </a:lnTo>
                      <a:lnTo>
                        <a:pt x="4143375" y="158750"/>
                      </a:lnTo>
                      <a:lnTo>
                        <a:pt x="4206875" y="203200"/>
                      </a:lnTo>
                      <a:lnTo>
                        <a:pt x="4267200" y="254000"/>
                      </a:lnTo>
                      <a:lnTo>
                        <a:pt x="4324350" y="304800"/>
                      </a:lnTo>
                      <a:lnTo>
                        <a:pt x="4375150" y="361950"/>
                      </a:lnTo>
                      <a:lnTo>
                        <a:pt x="4425950" y="422275"/>
                      </a:lnTo>
                      <a:lnTo>
                        <a:pt x="4470400" y="485775"/>
                      </a:lnTo>
                      <a:lnTo>
                        <a:pt x="4489450" y="517525"/>
                      </a:lnTo>
                      <a:lnTo>
                        <a:pt x="4508500" y="552450"/>
                      </a:lnTo>
                      <a:lnTo>
                        <a:pt x="4540250" y="622300"/>
                      </a:lnTo>
                      <a:lnTo>
                        <a:pt x="4565650" y="695325"/>
                      </a:lnTo>
                      <a:lnTo>
                        <a:pt x="4584700" y="768350"/>
                      </a:lnTo>
                      <a:lnTo>
                        <a:pt x="4600575" y="841375"/>
                      </a:lnTo>
                      <a:lnTo>
                        <a:pt x="4613275" y="914400"/>
                      </a:lnTo>
                      <a:lnTo>
                        <a:pt x="4619625" y="990600"/>
                      </a:lnTo>
                      <a:lnTo>
                        <a:pt x="4625975" y="1066800"/>
                      </a:lnTo>
                      <a:lnTo>
                        <a:pt x="4625975" y="1146175"/>
                      </a:lnTo>
                      <a:lnTo>
                        <a:pt x="4629150" y="1282700"/>
                      </a:lnTo>
                      <a:lnTo>
                        <a:pt x="4629150" y="1454150"/>
                      </a:lnTo>
                      <a:lnTo>
                        <a:pt x="4629150" y="3175000"/>
                      </a:lnTo>
                      <a:lnTo>
                        <a:pt x="4629150" y="3343275"/>
                      </a:lnTo>
                      <a:lnTo>
                        <a:pt x="4625975" y="3482975"/>
                      </a:lnTo>
                      <a:lnTo>
                        <a:pt x="4625975" y="3562350"/>
                      </a:lnTo>
                      <a:lnTo>
                        <a:pt x="4619625" y="3638550"/>
                      </a:lnTo>
                      <a:lnTo>
                        <a:pt x="4613275" y="3714750"/>
                      </a:lnTo>
                      <a:lnTo>
                        <a:pt x="4600575" y="3787775"/>
                      </a:lnTo>
                      <a:lnTo>
                        <a:pt x="4584700" y="3860800"/>
                      </a:lnTo>
                      <a:lnTo>
                        <a:pt x="4565650" y="3933825"/>
                      </a:lnTo>
                      <a:lnTo>
                        <a:pt x="4540250" y="4003675"/>
                      </a:lnTo>
                      <a:lnTo>
                        <a:pt x="4508500" y="4073525"/>
                      </a:lnTo>
                      <a:lnTo>
                        <a:pt x="4489450" y="4108450"/>
                      </a:lnTo>
                      <a:lnTo>
                        <a:pt x="4470400" y="4143375"/>
                      </a:lnTo>
                      <a:lnTo>
                        <a:pt x="4425950" y="4206875"/>
                      </a:lnTo>
                      <a:lnTo>
                        <a:pt x="4375150" y="4267200"/>
                      </a:lnTo>
                      <a:lnTo>
                        <a:pt x="4324350" y="4324350"/>
                      </a:lnTo>
                      <a:lnTo>
                        <a:pt x="4267200" y="4375150"/>
                      </a:lnTo>
                      <a:lnTo>
                        <a:pt x="4206875" y="4425950"/>
                      </a:lnTo>
                      <a:lnTo>
                        <a:pt x="4143375" y="4470400"/>
                      </a:lnTo>
                      <a:lnTo>
                        <a:pt x="4108450" y="4489450"/>
                      </a:lnTo>
                      <a:lnTo>
                        <a:pt x="4076700" y="4508500"/>
                      </a:lnTo>
                      <a:lnTo>
                        <a:pt x="4003675" y="4540250"/>
                      </a:lnTo>
                      <a:lnTo>
                        <a:pt x="3933825" y="4565650"/>
                      </a:lnTo>
                      <a:lnTo>
                        <a:pt x="3860800" y="4584700"/>
                      </a:lnTo>
                      <a:lnTo>
                        <a:pt x="3787775" y="4600575"/>
                      </a:lnTo>
                      <a:lnTo>
                        <a:pt x="3714750" y="4613275"/>
                      </a:lnTo>
                      <a:lnTo>
                        <a:pt x="3638550" y="4619625"/>
                      </a:lnTo>
                      <a:lnTo>
                        <a:pt x="3562350" y="4625975"/>
                      </a:lnTo>
                      <a:lnTo>
                        <a:pt x="3482975" y="4625975"/>
                      </a:lnTo>
                      <a:lnTo>
                        <a:pt x="3343275" y="4629150"/>
                      </a:lnTo>
                      <a:lnTo>
                        <a:pt x="3175000" y="4629150"/>
                      </a:lnTo>
                      <a:lnTo>
                        <a:pt x="1454150" y="4629150"/>
                      </a:lnTo>
                      <a:lnTo>
                        <a:pt x="1285875" y="4629150"/>
                      </a:lnTo>
                      <a:lnTo>
                        <a:pt x="1146175" y="4625975"/>
                      </a:lnTo>
                      <a:lnTo>
                        <a:pt x="1066800" y="4625975"/>
                      </a:lnTo>
                      <a:lnTo>
                        <a:pt x="990600" y="4619625"/>
                      </a:lnTo>
                      <a:lnTo>
                        <a:pt x="914400" y="4613275"/>
                      </a:lnTo>
                      <a:lnTo>
                        <a:pt x="841375" y="4600575"/>
                      </a:lnTo>
                      <a:lnTo>
                        <a:pt x="768350" y="4584700"/>
                      </a:lnTo>
                      <a:lnTo>
                        <a:pt x="695325" y="4565650"/>
                      </a:lnTo>
                      <a:lnTo>
                        <a:pt x="625475" y="4540250"/>
                      </a:lnTo>
                      <a:lnTo>
                        <a:pt x="555625" y="4508500"/>
                      </a:lnTo>
                      <a:lnTo>
                        <a:pt x="520700" y="4489450"/>
                      </a:lnTo>
                      <a:lnTo>
                        <a:pt x="485775" y="4470400"/>
                      </a:lnTo>
                      <a:lnTo>
                        <a:pt x="422275" y="4425950"/>
                      </a:lnTo>
                      <a:lnTo>
                        <a:pt x="361950" y="4375150"/>
                      </a:lnTo>
                      <a:lnTo>
                        <a:pt x="304800" y="4324350"/>
                      </a:lnTo>
                      <a:lnTo>
                        <a:pt x="254000" y="4267200"/>
                      </a:lnTo>
                      <a:lnTo>
                        <a:pt x="203200" y="4206875"/>
                      </a:lnTo>
                      <a:lnTo>
                        <a:pt x="158750" y="4143375"/>
                      </a:lnTo>
                      <a:lnTo>
                        <a:pt x="139700" y="4108450"/>
                      </a:lnTo>
                      <a:lnTo>
                        <a:pt x="120650" y="4073525"/>
                      </a:lnTo>
                      <a:lnTo>
                        <a:pt x="88900" y="4003675"/>
                      </a:lnTo>
                      <a:lnTo>
                        <a:pt x="63500" y="3933825"/>
                      </a:lnTo>
                      <a:lnTo>
                        <a:pt x="44450" y="3860800"/>
                      </a:lnTo>
                      <a:lnTo>
                        <a:pt x="28575" y="3787775"/>
                      </a:lnTo>
                      <a:lnTo>
                        <a:pt x="15875" y="3714750"/>
                      </a:lnTo>
                      <a:lnTo>
                        <a:pt x="9525" y="3638550"/>
                      </a:lnTo>
                      <a:lnTo>
                        <a:pt x="3175" y="3562350"/>
                      </a:lnTo>
                      <a:lnTo>
                        <a:pt x="3175" y="3482975"/>
                      </a:lnTo>
                      <a:lnTo>
                        <a:pt x="0" y="3343275"/>
                      </a:lnTo>
                      <a:lnTo>
                        <a:pt x="0" y="3175000"/>
                      </a:lnTo>
                      <a:lnTo>
                        <a:pt x="0" y="1454150"/>
                      </a:lnTo>
                      <a:lnTo>
                        <a:pt x="0" y="1282700"/>
                      </a:lnTo>
                      <a:lnTo>
                        <a:pt x="3175" y="1146175"/>
                      </a:lnTo>
                      <a:lnTo>
                        <a:pt x="3175" y="1066800"/>
                      </a:lnTo>
                      <a:lnTo>
                        <a:pt x="9525" y="990600"/>
                      </a:lnTo>
                      <a:lnTo>
                        <a:pt x="15875" y="914400"/>
                      </a:lnTo>
                      <a:lnTo>
                        <a:pt x="28575" y="841375"/>
                      </a:lnTo>
                      <a:lnTo>
                        <a:pt x="44450" y="768350"/>
                      </a:lnTo>
                      <a:lnTo>
                        <a:pt x="63500" y="695325"/>
                      </a:lnTo>
                      <a:lnTo>
                        <a:pt x="88900" y="622300"/>
                      </a:lnTo>
                      <a:lnTo>
                        <a:pt x="120650" y="552450"/>
                      </a:lnTo>
                      <a:lnTo>
                        <a:pt x="139700" y="517525"/>
                      </a:lnTo>
                      <a:lnTo>
                        <a:pt x="158750" y="485775"/>
                      </a:lnTo>
                      <a:lnTo>
                        <a:pt x="203200" y="422275"/>
                      </a:lnTo>
                      <a:lnTo>
                        <a:pt x="254000" y="361950"/>
                      </a:lnTo>
                      <a:lnTo>
                        <a:pt x="304800" y="304800"/>
                      </a:lnTo>
                      <a:lnTo>
                        <a:pt x="361950" y="254000"/>
                      </a:lnTo>
                      <a:lnTo>
                        <a:pt x="422275" y="203200"/>
                      </a:lnTo>
                      <a:lnTo>
                        <a:pt x="485775" y="158750"/>
                      </a:lnTo>
                      <a:lnTo>
                        <a:pt x="520700" y="139700"/>
                      </a:lnTo>
                      <a:lnTo>
                        <a:pt x="555625" y="120650"/>
                      </a:lnTo>
                      <a:lnTo>
                        <a:pt x="625475" y="88900"/>
                      </a:lnTo>
                      <a:lnTo>
                        <a:pt x="695325" y="63500"/>
                      </a:lnTo>
                      <a:lnTo>
                        <a:pt x="768350" y="44450"/>
                      </a:lnTo>
                      <a:lnTo>
                        <a:pt x="841375" y="28575"/>
                      </a:lnTo>
                      <a:lnTo>
                        <a:pt x="914400" y="15875"/>
                      </a:lnTo>
                      <a:lnTo>
                        <a:pt x="990600" y="9525"/>
                      </a:lnTo>
                      <a:lnTo>
                        <a:pt x="1066800" y="3175"/>
                      </a:lnTo>
                      <a:lnTo>
                        <a:pt x="114617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31" name="isḷïde"/>
              <p:cNvSpPr txBox="1"/>
              <p:nvPr/>
            </p:nvSpPr>
            <p:spPr>
              <a:xfrm>
                <a:off x="2699384" y="4353822"/>
                <a:ext cx="2299974" cy="338554"/>
              </a:xfrm>
              <a:prstGeom prst="rect">
                <a:avLst/>
              </a:prstGeom>
              <a:noFill/>
            </p:spPr>
            <p:txBody>
              <a:bodyPr wrap="none" anchor="b" anchorCtr="1">
                <a:normAutofit fontScale="97500"/>
              </a:bodyPr>
              <a:lstStyle/>
              <a:p>
                <a:pPr algn="ctr"/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RASA</a:t>
                </a:r>
                <a:r>
                  <a:rPr lang="zh-CN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介绍</a:t>
                </a:r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îṥlíďe"/>
            <p:cNvGrpSpPr/>
            <p:nvPr/>
          </p:nvGrpSpPr>
          <p:grpSpPr>
            <a:xfrm>
              <a:off x="4968009" y="3136815"/>
              <a:ext cx="2299974" cy="1555561"/>
              <a:chOff x="5152177" y="3136815"/>
              <a:chExt cx="2299974" cy="1555561"/>
            </a:xfrm>
          </p:grpSpPr>
          <p:grpSp>
            <p:nvGrpSpPr>
              <p:cNvPr id="25" name="i$ļîďè"/>
              <p:cNvGrpSpPr/>
              <p:nvPr/>
            </p:nvGrpSpPr>
            <p:grpSpPr>
              <a:xfrm>
                <a:off x="5733173" y="3136815"/>
                <a:ext cx="1137902" cy="1137902"/>
                <a:chOff x="5092238" y="3284984"/>
                <a:chExt cx="1512168" cy="1512168"/>
              </a:xfrm>
            </p:grpSpPr>
            <p:sp>
              <p:nvSpPr>
                <p:cNvPr id="28" name="ïṡļídé"/>
                <p:cNvSpPr/>
                <p:nvPr/>
              </p:nvSpPr>
              <p:spPr bwMode="auto">
                <a:xfrm>
                  <a:off x="5092238" y="3284984"/>
                  <a:ext cx="1512168" cy="1512168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 w="19050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9" name="iṩliďé"/>
                <p:cNvSpPr/>
                <p:nvPr/>
              </p:nvSpPr>
              <p:spPr bwMode="auto">
                <a:xfrm>
                  <a:off x="5492188" y="3702148"/>
                  <a:ext cx="712268" cy="677840"/>
                </a:xfrm>
                <a:custGeom>
                  <a:avLst/>
                  <a:gdLst>
                    <a:gd name="T0" fmla="*/ 2147483646 w 5871"/>
                    <a:gd name="T1" fmla="*/ 2147483646 h 5585"/>
                    <a:gd name="T2" fmla="*/ 2147483646 w 5871"/>
                    <a:gd name="T3" fmla="*/ 2147483646 h 5585"/>
                    <a:gd name="T4" fmla="*/ 2147483646 w 5871"/>
                    <a:gd name="T5" fmla="*/ 2147483646 h 5585"/>
                    <a:gd name="T6" fmla="*/ 2147483646 w 5871"/>
                    <a:gd name="T7" fmla="*/ 2147483646 h 5585"/>
                    <a:gd name="T8" fmla="*/ 2147483646 w 5871"/>
                    <a:gd name="T9" fmla="*/ 2147483646 h 5585"/>
                    <a:gd name="T10" fmla="*/ 2147483646 w 5871"/>
                    <a:gd name="T11" fmla="*/ 2147483646 h 5585"/>
                    <a:gd name="T12" fmla="*/ 2147483646 w 5871"/>
                    <a:gd name="T13" fmla="*/ 2147483646 h 5585"/>
                    <a:gd name="T14" fmla="*/ 2147483646 w 5871"/>
                    <a:gd name="T15" fmla="*/ 2147483646 h 5585"/>
                    <a:gd name="T16" fmla="*/ 2147483646 w 5871"/>
                    <a:gd name="T17" fmla="*/ 2147483646 h 5585"/>
                    <a:gd name="T18" fmla="*/ 2147483646 w 5871"/>
                    <a:gd name="T19" fmla="*/ 2147483646 h 5585"/>
                    <a:gd name="T20" fmla="*/ 2147483646 w 5871"/>
                    <a:gd name="T21" fmla="*/ 2147483646 h 5585"/>
                    <a:gd name="T22" fmla="*/ 2147483646 w 5871"/>
                    <a:gd name="T23" fmla="*/ 2147483646 h 5585"/>
                    <a:gd name="T24" fmla="*/ 2147483646 w 5871"/>
                    <a:gd name="T25" fmla="*/ 2147483646 h 5585"/>
                    <a:gd name="T26" fmla="*/ 2147483646 w 5871"/>
                    <a:gd name="T27" fmla="*/ 2147483646 h 5585"/>
                    <a:gd name="T28" fmla="*/ 2147483646 w 5871"/>
                    <a:gd name="T29" fmla="*/ 2147483646 h 5585"/>
                    <a:gd name="T30" fmla="*/ 2147483646 w 5871"/>
                    <a:gd name="T31" fmla="*/ 2147483646 h 5585"/>
                    <a:gd name="T32" fmla="*/ 2147483646 w 5871"/>
                    <a:gd name="T33" fmla="*/ 2147483646 h 5585"/>
                    <a:gd name="T34" fmla="*/ 2147483646 w 5871"/>
                    <a:gd name="T35" fmla="*/ 2147483646 h 5585"/>
                    <a:gd name="T36" fmla="*/ 2147483646 w 5871"/>
                    <a:gd name="T37" fmla="*/ 2147483646 h 5585"/>
                    <a:gd name="T38" fmla="*/ 2147483646 w 5871"/>
                    <a:gd name="T39" fmla="*/ 2147483646 h 5585"/>
                    <a:gd name="T40" fmla="*/ 2147483646 w 5871"/>
                    <a:gd name="T41" fmla="*/ 2147483646 h 5585"/>
                    <a:gd name="T42" fmla="*/ 2147483646 w 5871"/>
                    <a:gd name="T43" fmla="*/ 2147483646 h 5585"/>
                    <a:gd name="T44" fmla="*/ 2147483646 w 5871"/>
                    <a:gd name="T45" fmla="*/ 2147483646 h 5585"/>
                    <a:gd name="T46" fmla="*/ 2147483646 w 5871"/>
                    <a:gd name="T47" fmla="*/ 2147483646 h 5585"/>
                    <a:gd name="T48" fmla="*/ 2147483646 w 5871"/>
                    <a:gd name="T49" fmla="*/ 2147483646 h 5585"/>
                    <a:gd name="T50" fmla="*/ 2147483646 w 5871"/>
                    <a:gd name="T51" fmla="*/ 2147483646 h 5585"/>
                    <a:gd name="T52" fmla="*/ 2147483646 w 5871"/>
                    <a:gd name="T53" fmla="*/ 2147483646 h 5585"/>
                    <a:gd name="T54" fmla="*/ 2147483646 w 5871"/>
                    <a:gd name="T55" fmla="*/ 2147483646 h 5585"/>
                    <a:gd name="T56" fmla="*/ 2147483646 w 5871"/>
                    <a:gd name="T57" fmla="*/ 2147483646 h 5585"/>
                    <a:gd name="T58" fmla="*/ 2147483646 w 5871"/>
                    <a:gd name="T59" fmla="*/ 2147483646 h 5585"/>
                    <a:gd name="T60" fmla="*/ 2147483646 w 5871"/>
                    <a:gd name="T61" fmla="*/ 2147483646 h 5585"/>
                    <a:gd name="T62" fmla="*/ 2147483646 w 5871"/>
                    <a:gd name="T63" fmla="*/ 2147483646 h 5585"/>
                    <a:gd name="T64" fmla="*/ 2147483646 w 5871"/>
                    <a:gd name="T65" fmla="*/ 2147483646 h 5585"/>
                    <a:gd name="T66" fmla="*/ 2147483646 w 5871"/>
                    <a:gd name="T67" fmla="*/ 2147483646 h 5585"/>
                    <a:gd name="T68" fmla="*/ 2147483646 w 5871"/>
                    <a:gd name="T69" fmla="*/ 2147483646 h 5585"/>
                    <a:gd name="T70" fmla="*/ 2147483646 w 5871"/>
                    <a:gd name="T71" fmla="*/ 2147483646 h 5585"/>
                    <a:gd name="T72" fmla="*/ 2147483646 w 5871"/>
                    <a:gd name="T73" fmla="*/ 2147483646 h 5585"/>
                    <a:gd name="T74" fmla="*/ 2147483646 w 5871"/>
                    <a:gd name="T75" fmla="*/ 2147483646 h 5585"/>
                    <a:gd name="T76" fmla="*/ 2147483646 w 5871"/>
                    <a:gd name="T77" fmla="*/ 2147483646 h 5585"/>
                    <a:gd name="T78" fmla="*/ 2147483646 w 5871"/>
                    <a:gd name="T79" fmla="*/ 2147483646 h 5585"/>
                    <a:gd name="T80" fmla="*/ 2147483646 w 5871"/>
                    <a:gd name="T81" fmla="*/ 2147483646 h 5585"/>
                    <a:gd name="T82" fmla="*/ 2147483646 w 5871"/>
                    <a:gd name="T83" fmla="*/ 2147483646 h 5585"/>
                    <a:gd name="T84" fmla="*/ 2147483646 w 5871"/>
                    <a:gd name="T85" fmla="*/ 2147483646 h 5585"/>
                    <a:gd name="T86" fmla="*/ 2147483646 w 5871"/>
                    <a:gd name="T87" fmla="*/ 2147483646 h 5585"/>
                    <a:gd name="T88" fmla="*/ 2147483646 w 5871"/>
                    <a:gd name="T89" fmla="*/ 2147483646 h 5585"/>
                    <a:gd name="T90" fmla="*/ 2147483646 w 5871"/>
                    <a:gd name="T91" fmla="*/ 2147483646 h 5585"/>
                    <a:gd name="T92" fmla="*/ 2147483646 w 5871"/>
                    <a:gd name="T93" fmla="*/ 2147483646 h 5585"/>
                    <a:gd name="T94" fmla="*/ 2147483646 w 5871"/>
                    <a:gd name="T95" fmla="*/ 2147483646 h 5585"/>
                    <a:gd name="T96" fmla="*/ 2147483646 w 5871"/>
                    <a:gd name="T97" fmla="*/ 2147483646 h 5585"/>
                    <a:gd name="T98" fmla="*/ 2147483646 w 5871"/>
                    <a:gd name="T99" fmla="*/ 2147483646 h 5585"/>
                    <a:gd name="T100" fmla="*/ 2147483646 w 5871"/>
                    <a:gd name="T101" fmla="*/ 2147483646 h 5585"/>
                    <a:gd name="T102" fmla="*/ 2147483646 w 5871"/>
                    <a:gd name="T103" fmla="*/ 2147483646 h 5585"/>
                    <a:gd name="T104" fmla="*/ 0 w 5871"/>
                    <a:gd name="T105" fmla="*/ 2147483646 h 5585"/>
                    <a:gd name="T106" fmla="*/ 2147483646 w 5871"/>
                    <a:gd name="T107" fmla="*/ 0 h 5585"/>
                    <a:gd name="T108" fmla="*/ 2147483646 w 5871"/>
                    <a:gd name="T109" fmla="*/ 2147483646 h 5585"/>
                    <a:gd name="T110" fmla="*/ 2147483646 w 5871"/>
                    <a:gd name="T111" fmla="*/ 2147483646 h 5585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5871" h="5585">
                      <a:moveTo>
                        <a:pt x="774" y="374"/>
                      </a:moveTo>
                      <a:lnTo>
                        <a:pt x="774" y="1910"/>
                      </a:lnTo>
                      <a:lnTo>
                        <a:pt x="5107" y="1910"/>
                      </a:lnTo>
                      <a:lnTo>
                        <a:pt x="5107" y="374"/>
                      </a:lnTo>
                      <a:lnTo>
                        <a:pt x="774" y="374"/>
                      </a:lnTo>
                      <a:close/>
                      <a:moveTo>
                        <a:pt x="1597" y="3265"/>
                      </a:moveTo>
                      <a:lnTo>
                        <a:pt x="1597" y="3265"/>
                      </a:lnTo>
                      <a:lnTo>
                        <a:pt x="1591" y="3265"/>
                      </a:lnTo>
                      <a:lnTo>
                        <a:pt x="1587" y="3265"/>
                      </a:lnTo>
                      <a:lnTo>
                        <a:pt x="1586" y="3265"/>
                      </a:lnTo>
                      <a:lnTo>
                        <a:pt x="1581" y="3265"/>
                      </a:lnTo>
                      <a:lnTo>
                        <a:pt x="1576" y="3265"/>
                      </a:lnTo>
                      <a:lnTo>
                        <a:pt x="1571" y="3265"/>
                      </a:lnTo>
                      <a:lnTo>
                        <a:pt x="1570" y="3265"/>
                      </a:lnTo>
                      <a:lnTo>
                        <a:pt x="1566" y="3265"/>
                      </a:lnTo>
                      <a:lnTo>
                        <a:pt x="1560" y="3265"/>
                      </a:lnTo>
                      <a:lnTo>
                        <a:pt x="1555" y="3265"/>
                      </a:lnTo>
                      <a:lnTo>
                        <a:pt x="1550" y="3265"/>
                      </a:lnTo>
                      <a:lnTo>
                        <a:pt x="1545" y="3265"/>
                      </a:lnTo>
                      <a:lnTo>
                        <a:pt x="1540" y="3265"/>
                      </a:lnTo>
                      <a:lnTo>
                        <a:pt x="1539" y="3265"/>
                      </a:lnTo>
                      <a:lnTo>
                        <a:pt x="1535" y="3265"/>
                      </a:lnTo>
                      <a:lnTo>
                        <a:pt x="1529" y="3265"/>
                      </a:lnTo>
                      <a:lnTo>
                        <a:pt x="1525" y="3265"/>
                      </a:lnTo>
                      <a:lnTo>
                        <a:pt x="1524" y="3265"/>
                      </a:lnTo>
                      <a:lnTo>
                        <a:pt x="1519" y="3265"/>
                      </a:lnTo>
                      <a:lnTo>
                        <a:pt x="1514" y="3265"/>
                      </a:lnTo>
                      <a:lnTo>
                        <a:pt x="1509" y="3265"/>
                      </a:lnTo>
                      <a:lnTo>
                        <a:pt x="1508" y="3265"/>
                      </a:lnTo>
                      <a:lnTo>
                        <a:pt x="1504" y="3265"/>
                      </a:lnTo>
                      <a:lnTo>
                        <a:pt x="1498" y="3265"/>
                      </a:lnTo>
                      <a:lnTo>
                        <a:pt x="1494" y="3265"/>
                      </a:lnTo>
                      <a:lnTo>
                        <a:pt x="1493" y="3265"/>
                      </a:lnTo>
                      <a:lnTo>
                        <a:pt x="1488" y="3265"/>
                      </a:lnTo>
                      <a:lnTo>
                        <a:pt x="1483" y="3265"/>
                      </a:lnTo>
                      <a:lnTo>
                        <a:pt x="1478" y="3265"/>
                      </a:lnTo>
                      <a:lnTo>
                        <a:pt x="1477" y="3265"/>
                      </a:lnTo>
                      <a:lnTo>
                        <a:pt x="1473" y="3265"/>
                      </a:lnTo>
                      <a:lnTo>
                        <a:pt x="1467" y="3265"/>
                      </a:lnTo>
                      <a:lnTo>
                        <a:pt x="1463" y="3265"/>
                      </a:lnTo>
                      <a:lnTo>
                        <a:pt x="1462" y="3265"/>
                      </a:lnTo>
                      <a:lnTo>
                        <a:pt x="1457" y="3265"/>
                      </a:lnTo>
                      <a:lnTo>
                        <a:pt x="1452" y="3265"/>
                      </a:lnTo>
                      <a:lnTo>
                        <a:pt x="1446" y="3265"/>
                      </a:lnTo>
                      <a:lnTo>
                        <a:pt x="1442" y="3265"/>
                      </a:lnTo>
                      <a:lnTo>
                        <a:pt x="1266" y="3265"/>
                      </a:lnTo>
                      <a:lnTo>
                        <a:pt x="1345" y="3830"/>
                      </a:lnTo>
                      <a:lnTo>
                        <a:pt x="1294" y="3911"/>
                      </a:lnTo>
                      <a:lnTo>
                        <a:pt x="1345" y="3977"/>
                      </a:lnTo>
                      <a:lnTo>
                        <a:pt x="1117" y="4116"/>
                      </a:lnTo>
                      <a:lnTo>
                        <a:pt x="1112" y="4144"/>
                      </a:lnTo>
                      <a:lnTo>
                        <a:pt x="1106" y="4173"/>
                      </a:lnTo>
                      <a:lnTo>
                        <a:pt x="1103" y="4201"/>
                      </a:lnTo>
                      <a:lnTo>
                        <a:pt x="1099" y="4228"/>
                      </a:lnTo>
                      <a:lnTo>
                        <a:pt x="1097" y="4255"/>
                      </a:lnTo>
                      <a:lnTo>
                        <a:pt x="1096" y="4281"/>
                      </a:lnTo>
                      <a:lnTo>
                        <a:pt x="1096" y="4308"/>
                      </a:lnTo>
                      <a:lnTo>
                        <a:pt x="1096" y="4333"/>
                      </a:lnTo>
                      <a:lnTo>
                        <a:pt x="1097" y="4359"/>
                      </a:lnTo>
                      <a:lnTo>
                        <a:pt x="1098" y="4383"/>
                      </a:lnTo>
                      <a:lnTo>
                        <a:pt x="1100" y="4407"/>
                      </a:lnTo>
                      <a:lnTo>
                        <a:pt x="1104" y="4432"/>
                      </a:lnTo>
                      <a:lnTo>
                        <a:pt x="1112" y="4478"/>
                      </a:lnTo>
                      <a:lnTo>
                        <a:pt x="1121" y="4523"/>
                      </a:lnTo>
                      <a:lnTo>
                        <a:pt x="1133" y="4568"/>
                      </a:lnTo>
                      <a:lnTo>
                        <a:pt x="1147" y="4611"/>
                      </a:lnTo>
                      <a:lnTo>
                        <a:pt x="1162" y="4653"/>
                      </a:lnTo>
                      <a:lnTo>
                        <a:pt x="1179" y="4694"/>
                      </a:lnTo>
                      <a:lnTo>
                        <a:pt x="1198" y="4733"/>
                      </a:lnTo>
                      <a:lnTo>
                        <a:pt x="1218" y="4772"/>
                      </a:lnTo>
                      <a:lnTo>
                        <a:pt x="1238" y="4812"/>
                      </a:lnTo>
                      <a:lnTo>
                        <a:pt x="1259" y="4849"/>
                      </a:lnTo>
                      <a:lnTo>
                        <a:pt x="774" y="4849"/>
                      </a:lnTo>
                      <a:lnTo>
                        <a:pt x="774" y="2135"/>
                      </a:lnTo>
                      <a:lnTo>
                        <a:pt x="2185" y="2135"/>
                      </a:lnTo>
                      <a:lnTo>
                        <a:pt x="2185" y="4849"/>
                      </a:lnTo>
                      <a:lnTo>
                        <a:pt x="1780" y="4849"/>
                      </a:lnTo>
                      <a:lnTo>
                        <a:pt x="1801" y="4812"/>
                      </a:lnTo>
                      <a:lnTo>
                        <a:pt x="1821" y="4772"/>
                      </a:lnTo>
                      <a:lnTo>
                        <a:pt x="1841" y="4733"/>
                      </a:lnTo>
                      <a:lnTo>
                        <a:pt x="1859" y="4694"/>
                      </a:lnTo>
                      <a:lnTo>
                        <a:pt x="1876" y="4653"/>
                      </a:lnTo>
                      <a:lnTo>
                        <a:pt x="1892" y="4611"/>
                      </a:lnTo>
                      <a:lnTo>
                        <a:pt x="1905" y="4568"/>
                      </a:lnTo>
                      <a:lnTo>
                        <a:pt x="1917" y="4523"/>
                      </a:lnTo>
                      <a:lnTo>
                        <a:pt x="1927" y="4478"/>
                      </a:lnTo>
                      <a:lnTo>
                        <a:pt x="1935" y="4432"/>
                      </a:lnTo>
                      <a:lnTo>
                        <a:pt x="1938" y="4407"/>
                      </a:lnTo>
                      <a:lnTo>
                        <a:pt x="1941" y="4383"/>
                      </a:lnTo>
                      <a:lnTo>
                        <a:pt x="1942" y="4359"/>
                      </a:lnTo>
                      <a:lnTo>
                        <a:pt x="1943" y="4333"/>
                      </a:lnTo>
                      <a:lnTo>
                        <a:pt x="1943" y="4308"/>
                      </a:lnTo>
                      <a:lnTo>
                        <a:pt x="1942" y="4281"/>
                      </a:lnTo>
                      <a:lnTo>
                        <a:pt x="1941" y="4255"/>
                      </a:lnTo>
                      <a:lnTo>
                        <a:pt x="1938" y="4228"/>
                      </a:lnTo>
                      <a:lnTo>
                        <a:pt x="1936" y="4201"/>
                      </a:lnTo>
                      <a:lnTo>
                        <a:pt x="1932" y="4173"/>
                      </a:lnTo>
                      <a:lnTo>
                        <a:pt x="1927" y="4144"/>
                      </a:lnTo>
                      <a:lnTo>
                        <a:pt x="1922" y="4116"/>
                      </a:lnTo>
                      <a:lnTo>
                        <a:pt x="1694" y="3977"/>
                      </a:lnTo>
                      <a:lnTo>
                        <a:pt x="1745" y="3911"/>
                      </a:lnTo>
                      <a:lnTo>
                        <a:pt x="1694" y="3830"/>
                      </a:lnTo>
                      <a:lnTo>
                        <a:pt x="1771" y="3265"/>
                      </a:lnTo>
                      <a:lnTo>
                        <a:pt x="1597" y="3265"/>
                      </a:lnTo>
                      <a:close/>
                      <a:moveTo>
                        <a:pt x="4819" y="863"/>
                      </a:moveTo>
                      <a:lnTo>
                        <a:pt x="4819" y="1057"/>
                      </a:lnTo>
                      <a:lnTo>
                        <a:pt x="3585" y="1057"/>
                      </a:lnTo>
                      <a:lnTo>
                        <a:pt x="3585" y="863"/>
                      </a:lnTo>
                      <a:lnTo>
                        <a:pt x="4819" y="863"/>
                      </a:lnTo>
                      <a:close/>
                      <a:moveTo>
                        <a:pt x="5002" y="1108"/>
                      </a:moveTo>
                      <a:lnTo>
                        <a:pt x="5002" y="1379"/>
                      </a:lnTo>
                      <a:lnTo>
                        <a:pt x="3769" y="1379"/>
                      </a:lnTo>
                      <a:lnTo>
                        <a:pt x="3769" y="1108"/>
                      </a:lnTo>
                      <a:lnTo>
                        <a:pt x="5002" y="1108"/>
                      </a:lnTo>
                      <a:close/>
                      <a:moveTo>
                        <a:pt x="4891" y="1429"/>
                      </a:moveTo>
                      <a:lnTo>
                        <a:pt x="4891" y="1623"/>
                      </a:lnTo>
                      <a:lnTo>
                        <a:pt x="3657" y="1623"/>
                      </a:lnTo>
                      <a:lnTo>
                        <a:pt x="3657" y="1429"/>
                      </a:lnTo>
                      <a:lnTo>
                        <a:pt x="4891" y="1429"/>
                      </a:lnTo>
                      <a:close/>
                      <a:moveTo>
                        <a:pt x="4977" y="1659"/>
                      </a:moveTo>
                      <a:lnTo>
                        <a:pt x="4977" y="1853"/>
                      </a:lnTo>
                      <a:lnTo>
                        <a:pt x="3743" y="1853"/>
                      </a:lnTo>
                      <a:lnTo>
                        <a:pt x="3743" y="1659"/>
                      </a:lnTo>
                      <a:lnTo>
                        <a:pt x="4977" y="1659"/>
                      </a:lnTo>
                      <a:close/>
                      <a:moveTo>
                        <a:pt x="1643" y="596"/>
                      </a:moveTo>
                      <a:lnTo>
                        <a:pt x="1833" y="561"/>
                      </a:lnTo>
                      <a:lnTo>
                        <a:pt x="2061" y="1773"/>
                      </a:lnTo>
                      <a:lnTo>
                        <a:pt x="1871" y="1809"/>
                      </a:lnTo>
                      <a:lnTo>
                        <a:pt x="1643" y="596"/>
                      </a:lnTo>
                      <a:close/>
                      <a:moveTo>
                        <a:pt x="1388" y="596"/>
                      </a:moveTo>
                      <a:lnTo>
                        <a:pt x="1579" y="561"/>
                      </a:lnTo>
                      <a:lnTo>
                        <a:pt x="1807" y="1773"/>
                      </a:lnTo>
                      <a:lnTo>
                        <a:pt x="1616" y="1809"/>
                      </a:lnTo>
                      <a:lnTo>
                        <a:pt x="1388" y="596"/>
                      </a:lnTo>
                      <a:close/>
                      <a:moveTo>
                        <a:pt x="1134" y="596"/>
                      </a:moveTo>
                      <a:lnTo>
                        <a:pt x="1324" y="561"/>
                      </a:lnTo>
                      <a:lnTo>
                        <a:pt x="1551" y="1773"/>
                      </a:lnTo>
                      <a:lnTo>
                        <a:pt x="1361" y="1809"/>
                      </a:lnTo>
                      <a:lnTo>
                        <a:pt x="1134" y="596"/>
                      </a:lnTo>
                      <a:close/>
                      <a:moveTo>
                        <a:pt x="884" y="568"/>
                      </a:moveTo>
                      <a:lnTo>
                        <a:pt x="1077" y="568"/>
                      </a:lnTo>
                      <a:lnTo>
                        <a:pt x="1077" y="1802"/>
                      </a:lnTo>
                      <a:lnTo>
                        <a:pt x="884" y="1802"/>
                      </a:lnTo>
                      <a:lnTo>
                        <a:pt x="884" y="568"/>
                      </a:lnTo>
                      <a:close/>
                      <a:moveTo>
                        <a:pt x="3540" y="2418"/>
                      </a:moveTo>
                      <a:lnTo>
                        <a:pt x="3807" y="2354"/>
                      </a:lnTo>
                      <a:lnTo>
                        <a:pt x="4033" y="3306"/>
                      </a:lnTo>
                      <a:lnTo>
                        <a:pt x="3765" y="3369"/>
                      </a:lnTo>
                      <a:lnTo>
                        <a:pt x="3540" y="2418"/>
                      </a:lnTo>
                      <a:close/>
                      <a:moveTo>
                        <a:pt x="3622" y="2531"/>
                      </a:moveTo>
                      <a:lnTo>
                        <a:pt x="3639" y="2606"/>
                      </a:lnTo>
                      <a:lnTo>
                        <a:pt x="3791" y="2570"/>
                      </a:lnTo>
                      <a:lnTo>
                        <a:pt x="3773" y="2496"/>
                      </a:lnTo>
                      <a:lnTo>
                        <a:pt x="3622" y="2531"/>
                      </a:lnTo>
                      <a:close/>
                      <a:moveTo>
                        <a:pt x="3739" y="3028"/>
                      </a:moveTo>
                      <a:lnTo>
                        <a:pt x="3776" y="3184"/>
                      </a:lnTo>
                      <a:lnTo>
                        <a:pt x="3928" y="3148"/>
                      </a:lnTo>
                      <a:lnTo>
                        <a:pt x="3890" y="2991"/>
                      </a:lnTo>
                      <a:lnTo>
                        <a:pt x="3739" y="3028"/>
                      </a:lnTo>
                      <a:close/>
                      <a:moveTo>
                        <a:pt x="3193" y="2418"/>
                      </a:moveTo>
                      <a:lnTo>
                        <a:pt x="3418" y="3369"/>
                      </a:lnTo>
                      <a:lnTo>
                        <a:pt x="3687" y="3306"/>
                      </a:lnTo>
                      <a:lnTo>
                        <a:pt x="3461" y="2354"/>
                      </a:lnTo>
                      <a:lnTo>
                        <a:pt x="3193" y="2418"/>
                      </a:lnTo>
                      <a:close/>
                      <a:moveTo>
                        <a:pt x="3276" y="2531"/>
                      </a:moveTo>
                      <a:lnTo>
                        <a:pt x="3426" y="2496"/>
                      </a:lnTo>
                      <a:lnTo>
                        <a:pt x="3444" y="2570"/>
                      </a:lnTo>
                      <a:lnTo>
                        <a:pt x="3292" y="2606"/>
                      </a:lnTo>
                      <a:lnTo>
                        <a:pt x="3276" y="2531"/>
                      </a:lnTo>
                      <a:close/>
                      <a:moveTo>
                        <a:pt x="3393" y="3028"/>
                      </a:moveTo>
                      <a:lnTo>
                        <a:pt x="3429" y="3184"/>
                      </a:lnTo>
                      <a:lnTo>
                        <a:pt x="3581" y="3148"/>
                      </a:lnTo>
                      <a:lnTo>
                        <a:pt x="3544" y="2991"/>
                      </a:lnTo>
                      <a:lnTo>
                        <a:pt x="3393" y="3028"/>
                      </a:lnTo>
                      <a:close/>
                      <a:moveTo>
                        <a:pt x="2841" y="2418"/>
                      </a:moveTo>
                      <a:lnTo>
                        <a:pt x="3109" y="2354"/>
                      </a:lnTo>
                      <a:lnTo>
                        <a:pt x="3335" y="3306"/>
                      </a:lnTo>
                      <a:lnTo>
                        <a:pt x="3067" y="3369"/>
                      </a:lnTo>
                      <a:lnTo>
                        <a:pt x="2841" y="2418"/>
                      </a:lnTo>
                      <a:close/>
                      <a:moveTo>
                        <a:pt x="2923" y="2531"/>
                      </a:moveTo>
                      <a:lnTo>
                        <a:pt x="2941" y="2606"/>
                      </a:lnTo>
                      <a:lnTo>
                        <a:pt x="3092" y="2570"/>
                      </a:lnTo>
                      <a:lnTo>
                        <a:pt x="3075" y="2496"/>
                      </a:lnTo>
                      <a:lnTo>
                        <a:pt x="2923" y="2531"/>
                      </a:lnTo>
                      <a:close/>
                      <a:moveTo>
                        <a:pt x="3041" y="3028"/>
                      </a:moveTo>
                      <a:lnTo>
                        <a:pt x="3192" y="2991"/>
                      </a:lnTo>
                      <a:lnTo>
                        <a:pt x="3229" y="3148"/>
                      </a:lnTo>
                      <a:lnTo>
                        <a:pt x="3078" y="3184"/>
                      </a:lnTo>
                      <a:lnTo>
                        <a:pt x="3041" y="3028"/>
                      </a:lnTo>
                      <a:close/>
                      <a:moveTo>
                        <a:pt x="2553" y="2372"/>
                      </a:moveTo>
                      <a:lnTo>
                        <a:pt x="2828" y="2372"/>
                      </a:lnTo>
                      <a:lnTo>
                        <a:pt x="2828" y="3352"/>
                      </a:lnTo>
                      <a:lnTo>
                        <a:pt x="2553" y="3352"/>
                      </a:lnTo>
                      <a:lnTo>
                        <a:pt x="2553" y="2372"/>
                      </a:lnTo>
                      <a:close/>
                      <a:moveTo>
                        <a:pt x="2606" y="2503"/>
                      </a:moveTo>
                      <a:lnTo>
                        <a:pt x="2606" y="2579"/>
                      </a:lnTo>
                      <a:lnTo>
                        <a:pt x="2762" y="2579"/>
                      </a:lnTo>
                      <a:lnTo>
                        <a:pt x="2762" y="2503"/>
                      </a:lnTo>
                      <a:lnTo>
                        <a:pt x="2606" y="2503"/>
                      </a:lnTo>
                      <a:close/>
                      <a:moveTo>
                        <a:pt x="2606" y="3012"/>
                      </a:moveTo>
                      <a:lnTo>
                        <a:pt x="2606" y="3173"/>
                      </a:lnTo>
                      <a:lnTo>
                        <a:pt x="2762" y="3173"/>
                      </a:lnTo>
                      <a:lnTo>
                        <a:pt x="2762" y="3012"/>
                      </a:lnTo>
                      <a:lnTo>
                        <a:pt x="2606" y="3012"/>
                      </a:lnTo>
                      <a:close/>
                      <a:moveTo>
                        <a:pt x="5555" y="151"/>
                      </a:moveTo>
                      <a:lnTo>
                        <a:pt x="5555" y="374"/>
                      </a:lnTo>
                      <a:lnTo>
                        <a:pt x="5555" y="4849"/>
                      </a:lnTo>
                      <a:lnTo>
                        <a:pt x="5871" y="4849"/>
                      </a:lnTo>
                      <a:lnTo>
                        <a:pt x="5871" y="5585"/>
                      </a:lnTo>
                      <a:lnTo>
                        <a:pt x="0" y="5585"/>
                      </a:lnTo>
                      <a:lnTo>
                        <a:pt x="0" y="4849"/>
                      </a:lnTo>
                      <a:lnTo>
                        <a:pt x="326" y="4849"/>
                      </a:lnTo>
                      <a:lnTo>
                        <a:pt x="326" y="374"/>
                      </a:lnTo>
                      <a:lnTo>
                        <a:pt x="326" y="151"/>
                      </a:lnTo>
                      <a:lnTo>
                        <a:pt x="326" y="0"/>
                      </a:lnTo>
                      <a:lnTo>
                        <a:pt x="5555" y="0"/>
                      </a:lnTo>
                      <a:lnTo>
                        <a:pt x="5555" y="151"/>
                      </a:lnTo>
                      <a:close/>
                      <a:moveTo>
                        <a:pt x="2409" y="2135"/>
                      </a:moveTo>
                      <a:lnTo>
                        <a:pt x="2409" y="3385"/>
                      </a:lnTo>
                      <a:lnTo>
                        <a:pt x="5107" y="3385"/>
                      </a:lnTo>
                      <a:lnTo>
                        <a:pt x="5107" y="2135"/>
                      </a:lnTo>
                      <a:lnTo>
                        <a:pt x="2409" y="2135"/>
                      </a:lnTo>
                      <a:close/>
                      <a:moveTo>
                        <a:pt x="2409" y="3609"/>
                      </a:moveTo>
                      <a:lnTo>
                        <a:pt x="2409" y="4849"/>
                      </a:lnTo>
                      <a:lnTo>
                        <a:pt x="5107" y="4849"/>
                      </a:lnTo>
                      <a:lnTo>
                        <a:pt x="5107" y="3609"/>
                      </a:lnTo>
                      <a:lnTo>
                        <a:pt x="2409" y="360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26" name="iŝļîḑê"/>
              <p:cNvSpPr txBox="1"/>
              <p:nvPr/>
            </p:nvSpPr>
            <p:spPr>
              <a:xfrm>
                <a:off x="5152177" y="4353822"/>
                <a:ext cx="2299974" cy="338554"/>
              </a:xfrm>
              <a:prstGeom prst="rect">
                <a:avLst/>
              </a:prstGeom>
              <a:noFill/>
            </p:spPr>
            <p:txBody>
              <a:bodyPr wrap="none" anchor="b" anchorCtr="1">
                <a:normAutofit fontScale="97500"/>
              </a:bodyPr>
              <a:lstStyle/>
              <a:p>
                <a:pPr algn="ctr"/>
                <a:r>
                  <a:rPr lang="zh-CN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机器人</a:t>
                </a: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i$ḷïďé"/>
            <p:cNvGrpSpPr/>
            <p:nvPr/>
          </p:nvGrpSpPr>
          <p:grpSpPr>
            <a:xfrm>
              <a:off x="7789136" y="3136815"/>
              <a:ext cx="2299974" cy="1555561"/>
              <a:chOff x="7604969" y="3136815"/>
              <a:chExt cx="2299974" cy="1555561"/>
            </a:xfrm>
          </p:grpSpPr>
          <p:grpSp>
            <p:nvGrpSpPr>
              <p:cNvPr id="20" name="iš1îḍé"/>
              <p:cNvGrpSpPr/>
              <p:nvPr/>
            </p:nvGrpSpPr>
            <p:grpSpPr>
              <a:xfrm>
                <a:off x="8185965" y="3136815"/>
                <a:ext cx="1137902" cy="1137902"/>
                <a:chOff x="7261352" y="3284984"/>
                <a:chExt cx="1512168" cy="1512168"/>
              </a:xfrm>
            </p:grpSpPr>
            <p:sp>
              <p:nvSpPr>
                <p:cNvPr id="23" name="ïslïḓè"/>
                <p:cNvSpPr/>
                <p:nvPr/>
              </p:nvSpPr>
              <p:spPr bwMode="auto">
                <a:xfrm>
                  <a:off x="7261352" y="3284984"/>
                  <a:ext cx="1512168" cy="1512168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4" name="ïṩľîḍe"/>
                <p:cNvSpPr/>
                <p:nvPr/>
              </p:nvSpPr>
              <p:spPr bwMode="auto">
                <a:xfrm>
                  <a:off x="7661302" y="3739541"/>
                  <a:ext cx="712268" cy="603054"/>
                </a:xfrm>
                <a:custGeom>
                  <a:avLst/>
                  <a:gdLst>
                    <a:gd name="T0" fmla="*/ 294416 w 1263650"/>
                    <a:gd name="T1" fmla="*/ 1098599 h 1069975"/>
                    <a:gd name="T2" fmla="*/ 1320142 w 1263650"/>
                    <a:gd name="T3" fmla="*/ 878240 h 1069975"/>
                    <a:gd name="T4" fmla="*/ 1613379 w 1263650"/>
                    <a:gd name="T5" fmla="*/ 878240 h 1069975"/>
                    <a:gd name="T6" fmla="*/ 74190 w 1263650"/>
                    <a:gd name="T7" fmla="*/ 1612900 h 1069975"/>
                    <a:gd name="T8" fmla="*/ 1538839 w 1263650"/>
                    <a:gd name="T9" fmla="*/ 732266 h 1069975"/>
                    <a:gd name="T10" fmla="*/ 1392852 w 1263650"/>
                    <a:gd name="T11" fmla="*/ 732266 h 1069975"/>
                    <a:gd name="T12" fmla="*/ 514542 w 1263650"/>
                    <a:gd name="T13" fmla="*/ 1026609 h 1069975"/>
                    <a:gd name="T14" fmla="*/ 725543 w 1263650"/>
                    <a:gd name="T15" fmla="*/ 146518 h 1069975"/>
                    <a:gd name="T16" fmla="*/ 708392 w 1263650"/>
                    <a:gd name="T17" fmla="*/ 149712 h 1069975"/>
                    <a:gd name="T18" fmla="*/ 694033 w 1263650"/>
                    <a:gd name="T19" fmla="*/ 155302 h 1069975"/>
                    <a:gd name="T20" fmla="*/ 683263 w 1263650"/>
                    <a:gd name="T21" fmla="*/ 163287 h 1069975"/>
                    <a:gd name="T22" fmla="*/ 674487 w 1263650"/>
                    <a:gd name="T23" fmla="*/ 172868 h 1069975"/>
                    <a:gd name="T24" fmla="*/ 665314 w 1263650"/>
                    <a:gd name="T25" fmla="*/ 189636 h 1069975"/>
                    <a:gd name="T26" fmla="*/ 660528 w 1263650"/>
                    <a:gd name="T27" fmla="*/ 208399 h 1069975"/>
                    <a:gd name="T28" fmla="*/ 659331 w 1263650"/>
                    <a:gd name="T29" fmla="*/ 293036 h 1069975"/>
                    <a:gd name="T30" fmla="*/ 1245270 w 1263650"/>
                    <a:gd name="T31" fmla="*/ 213190 h 1069975"/>
                    <a:gd name="T32" fmla="*/ 1242078 w 1263650"/>
                    <a:gd name="T33" fmla="*/ 195624 h 1069975"/>
                    <a:gd name="T34" fmla="*/ 1236494 w 1263650"/>
                    <a:gd name="T35" fmla="*/ 181252 h 1069975"/>
                    <a:gd name="T36" fmla="*/ 1228517 w 1263650"/>
                    <a:gd name="T37" fmla="*/ 170472 h 1069975"/>
                    <a:gd name="T38" fmla="*/ 1219343 w 1263650"/>
                    <a:gd name="T39" fmla="*/ 161689 h 1069975"/>
                    <a:gd name="T40" fmla="*/ 1201792 w 1263650"/>
                    <a:gd name="T41" fmla="*/ 152507 h 1069975"/>
                    <a:gd name="T42" fmla="*/ 1183446 w 1263650"/>
                    <a:gd name="T43" fmla="*/ 147716 h 1069975"/>
                    <a:gd name="T44" fmla="*/ 732324 w 1263650"/>
                    <a:gd name="T45" fmla="*/ 146518 h 1069975"/>
                    <a:gd name="T46" fmla="*/ 1172276 w 1263650"/>
                    <a:gd name="T47" fmla="*/ 0 h 1069975"/>
                    <a:gd name="T48" fmla="*/ 1202192 w 1263650"/>
                    <a:gd name="T49" fmla="*/ 1996 h 1069975"/>
                    <a:gd name="T50" fmla="*/ 1232108 w 1263650"/>
                    <a:gd name="T51" fmla="*/ 7985 h 1069975"/>
                    <a:gd name="T52" fmla="*/ 1260826 w 1263650"/>
                    <a:gd name="T53" fmla="*/ 17566 h 1069975"/>
                    <a:gd name="T54" fmla="*/ 1288348 w 1263650"/>
                    <a:gd name="T55" fmla="*/ 31939 h 1069975"/>
                    <a:gd name="T56" fmla="*/ 1313875 w 1263650"/>
                    <a:gd name="T57" fmla="*/ 49106 h 1069975"/>
                    <a:gd name="T58" fmla="*/ 1337010 w 1263650"/>
                    <a:gd name="T59" fmla="*/ 70665 h 1069975"/>
                    <a:gd name="T60" fmla="*/ 1356953 w 1263650"/>
                    <a:gd name="T61" fmla="*/ 96216 h 1069975"/>
                    <a:gd name="T62" fmla="*/ 1372509 w 1263650"/>
                    <a:gd name="T63" fmla="*/ 124960 h 1069975"/>
                    <a:gd name="T64" fmla="*/ 1384076 w 1263650"/>
                    <a:gd name="T65" fmla="*/ 157697 h 1069975"/>
                    <a:gd name="T66" fmla="*/ 1390857 w 1263650"/>
                    <a:gd name="T67" fmla="*/ 194027 h 1069975"/>
                    <a:gd name="T68" fmla="*/ 1392054 w 1263650"/>
                    <a:gd name="T69" fmla="*/ 283854 h 1069975"/>
                    <a:gd name="T70" fmla="*/ 1905000 w 1263650"/>
                    <a:gd name="T71" fmla="*/ 806451 h 1069975"/>
                    <a:gd name="T72" fmla="*/ 1318661 w 1263650"/>
                    <a:gd name="T73" fmla="*/ 659931 h 1069975"/>
                    <a:gd name="T74" fmla="*/ 585939 w 1263650"/>
                    <a:gd name="T75" fmla="*/ 659931 h 1069975"/>
                    <a:gd name="T76" fmla="*/ 0 w 1263650"/>
                    <a:gd name="T77" fmla="*/ 806451 h 1069975"/>
                    <a:gd name="T78" fmla="*/ 512946 w 1263650"/>
                    <a:gd name="T79" fmla="*/ 219578 h 1069975"/>
                    <a:gd name="T80" fmla="*/ 514940 w 1263650"/>
                    <a:gd name="T81" fmla="*/ 189636 h 1069975"/>
                    <a:gd name="T82" fmla="*/ 520924 w 1263650"/>
                    <a:gd name="T83" fmla="*/ 159693 h 1069975"/>
                    <a:gd name="T84" fmla="*/ 530496 w 1263650"/>
                    <a:gd name="T85" fmla="*/ 130548 h 1069975"/>
                    <a:gd name="T86" fmla="*/ 544856 w 1263650"/>
                    <a:gd name="T87" fmla="*/ 103002 h 1069975"/>
                    <a:gd name="T88" fmla="*/ 562007 w 1263650"/>
                    <a:gd name="T89" fmla="*/ 77451 h 1069975"/>
                    <a:gd name="T90" fmla="*/ 583545 w 1263650"/>
                    <a:gd name="T91" fmla="*/ 55095 h 1069975"/>
                    <a:gd name="T92" fmla="*/ 609074 w 1263650"/>
                    <a:gd name="T93" fmla="*/ 35132 h 1069975"/>
                    <a:gd name="T94" fmla="*/ 637792 w 1263650"/>
                    <a:gd name="T95" fmla="*/ 19162 h 1069975"/>
                    <a:gd name="T96" fmla="*/ 670498 w 1263650"/>
                    <a:gd name="T97" fmla="*/ 7585 h 1069975"/>
                    <a:gd name="T98" fmla="*/ 706795 w 1263650"/>
                    <a:gd name="T99" fmla="*/ 1197 h 106997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263650" h="1069975">
                      <a:moveTo>
                        <a:pt x="49213" y="582612"/>
                      </a:moveTo>
                      <a:lnTo>
                        <a:pt x="195296" y="582612"/>
                      </a:lnTo>
                      <a:lnTo>
                        <a:pt x="195296" y="728795"/>
                      </a:lnTo>
                      <a:lnTo>
                        <a:pt x="389544" y="728795"/>
                      </a:lnTo>
                      <a:lnTo>
                        <a:pt x="389544" y="582612"/>
                      </a:lnTo>
                      <a:lnTo>
                        <a:pt x="875694" y="582612"/>
                      </a:lnTo>
                      <a:lnTo>
                        <a:pt x="875694" y="728795"/>
                      </a:lnTo>
                      <a:lnTo>
                        <a:pt x="1070208" y="728795"/>
                      </a:lnTo>
                      <a:lnTo>
                        <a:pt x="1070208" y="582612"/>
                      </a:lnTo>
                      <a:lnTo>
                        <a:pt x="1216026" y="582612"/>
                      </a:lnTo>
                      <a:lnTo>
                        <a:pt x="1216026" y="1069975"/>
                      </a:lnTo>
                      <a:lnTo>
                        <a:pt x="49213" y="1069975"/>
                      </a:lnTo>
                      <a:lnTo>
                        <a:pt x="49213" y="582612"/>
                      </a:lnTo>
                      <a:close/>
                      <a:moveTo>
                        <a:pt x="923925" y="485775"/>
                      </a:moveTo>
                      <a:lnTo>
                        <a:pt x="1020763" y="485775"/>
                      </a:lnTo>
                      <a:lnTo>
                        <a:pt x="1020763" y="681038"/>
                      </a:lnTo>
                      <a:lnTo>
                        <a:pt x="923925" y="681038"/>
                      </a:lnTo>
                      <a:lnTo>
                        <a:pt x="923925" y="485775"/>
                      </a:lnTo>
                      <a:close/>
                      <a:moveTo>
                        <a:pt x="244475" y="485775"/>
                      </a:moveTo>
                      <a:lnTo>
                        <a:pt x="341313" y="485775"/>
                      </a:lnTo>
                      <a:lnTo>
                        <a:pt x="341313" y="681038"/>
                      </a:lnTo>
                      <a:lnTo>
                        <a:pt x="244475" y="681038"/>
                      </a:lnTo>
                      <a:lnTo>
                        <a:pt x="244475" y="485775"/>
                      </a:lnTo>
                      <a:close/>
                      <a:moveTo>
                        <a:pt x="481277" y="97198"/>
                      </a:moveTo>
                      <a:lnTo>
                        <a:pt x="477308" y="97728"/>
                      </a:lnTo>
                      <a:lnTo>
                        <a:pt x="473604" y="98258"/>
                      </a:lnTo>
                      <a:lnTo>
                        <a:pt x="469900" y="99317"/>
                      </a:lnTo>
                      <a:lnTo>
                        <a:pt x="466460" y="100376"/>
                      </a:lnTo>
                      <a:lnTo>
                        <a:pt x="463285" y="101701"/>
                      </a:lnTo>
                      <a:lnTo>
                        <a:pt x="460375" y="103025"/>
                      </a:lnTo>
                      <a:lnTo>
                        <a:pt x="457729" y="104614"/>
                      </a:lnTo>
                      <a:lnTo>
                        <a:pt x="455348" y="106468"/>
                      </a:lnTo>
                      <a:lnTo>
                        <a:pt x="453231" y="108322"/>
                      </a:lnTo>
                      <a:lnTo>
                        <a:pt x="451114" y="110440"/>
                      </a:lnTo>
                      <a:lnTo>
                        <a:pt x="448998" y="112559"/>
                      </a:lnTo>
                      <a:lnTo>
                        <a:pt x="447410" y="114678"/>
                      </a:lnTo>
                      <a:lnTo>
                        <a:pt x="445823" y="117062"/>
                      </a:lnTo>
                      <a:lnTo>
                        <a:pt x="443441" y="121299"/>
                      </a:lnTo>
                      <a:lnTo>
                        <a:pt x="441325" y="125802"/>
                      </a:lnTo>
                      <a:lnTo>
                        <a:pt x="439737" y="130569"/>
                      </a:lnTo>
                      <a:lnTo>
                        <a:pt x="438679" y="134541"/>
                      </a:lnTo>
                      <a:lnTo>
                        <a:pt x="438150" y="138249"/>
                      </a:lnTo>
                      <a:lnTo>
                        <a:pt x="437356" y="143546"/>
                      </a:lnTo>
                      <a:lnTo>
                        <a:pt x="437356" y="145665"/>
                      </a:lnTo>
                      <a:lnTo>
                        <a:pt x="437356" y="194396"/>
                      </a:lnTo>
                      <a:lnTo>
                        <a:pt x="826294" y="194396"/>
                      </a:lnTo>
                      <a:lnTo>
                        <a:pt x="826294" y="145665"/>
                      </a:lnTo>
                      <a:lnTo>
                        <a:pt x="826029" y="141427"/>
                      </a:lnTo>
                      <a:lnTo>
                        <a:pt x="825764" y="137190"/>
                      </a:lnTo>
                      <a:lnTo>
                        <a:pt x="824706" y="133482"/>
                      </a:lnTo>
                      <a:lnTo>
                        <a:pt x="823912" y="129774"/>
                      </a:lnTo>
                      <a:lnTo>
                        <a:pt x="822854" y="126331"/>
                      </a:lnTo>
                      <a:lnTo>
                        <a:pt x="821531" y="123153"/>
                      </a:lnTo>
                      <a:lnTo>
                        <a:pt x="820208" y="120240"/>
                      </a:lnTo>
                      <a:lnTo>
                        <a:pt x="818621" y="117591"/>
                      </a:lnTo>
                      <a:lnTo>
                        <a:pt x="816769" y="115208"/>
                      </a:lnTo>
                      <a:lnTo>
                        <a:pt x="814916" y="113089"/>
                      </a:lnTo>
                      <a:lnTo>
                        <a:pt x="812800" y="110970"/>
                      </a:lnTo>
                      <a:lnTo>
                        <a:pt x="810948" y="108851"/>
                      </a:lnTo>
                      <a:lnTo>
                        <a:pt x="808831" y="107262"/>
                      </a:lnTo>
                      <a:lnTo>
                        <a:pt x="806450" y="105673"/>
                      </a:lnTo>
                      <a:lnTo>
                        <a:pt x="801687" y="103290"/>
                      </a:lnTo>
                      <a:lnTo>
                        <a:pt x="797189" y="101171"/>
                      </a:lnTo>
                      <a:lnTo>
                        <a:pt x="792956" y="99582"/>
                      </a:lnTo>
                      <a:lnTo>
                        <a:pt x="788987" y="98522"/>
                      </a:lnTo>
                      <a:lnTo>
                        <a:pt x="785019" y="97993"/>
                      </a:lnTo>
                      <a:lnTo>
                        <a:pt x="779727" y="97198"/>
                      </a:lnTo>
                      <a:lnTo>
                        <a:pt x="777610" y="97198"/>
                      </a:lnTo>
                      <a:lnTo>
                        <a:pt x="485775" y="97198"/>
                      </a:lnTo>
                      <a:lnTo>
                        <a:pt x="481277" y="97198"/>
                      </a:lnTo>
                      <a:close/>
                      <a:moveTo>
                        <a:pt x="485775" y="0"/>
                      </a:moveTo>
                      <a:lnTo>
                        <a:pt x="777610" y="0"/>
                      </a:lnTo>
                      <a:lnTo>
                        <a:pt x="784225" y="0"/>
                      </a:lnTo>
                      <a:lnTo>
                        <a:pt x="790839" y="530"/>
                      </a:lnTo>
                      <a:lnTo>
                        <a:pt x="797454" y="1324"/>
                      </a:lnTo>
                      <a:lnTo>
                        <a:pt x="804069" y="2383"/>
                      </a:lnTo>
                      <a:lnTo>
                        <a:pt x="810683" y="3708"/>
                      </a:lnTo>
                      <a:lnTo>
                        <a:pt x="817298" y="5297"/>
                      </a:lnTo>
                      <a:lnTo>
                        <a:pt x="823648" y="7151"/>
                      </a:lnTo>
                      <a:lnTo>
                        <a:pt x="830262" y="9269"/>
                      </a:lnTo>
                      <a:lnTo>
                        <a:pt x="836348" y="11653"/>
                      </a:lnTo>
                      <a:lnTo>
                        <a:pt x="842433" y="14566"/>
                      </a:lnTo>
                      <a:lnTo>
                        <a:pt x="848783" y="17745"/>
                      </a:lnTo>
                      <a:lnTo>
                        <a:pt x="854604" y="21188"/>
                      </a:lnTo>
                      <a:lnTo>
                        <a:pt x="860425" y="24631"/>
                      </a:lnTo>
                      <a:lnTo>
                        <a:pt x="866246" y="28603"/>
                      </a:lnTo>
                      <a:lnTo>
                        <a:pt x="871537" y="32576"/>
                      </a:lnTo>
                      <a:lnTo>
                        <a:pt x="876829" y="37343"/>
                      </a:lnTo>
                      <a:lnTo>
                        <a:pt x="882121" y="42110"/>
                      </a:lnTo>
                      <a:lnTo>
                        <a:pt x="886883" y="46878"/>
                      </a:lnTo>
                      <a:lnTo>
                        <a:pt x="891381" y="52174"/>
                      </a:lnTo>
                      <a:lnTo>
                        <a:pt x="895879" y="58001"/>
                      </a:lnTo>
                      <a:lnTo>
                        <a:pt x="900112" y="63828"/>
                      </a:lnTo>
                      <a:lnTo>
                        <a:pt x="903816" y="69919"/>
                      </a:lnTo>
                      <a:lnTo>
                        <a:pt x="907256" y="76275"/>
                      </a:lnTo>
                      <a:lnTo>
                        <a:pt x="910431" y="82897"/>
                      </a:lnTo>
                      <a:lnTo>
                        <a:pt x="913341" y="89783"/>
                      </a:lnTo>
                      <a:lnTo>
                        <a:pt x="915987" y="97198"/>
                      </a:lnTo>
                      <a:lnTo>
                        <a:pt x="918104" y="104614"/>
                      </a:lnTo>
                      <a:lnTo>
                        <a:pt x="920221" y="112294"/>
                      </a:lnTo>
                      <a:lnTo>
                        <a:pt x="921544" y="120240"/>
                      </a:lnTo>
                      <a:lnTo>
                        <a:pt x="922602" y="128715"/>
                      </a:lnTo>
                      <a:lnTo>
                        <a:pt x="923131" y="136925"/>
                      </a:lnTo>
                      <a:lnTo>
                        <a:pt x="923396" y="145665"/>
                      </a:lnTo>
                      <a:lnTo>
                        <a:pt x="923396" y="188305"/>
                      </a:lnTo>
                      <a:lnTo>
                        <a:pt x="923396" y="194396"/>
                      </a:lnTo>
                      <a:lnTo>
                        <a:pt x="1263650" y="194396"/>
                      </a:lnTo>
                      <a:lnTo>
                        <a:pt x="1263650" y="534988"/>
                      </a:lnTo>
                      <a:lnTo>
                        <a:pt x="1069181" y="534988"/>
                      </a:lnTo>
                      <a:lnTo>
                        <a:pt x="1069181" y="437789"/>
                      </a:lnTo>
                      <a:lnTo>
                        <a:pt x="874712" y="437789"/>
                      </a:lnTo>
                      <a:lnTo>
                        <a:pt x="874712" y="534988"/>
                      </a:lnTo>
                      <a:lnTo>
                        <a:pt x="388673" y="534988"/>
                      </a:lnTo>
                      <a:lnTo>
                        <a:pt x="388673" y="437789"/>
                      </a:lnTo>
                      <a:lnTo>
                        <a:pt x="194469" y="437789"/>
                      </a:lnTo>
                      <a:lnTo>
                        <a:pt x="194469" y="534988"/>
                      </a:lnTo>
                      <a:lnTo>
                        <a:pt x="0" y="534988"/>
                      </a:lnTo>
                      <a:lnTo>
                        <a:pt x="0" y="194396"/>
                      </a:lnTo>
                      <a:lnTo>
                        <a:pt x="340254" y="194396"/>
                      </a:lnTo>
                      <a:lnTo>
                        <a:pt x="340254" y="145665"/>
                      </a:lnTo>
                      <a:lnTo>
                        <a:pt x="340254" y="139044"/>
                      </a:lnTo>
                      <a:lnTo>
                        <a:pt x="340783" y="132687"/>
                      </a:lnTo>
                      <a:lnTo>
                        <a:pt x="341577" y="125802"/>
                      </a:lnTo>
                      <a:lnTo>
                        <a:pt x="342635" y="119180"/>
                      </a:lnTo>
                      <a:lnTo>
                        <a:pt x="343958" y="112559"/>
                      </a:lnTo>
                      <a:lnTo>
                        <a:pt x="345546" y="105938"/>
                      </a:lnTo>
                      <a:lnTo>
                        <a:pt x="347398" y="99582"/>
                      </a:lnTo>
                      <a:lnTo>
                        <a:pt x="349514" y="93226"/>
                      </a:lnTo>
                      <a:lnTo>
                        <a:pt x="351896" y="86604"/>
                      </a:lnTo>
                      <a:lnTo>
                        <a:pt x="354806" y="80513"/>
                      </a:lnTo>
                      <a:lnTo>
                        <a:pt x="357981" y="74686"/>
                      </a:lnTo>
                      <a:lnTo>
                        <a:pt x="361421" y="68330"/>
                      </a:lnTo>
                      <a:lnTo>
                        <a:pt x="364860" y="62768"/>
                      </a:lnTo>
                      <a:lnTo>
                        <a:pt x="368829" y="57207"/>
                      </a:lnTo>
                      <a:lnTo>
                        <a:pt x="372798" y="51380"/>
                      </a:lnTo>
                      <a:lnTo>
                        <a:pt x="377560" y="46348"/>
                      </a:lnTo>
                      <a:lnTo>
                        <a:pt x="382323" y="41316"/>
                      </a:lnTo>
                      <a:lnTo>
                        <a:pt x="387085" y="36549"/>
                      </a:lnTo>
                      <a:lnTo>
                        <a:pt x="392377" y="31516"/>
                      </a:lnTo>
                      <a:lnTo>
                        <a:pt x="398198" y="27279"/>
                      </a:lnTo>
                      <a:lnTo>
                        <a:pt x="404019" y="23306"/>
                      </a:lnTo>
                      <a:lnTo>
                        <a:pt x="410104" y="19598"/>
                      </a:lnTo>
                      <a:lnTo>
                        <a:pt x="416454" y="16155"/>
                      </a:lnTo>
                      <a:lnTo>
                        <a:pt x="423069" y="12712"/>
                      </a:lnTo>
                      <a:lnTo>
                        <a:pt x="429948" y="9799"/>
                      </a:lnTo>
                      <a:lnTo>
                        <a:pt x="437356" y="7151"/>
                      </a:lnTo>
                      <a:lnTo>
                        <a:pt x="444764" y="5032"/>
                      </a:lnTo>
                      <a:lnTo>
                        <a:pt x="452437" y="3178"/>
                      </a:lnTo>
                      <a:lnTo>
                        <a:pt x="460375" y="1854"/>
                      </a:lnTo>
                      <a:lnTo>
                        <a:pt x="468841" y="794"/>
                      </a:lnTo>
                      <a:lnTo>
                        <a:pt x="477044" y="265"/>
                      </a:lnTo>
                      <a:lnTo>
                        <a:pt x="48577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21" name="iṥlíḋê"/>
              <p:cNvSpPr txBox="1"/>
              <p:nvPr/>
            </p:nvSpPr>
            <p:spPr>
              <a:xfrm>
                <a:off x="7604969" y="4353822"/>
                <a:ext cx="2299974" cy="338554"/>
              </a:xfrm>
              <a:prstGeom prst="rect">
                <a:avLst/>
              </a:prstGeom>
              <a:noFill/>
            </p:spPr>
            <p:txBody>
              <a:bodyPr wrap="none" anchor="b" anchorCtr="1">
                <a:normAutofit fontScale="97500"/>
              </a:bodyPr>
              <a:lstStyle/>
              <a:p>
                <a:pPr algn="ctr"/>
                <a:r>
                  <a:rPr lang="zh-CN" altLang="en-US" sz="1600" b="1" dirty="0"/>
                  <a:t>总结展望</a:t>
                </a:r>
                <a:endParaRPr lang="zh-CN" altLang="en-US" sz="1600" b="1" dirty="0"/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4738560" y="4353822"/>
              <a:ext cx="0" cy="178980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528560" y="4353822"/>
              <a:ext cx="0" cy="178980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717523" y="3042409"/>
            <a:ext cx="1080296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4"/>
          <p:cNvSpPr>
            <a:spLocks noGrp="1"/>
          </p:cNvSpPr>
          <p:nvPr>
            <p:ph type="title"/>
          </p:nvPr>
        </p:nvSpPr>
        <p:spPr>
          <a:xfrm>
            <a:off x="3403023" y="2604259"/>
            <a:ext cx="5419185" cy="895350"/>
          </a:xfrm>
        </p:spPr>
        <p:txBody>
          <a:bodyPr/>
          <a:lstStyle/>
          <a:p>
            <a:pPr algn="ctr"/>
            <a:r>
              <a:rPr lang="zh-CN" altLang="en-US" dirty="0"/>
              <a:t>总结展望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546142" y="205332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总结展望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6bdf9583-8ae2-462c-8c75-8bdbdaf1d26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166" y="1282250"/>
            <a:ext cx="12188834" cy="5575750"/>
            <a:chOff x="3175" y="1282250"/>
            <a:chExt cx="12188825" cy="5575746"/>
          </a:xfrm>
        </p:grpSpPr>
        <p:cxnSp>
          <p:nvCxnSpPr>
            <p:cNvPr id="6" name="肘形连接符 36"/>
            <p:cNvCxnSpPr>
              <a:stCxn id="28" idx="6"/>
              <a:endCxn id="23" idx="0"/>
            </p:cNvCxnSpPr>
            <p:nvPr/>
          </p:nvCxnSpPr>
          <p:spPr>
            <a:xfrm>
              <a:off x="6718300" y="1904548"/>
              <a:ext cx="3610846" cy="1269195"/>
            </a:xfrm>
            <a:prstGeom prst="bentConnector2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肘形连接符 33"/>
            <p:cNvCxnSpPr>
              <a:stCxn id="28" idx="2"/>
              <a:endCxn id="11" idx="0"/>
            </p:cNvCxnSpPr>
            <p:nvPr/>
          </p:nvCxnSpPr>
          <p:spPr>
            <a:xfrm rot="10800000" flipV="1">
              <a:off x="1862850" y="1904547"/>
              <a:ext cx="3610850" cy="1269195"/>
            </a:xfrm>
            <a:prstGeom prst="bentConnector2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íṣlíďé"/>
            <p:cNvGrpSpPr/>
            <p:nvPr/>
          </p:nvGrpSpPr>
          <p:grpSpPr>
            <a:xfrm>
              <a:off x="3175" y="3245920"/>
              <a:ext cx="12188825" cy="3612076"/>
              <a:chOff x="3175" y="2656396"/>
              <a:chExt cx="12188825" cy="4201604"/>
            </a:xfrm>
          </p:grpSpPr>
          <p:sp>
            <p:nvSpPr>
              <p:cNvPr id="30" name="ïṣļîde"/>
              <p:cNvSpPr/>
              <p:nvPr/>
            </p:nvSpPr>
            <p:spPr bwMode="auto">
              <a:xfrm>
                <a:off x="10164502" y="5375511"/>
                <a:ext cx="2027498" cy="1482489"/>
              </a:xfrm>
              <a:custGeom>
                <a:avLst/>
                <a:gdLst>
                  <a:gd name="T0" fmla="*/ 1230 w 1276"/>
                  <a:gd name="T1" fmla="*/ 748 h 933"/>
                  <a:gd name="T2" fmla="*/ 1221 w 1276"/>
                  <a:gd name="T3" fmla="*/ 748 h 933"/>
                  <a:gd name="T4" fmla="*/ 1206 w 1276"/>
                  <a:gd name="T5" fmla="*/ 748 h 933"/>
                  <a:gd name="T6" fmla="*/ 1211 w 1276"/>
                  <a:gd name="T7" fmla="*/ 216 h 933"/>
                  <a:gd name="T8" fmla="*/ 1218 w 1276"/>
                  <a:gd name="T9" fmla="*/ 216 h 933"/>
                  <a:gd name="T10" fmla="*/ 1221 w 1276"/>
                  <a:gd name="T11" fmla="*/ 214 h 933"/>
                  <a:gd name="T12" fmla="*/ 1218 w 1276"/>
                  <a:gd name="T13" fmla="*/ 185 h 933"/>
                  <a:gd name="T14" fmla="*/ 1206 w 1276"/>
                  <a:gd name="T15" fmla="*/ 182 h 933"/>
                  <a:gd name="T16" fmla="*/ 1192 w 1276"/>
                  <a:gd name="T17" fmla="*/ 180 h 933"/>
                  <a:gd name="T18" fmla="*/ 1182 w 1276"/>
                  <a:gd name="T19" fmla="*/ 0 h 933"/>
                  <a:gd name="T20" fmla="*/ 1172 w 1276"/>
                  <a:gd name="T21" fmla="*/ 180 h 933"/>
                  <a:gd name="T22" fmla="*/ 1158 w 1276"/>
                  <a:gd name="T23" fmla="*/ 180 h 933"/>
                  <a:gd name="T24" fmla="*/ 1143 w 1276"/>
                  <a:gd name="T25" fmla="*/ 182 h 933"/>
                  <a:gd name="T26" fmla="*/ 1141 w 1276"/>
                  <a:gd name="T27" fmla="*/ 212 h 933"/>
                  <a:gd name="T28" fmla="*/ 1143 w 1276"/>
                  <a:gd name="T29" fmla="*/ 214 h 933"/>
                  <a:gd name="T30" fmla="*/ 1151 w 1276"/>
                  <a:gd name="T31" fmla="*/ 214 h 933"/>
                  <a:gd name="T32" fmla="*/ 1071 w 1276"/>
                  <a:gd name="T33" fmla="*/ 659 h 933"/>
                  <a:gd name="T34" fmla="*/ 659 w 1276"/>
                  <a:gd name="T35" fmla="*/ 496 h 933"/>
                  <a:gd name="T36" fmla="*/ 666 w 1276"/>
                  <a:gd name="T37" fmla="*/ 491 h 933"/>
                  <a:gd name="T38" fmla="*/ 611 w 1276"/>
                  <a:gd name="T39" fmla="*/ 430 h 933"/>
                  <a:gd name="T40" fmla="*/ 620 w 1276"/>
                  <a:gd name="T41" fmla="*/ 425 h 933"/>
                  <a:gd name="T42" fmla="*/ 606 w 1276"/>
                  <a:gd name="T43" fmla="*/ 420 h 933"/>
                  <a:gd name="T44" fmla="*/ 608 w 1276"/>
                  <a:gd name="T45" fmla="*/ 406 h 933"/>
                  <a:gd name="T46" fmla="*/ 606 w 1276"/>
                  <a:gd name="T47" fmla="*/ 389 h 933"/>
                  <a:gd name="T48" fmla="*/ 594 w 1276"/>
                  <a:gd name="T49" fmla="*/ 379 h 933"/>
                  <a:gd name="T50" fmla="*/ 586 w 1276"/>
                  <a:gd name="T51" fmla="*/ 377 h 933"/>
                  <a:gd name="T52" fmla="*/ 569 w 1276"/>
                  <a:gd name="T53" fmla="*/ 377 h 933"/>
                  <a:gd name="T54" fmla="*/ 562 w 1276"/>
                  <a:gd name="T55" fmla="*/ 379 h 933"/>
                  <a:gd name="T56" fmla="*/ 552 w 1276"/>
                  <a:gd name="T57" fmla="*/ 391 h 933"/>
                  <a:gd name="T58" fmla="*/ 548 w 1276"/>
                  <a:gd name="T59" fmla="*/ 399 h 933"/>
                  <a:gd name="T60" fmla="*/ 548 w 1276"/>
                  <a:gd name="T61" fmla="*/ 413 h 933"/>
                  <a:gd name="T62" fmla="*/ 552 w 1276"/>
                  <a:gd name="T63" fmla="*/ 423 h 933"/>
                  <a:gd name="T64" fmla="*/ 538 w 1276"/>
                  <a:gd name="T65" fmla="*/ 425 h 933"/>
                  <a:gd name="T66" fmla="*/ 548 w 1276"/>
                  <a:gd name="T67" fmla="*/ 430 h 933"/>
                  <a:gd name="T68" fmla="*/ 519 w 1276"/>
                  <a:gd name="T69" fmla="*/ 491 h 933"/>
                  <a:gd name="T70" fmla="*/ 412 w 1276"/>
                  <a:gd name="T71" fmla="*/ 491 h 933"/>
                  <a:gd name="T72" fmla="*/ 402 w 1276"/>
                  <a:gd name="T73" fmla="*/ 491 h 933"/>
                  <a:gd name="T74" fmla="*/ 359 w 1276"/>
                  <a:gd name="T75" fmla="*/ 464 h 933"/>
                  <a:gd name="T76" fmla="*/ 366 w 1276"/>
                  <a:gd name="T77" fmla="*/ 459 h 933"/>
                  <a:gd name="T78" fmla="*/ 204 w 1276"/>
                  <a:gd name="T79" fmla="*/ 447 h 933"/>
                  <a:gd name="T80" fmla="*/ 194 w 1276"/>
                  <a:gd name="T81" fmla="*/ 416 h 933"/>
                  <a:gd name="T82" fmla="*/ 177 w 1276"/>
                  <a:gd name="T83" fmla="*/ 391 h 933"/>
                  <a:gd name="T84" fmla="*/ 155 w 1276"/>
                  <a:gd name="T85" fmla="*/ 369 h 933"/>
                  <a:gd name="T86" fmla="*/ 141 w 1276"/>
                  <a:gd name="T87" fmla="*/ 360 h 933"/>
                  <a:gd name="T88" fmla="*/ 114 w 1276"/>
                  <a:gd name="T89" fmla="*/ 350 h 933"/>
                  <a:gd name="T90" fmla="*/ 112 w 1276"/>
                  <a:gd name="T91" fmla="*/ 348 h 933"/>
                  <a:gd name="T92" fmla="*/ 97 w 1276"/>
                  <a:gd name="T93" fmla="*/ 345 h 933"/>
                  <a:gd name="T94" fmla="*/ 92 w 1276"/>
                  <a:gd name="T95" fmla="*/ 345 h 933"/>
                  <a:gd name="T96" fmla="*/ 88 w 1276"/>
                  <a:gd name="T97" fmla="*/ 345 h 933"/>
                  <a:gd name="T98" fmla="*/ 78 w 1276"/>
                  <a:gd name="T99" fmla="*/ 263 h 933"/>
                  <a:gd name="T100" fmla="*/ 73 w 1276"/>
                  <a:gd name="T101" fmla="*/ 345 h 933"/>
                  <a:gd name="T102" fmla="*/ 68 w 1276"/>
                  <a:gd name="T103" fmla="*/ 345 h 933"/>
                  <a:gd name="T104" fmla="*/ 51 w 1276"/>
                  <a:gd name="T105" fmla="*/ 348 h 933"/>
                  <a:gd name="T106" fmla="*/ 51 w 1276"/>
                  <a:gd name="T107" fmla="*/ 348 h 933"/>
                  <a:gd name="T108" fmla="*/ 37 w 1276"/>
                  <a:gd name="T109" fmla="*/ 355 h 933"/>
                  <a:gd name="T110" fmla="*/ 22 w 1276"/>
                  <a:gd name="T111" fmla="*/ 360 h 933"/>
                  <a:gd name="T112" fmla="*/ 0 w 1276"/>
                  <a:gd name="T113" fmla="*/ 374 h 933"/>
                  <a:gd name="T114" fmla="*/ 1276 w 1276"/>
                  <a:gd name="T115" fmla="*/ 933 h 933"/>
                  <a:gd name="T116" fmla="*/ 1233 w 1276"/>
                  <a:gd name="T117" fmla="*/ 739 h 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6" h="933">
                    <a:moveTo>
                      <a:pt x="1233" y="746"/>
                    </a:moveTo>
                    <a:lnTo>
                      <a:pt x="1230" y="748"/>
                    </a:lnTo>
                    <a:lnTo>
                      <a:pt x="1228" y="748"/>
                    </a:lnTo>
                    <a:lnTo>
                      <a:pt x="1221" y="748"/>
                    </a:lnTo>
                    <a:lnTo>
                      <a:pt x="1216" y="748"/>
                    </a:lnTo>
                    <a:lnTo>
                      <a:pt x="1206" y="748"/>
                    </a:lnTo>
                    <a:lnTo>
                      <a:pt x="1206" y="741"/>
                    </a:lnTo>
                    <a:lnTo>
                      <a:pt x="1211" y="216"/>
                    </a:lnTo>
                    <a:lnTo>
                      <a:pt x="1213" y="216"/>
                    </a:lnTo>
                    <a:lnTo>
                      <a:pt x="1218" y="216"/>
                    </a:lnTo>
                    <a:lnTo>
                      <a:pt x="1221" y="214"/>
                    </a:lnTo>
                    <a:lnTo>
                      <a:pt x="1221" y="214"/>
                    </a:lnTo>
                    <a:lnTo>
                      <a:pt x="1221" y="185"/>
                    </a:lnTo>
                    <a:lnTo>
                      <a:pt x="1218" y="185"/>
                    </a:lnTo>
                    <a:lnTo>
                      <a:pt x="1213" y="182"/>
                    </a:lnTo>
                    <a:lnTo>
                      <a:pt x="1206" y="182"/>
                    </a:lnTo>
                    <a:lnTo>
                      <a:pt x="1197" y="180"/>
                    </a:lnTo>
                    <a:lnTo>
                      <a:pt x="1192" y="180"/>
                    </a:lnTo>
                    <a:lnTo>
                      <a:pt x="1192" y="93"/>
                    </a:lnTo>
                    <a:lnTo>
                      <a:pt x="1182" y="0"/>
                    </a:lnTo>
                    <a:lnTo>
                      <a:pt x="1175" y="90"/>
                    </a:lnTo>
                    <a:lnTo>
                      <a:pt x="1172" y="180"/>
                    </a:lnTo>
                    <a:lnTo>
                      <a:pt x="1165" y="180"/>
                    </a:lnTo>
                    <a:lnTo>
                      <a:pt x="1158" y="180"/>
                    </a:lnTo>
                    <a:lnTo>
                      <a:pt x="1151" y="180"/>
                    </a:lnTo>
                    <a:lnTo>
                      <a:pt x="1143" y="182"/>
                    </a:lnTo>
                    <a:lnTo>
                      <a:pt x="1141" y="182"/>
                    </a:lnTo>
                    <a:lnTo>
                      <a:pt x="1141" y="212"/>
                    </a:lnTo>
                    <a:lnTo>
                      <a:pt x="1141" y="212"/>
                    </a:lnTo>
                    <a:lnTo>
                      <a:pt x="1143" y="214"/>
                    </a:lnTo>
                    <a:lnTo>
                      <a:pt x="1148" y="214"/>
                    </a:lnTo>
                    <a:lnTo>
                      <a:pt x="1151" y="214"/>
                    </a:lnTo>
                    <a:lnTo>
                      <a:pt x="1146" y="714"/>
                    </a:lnTo>
                    <a:lnTo>
                      <a:pt x="1071" y="659"/>
                    </a:lnTo>
                    <a:lnTo>
                      <a:pt x="661" y="651"/>
                    </a:lnTo>
                    <a:lnTo>
                      <a:pt x="659" y="496"/>
                    </a:lnTo>
                    <a:lnTo>
                      <a:pt x="666" y="496"/>
                    </a:lnTo>
                    <a:lnTo>
                      <a:pt x="666" y="491"/>
                    </a:lnTo>
                    <a:lnTo>
                      <a:pt x="611" y="491"/>
                    </a:lnTo>
                    <a:lnTo>
                      <a:pt x="611" y="430"/>
                    </a:lnTo>
                    <a:lnTo>
                      <a:pt x="620" y="428"/>
                    </a:lnTo>
                    <a:lnTo>
                      <a:pt x="620" y="425"/>
                    </a:lnTo>
                    <a:lnTo>
                      <a:pt x="603" y="423"/>
                    </a:lnTo>
                    <a:lnTo>
                      <a:pt x="606" y="420"/>
                    </a:lnTo>
                    <a:lnTo>
                      <a:pt x="608" y="413"/>
                    </a:lnTo>
                    <a:lnTo>
                      <a:pt x="608" y="406"/>
                    </a:lnTo>
                    <a:lnTo>
                      <a:pt x="608" y="399"/>
                    </a:lnTo>
                    <a:lnTo>
                      <a:pt x="606" y="389"/>
                    </a:lnTo>
                    <a:lnTo>
                      <a:pt x="601" y="384"/>
                    </a:lnTo>
                    <a:lnTo>
                      <a:pt x="594" y="379"/>
                    </a:lnTo>
                    <a:lnTo>
                      <a:pt x="586" y="377"/>
                    </a:lnTo>
                    <a:lnTo>
                      <a:pt x="586" y="377"/>
                    </a:lnTo>
                    <a:lnTo>
                      <a:pt x="577" y="374"/>
                    </a:lnTo>
                    <a:lnTo>
                      <a:pt x="569" y="377"/>
                    </a:lnTo>
                    <a:lnTo>
                      <a:pt x="569" y="377"/>
                    </a:lnTo>
                    <a:lnTo>
                      <a:pt x="562" y="379"/>
                    </a:lnTo>
                    <a:lnTo>
                      <a:pt x="557" y="384"/>
                    </a:lnTo>
                    <a:lnTo>
                      <a:pt x="552" y="391"/>
                    </a:lnTo>
                    <a:lnTo>
                      <a:pt x="548" y="399"/>
                    </a:lnTo>
                    <a:lnTo>
                      <a:pt x="548" y="399"/>
                    </a:lnTo>
                    <a:lnTo>
                      <a:pt x="548" y="406"/>
                    </a:lnTo>
                    <a:lnTo>
                      <a:pt x="548" y="413"/>
                    </a:lnTo>
                    <a:lnTo>
                      <a:pt x="552" y="420"/>
                    </a:lnTo>
                    <a:lnTo>
                      <a:pt x="552" y="423"/>
                    </a:lnTo>
                    <a:lnTo>
                      <a:pt x="552" y="423"/>
                    </a:lnTo>
                    <a:lnTo>
                      <a:pt x="538" y="425"/>
                    </a:lnTo>
                    <a:lnTo>
                      <a:pt x="538" y="430"/>
                    </a:lnTo>
                    <a:lnTo>
                      <a:pt x="548" y="430"/>
                    </a:lnTo>
                    <a:lnTo>
                      <a:pt x="550" y="491"/>
                    </a:lnTo>
                    <a:lnTo>
                      <a:pt x="519" y="491"/>
                    </a:lnTo>
                    <a:lnTo>
                      <a:pt x="509" y="491"/>
                    </a:lnTo>
                    <a:lnTo>
                      <a:pt x="412" y="491"/>
                    </a:lnTo>
                    <a:lnTo>
                      <a:pt x="412" y="491"/>
                    </a:lnTo>
                    <a:lnTo>
                      <a:pt x="402" y="491"/>
                    </a:lnTo>
                    <a:lnTo>
                      <a:pt x="359" y="491"/>
                    </a:lnTo>
                    <a:lnTo>
                      <a:pt x="359" y="464"/>
                    </a:lnTo>
                    <a:lnTo>
                      <a:pt x="366" y="464"/>
                    </a:lnTo>
                    <a:lnTo>
                      <a:pt x="366" y="459"/>
                    </a:lnTo>
                    <a:lnTo>
                      <a:pt x="206" y="459"/>
                    </a:lnTo>
                    <a:lnTo>
                      <a:pt x="204" y="447"/>
                    </a:lnTo>
                    <a:lnTo>
                      <a:pt x="201" y="430"/>
                    </a:lnTo>
                    <a:lnTo>
                      <a:pt x="194" y="416"/>
                    </a:lnTo>
                    <a:lnTo>
                      <a:pt x="187" y="403"/>
                    </a:lnTo>
                    <a:lnTo>
                      <a:pt x="177" y="391"/>
                    </a:lnTo>
                    <a:lnTo>
                      <a:pt x="167" y="379"/>
                    </a:lnTo>
                    <a:lnTo>
                      <a:pt x="155" y="369"/>
                    </a:lnTo>
                    <a:lnTo>
                      <a:pt x="141" y="362"/>
                    </a:lnTo>
                    <a:lnTo>
                      <a:pt x="141" y="360"/>
                    </a:lnTo>
                    <a:lnTo>
                      <a:pt x="126" y="355"/>
                    </a:lnTo>
                    <a:lnTo>
                      <a:pt x="114" y="350"/>
                    </a:lnTo>
                    <a:lnTo>
                      <a:pt x="114" y="348"/>
                    </a:lnTo>
                    <a:lnTo>
                      <a:pt x="112" y="348"/>
                    </a:lnTo>
                    <a:lnTo>
                      <a:pt x="112" y="348"/>
                    </a:lnTo>
                    <a:lnTo>
                      <a:pt x="97" y="345"/>
                    </a:lnTo>
                    <a:lnTo>
                      <a:pt x="95" y="345"/>
                    </a:lnTo>
                    <a:lnTo>
                      <a:pt x="92" y="345"/>
                    </a:lnTo>
                    <a:lnTo>
                      <a:pt x="90" y="345"/>
                    </a:lnTo>
                    <a:lnTo>
                      <a:pt x="88" y="345"/>
                    </a:lnTo>
                    <a:lnTo>
                      <a:pt x="90" y="263"/>
                    </a:lnTo>
                    <a:lnTo>
                      <a:pt x="78" y="263"/>
                    </a:lnTo>
                    <a:lnTo>
                      <a:pt x="75" y="345"/>
                    </a:lnTo>
                    <a:lnTo>
                      <a:pt x="73" y="345"/>
                    </a:lnTo>
                    <a:lnTo>
                      <a:pt x="71" y="345"/>
                    </a:lnTo>
                    <a:lnTo>
                      <a:pt x="68" y="345"/>
                    </a:lnTo>
                    <a:lnTo>
                      <a:pt x="54" y="348"/>
                    </a:lnTo>
                    <a:lnTo>
                      <a:pt x="51" y="348"/>
                    </a:lnTo>
                    <a:lnTo>
                      <a:pt x="51" y="348"/>
                    </a:lnTo>
                    <a:lnTo>
                      <a:pt x="51" y="348"/>
                    </a:lnTo>
                    <a:lnTo>
                      <a:pt x="51" y="350"/>
                    </a:lnTo>
                    <a:lnTo>
                      <a:pt x="37" y="355"/>
                    </a:lnTo>
                    <a:lnTo>
                      <a:pt x="22" y="360"/>
                    </a:lnTo>
                    <a:lnTo>
                      <a:pt x="22" y="360"/>
                    </a:lnTo>
                    <a:lnTo>
                      <a:pt x="8" y="369"/>
                    </a:lnTo>
                    <a:lnTo>
                      <a:pt x="0" y="374"/>
                    </a:lnTo>
                    <a:lnTo>
                      <a:pt x="0" y="933"/>
                    </a:lnTo>
                    <a:lnTo>
                      <a:pt x="1276" y="933"/>
                    </a:lnTo>
                    <a:lnTo>
                      <a:pt x="1276" y="739"/>
                    </a:lnTo>
                    <a:lnTo>
                      <a:pt x="1233" y="739"/>
                    </a:lnTo>
                    <a:lnTo>
                      <a:pt x="1233" y="74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iṡḷïḓê"/>
              <p:cNvSpPr/>
              <p:nvPr/>
            </p:nvSpPr>
            <p:spPr bwMode="auto">
              <a:xfrm>
                <a:off x="8129058" y="4353817"/>
                <a:ext cx="2035444" cy="2504183"/>
              </a:xfrm>
              <a:custGeom>
                <a:avLst/>
                <a:gdLst>
                  <a:gd name="T0" fmla="*/ 1247 w 1281"/>
                  <a:gd name="T1" fmla="*/ 1059 h 1576"/>
                  <a:gd name="T2" fmla="*/ 1063 w 1281"/>
                  <a:gd name="T3" fmla="*/ 1107 h 1576"/>
                  <a:gd name="T4" fmla="*/ 1010 w 1281"/>
                  <a:gd name="T5" fmla="*/ 634 h 1576"/>
                  <a:gd name="T6" fmla="*/ 879 w 1281"/>
                  <a:gd name="T7" fmla="*/ 801 h 1576"/>
                  <a:gd name="T8" fmla="*/ 831 w 1281"/>
                  <a:gd name="T9" fmla="*/ 306 h 1576"/>
                  <a:gd name="T10" fmla="*/ 882 w 1281"/>
                  <a:gd name="T11" fmla="*/ 296 h 1576"/>
                  <a:gd name="T12" fmla="*/ 882 w 1281"/>
                  <a:gd name="T13" fmla="*/ 264 h 1576"/>
                  <a:gd name="T14" fmla="*/ 884 w 1281"/>
                  <a:gd name="T15" fmla="*/ 245 h 1576"/>
                  <a:gd name="T16" fmla="*/ 879 w 1281"/>
                  <a:gd name="T17" fmla="*/ 89 h 1576"/>
                  <a:gd name="T18" fmla="*/ 877 w 1281"/>
                  <a:gd name="T19" fmla="*/ 143 h 1576"/>
                  <a:gd name="T20" fmla="*/ 795 w 1281"/>
                  <a:gd name="T21" fmla="*/ 111 h 1576"/>
                  <a:gd name="T22" fmla="*/ 790 w 1281"/>
                  <a:gd name="T23" fmla="*/ 145 h 1576"/>
                  <a:gd name="T24" fmla="*/ 710 w 1281"/>
                  <a:gd name="T25" fmla="*/ 114 h 1576"/>
                  <a:gd name="T26" fmla="*/ 703 w 1281"/>
                  <a:gd name="T27" fmla="*/ 89 h 1576"/>
                  <a:gd name="T28" fmla="*/ 623 w 1281"/>
                  <a:gd name="T29" fmla="*/ 153 h 1576"/>
                  <a:gd name="T30" fmla="*/ 615 w 1281"/>
                  <a:gd name="T31" fmla="*/ 153 h 1576"/>
                  <a:gd name="T32" fmla="*/ 615 w 1281"/>
                  <a:gd name="T33" fmla="*/ 89 h 1576"/>
                  <a:gd name="T34" fmla="*/ 536 w 1281"/>
                  <a:gd name="T35" fmla="*/ 153 h 1576"/>
                  <a:gd name="T36" fmla="*/ 528 w 1281"/>
                  <a:gd name="T37" fmla="*/ 153 h 1576"/>
                  <a:gd name="T38" fmla="*/ 526 w 1281"/>
                  <a:gd name="T39" fmla="*/ 0 h 1576"/>
                  <a:gd name="T40" fmla="*/ 521 w 1281"/>
                  <a:gd name="T41" fmla="*/ 145 h 1576"/>
                  <a:gd name="T42" fmla="*/ 499 w 1281"/>
                  <a:gd name="T43" fmla="*/ 189 h 1576"/>
                  <a:gd name="T44" fmla="*/ 468 w 1281"/>
                  <a:gd name="T45" fmla="*/ 191 h 1576"/>
                  <a:gd name="T46" fmla="*/ 448 w 1281"/>
                  <a:gd name="T47" fmla="*/ 191 h 1576"/>
                  <a:gd name="T48" fmla="*/ 429 w 1281"/>
                  <a:gd name="T49" fmla="*/ 194 h 1576"/>
                  <a:gd name="T50" fmla="*/ 412 w 1281"/>
                  <a:gd name="T51" fmla="*/ 196 h 1576"/>
                  <a:gd name="T52" fmla="*/ 395 w 1281"/>
                  <a:gd name="T53" fmla="*/ 199 h 1576"/>
                  <a:gd name="T54" fmla="*/ 366 w 1281"/>
                  <a:gd name="T55" fmla="*/ 206 h 1576"/>
                  <a:gd name="T56" fmla="*/ 354 w 1281"/>
                  <a:gd name="T57" fmla="*/ 208 h 1576"/>
                  <a:gd name="T58" fmla="*/ 347 w 1281"/>
                  <a:gd name="T59" fmla="*/ 213 h 1576"/>
                  <a:gd name="T60" fmla="*/ 342 w 1281"/>
                  <a:gd name="T61" fmla="*/ 216 h 1576"/>
                  <a:gd name="T62" fmla="*/ 342 w 1281"/>
                  <a:gd name="T63" fmla="*/ 216 h 1576"/>
                  <a:gd name="T64" fmla="*/ 337 w 1281"/>
                  <a:gd name="T65" fmla="*/ 221 h 1576"/>
                  <a:gd name="T66" fmla="*/ 339 w 1281"/>
                  <a:gd name="T67" fmla="*/ 228 h 1576"/>
                  <a:gd name="T68" fmla="*/ 337 w 1281"/>
                  <a:gd name="T69" fmla="*/ 223 h 1576"/>
                  <a:gd name="T70" fmla="*/ 337 w 1281"/>
                  <a:gd name="T71" fmla="*/ 228 h 1576"/>
                  <a:gd name="T72" fmla="*/ 339 w 1281"/>
                  <a:gd name="T73" fmla="*/ 230 h 1576"/>
                  <a:gd name="T74" fmla="*/ 342 w 1281"/>
                  <a:gd name="T75" fmla="*/ 233 h 1576"/>
                  <a:gd name="T76" fmla="*/ 344 w 1281"/>
                  <a:gd name="T77" fmla="*/ 238 h 1576"/>
                  <a:gd name="T78" fmla="*/ 352 w 1281"/>
                  <a:gd name="T79" fmla="*/ 240 h 1576"/>
                  <a:gd name="T80" fmla="*/ 359 w 1281"/>
                  <a:gd name="T81" fmla="*/ 242 h 1576"/>
                  <a:gd name="T82" fmla="*/ 368 w 1281"/>
                  <a:gd name="T83" fmla="*/ 245 h 1576"/>
                  <a:gd name="T84" fmla="*/ 378 w 1281"/>
                  <a:gd name="T85" fmla="*/ 247 h 1576"/>
                  <a:gd name="T86" fmla="*/ 390 w 1281"/>
                  <a:gd name="T87" fmla="*/ 250 h 1576"/>
                  <a:gd name="T88" fmla="*/ 400 w 1281"/>
                  <a:gd name="T89" fmla="*/ 252 h 1576"/>
                  <a:gd name="T90" fmla="*/ 402 w 1281"/>
                  <a:gd name="T91" fmla="*/ 310 h 1576"/>
                  <a:gd name="T92" fmla="*/ 402 w 1281"/>
                  <a:gd name="T93" fmla="*/ 371 h 1576"/>
                  <a:gd name="T94" fmla="*/ 402 w 1281"/>
                  <a:gd name="T95" fmla="*/ 400 h 1576"/>
                  <a:gd name="T96" fmla="*/ 400 w 1281"/>
                  <a:gd name="T97" fmla="*/ 1260 h 1576"/>
                  <a:gd name="T98" fmla="*/ 90 w 1281"/>
                  <a:gd name="T99" fmla="*/ 383 h 1576"/>
                  <a:gd name="T100" fmla="*/ 10 w 1281"/>
                  <a:gd name="T101" fmla="*/ 1224 h 1576"/>
                  <a:gd name="T102" fmla="*/ 1281 w 1281"/>
                  <a:gd name="T103" fmla="*/ 1576 h 1576"/>
                  <a:gd name="T104" fmla="*/ 352 w 1281"/>
                  <a:gd name="T105" fmla="*/ 228 h 1576"/>
                  <a:gd name="T106" fmla="*/ 342 w 1281"/>
                  <a:gd name="T107" fmla="*/ 225 h 1576"/>
                  <a:gd name="T108" fmla="*/ 342 w 1281"/>
                  <a:gd name="T109" fmla="*/ 228 h 1576"/>
                  <a:gd name="T110" fmla="*/ 410 w 1281"/>
                  <a:gd name="T111" fmla="*/ 199 h 1576"/>
                  <a:gd name="T112" fmla="*/ 412 w 1281"/>
                  <a:gd name="T113" fmla="*/ 206 h 1576"/>
                  <a:gd name="T114" fmla="*/ 419 w 1281"/>
                  <a:gd name="T115" fmla="*/ 211 h 1576"/>
                  <a:gd name="T116" fmla="*/ 427 w 1281"/>
                  <a:gd name="T117" fmla="*/ 196 h 1576"/>
                  <a:gd name="T118" fmla="*/ 429 w 1281"/>
                  <a:gd name="T119" fmla="*/ 204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81" h="1576">
                    <a:moveTo>
                      <a:pt x="1281" y="1017"/>
                    </a:moveTo>
                    <a:lnTo>
                      <a:pt x="1277" y="1022"/>
                    </a:lnTo>
                    <a:lnTo>
                      <a:pt x="1264" y="1032"/>
                    </a:lnTo>
                    <a:lnTo>
                      <a:pt x="1255" y="1044"/>
                    </a:lnTo>
                    <a:lnTo>
                      <a:pt x="1247" y="1059"/>
                    </a:lnTo>
                    <a:lnTo>
                      <a:pt x="1240" y="1073"/>
                    </a:lnTo>
                    <a:lnTo>
                      <a:pt x="1235" y="1090"/>
                    </a:lnTo>
                    <a:lnTo>
                      <a:pt x="1235" y="1102"/>
                    </a:lnTo>
                    <a:lnTo>
                      <a:pt x="1063" y="1102"/>
                    </a:lnTo>
                    <a:lnTo>
                      <a:pt x="1063" y="1107"/>
                    </a:lnTo>
                    <a:lnTo>
                      <a:pt x="1071" y="1107"/>
                    </a:lnTo>
                    <a:lnTo>
                      <a:pt x="1071" y="1134"/>
                    </a:lnTo>
                    <a:lnTo>
                      <a:pt x="1051" y="1134"/>
                    </a:lnTo>
                    <a:lnTo>
                      <a:pt x="1051" y="634"/>
                    </a:lnTo>
                    <a:lnTo>
                      <a:pt x="1010" y="634"/>
                    </a:lnTo>
                    <a:lnTo>
                      <a:pt x="1010" y="602"/>
                    </a:lnTo>
                    <a:lnTo>
                      <a:pt x="925" y="602"/>
                    </a:lnTo>
                    <a:lnTo>
                      <a:pt x="925" y="634"/>
                    </a:lnTo>
                    <a:lnTo>
                      <a:pt x="879" y="634"/>
                    </a:lnTo>
                    <a:lnTo>
                      <a:pt x="879" y="801"/>
                    </a:lnTo>
                    <a:lnTo>
                      <a:pt x="848" y="801"/>
                    </a:lnTo>
                    <a:lnTo>
                      <a:pt x="848" y="825"/>
                    </a:lnTo>
                    <a:lnTo>
                      <a:pt x="831" y="825"/>
                    </a:lnTo>
                    <a:lnTo>
                      <a:pt x="831" y="495"/>
                    </a:lnTo>
                    <a:lnTo>
                      <a:pt x="831" y="306"/>
                    </a:lnTo>
                    <a:lnTo>
                      <a:pt x="872" y="306"/>
                    </a:lnTo>
                    <a:lnTo>
                      <a:pt x="872" y="306"/>
                    </a:lnTo>
                    <a:lnTo>
                      <a:pt x="872" y="306"/>
                    </a:lnTo>
                    <a:lnTo>
                      <a:pt x="882" y="306"/>
                    </a:lnTo>
                    <a:lnTo>
                      <a:pt x="882" y="296"/>
                    </a:lnTo>
                    <a:lnTo>
                      <a:pt x="884" y="296"/>
                    </a:lnTo>
                    <a:lnTo>
                      <a:pt x="887" y="289"/>
                    </a:lnTo>
                    <a:lnTo>
                      <a:pt x="887" y="281"/>
                    </a:lnTo>
                    <a:lnTo>
                      <a:pt x="882" y="281"/>
                    </a:lnTo>
                    <a:lnTo>
                      <a:pt x="882" y="264"/>
                    </a:lnTo>
                    <a:lnTo>
                      <a:pt x="884" y="264"/>
                    </a:lnTo>
                    <a:lnTo>
                      <a:pt x="884" y="262"/>
                    </a:lnTo>
                    <a:lnTo>
                      <a:pt x="884" y="247"/>
                    </a:lnTo>
                    <a:lnTo>
                      <a:pt x="884" y="247"/>
                    </a:lnTo>
                    <a:lnTo>
                      <a:pt x="884" y="245"/>
                    </a:lnTo>
                    <a:lnTo>
                      <a:pt x="884" y="143"/>
                    </a:lnTo>
                    <a:lnTo>
                      <a:pt x="882" y="143"/>
                    </a:lnTo>
                    <a:lnTo>
                      <a:pt x="882" y="89"/>
                    </a:lnTo>
                    <a:lnTo>
                      <a:pt x="879" y="89"/>
                    </a:lnTo>
                    <a:lnTo>
                      <a:pt x="879" y="89"/>
                    </a:lnTo>
                    <a:lnTo>
                      <a:pt x="879" y="111"/>
                    </a:lnTo>
                    <a:lnTo>
                      <a:pt x="877" y="111"/>
                    </a:lnTo>
                    <a:lnTo>
                      <a:pt x="877" y="111"/>
                    </a:lnTo>
                    <a:lnTo>
                      <a:pt x="877" y="143"/>
                    </a:lnTo>
                    <a:lnTo>
                      <a:pt x="877" y="143"/>
                    </a:lnTo>
                    <a:lnTo>
                      <a:pt x="877" y="145"/>
                    </a:lnTo>
                    <a:lnTo>
                      <a:pt x="877" y="150"/>
                    </a:lnTo>
                    <a:lnTo>
                      <a:pt x="795" y="150"/>
                    </a:lnTo>
                    <a:lnTo>
                      <a:pt x="795" y="114"/>
                    </a:lnTo>
                    <a:lnTo>
                      <a:pt x="795" y="111"/>
                    </a:lnTo>
                    <a:lnTo>
                      <a:pt x="792" y="111"/>
                    </a:lnTo>
                    <a:lnTo>
                      <a:pt x="792" y="89"/>
                    </a:lnTo>
                    <a:lnTo>
                      <a:pt x="792" y="89"/>
                    </a:lnTo>
                    <a:lnTo>
                      <a:pt x="790" y="89"/>
                    </a:lnTo>
                    <a:lnTo>
                      <a:pt x="790" y="145"/>
                    </a:lnTo>
                    <a:lnTo>
                      <a:pt x="787" y="145"/>
                    </a:lnTo>
                    <a:lnTo>
                      <a:pt x="787" y="150"/>
                    </a:lnTo>
                    <a:lnTo>
                      <a:pt x="710" y="150"/>
                    </a:lnTo>
                    <a:lnTo>
                      <a:pt x="710" y="114"/>
                    </a:lnTo>
                    <a:lnTo>
                      <a:pt x="710" y="114"/>
                    </a:lnTo>
                    <a:lnTo>
                      <a:pt x="705" y="114"/>
                    </a:lnTo>
                    <a:lnTo>
                      <a:pt x="705" y="145"/>
                    </a:lnTo>
                    <a:lnTo>
                      <a:pt x="705" y="145"/>
                    </a:lnTo>
                    <a:lnTo>
                      <a:pt x="705" y="89"/>
                    </a:lnTo>
                    <a:lnTo>
                      <a:pt x="703" y="89"/>
                    </a:lnTo>
                    <a:lnTo>
                      <a:pt x="700" y="89"/>
                    </a:lnTo>
                    <a:lnTo>
                      <a:pt x="700" y="145"/>
                    </a:lnTo>
                    <a:lnTo>
                      <a:pt x="698" y="145"/>
                    </a:lnTo>
                    <a:lnTo>
                      <a:pt x="698" y="150"/>
                    </a:lnTo>
                    <a:lnTo>
                      <a:pt x="623" y="153"/>
                    </a:lnTo>
                    <a:lnTo>
                      <a:pt x="623" y="114"/>
                    </a:lnTo>
                    <a:lnTo>
                      <a:pt x="623" y="114"/>
                    </a:lnTo>
                    <a:lnTo>
                      <a:pt x="618" y="114"/>
                    </a:lnTo>
                    <a:lnTo>
                      <a:pt x="618" y="153"/>
                    </a:lnTo>
                    <a:lnTo>
                      <a:pt x="615" y="153"/>
                    </a:lnTo>
                    <a:lnTo>
                      <a:pt x="615" y="148"/>
                    </a:lnTo>
                    <a:lnTo>
                      <a:pt x="615" y="145"/>
                    </a:lnTo>
                    <a:lnTo>
                      <a:pt x="615" y="145"/>
                    </a:lnTo>
                    <a:lnTo>
                      <a:pt x="615" y="92"/>
                    </a:lnTo>
                    <a:lnTo>
                      <a:pt x="615" y="89"/>
                    </a:lnTo>
                    <a:lnTo>
                      <a:pt x="611" y="89"/>
                    </a:lnTo>
                    <a:lnTo>
                      <a:pt x="611" y="145"/>
                    </a:lnTo>
                    <a:lnTo>
                      <a:pt x="608" y="145"/>
                    </a:lnTo>
                    <a:lnTo>
                      <a:pt x="608" y="153"/>
                    </a:lnTo>
                    <a:lnTo>
                      <a:pt x="536" y="153"/>
                    </a:lnTo>
                    <a:lnTo>
                      <a:pt x="536" y="114"/>
                    </a:lnTo>
                    <a:lnTo>
                      <a:pt x="536" y="114"/>
                    </a:lnTo>
                    <a:lnTo>
                      <a:pt x="533" y="114"/>
                    </a:lnTo>
                    <a:lnTo>
                      <a:pt x="533" y="153"/>
                    </a:lnTo>
                    <a:lnTo>
                      <a:pt x="528" y="153"/>
                    </a:lnTo>
                    <a:lnTo>
                      <a:pt x="528" y="148"/>
                    </a:lnTo>
                    <a:lnTo>
                      <a:pt x="526" y="145"/>
                    </a:lnTo>
                    <a:lnTo>
                      <a:pt x="526" y="145"/>
                    </a:lnTo>
                    <a:lnTo>
                      <a:pt x="526" y="2"/>
                    </a:lnTo>
                    <a:lnTo>
                      <a:pt x="526" y="0"/>
                    </a:lnTo>
                    <a:lnTo>
                      <a:pt x="521" y="0"/>
                    </a:lnTo>
                    <a:lnTo>
                      <a:pt x="521" y="92"/>
                    </a:lnTo>
                    <a:lnTo>
                      <a:pt x="521" y="92"/>
                    </a:lnTo>
                    <a:lnTo>
                      <a:pt x="521" y="145"/>
                    </a:lnTo>
                    <a:lnTo>
                      <a:pt x="521" y="145"/>
                    </a:lnTo>
                    <a:lnTo>
                      <a:pt x="521" y="187"/>
                    </a:lnTo>
                    <a:lnTo>
                      <a:pt x="511" y="189"/>
                    </a:lnTo>
                    <a:lnTo>
                      <a:pt x="511" y="189"/>
                    </a:lnTo>
                    <a:lnTo>
                      <a:pt x="509" y="189"/>
                    </a:lnTo>
                    <a:lnTo>
                      <a:pt x="499" y="189"/>
                    </a:lnTo>
                    <a:lnTo>
                      <a:pt x="490" y="189"/>
                    </a:lnTo>
                    <a:lnTo>
                      <a:pt x="490" y="189"/>
                    </a:lnTo>
                    <a:lnTo>
                      <a:pt x="487" y="189"/>
                    </a:lnTo>
                    <a:lnTo>
                      <a:pt x="477" y="189"/>
                    </a:lnTo>
                    <a:lnTo>
                      <a:pt x="468" y="191"/>
                    </a:lnTo>
                    <a:lnTo>
                      <a:pt x="468" y="191"/>
                    </a:lnTo>
                    <a:lnTo>
                      <a:pt x="465" y="191"/>
                    </a:lnTo>
                    <a:lnTo>
                      <a:pt x="465" y="191"/>
                    </a:lnTo>
                    <a:lnTo>
                      <a:pt x="456" y="191"/>
                    </a:lnTo>
                    <a:lnTo>
                      <a:pt x="448" y="191"/>
                    </a:lnTo>
                    <a:lnTo>
                      <a:pt x="448" y="191"/>
                    </a:lnTo>
                    <a:lnTo>
                      <a:pt x="446" y="191"/>
                    </a:lnTo>
                    <a:lnTo>
                      <a:pt x="439" y="194"/>
                    </a:lnTo>
                    <a:lnTo>
                      <a:pt x="429" y="194"/>
                    </a:lnTo>
                    <a:lnTo>
                      <a:pt x="429" y="194"/>
                    </a:lnTo>
                    <a:lnTo>
                      <a:pt x="429" y="194"/>
                    </a:lnTo>
                    <a:lnTo>
                      <a:pt x="419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05" y="199"/>
                    </a:lnTo>
                    <a:lnTo>
                      <a:pt x="398" y="199"/>
                    </a:lnTo>
                    <a:lnTo>
                      <a:pt x="395" y="199"/>
                    </a:lnTo>
                    <a:lnTo>
                      <a:pt x="390" y="201"/>
                    </a:lnTo>
                    <a:lnTo>
                      <a:pt x="383" y="201"/>
                    </a:lnTo>
                    <a:lnTo>
                      <a:pt x="383" y="201"/>
                    </a:lnTo>
                    <a:lnTo>
                      <a:pt x="376" y="204"/>
                    </a:lnTo>
                    <a:lnTo>
                      <a:pt x="366" y="206"/>
                    </a:lnTo>
                    <a:lnTo>
                      <a:pt x="356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49" y="211"/>
                    </a:lnTo>
                    <a:lnTo>
                      <a:pt x="349" y="211"/>
                    </a:lnTo>
                    <a:lnTo>
                      <a:pt x="347" y="213"/>
                    </a:lnTo>
                    <a:lnTo>
                      <a:pt x="347" y="213"/>
                    </a:lnTo>
                    <a:lnTo>
                      <a:pt x="347" y="213"/>
                    </a:lnTo>
                    <a:lnTo>
                      <a:pt x="344" y="213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39" y="218"/>
                    </a:lnTo>
                    <a:lnTo>
                      <a:pt x="339" y="218"/>
                    </a:lnTo>
                    <a:lnTo>
                      <a:pt x="339" y="218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39" y="218"/>
                    </a:lnTo>
                    <a:lnTo>
                      <a:pt x="339" y="218"/>
                    </a:lnTo>
                    <a:lnTo>
                      <a:pt x="337" y="221"/>
                    </a:lnTo>
                    <a:lnTo>
                      <a:pt x="337" y="221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5"/>
                    </a:lnTo>
                    <a:lnTo>
                      <a:pt x="337" y="225"/>
                    </a:lnTo>
                    <a:lnTo>
                      <a:pt x="339" y="228"/>
                    </a:lnTo>
                    <a:lnTo>
                      <a:pt x="337" y="225"/>
                    </a:lnTo>
                    <a:lnTo>
                      <a:pt x="337" y="225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5"/>
                    </a:lnTo>
                    <a:lnTo>
                      <a:pt x="337" y="225"/>
                    </a:lnTo>
                    <a:lnTo>
                      <a:pt x="337" y="228"/>
                    </a:lnTo>
                    <a:lnTo>
                      <a:pt x="337" y="228"/>
                    </a:lnTo>
                    <a:lnTo>
                      <a:pt x="337" y="228"/>
                    </a:lnTo>
                    <a:lnTo>
                      <a:pt x="337" y="228"/>
                    </a:lnTo>
                    <a:lnTo>
                      <a:pt x="337" y="230"/>
                    </a:lnTo>
                    <a:lnTo>
                      <a:pt x="339" y="230"/>
                    </a:lnTo>
                    <a:lnTo>
                      <a:pt x="339" y="233"/>
                    </a:lnTo>
                    <a:lnTo>
                      <a:pt x="339" y="233"/>
                    </a:lnTo>
                    <a:lnTo>
                      <a:pt x="339" y="233"/>
                    </a:lnTo>
                    <a:lnTo>
                      <a:pt x="339" y="233"/>
                    </a:lnTo>
                    <a:lnTo>
                      <a:pt x="342" y="233"/>
                    </a:lnTo>
                    <a:lnTo>
                      <a:pt x="342" y="235"/>
                    </a:lnTo>
                    <a:lnTo>
                      <a:pt x="342" y="235"/>
                    </a:lnTo>
                    <a:lnTo>
                      <a:pt x="344" y="238"/>
                    </a:lnTo>
                    <a:lnTo>
                      <a:pt x="344" y="238"/>
                    </a:lnTo>
                    <a:lnTo>
                      <a:pt x="344" y="238"/>
                    </a:lnTo>
                    <a:lnTo>
                      <a:pt x="347" y="238"/>
                    </a:lnTo>
                    <a:lnTo>
                      <a:pt x="347" y="238"/>
                    </a:lnTo>
                    <a:lnTo>
                      <a:pt x="349" y="238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6" y="242"/>
                    </a:lnTo>
                    <a:lnTo>
                      <a:pt x="359" y="242"/>
                    </a:lnTo>
                    <a:lnTo>
                      <a:pt x="359" y="242"/>
                    </a:lnTo>
                    <a:lnTo>
                      <a:pt x="359" y="242"/>
                    </a:lnTo>
                    <a:lnTo>
                      <a:pt x="359" y="242"/>
                    </a:lnTo>
                    <a:lnTo>
                      <a:pt x="364" y="245"/>
                    </a:lnTo>
                    <a:lnTo>
                      <a:pt x="368" y="245"/>
                    </a:lnTo>
                    <a:lnTo>
                      <a:pt x="368" y="245"/>
                    </a:lnTo>
                    <a:lnTo>
                      <a:pt x="368" y="245"/>
                    </a:lnTo>
                    <a:lnTo>
                      <a:pt x="368" y="245"/>
                    </a:lnTo>
                    <a:lnTo>
                      <a:pt x="373" y="247"/>
                    </a:lnTo>
                    <a:lnTo>
                      <a:pt x="378" y="247"/>
                    </a:lnTo>
                    <a:lnTo>
                      <a:pt x="378" y="247"/>
                    </a:lnTo>
                    <a:lnTo>
                      <a:pt x="381" y="247"/>
                    </a:lnTo>
                    <a:lnTo>
                      <a:pt x="381" y="247"/>
                    </a:lnTo>
                    <a:lnTo>
                      <a:pt x="385" y="250"/>
                    </a:lnTo>
                    <a:lnTo>
                      <a:pt x="390" y="250"/>
                    </a:lnTo>
                    <a:lnTo>
                      <a:pt x="390" y="250"/>
                    </a:lnTo>
                    <a:lnTo>
                      <a:pt x="393" y="250"/>
                    </a:lnTo>
                    <a:lnTo>
                      <a:pt x="393" y="250"/>
                    </a:lnTo>
                    <a:lnTo>
                      <a:pt x="398" y="252"/>
                    </a:lnTo>
                    <a:lnTo>
                      <a:pt x="400" y="252"/>
                    </a:lnTo>
                    <a:lnTo>
                      <a:pt x="460" y="262"/>
                    </a:lnTo>
                    <a:lnTo>
                      <a:pt x="460" y="301"/>
                    </a:lnTo>
                    <a:lnTo>
                      <a:pt x="436" y="303"/>
                    </a:lnTo>
                    <a:lnTo>
                      <a:pt x="417" y="308"/>
                    </a:lnTo>
                    <a:lnTo>
                      <a:pt x="402" y="310"/>
                    </a:lnTo>
                    <a:lnTo>
                      <a:pt x="398" y="315"/>
                    </a:lnTo>
                    <a:lnTo>
                      <a:pt x="398" y="337"/>
                    </a:lnTo>
                    <a:lnTo>
                      <a:pt x="402" y="342"/>
                    </a:lnTo>
                    <a:lnTo>
                      <a:pt x="402" y="342"/>
                    </a:lnTo>
                    <a:lnTo>
                      <a:pt x="402" y="371"/>
                    </a:lnTo>
                    <a:lnTo>
                      <a:pt x="398" y="374"/>
                    </a:lnTo>
                    <a:lnTo>
                      <a:pt x="398" y="376"/>
                    </a:lnTo>
                    <a:lnTo>
                      <a:pt x="402" y="381"/>
                    </a:lnTo>
                    <a:lnTo>
                      <a:pt x="402" y="381"/>
                    </a:lnTo>
                    <a:lnTo>
                      <a:pt x="402" y="400"/>
                    </a:lnTo>
                    <a:lnTo>
                      <a:pt x="398" y="403"/>
                    </a:lnTo>
                    <a:lnTo>
                      <a:pt x="398" y="412"/>
                    </a:lnTo>
                    <a:lnTo>
                      <a:pt x="402" y="417"/>
                    </a:lnTo>
                    <a:lnTo>
                      <a:pt x="402" y="417"/>
                    </a:lnTo>
                    <a:lnTo>
                      <a:pt x="400" y="1260"/>
                    </a:lnTo>
                    <a:lnTo>
                      <a:pt x="378" y="1260"/>
                    </a:lnTo>
                    <a:lnTo>
                      <a:pt x="376" y="415"/>
                    </a:lnTo>
                    <a:lnTo>
                      <a:pt x="315" y="415"/>
                    </a:lnTo>
                    <a:lnTo>
                      <a:pt x="315" y="383"/>
                    </a:lnTo>
                    <a:lnTo>
                      <a:pt x="90" y="383"/>
                    </a:lnTo>
                    <a:lnTo>
                      <a:pt x="75" y="415"/>
                    </a:lnTo>
                    <a:lnTo>
                      <a:pt x="42" y="415"/>
                    </a:lnTo>
                    <a:lnTo>
                      <a:pt x="17" y="473"/>
                    </a:lnTo>
                    <a:lnTo>
                      <a:pt x="17" y="1224"/>
                    </a:lnTo>
                    <a:lnTo>
                      <a:pt x="10" y="1224"/>
                    </a:lnTo>
                    <a:lnTo>
                      <a:pt x="10" y="1221"/>
                    </a:lnTo>
                    <a:lnTo>
                      <a:pt x="5" y="1219"/>
                    </a:lnTo>
                    <a:lnTo>
                      <a:pt x="0" y="1219"/>
                    </a:lnTo>
                    <a:lnTo>
                      <a:pt x="0" y="1576"/>
                    </a:lnTo>
                    <a:lnTo>
                      <a:pt x="1281" y="1576"/>
                    </a:lnTo>
                    <a:lnTo>
                      <a:pt x="1281" y="1017"/>
                    </a:lnTo>
                    <a:close/>
                    <a:moveTo>
                      <a:pt x="342" y="225"/>
                    </a:moveTo>
                    <a:lnTo>
                      <a:pt x="344" y="225"/>
                    </a:lnTo>
                    <a:lnTo>
                      <a:pt x="344" y="225"/>
                    </a:lnTo>
                    <a:lnTo>
                      <a:pt x="352" y="228"/>
                    </a:lnTo>
                    <a:lnTo>
                      <a:pt x="344" y="225"/>
                    </a:lnTo>
                    <a:lnTo>
                      <a:pt x="344" y="225"/>
                    </a:lnTo>
                    <a:lnTo>
                      <a:pt x="342" y="225"/>
                    </a:lnTo>
                    <a:lnTo>
                      <a:pt x="342" y="223"/>
                    </a:lnTo>
                    <a:lnTo>
                      <a:pt x="342" y="225"/>
                    </a:lnTo>
                    <a:close/>
                    <a:moveTo>
                      <a:pt x="342" y="228"/>
                    </a:moveTo>
                    <a:lnTo>
                      <a:pt x="342" y="228"/>
                    </a:lnTo>
                    <a:lnTo>
                      <a:pt x="339" y="228"/>
                    </a:lnTo>
                    <a:lnTo>
                      <a:pt x="342" y="228"/>
                    </a:lnTo>
                    <a:lnTo>
                      <a:pt x="342" y="228"/>
                    </a:lnTo>
                    <a:lnTo>
                      <a:pt x="361" y="233"/>
                    </a:lnTo>
                    <a:lnTo>
                      <a:pt x="342" y="228"/>
                    </a:lnTo>
                    <a:close/>
                    <a:moveTo>
                      <a:pt x="410" y="199"/>
                    </a:moveTo>
                    <a:lnTo>
                      <a:pt x="410" y="201"/>
                    </a:lnTo>
                    <a:lnTo>
                      <a:pt x="410" y="199"/>
                    </a:lnTo>
                    <a:lnTo>
                      <a:pt x="410" y="199"/>
                    </a:lnTo>
                    <a:lnTo>
                      <a:pt x="410" y="199"/>
                    </a:lnTo>
                    <a:close/>
                    <a:moveTo>
                      <a:pt x="414" y="208"/>
                    </a:moveTo>
                    <a:lnTo>
                      <a:pt x="412" y="206"/>
                    </a:lnTo>
                    <a:lnTo>
                      <a:pt x="412" y="206"/>
                    </a:lnTo>
                    <a:lnTo>
                      <a:pt x="412" y="206"/>
                    </a:lnTo>
                    <a:lnTo>
                      <a:pt x="412" y="206"/>
                    </a:lnTo>
                    <a:lnTo>
                      <a:pt x="412" y="206"/>
                    </a:lnTo>
                    <a:lnTo>
                      <a:pt x="414" y="208"/>
                    </a:lnTo>
                    <a:lnTo>
                      <a:pt x="419" y="211"/>
                    </a:lnTo>
                    <a:lnTo>
                      <a:pt x="414" y="208"/>
                    </a:lnTo>
                    <a:close/>
                    <a:moveTo>
                      <a:pt x="427" y="199"/>
                    </a:moveTo>
                    <a:lnTo>
                      <a:pt x="427" y="196"/>
                    </a:lnTo>
                    <a:lnTo>
                      <a:pt x="429" y="196"/>
                    </a:lnTo>
                    <a:lnTo>
                      <a:pt x="427" y="196"/>
                    </a:lnTo>
                    <a:lnTo>
                      <a:pt x="427" y="199"/>
                    </a:lnTo>
                    <a:close/>
                    <a:moveTo>
                      <a:pt x="429" y="206"/>
                    </a:moveTo>
                    <a:lnTo>
                      <a:pt x="429" y="204"/>
                    </a:lnTo>
                    <a:lnTo>
                      <a:pt x="429" y="204"/>
                    </a:lnTo>
                    <a:lnTo>
                      <a:pt x="429" y="204"/>
                    </a:lnTo>
                    <a:lnTo>
                      <a:pt x="429" y="206"/>
                    </a:lnTo>
                    <a:lnTo>
                      <a:pt x="431" y="206"/>
                    </a:lnTo>
                    <a:lnTo>
                      <a:pt x="429" y="20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íṥliḑê"/>
              <p:cNvSpPr/>
              <p:nvPr/>
            </p:nvSpPr>
            <p:spPr bwMode="auto">
              <a:xfrm>
                <a:off x="6098382" y="4962385"/>
                <a:ext cx="2030676" cy="1895615"/>
              </a:xfrm>
              <a:custGeom>
                <a:avLst/>
                <a:gdLst>
                  <a:gd name="T0" fmla="*/ 1278 w 1278"/>
                  <a:gd name="T1" fmla="*/ 836 h 1193"/>
                  <a:gd name="T2" fmla="*/ 1271 w 1278"/>
                  <a:gd name="T3" fmla="*/ 819 h 1193"/>
                  <a:gd name="T4" fmla="*/ 1252 w 1278"/>
                  <a:gd name="T5" fmla="*/ 821 h 1193"/>
                  <a:gd name="T6" fmla="*/ 1242 w 1278"/>
                  <a:gd name="T7" fmla="*/ 807 h 1193"/>
                  <a:gd name="T8" fmla="*/ 1206 w 1278"/>
                  <a:gd name="T9" fmla="*/ 700 h 1193"/>
                  <a:gd name="T10" fmla="*/ 1167 w 1278"/>
                  <a:gd name="T11" fmla="*/ 693 h 1193"/>
                  <a:gd name="T12" fmla="*/ 1126 w 1278"/>
                  <a:gd name="T13" fmla="*/ 651 h 1193"/>
                  <a:gd name="T14" fmla="*/ 1075 w 1278"/>
                  <a:gd name="T15" fmla="*/ 598 h 1193"/>
                  <a:gd name="T16" fmla="*/ 1068 w 1278"/>
                  <a:gd name="T17" fmla="*/ 586 h 1193"/>
                  <a:gd name="T18" fmla="*/ 1053 w 1278"/>
                  <a:gd name="T19" fmla="*/ 566 h 1193"/>
                  <a:gd name="T20" fmla="*/ 1048 w 1278"/>
                  <a:gd name="T21" fmla="*/ 581 h 1193"/>
                  <a:gd name="T22" fmla="*/ 1034 w 1278"/>
                  <a:gd name="T23" fmla="*/ 593 h 1193"/>
                  <a:gd name="T24" fmla="*/ 1034 w 1278"/>
                  <a:gd name="T25" fmla="*/ 625 h 1193"/>
                  <a:gd name="T26" fmla="*/ 956 w 1278"/>
                  <a:gd name="T27" fmla="*/ 685 h 1193"/>
                  <a:gd name="T28" fmla="*/ 925 w 1278"/>
                  <a:gd name="T29" fmla="*/ 695 h 1193"/>
                  <a:gd name="T30" fmla="*/ 884 w 1278"/>
                  <a:gd name="T31" fmla="*/ 824 h 1193"/>
                  <a:gd name="T32" fmla="*/ 864 w 1278"/>
                  <a:gd name="T33" fmla="*/ 807 h 1193"/>
                  <a:gd name="T34" fmla="*/ 850 w 1278"/>
                  <a:gd name="T35" fmla="*/ 838 h 1193"/>
                  <a:gd name="T36" fmla="*/ 833 w 1278"/>
                  <a:gd name="T37" fmla="*/ 819 h 1193"/>
                  <a:gd name="T38" fmla="*/ 814 w 1278"/>
                  <a:gd name="T39" fmla="*/ 841 h 1193"/>
                  <a:gd name="T40" fmla="*/ 751 w 1278"/>
                  <a:gd name="T41" fmla="*/ 32 h 1193"/>
                  <a:gd name="T42" fmla="*/ 445 w 1278"/>
                  <a:gd name="T43" fmla="*/ 855 h 1193"/>
                  <a:gd name="T44" fmla="*/ 431 w 1278"/>
                  <a:gd name="T45" fmla="*/ 739 h 1193"/>
                  <a:gd name="T46" fmla="*/ 404 w 1278"/>
                  <a:gd name="T47" fmla="*/ 756 h 1193"/>
                  <a:gd name="T48" fmla="*/ 378 w 1278"/>
                  <a:gd name="T49" fmla="*/ 561 h 1193"/>
                  <a:gd name="T50" fmla="*/ 375 w 1278"/>
                  <a:gd name="T51" fmla="*/ 547 h 1193"/>
                  <a:gd name="T52" fmla="*/ 368 w 1278"/>
                  <a:gd name="T53" fmla="*/ 569 h 1193"/>
                  <a:gd name="T54" fmla="*/ 351 w 1278"/>
                  <a:gd name="T55" fmla="*/ 479 h 1193"/>
                  <a:gd name="T56" fmla="*/ 341 w 1278"/>
                  <a:gd name="T57" fmla="*/ 348 h 1193"/>
                  <a:gd name="T58" fmla="*/ 324 w 1278"/>
                  <a:gd name="T59" fmla="*/ 372 h 1193"/>
                  <a:gd name="T60" fmla="*/ 312 w 1278"/>
                  <a:gd name="T61" fmla="*/ 479 h 1193"/>
                  <a:gd name="T62" fmla="*/ 295 w 1278"/>
                  <a:gd name="T63" fmla="*/ 561 h 1193"/>
                  <a:gd name="T64" fmla="*/ 290 w 1278"/>
                  <a:gd name="T65" fmla="*/ 547 h 1193"/>
                  <a:gd name="T66" fmla="*/ 288 w 1278"/>
                  <a:gd name="T67" fmla="*/ 569 h 1193"/>
                  <a:gd name="T68" fmla="*/ 269 w 1278"/>
                  <a:gd name="T69" fmla="*/ 693 h 1193"/>
                  <a:gd name="T70" fmla="*/ 269 w 1278"/>
                  <a:gd name="T71" fmla="*/ 695 h 1193"/>
                  <a:gd name="T72" fmla="*/ 261 w 1278"/>
                  <a:gd name="T73" fmla="*/ 758 h 1193"/>
                  <a:gd name="T74" fmla="*/ 244 w 1278"/>
                  <a:gd name="T75" fmla="*/ 712 h 1193"/>
                  <a:gd name="T76" fmla="*/ 232 w 1278"/>
                  <a:gd name="T77" fmla="*/ 574 h 1193"/>
                  <a:gd name="T78" fmla="*/ 208 w 1278"/>
                  <a:gd name="T79" fmla="*/ 710 h 1193"/>
                  <a:gd name="T80" fmla="*/ 194 w 1278"/>
                  <a:gd name="T81" fmla="*/ 748 h 1193"/>
                  <a:gd name="T82" fmla="*/ 174 w 1278"/>
                  <a:gd name="T83" fmla="*/ 688 h 1193"/>
                  <a:gd name="T84" fmla="*/ 172 w 1278"/>
                  <a:gd name="T85" fmla="*/ 685 h 1193"/>
                  <a:gd name="T86" fmla="*/ 169 w 1278"/>
                  <a:gd name="T87" fmla="*/ 615 h 1193"/>
                  <a:gd name="T88" fmla="*/ 167 w 1278"/>
                  <a:gd name="T89" fmla="*/ 610 h 1193"/>
                  <a:gd name="T90" fmla="*/ 157 w 1278"/>
                  <a:gd name="T91" fmla="*/ 557 h 1193"/>
                  <a:gd name="T92" fmla="*/ 148 w 1278"/>
                  <a:gd name="T93" fmla="*/ 547 h 1193"/>
                  <a:gd name="T94" fmla="*/ 123 w 1278"/>
                  <a:gd name="T95" fmla="*/ 479 h 1193"/>
                  <a:gd name="T96" fmla="*/ 123 w 1278"/>
                  <a:gd name="T97" fmla="*/ 464 h 1193"/>
                  <a:gd name="T98" fmla="*/ 121 w 1278"/>
                  <a:gd name="T99" fmla="*/ 304 h 1193"/>
                  <a:gd name="T100" fmla="*/ 97 w 1278"/>
                  <a:gd name="T101" fmla="*/ 464 h 1193"/>
                  <a:gd name="T102" fmla="*/ 94 w 1278"/>
                  <a:gd name="T103" fmla="*/ 476 h 1193"/>
                  <a:gd name="T104" fmla="*/ 70 w 1278"/>
                  <a:gd name="T105" fmla="*/ 554 h 1193"/>
                  <a:gd name="T106" fmla="*/ 60 w 1278"/>
                  <a:gd name="T107" fmla="*/ 549 h 1193"/>
                  <a:gd name="T108" fmla="*/ 48 w 1278"/>
                  <a:gd name="T109" fmla="*/ 610 h 1193"/>
                  <a:gd name="T110" fmla="*/ 41 w 1278"/>
                  <a:gd name="T111" fmla="*/ 746 h 1193"/>
                  <a:gd name="T112" fmla="*/ 17 w 1278"/>
                  <a:gd name="T113" fmla="*/ 739 h 1193"/>
                  <a:gd name="T114" fmla="*/ 7 w 1278"/>
                  <a:gd name="T115" fmla="*/ 848 h 1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78" h="1193">
                    <a:moveTo>
                      <a:pt x="12" y="306"/>
                    </a:moveTo>
                    <a:lnTo>
                      <a:pt x="0" y="304"/>
                    </a:lnTo>
                    <a:lnTo>
                      <a:pt x="0" y="1193"/>
                    </a:lnTo>
                    <a:lnTo>
                      <a:pt x="1278" y="1193"/>
                    </a:lnTo>
                    <a:lnTo>
                      <a:pt x="1278" y="836"/>
                    </a:lnTo>
                    <a:lnTo>
                      <a:pt x="1274" y="836"/>
                    </a:lnTo>
                    <a:lnTo>
                      <a:pt x="1274" y="819"/>
                    </a:lnTo>
                    <a:lnTo>
                      <a:pt x="1271" y="819"/>
                    </a:lnTo>
                    <a:lnTo>
                      <a:pt x="1271" y="819"/>
                    </a:lnTo>
                    <a:lnTo>
                      <a:pt x="1271" y="819"/>
                    </a:lnTo>
                    <a:lnTo>
                      <a:pt x="1269" y="819"/>
                    </a:lnTo>
                    <a:lnTo>
                      <a:pt x="1269" y="836"/>
                    </a:lnTo>
                    <a:lnTo>
                      <a:pt x="1257" y="836"/>
                    </a:lnTo>
                    <a:lnTo>
                      <a:pt x="1257" y="824"/>
                    </a:lnTo>
                    <a:lnTo>
                      <a:pt x="1252" y="821"/>
                    </a:lnTo>
                    <a:lnTo>
                      <a:pt x="1245" y="821"/>
                    </a:lnTo>
                    <a:lnTo>
                      <a:pt x="1245" y="807"/>
                    </a:lnTo>
                    <a:lnTo>
                      <a:pt x="1242" y="807"/>
                    </a:lnTo>
                    <a:lnTo>
                      <a:pt x="1242" y="807"/>
                    </a:lnTo>
                    <a:lnTo>
                      <a:pt x="1242" y="807"/>
                    </a:lnTo>
                    <a:lnTo>
                      <a:pt x="1240" y="807"/>
                    </a:lnTo>
                    <a:lnTo>
                      <a:pt x="1240" y="821"/>
                    </a:lnTo>
                    <a:lnTo>
                      <a:pt x="1220" y="821"/>
                    </a:lnTo>
                    <a:lnTo>
                      <a:pt x="1223" y="702"/>
                    </a:lnTo>
                    <a:lnTo>
                      <a:pt x="1206" y="700"/>
                    </a:lnTo>
                    <a:lnTo>
                      <a:pt x="1182" y="700"/>
                    </a:lnTo>
                    <a:lnTo>
                      <a:pt x="1174" y="695"/>
                    </a:lnTo>
                    <a:lnTo>
                      <a:pt x="1174" y="695"/>
                    </a:lnTo>
                    <a:lnTo>
                      <a:pt x="1172" y="695"/>
                    </a:lnTo>
                    <a:lnTo>
                      <a:pt x="1167" y="693"/>
                    </a:lnTo>
                    <a:lnTo>
                      <a:pt x="1167" y="688"/>
                    </a:lnTo>
                    <a:lnTo>
                      <a:pt x="1155" y="685"/>
                    </a:lnTo>
                    <a:lnTo>
                      <a:pt x="1150" y="685"/>
                    </a:lnTo>
                    <a:lnTo>
                      <a:pt x="1140" y="668"/>
                    </a:lnTo>
                    <a:lnTo>
                      <a:pt x="1126" y="651"/>
                    </a:lnTo>
                    <a:lnTo>
                      <a:pt x="1111" y="639"/>
                    </a:lnTo>
                    <a:lnTo>
                      <a:pt x="1092" y="629"/>
                    </a:lnTo>
                    <a:lnTo>
                      <a:pt x="1073" y="625"/>
                    </a:lnTo>
                    <a:lnTo>
                      <a:pt x="1073" y="598"/>
                    </a:lnTo>
                    <a:lnTo>
                      <a:pt x="1075" y="598"/>
                    </a:lnTo>
                    <a:lnTo>
                      <a:pt x="1075" y="595"/>
                    </a:lnTo>
                    <a:lnTo>
                      <a:pt x="1075" y="593"/>
                    </a:lnTo>
                    <a:lnTo>
                      <a:pt x="1073" y="593"/>
                    </a:lnTo>
                    <a:lnTo>
                      <a:pt x="1070" y="588"/>
                    </a:lnTo>
                    <a:lnTo>
                      <a:pt x="1068" y="586"/>
                    </a:lnTo>
                    <a:lnTo>
                      <a:pt x="1063" y="583"/>
                    </a:lnTo>
                    <a:lnTo>
                      <a:pt x="1061" y="581"/>
                    </a:lnTo>
                    <a:lnTo>
                      <a:pt x="1056" y="581"/>
                    </a:lnTo>
                    <a:lnTo>
                      <a:pt x="1056" y="566"/>
                    </a:lnTo>
                    <a:lnTo>
                      <a:pt x="1053" y="566"/>
                    </a:lnTo>
                    <a:lnTo>
                      <a:pt x="1053" y="564"/>
                    </a:lnTo>
                    <a:lnTo>
                      <a:pt x="1053" y="566"/>
                    </a:lnTo>
                    <a:lnTo>
                      <a:pt x="1048" y="566"/>
                    </a:lnTo>
                    <a:lnTo>
                      <a:pt x="1048" y="581"/>
                    </a:lnTo>
                    <a:lnTo>
                      <a:pt x="1048" y="581"/>
                    </a:lnTo>
                    <a:lnTo>
                      <a:pt x="1046" y="581"/>
                    </a:lnTo>
                    <a:lnTo>
                      <a:pt x="1041" y="583"/>
                    </a:lnTo>
                    <a:lnTo>
                      <a:pt x="1039" y="586"/>
                    </a:lnTo>
                    <a:lnTo>
                      <a:pt x="1036" y="588"/>
                    </a:lnTo>
                    <a:lnTo>
                      <a:pt x="1034" y="593"/>
                    </a:lnTo>
                    <a:lnTo>
                      <a:pt x="1031" y="593"/>
                    </a:lnTo>
                    <a:lnTo>
                      <a:pt x="1031" y="595"/>
                    </a:lnTo>
                    <a:lnTo>
                      <a:pt x="1031" y="598"/>
                    </a:lnTo>
                    <a:lnTo>
                      <a:pt x="1034" y="598"/>
                    </a:lnTo>
                    <a:lnTo>
                      <a:pt x="1034" y="625"/>
                    </a:lnTo>
                    <a:lnTo>
                      <a:pt x="1014" y="629"/>
                    </a:lnTo>
                    <a:lnTo>
                      <a:pt x="995" y="639"/>
                    </a:lnTo>
                    <a:lnTo>
                      <a:pt x="978" y="651"/>
                    </a:lnTo>
                    <a:lnTo>
                      <a:pt x="964" y="668"/>
                    </a:lnTo>
                    <a:lnTo>
                      <a:pt x="956" y="685"/>
                    </a:lnTo>
                    <a:lnTo>
                      <a:pt x="949" y="685"/>
                    </a:lnTo>
                    <a:lnTo>
                      <a:pt x="937" y="688"/>
                    </a:lnTo>
                    <a:lnTo>
                      <a:pt x="937" y="693"/>
                    </a:lnTo>
                    <a:lnTo>
                      <a:pt x="935" y="695"/>
                    </a:lnTo>
                    <a:lnTo>
                      <a:pt x="925" y="695"/>
                    </a:lnTo>
                    <a:lnTo>
                      <a:pt x="925" y="697"/>
                    </a:lnTo>
                    <a:lnTo>
                      <a:pt x="922" y="700"/>
                    </a:lnTo>
                    <a:lnTo>
                      <a:pt x="896" y="700"/>
                    </a:lnTo>
                    <a:lnTo>
                      <a:pt x="881" y="702"/>
                    </a:lnTo>
                    <a:lnTo>
                      <a:pt x="884" y="824"/>
                    </a:lnTo>
                    <a:lnTo>
                      <a:pt x="867" y="824"/>
                    </a:lnTo>
                    <a:lnTo>
                      <a:pt x="867" y="807"/>
                    </a:lnTo>
                    <a:lnTo>
                      <a:pt x="864" y="807"/>
                    </a:lnTo>
                    <a:lnTo>
                      <a:pt x="864" y="807"/>
                    </a:lnTo>
                    <a:lnTo>
                      <a:pt x="864" y="807"/>
                    </a:lnTo>
                    <a:lnTo>
                      <a:pt x="862" y="807"/>
                    </a:lnTo>
                    <a:lnTo>
                      <a:pt x="862" y="824"/>
                    </a:lnTo>
                    <a:lnTo>
                      <a:pt x="855" y="824"/>
                    </a:lnTo>
                    <a:lnTo>
                      <a:pt x="850" y="826"/>
                    </a:lnTo>
                    <a:lnTo>
                      <a:pt x="850" y="838"/>
                    </a:lnTo>
                    <a:lnTo>
                      <a:pt x="850" y="838"/>
                    </a:lnTo>
                    <a:lnTo>
                      <a:pt x="835" y="838"/>
                    </a:lnTo>
                    <a:lnTo>
                      <a:pt x="833" y="819"/>
                    </a:lnTo>
                    <a:lnTo>
                      <a:pt x="833" y="819"/>
                    </a:lnTo>
                    <a:lnTo>
                      <a:pt x="833" y="819"/>
                    </a:lnTo>
                    <a:lnTo>
                      <a:pt x="830" y="819"/>
                    </a:lnTo>
                    <a:lnTo>
                      <a:pt x="828" y="819"/>
                    </a:lnTo>
                    <a:lnTo>
                      <a:pt x="828" y="838"/>
                    </a:lnTo>
                    <a:lnTo>
                      <a:pt x="818" y="838"/>
                    </a:lnTo>
                    <a:lnTo>
                      <a:pt x="814" y="841"/>
                    </a:lnTo>
                    <a:lnTo>
                      <a:pt x="814" y="841"/>
                    </a:lnTo>
                    <a:lnTo>
                      <a:pt x="809" y="841"/>
                    </a:lnTo>
                    <a:lnTo>
                      <a:pt x="811" y="90"/>
                    </a:lnTo>
                    <a:lnTo>
                      <a:pt x="782" y="32"/>
                    </a:lnTo>
                    <a:lnTo>
                      <a:pt x="751" y="32"/>
                    </a:lnTo>
                    <a:lnTo>
                      <a:pt x="734" y="0"/>
                    </a:lnTo>
                    <a:lnTo>
                      <a:pt x="508" y="0"/>
                    </a:lnTo>
                    <a:lnTo>
                      <a:pt x="508" y="32"/>
                    </a:lnTo>
                    <a:lnTo>
                      <a:pt x="448" y="32"/>
                    </a:lnTo>
                    <a:lnTo>
                      <a:pt x="445" y="855"/>
                    </a:lnTo>
                    <a:lnTo>
                      <a:pt x="438" y="848"/>
                    </a:lnTo>
                    <a:lnTo>
                      <a:pt x="438" y="836"/>
                    </a:lnTo>
                    <a:lnTo>
                      <a:pt x="436" y="746"/>
                    </a:lnTo>
                    <a:lnTo>
                      <a:pt x="436" y="739"/>
                    </a:lnTo>
                    <a:lnTo>
                      <a:pt x="431" y="739"/>
                    </a:lnTo>
                    <a:lnTo>
                      <a:pt x="429" y="739"/>
                    </a:lnTo>
                    <a:lnTo>
                      <a:pt x="429" y="746"/>
                    </a:lnTo>
                    <a:lnTo>
                      <a:pt x="429" y="758"/>
                    </a:lnTo>
                    <a:lnTo>
                      <a:pt x="404" y="758"/>
                    </a:lnTo>
                    <a:lnTo>
                      <a:pt x="404" y="756"/>
                    </a:lnTo>
                    <a:lnTo>
                      <a:pt x="399" y="746"/>
                    </a:lnTo>
                    <a:lnTo>
                      <a:pt x="399" y="693"/>
                    </a:lnTo>
                    <a:lnTo>
                      <a:pt x="392" y="676"/>
                    </a:lnTo>
                    <a:lnTo>
                      <a:pt x="392" y="622"/>
                    </a:lnTo>
                    <a:lnTo>
                      <a:pt x="378" y="561"/>
                    </a:lnTo>
                    <a:lnTo>
                      <a:pt x="380" y="561"/>
                    </a:lnTo>
                    <a:lnTo>
                      <a:pt x="380" y="547"/>
                    </a:lnTo>
                    <a:lnTo>
                      <a:pt x="375" y="547"/>
                    </a:lnTo>
                    <a:lnTo>
                      <a:pt x="375" y="547"/>
                    </a:lnTo>
                    <a:lnTo>
                      <a:pt x="375" y="547"/>
                    </a:lnTo>
                    <a:lnTo>
                      <a:pt x="368" y="547"/>
                    </a:lnTo>
                    <a:lnTo>
                      <a:pt x="368" y="554"/>
                    </a:lnTo>
                    <a:lnTo>
                      <a:pt x="366" y="554"/>
                    </a:lnTo>
                    <a:lnTo>
                      <a:pt x="366" y="569"/>
                    </a:lnTo>
                    <a:lnTo>
                      <a:pt x="368" y="569"/>
                    </a:lnTo>
                    <a:lnTo>
                      <a:pt x="358" y="610"/>
                    </a:lnTo>
                    <a:lnTo>
                      <a:pt x="346" y="481"/>
                    </a:lnTo>
                    <a:lnTo>
                      <a:pt x="351" y="481"/>
                    </a:lnTo>
                    <a:lnTo>
                      <a:pt x="351" y="479"/>
                    </a:lnTo>
                    <a:lnTo>
                      <a:pt x="351" y="479"/>
                    </a:lnTo>
                    <a:lnTo>
                      <a:pt x="351" y="469"/>
                    </a:lnTo>
                    <a:lnTo>
                      <a:pt x="344" y="469"/>
                    </a:lnTo>
                    <a:lnTo>
                      <a:pt x="337" y="372"/>
                    </a:lnTo>
                    <a:lnTo>
                      <a:pt x="341" y="372"/>
                    </a:lnTo>
                    <a:lnTo>
                      <a:pt x="341" y="348"/>
                    </a:lnTo>
                    <a:lnTo>
                      <a:pt x="341" y="309"/>
                    </a:lnTo>
                    <a:lnTo>
                      <a:pt x="320" y="309"/>
                    </a:lnTo>
                    <a:lnTo>
                      <a:pt x="320" y="348"/>
                    </a:lnTo>
                    <a:lnTo>
                      <a:pt x="320" y="372"/>
                    </a:lnTo>
                    <a:lnTo>
                      <a:pt x="324" y="372"/>
                    </a:lnTo>
                    <a:lnTo>
                      <a:pt x="324" y="374"/>
                    </a:lnTo>
                    <a:lnTo>
                      <a:pt x="317" y="469"/>
                    </a:lnTo>
                    <a:lnTo>
                      <a:pt x="312" y="469"/>
                    </a:lnTo>
                    <a:lnTo>
                      <a:pt x="312" y="472"/>
                    </a:lnTo>
                    <a:lnTo>
                      <a:pt x="312" y="479"/>
                    </a:lnTo>
                    <a:lnTo>
                      <a:pt x="312" y="481"/>
                    </a:lnTo>
                    <a:lnTo>
                      <a:pt x="317" y="481"/>
                    </a:lnTo>
                    <a:lnTo>
                      <a:pt x="305" y="610"/>
                    </a:lnTo>
                    <a:lnTo>
                      <a:pt x="295" y="566"/>
                    </a:lnTo>
                    <a:lnTo>
                      <a:pt x="295" y="561"/>
                    </a:lnTo>
                    <a:lnTo>
                      <a:pt x="298" y="561"/>
                    </a:lnTo>
                    <a:lnTo>
                      <a:pt x="298" y="547"/>
                    </a:lnTo>
                    <a:lnTo>
                      <a:pt x="290" y="547"/>
                    </a:lnTo>
                    <a:lnTo>
                      <a:pt x="290" y="547"/>
                    </a:lnTo>
                    <a:lnTo>
                      <a:pt x="290" y="547"/>
                    </a:lnTo>
                    <a:lnTo>
                      <a:pt x="286" y="547"/>
                    </a:lnTo>
                    <a:lnTo>
                      <a:pt x="286" y="554"/>
                    </a:lnTo>
                    <a:lnTo>
                      <a:pt x="286" y="554"/>
                    </a:lnTo>
                    <a:lnTo>
                      <a:pt x="286" y="569"/>
                    </a:lnTo>
                    <a:lnTo>
                      <a:pt x="288" y="569"/>
                    </a:lnTo>
                    <a:lnTo>
                      <a:pt x="276" y="622"/>
                    </a:lnTo>
                    <a:lnTo>
                      <a:pt x="276" y="622"/>
                    </a:lnTo>
                    <a:lnTo>
                      <a:pt x="274" y="627"/>
                    </a:lnTo>
                    <a:lnTo>
                      <a:pt x="274" y="676"/>
                    </a:lnTo>
                    <a:lnTo>
                      <a:pt x="269" y="693"/>
                    </a:lnTo>
                    <a:lnTo>
                      <a:pt x="269" y="693"/>
                    </a:lnTo>
                    <a:lnTo>
                      <a:pt x="269" y="693"/>
                    </a:lnTo>
                    <a:lnTo>
                      <a:pt x="269" y="695"/>
                    </a:lnTo>
                    <a:lnTo>
                      <a:pt x="269" y="695"/>
                    </a:lnTo>
                    <a:lnTo>
                      <a:pt x="269" y="695"/>
                    </a:lnTo>
                    <a:lnTo>
                      <a:pt x="269" y="695"/>
                    </a:lnTo>
                    <a:lnTo>
                      <a:pt x="269" y="746"/>
                    </a:lnTo>
                    <a:lnTo>
                      <a:pt x="261" y="756"/>
                    </a:lnTo>
                    <a:lnTo>
                      <a:pt x="261" y="756"/>
                    </a:lnTo>
                    <a:lnTo>
                      <a:pt x="261" y="758"/>
                    </a:lnTo>
                    <a:lnTo>
                      <a:pt x="261" y="758"/>
                    </a:lnTo>
                    <a:lnTo>
                      <a:pt x="252" y="758"/>
                    </a:lnTo>
                    <a:lnTo>
                      <a:pt x="252" y="748"/>
                    </a:lnTo>
                    <a:lnTo>
                      <a:pt x="244" y="748"/>
                    </a:lnTo>
                    <a:lnTo>
                      <a:pt x="244" y="712"/>
                    </a:lnTo>
                    <a:lnTo>
                      <a:pt x="244" y="710"/>
                    </a:lnTo>
                    <a:lnTo>
                      <a:pt x="240" y="710"/>
                    </a:lnTo>
                    <a:lnTo>
                      <a:pt x="225" y="574"/>
                    </a:lnTo>
                    <a:lnTo>
                      <a:pt x="225" y="574"/>
                    </a:lnTo>
                    <a:lnTo>
                      <a:pt x="232" y="574"/>
                    </a:lnTo>
                    <a:lnTo>
                      <a:pt x="232" y="537"/>
                    </a:lnTo>
                    <a:lnTo>
                      <a:pt x="215" y="537"/>
                    </a:lnTo>
                    <a:lnTo>
                      <a:pt x="215" y="574"/>
                    </a:lnTo>
                    <a:lnTo>
                      <a:pt x="220" y="574"/>
                    </a:lnTo>
                    <a:lnTo>
                      <a:pt x="208" y="710"/>
                    </a:lnTo>
                    <a:lnTo>
                      <a:pt x="208" y="710"/>
                    </a:lnTo>
                    <a:lnTo>
                      <a:pt x="208" y="710"/>
                    </a:lnTo>
                    <a:lnTo>
                      <a:pt x="201" y="710"/>
                    </a:lnTo>
                    <a:lnTo>
                      <a:pt x="201" y="748"/>
                    </a:lnTo>
                    <a:lnTo>
                      <a:pt x="194" y="748"/>
                    </a:lnTo>
                    <a:lnTo>
                      <a:pt x="194" y="758"/>
                    </a:lnTo>
                    <a:lnTo>
                      <a:pt x="179" y="758"/>
                    </a:lnTo>
                    <a:lnTo>
                      <a:pt x="179" y="758"/>
                    </a:lnTo>
                    <a:lnTo>
                      <a:pt x="174" y="746"/>
                    </a:lnTo>
                    <a:lnTo>
                      <a:pt x="174" y="688"/>
                    </a:lnTo>
                    <a:lnTo>
                      <a:pt x="174" y="688"/>
                    </a:lnTo>
                    <a:lnTo>
                      <a:pt x="174" y="688"/>
                    </a:lnTo>
                    <a:lnTo>
                      <a:pt x="172" y="688"/>
                    </a:lnTo>
                    <a:lnTo>
                      <a:pt x="172" y="685"/>
                    </a:lnTo>
                    <a:lnTo>
                      <a:pt x="172" y="685"/>
                    </a:lnTo>
                    <a:lnTo>
                      <a:pt x="172" y="685"/>
                    </a:lnTo>
                    <a:lnTo>
                      <a:pt x="169" y="683"/>
                    </a:lnTo>
                    <a:lnTo>
                      <a:pt x="169" y="617"/>
                    </a:lnTo>
                    <a:lnTo>
                      <a:pt x="169" y="617"/>
                    </a:lnTo>
                    <a:lnTo>
                      <a:pt x="169" y="615"/>
                    </a:lnTo>
                    <a:lnTo>
                      <a:pt x="167" y="615"/>
                    </a:lnTo>
                    <a:lnTo>
                      <a:pt x="167" y="615"/>
                    </a:lnTo>
                    <a:lnTo>
                      <a:pt x="167" y="610"/>
                    </a:lnTo>
                    <a:lnTo>
                      <a:pt x="167" y="610"/>
                    </a:lnTo>
                    <a:lnTo>
                      <a:pt x="167" y="610"/>
                    </a:lnTo>
                    <a:lnTo>
                      <a:pt x="165" y="610"/>
                    </a:lnTo>
                    <a:lnTo>
                      <a:pt x="165" y="610"/>
                    </a:lnTo>
                    <a:lnTo>
                      <a:pt x="155" y="569"/>
                    </a:lnTo>
                    <a:lnTo>
                      <a:pt x="157" y="569"/>
                    </a:lnTo>
                    <a:lnTo>
                      <a:pt x="157" y="557"/>
                    </a:lnTo>
                    <a:lnTo>
                      <a:pt x="155" y="557"/>
                    </a:lnTo>
                    <a:lnTo>
                      <a:pt x="155" y="547"/>
                    </a:lnTo>
                    <a:lnTo>
                      <a:pt x="148" y="547"/>
                    </a:lnTo>
                    <a:lnTo>
                      <a:pt x="148" y="547"/>
                    </a:lnTo>
                    <a:lnTo>
                      <a:pt x="148" y="547"/>
                    </a:lnTo>
                    <a:lnTo>
                      <a:pt x="143" y="547"/>
                    </a:lnTo>
                    <a:lnTo>
                      <a:pt x="143" y="561"/>
                    </a:lnTo>
                    <a:lnTo>
                      <a:pt x="145" y="561"/>
                    </a:lnTo>
                    <a:lnTo>
                      <a:pt x="136" y="603"/>
                    </a:lnTo>
                    <a:lnTo>
                      <a:pt x="123" y="479"/>
                    </a:lnTo>
                    <a:lnTo>
                      <a:pt x="131" y="476"/>
                    </a:lnTo>
                    <a:lnTo>
                      <a:pt x="131" y="476"/>
                    </a:lnTo>
                    <a:lnTo>
                      <a:pt x="131" y="467"/>
                    </a:lnTo>
                    <a:lnTo>
                      <a:pt x="128" y="464"/>
                    </a:lnTo>
                    <a:lnTo>
                      <a:pt x="123" y="464"/>
                    </a:lnTo>
                    <a:lnTo>
                      <a:pt x="116" y="370"/>
                    </a:lnTo>
                    <a:lnTo>
                      <a:pt x="116" y="370"/>
                    </a:lnTo>
                    <a:lnTo>
                      <a:pt x="121" y="370"/>
                    </a:lnTo>
                    <a:lnTo>
                      <a:pt x="121" y="343"/>
                    </a:lnTo>
                    <a:lnTo>
                      <a:pt x="121" y="304"/>
                    </a:lnTo>
                    <a:lnTo>
                      <a:pt x="99" y="304"/>
                    </a:lnTo>
                    <a:lnTo>
                      <a:pt x="99" y="343"/>
                    </a:lnTo>
                    <a:lnTo>
                      <a:pt x="99" y="370"/>
                    </a:lnTo>
                    <a:lnTo>
                      <a:pt x="104" y="370"/>
                    </a:lnTo>
                    <a:lnTo>
                      <a:pt x="97" y="464"/>
                    </a:lnTo>
                    <a:lnTo>
                      <a:pt x="90" y="464"/>
                    </a:lnTo>
                    <a:lnTo>
                      <a:pt x="90" y="474"/>
                    </a:lnTo>
                    <a:lnTo>
                      <a:pt x="90" y="474"/>
                    </a:lnTo>
                    <a:lnTo>
                      <a:pt x="90" y="476"/>
                    </a:lnTo>
                    <a:lnTo>
                      <a:pt x="94" y="476"/>
                    </a:lnTo>
                    <a:lnTo>
                      <a:pt x="82" y="603"/>
                    </a:lnTo>
                    <a:lnTo>
                      <a:pt x="75" y="569"/>
                    </a:lnTo>
                    <a:lnTo>
                      <a:pt x="75" y="569"/>
                    </a:lnTo>
                    <a:lnTo>
                      <a:pt x="75" y="554"/>
                    </a:lnTo>
                    <a:lnTo>
                      <a:pt x="70" y="554"/>
                    </a:lnTo>
                    <a:lnTo>
                      <a:pt x="70" y="549"/>
                    </a:lnTo>
                    <a:lnTo>
                      <a:pt x="65" y="549"/>
                    </a:lnTo>
                    <a:lnTo>
                      <a:pt x="65" y="547"/>
                    </a:lnTo>
                    <a:lnTo>
                      <a:pt x="65" y="549"/>
                    </a:lnTo>
                    <a:lnTo>
                      <a:pt x="60" y="549"/>
                    </a:lnTo>
                    <a:lnTo>
                      <a:pt x="60" y="561"/>
                    </a:lnTo>
                    <a:lnTo>
                      <a:pt x="63" y="561"/>
                    </a:lnTo>
                    <a:lnTo>
                      <a:pt x="51" y="610"/>
                    </a:lnTo>
                    <a:lnTo>
                      <a:pt x="51" y="610"/>
                    </a:lnTo>
                    <a:lnTo>
                      <a:pt x="48" y="610"/>
                    </a:lnTo>
                    <a:lnTo>
                      <a:pt x="46" y="610"/>
                    </a:lnTo>
                    <a:lnTo>
                      <a:pt x="46" y="683"/>
                    </a:lnTo>
                    <a:lnTo>
                      <a:pt x="41" y="685"/>
                    </a:lnTo>
                    <a:lnTo>
                      <a:pt x="41" y="700"/>
                    </a:lnTo>
                    <a:lnTo>
                      <a:pt x="41" y="746"/>
                    </a:lnTo>
                    <a:lnTo>
                      <a:pt x="34" y="756"/>
                    </a:lnTo>
                    <a:lnTo>
                      <a:pt x="34" y="758"/>
                    </a:lnTo>
                    <a:lnTo>
                      <a:pt x="19" y="758"/>
                    </a:lnTo>
                    <a:lnTo>
                      <a:pt x="17" y="746"/>
                    </a:lnTo>
                    <a:lnTo>
                      <a:pt x="17" y="739"/>
                    </a:lnTo>
                    <a:lnTo>
                      <a:pt x="17" y="739"/>
                    </a:lnTo>
                    <a:lnTo>
                      <a:pt x="12" y="739"/>
                    </a:lnTo>
                    <a:lnTo>
                      <a:pt x="12" y="746"/>
                    </a:lnTo>
                    <a:lnTo>
                      <a:pt x="7" y="836"/>
                    </a:lnTo>
                    <a:lnTo>
                      <a:pt x="7" y="848"/>
                    </a:lnTo>
                    <a:lnTo>
                      <a:pt x="5" y="851"/>
                    </a:lnTo>
                    <a:lnTo>
                      <a:pt x="10" y="365"/>
                    </a:lnTo>
                    <a:lnTo>
                      <a:pt x="12" y="30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ïsľiďè"/>
              <p:cNvSpPr/>
              <p:nvPr/>
            </p:nvSpPr>
            <p:spPr bwMode="auto">
              <a:xfrm>
                <a:off x="4070883" y="4596926"/>
                <a:ext cx="2027498" cy="2261074"/>
              </a:xfrm>
              <a:custGeom>
                <a:avLst/>
                <a:gdLst>
                  <a:gd name="T0" fmla="*/ 1242 w 1276"/>
                  <a:gd name="T1" fmla="*/ 529 h 1423"/>
                  <a:gd name="T2" fmla="*/ 1225 w 1276"/>
                  <a:gd name="T3" fmla="*/ 527 h 1423"/>
                  <a:gd name="T4" fmla="*/ 1196 w 1276"/>
                  <a:gd name="T5" fmla="*/ 505 h 1423"/>
                  <a:gd name="T6" fmla="*/ 1172 w 1276"/>
                  <a:gd name="T7" fmla="*/ 483 h 1423"/>
                  <a:gd name="T8" fmla="*/ 1148 w 1276"/>
                  <a:gd name="T9" fmla="*/ 461 h 1423"/>
                  <a:gd name="T10" fmla="*/ 1126 w 1276"/>
                  <a:gd name="T11" fmla="*/ 439 h 1423"/>
                  <a:gd name="T12" fmla="*/ 1043 w 1276"/>
                  <a:gd name="T13" fmla="*/ 434 h 1423"/>
                  <a:gd name="T14" fmla="*/ 1005 w 1276"/>
                  <a:gd name="T15" fmla="*/ 447 h 1423"/>
                  <a:gd name="T16" fmla="*/ 985 w 1276"/>
                  <a:gd name="T17" fmla="*/ 461 h 1423"/>
                  <a:gd name="T18" fmla="*/ 981 w 1276"/>
                  <a:gd name="T19" fmla="*/ 481 h 1423"/>
                  <a:gd name="T20" fmla="*/ 959 w 1276"/>
                  <a:gd name="T21" fmla="*/ 495 h 1423"/>
                  <a:gd name="T22" fmla="*/ 939 w 1276"/>
                  <a:gd name="T23" fmla="*/ 505 h 1423"/>
                  <a:gd name="T24" fmla="*/ 937 w 1276"/>
                  <a:gd name="T25" fmla="*/ 524 h 1423"/>
                  <a:gd name="T26" fmla="*/ 913 w 1276"/>
                  <a:gd name="T27" fmla="*/ 529 h 1423"/>
                  <a:gd name="T28" fmla="*/ 840 w 1276"/>
                  <a:gd name="T29" fmla="*/ 534 h 1423"/>
                  <a:gd name="T30" fmla="*/ 840 w 1276"/>
                  <a:gd name="T31" fmla="*/ 595 h 1423"/>
                  <a:gd name="T32" fmla="*/ 765 w 1276"/>
                  <a:gd name="T33" fmla="*/ 876 h 1423"/>
                  <a:gd name="T34" fmla="*/ 763 w 1276"/>
                  <a:gd name="T35" fmla="*/ 544 h 1423"/>
                  <a:gd name="T36" fmla="*/ 690 w 1276"/>
                  <a:gd name="T37" fmla="*/ 539 h 1423"/>
                  <a:gd name="T38" fmla="*/ 668 w 1276"/>
                  <a:gd name="T39" fmla="*/ 534 h 1423"/>
                  <a:gd name="T40" fmla="*/ 661 w 1276"/>
                  <a:gd name="T41" fmla="*/ 515 h 1423"/>
                  <a:gd name="T42" fmla="*/ 646 w 1276"/>
                  <a:gd name="T43" fmla="*/ 502 h 1423"/>
                  <a:gd name="T44" fmla="*/ 625 w 1276"/>
                  <a:gd name="T45" fmla="*/ 490 h 1423"/>
                  <a:gd name="T46" fmla="*/ 617 w 1276"/>
                  <a:gd name="T47" fmla="*/ 471 h 1423"/>
                  <a:gd name="T48" fmla="*/ 600 w 1276"/>
                  <a:gd name="T49" fmla="*/ 456 h 1423"/>
                  <a:gd name="T50" fmla="*/ 559 w 1276"/>
                  <a:gd name="T51" fmla="*/ 444 h 1423"/>
                  <a:gd name="T52" fmla="*/ 482 w 1276"/>
                  <a:gd name="T53" fmla="*/ 449 h 1423"/>
                  <a:gd name="T54" fmla="*/ 460 w 1276"/>
                  <a:gd name="T55" fmla="*/ 471 h 1423"/>
                  <a:gd name="T56" fmla="*/ 436 w 1276"/>
                  <a:gd name="T57" fmla="*/ 493 h 1423"/>
                  <a:gd name="T58" fmla="*/ 411 w 1276"/>
                  <a:gd name="T59" fmla="*/ 512 h 1423"/>
                  <a:gd name="T60" fmla="*/ 385 w 1276"/>
                  <a:gd name="T61" fmla="*/ 534 h 1423"/>
                  <a:gd name="T62" fmla="*/ 382 w 1276"/>
                  <a:gd name="T63" fmla="*/ 536 h 1423"/>
                  <a:gd name="T64" fmla="*/ 322 w 1276"/>
                  <a:gd name="T65" fmla="*/ 328 h 1423"/>
                  <a:gd name="T66" fmla="*/ 264 w 1276"/>
                  <a:gd name="T67" fmla="*/ 274 h 1423"/>
                  <a:gd name="T68" fmla="*/ 201 w 1276"/>
                  <a:gd name="T69" fmla="*/ 233 h 1423"/>
                  <a:gd name="T70" fmla="*/ 179 w 1276"/>
                  <a:gd name="T71" fmla="*/ 328 h 1423"/>
                  <a:gd name="T72" fmla="*/ 181 w 1276"/>
                  <a:gd name="T73" fmla="*/ 255 h 1423"/>
                  <a:gd name="T74" fmla="*/ 179 w 1276"/>
                  <a:gd name="T75" fmla="*/ 252 h 1423"/>
                  <a:gd name="T76" fmla="*/ 181 w 1276"/>
                  <a:gd name="T77" fmla="*/ 213 h 1423"/>
                  <a:gd name="T78" fmla="*/ 179 w 1276"/>
                  <a:gd name="T79" fmla="*/ 213 h 1423"/>
                  <a:gd name="T80" fmla="*/ 181 w 1276"/>
                  <a:gd name="T81" fmla="*/ 174 h 1423"/>
                  <a:gd name="T82" fmla="*/ 179 w 1276"/>
                  <a:gd name="T83" fmla="*/ 172 h 1423"/>
                  <a:gd name="T84" fmla="*/ 116 w 1276"/>
                  <a:gd name="T85" fmla="*/ 109 h 1423"/>
                  <a:gd name="T86" fmla="*/ 29 w 1276"/>
                  <a:gd name="T87" fmla="*/ 104 h 1423"/>
                  <a:gd name="T88" fmla="*/ 29 w 1276"/>
                  <a:gd name="T89" fmla="*/ 31 h 1423"/>
                  <a:gd name="T90" fmla="*/ 29 w 1276"/>
                  <a:gd name="T91" fmla="*/ 9 h 1423"/>
                  <a:gd name="T92" fmla="*/ 29 w 1276"/>
                  <a:gd name="T93" fmla="*/ 0 h 1423"/>
                  <a:gd name="T94" fmla="*/ 0 w 1276"/>
                  <a:gd name="T95" fmla="*/ 1423 h 1423"/>
                  <a:gd name="T96" fmla="*/ 1276 w 1276"/>
                  <a:gd name="T97" fmla="*/ 534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76" h="1423">
                    <a:moveTo>
                      <a:pt x="1276" y="534"/>
                    </a:moveTo>
                    <a:lnTo>
                      <a:pt x="1242" y="529"/>
                    </a:lnTo>
                    <a:lnTo>
                      <a:pt x="1223" y="532"/>
                    </a:lnTo>
                    <a:lnTo>
                      <a:pt x="1225" y="527"/>
                    </a:lnTo>
                    <a:lnTo>
                      <a:pt x="1196" y="524"/>
                    </a:lnTo>
                    <a:lnTo>
                      <a:pt x="1196" y="505"/>
                    </a:lnTo>
                    <a:lnTo>
                      <a:pt x="1172" y="502"/>
                    </a:lnTo>
                    <a:lnTo>
                      <a:pt x="1172" y="483"/>
                    </a:lnTo>
                    <a:lnTo>
                      <a:pt x="1148" y="481"/>
                    </a:lnTo>
                    <a:lnTo>
                      <a:pt x="1148" y="461"/>
                    </a:lnTo>
                    <a:lnTo>
                      <a:pt x="1123" y="459"/>
                    </a:lnTo>
                    <a:lnTo>
                      <a:pt x="1126" y="439"/>
                    </a:lnTo>
                    <a:lnTo>
                      <a:pt x="1094" y="434"/>
                    </a:lnTo>
                    <a:lnTo>
                      <a:pt x="1043" y="434"/>
                    </a:lnTo>
                    <a:lnTo>
                      <a:pt x="1007" y="439"/>
                    </a:lnTo>
                    <a:lnTo>
                      <a:pt x="1005" y="447"/>
                    </a:lnTo>
                    <a:lnTo>
                      <a:pt x="1005" y="459"/>
                    </a:lnTo>
                    <a:lnTo>
                      <a:pt x="985" y="461"/>
                    </a:lnTo>
                    <a:lnTo>
                      <a:pt x="983" y="471"/>
                    </a:lnTo>
                    <a:lnTo>
                      <a:pt x="981" y="481"/>
                    </a:lnTo>
                    <a:lnTo>
                      <a:pt x="964" y="483"/>
                    </a:lnTo>
                    <a:lnTo>
                      <a:pt x="959" y="495"/>
                    </a:lnTo>
                    <a:lnTo>
                      <a:pt x="959" y="502"/>
                    </a:lnTo>
                    <a:lnTo>
                      <a:pt x="939" y="505"/>
                    </a:lnTo>
                    <a:lnTo>
                      <a:pt x="937" y="517"/>
                    </a:lnTo>
                    <a:lnTo>
                      <a:pt x="937" y="524"/>
                    </a:lnTo>
                    <a:lnTo>
                      <a:pt x="915" y="527"/>
                    </a:lnTo>
                    <a:lnTo>
                      <a:pt x="913" y="529"/>
                    </a:lnTo>
                    <a:lnTo>
                      <a:pt x="893" y="527"/>
                    </a:lnTo>
                    <a:lnTo>
                      <a:pt x="840" y="534"/>
                    </a:lnTo>
                    <a:lnTo>
                      <a:pt x="840" y="595"/>
                    </a:lnTo>
                    <a:lnTo>
                      <a:pt x="840" y="595"/>
                    </a:lnTo>
                    <a:lnTo>
                      <a:pt x="840" y="876"/>
                    </a:lnTo>
                    <a:lnTo>
                      <a:pt x="765" y="876"/>
                    </a:lnTo>
                    <a:lnTo>
                      <a:pt x="763" y="600"/>
                    </a:lnTo>
                    <a:lnTo>
                      <a:pt x="763" y="544"/>
                    </a:lnTo>
                    <a:lnTo>
                      <a:pt x="707" y="536"/>
                    </a:lnTo>
                    <a:lnTo>
                      <a:pt x="690" y="539"/>
                    </a:lnTo>
                    <a:lnTo>
                      <a:pt x="688" y="536"/>
                    </a:lnTo>
                    <a:lnTo>
                      <a:pt x="668" y="534"/>
                    </a:lnTo>
                    <a:lnTo>
                      <a:pt x="668" y="527"/>
                    </a:lnTo>
                    <a:lnTo>
                      <a:pt x="661" y="515"/>
                    </a:lnTo>
                    <a:lnTo>
                      <a:pt x="646" y="512"/>
                    </a:lnTo>
                    <a:lnTo>
                      <a:pt x="646" y="502"/>
                    </a:lnTo>
                    <a:lnTo>
                      <a:pt x="639" y="493"/>
                    </a:lnTo>
                    <a:lnTo>
                      <a:pt x="625" y="490"/>
                    </a:lnTo>
                    <a:lnTo>
                      <a:pt x="625" y="481"/>
                    </a:lnTo>
                    <a:lnTo>
                      <a:pt x="617" y="471"/>
                    </a:lnTo>
                    <a:lnTo>
                      <a:pt x="603" y="468"/>
                    </a:lnTo>
                    <a:lnTo>
                      <a:pt x="600" y="456"/>
                    </a:lnTo>
                    <a:lnTo>
                      <a:pt x="598" y="449"/>
                    </a:lnTo>
                    <a:lnTo>
                      <a:pt x="559" y="444"/>
                    </a:lnTo>
                    <a:lnTo>
                      <a:pt x="511" y="444"/>
                    </a:lnTo>
                    <a:lnTo>
                      <a:pt x="482" y="449"/>
                    </a:lnTo>
                    <a:lnTo>
                      <a:pt x="482" y="466"/>
                    </a:lnTo>
                    <a:lnTo>
                      <a:pt x="460" y="471"/>
                    </a:lnTo>
                    <a:lnTo>
                      <a:pt x="460" y="488"/>
                    </a:lnTo>
                    <a:lnTo>
                      <a:pt x="436" y="493"/>
                    </a:lnTo>
                    <a:lnTo>
                      <a:pt x="436" y="510"/>
                    </a:lnTo>
                    <a:lnTo>
                      <a:pt x="411" y="512"/>
                    </a:lnTo>
                    <a:lnTo>
                      <a:pt x="411" y="532"/>
                    </a:lnTo>
                    <a:lnTo>
                      <a:pt x="385" y="534"/>
                    </a:lnTo>
                    <a:lnTo>
                      <a:pt x="385" y="536"/>
                    </a:lnTo>
                    <a:lnTo>
                      <a:pt x="382" y="536"/>
                    </a:lnTo>
                    <a:lnTo>
                      <a:pt x="382" y="328"/>
                    </a:lnTo>
                    <a:lnTo>
                      <a:pt x="322" y="328"/>
                    </a:lnTo>
                    <a:lnTo>
                      <a:pt x="322" y="274"/>
                    </a:lnTo>
                    <a:lnTo>
                      <a:pt x="264" y="274"/>
                    </a:lnTo>
                    <a:lnTo>
                      <a:pt x="264" y="233"/>
                    </a:lnTo>
                    <a:lnTo>
                      <a:pt x="201" y="233"/>
                    </a:lnTo>
                    <a:lnTo>
                      <a:pt x="201" y="328"/>
                    </a:lnTo>
                    <a:lnTo>
                      <a:pt x="179" y="328"/>
                    </a:lnTo>
                    <a:lnTo>
                      <a:pt x="179" y="257"/>
                    </a:lnTo>
                    <a:lnTo>
                      <a:pt x="181" y="255"/>
                    </a:lnTo>
                    <a:lnTo>
                      <a:pt x="181" y="252"/>
                    </a:lnTo>
                    <a:lnTo>
                      <a:pt x="179" y="252"/>
                    </a:lnTo>
                    <a:lnTo>
                      <a:pt x="179" y="218"/>
                    </a:lnTo>
                    <a:lnTo>
                      <a:pt x="181" y="213"/>
                    </a:lnTo>
                    <a:lnTo>
                      <a:pt x="181" y="213"/>
                    </a:lnTo>
                    <a:lnTo>
                      <a:pt x="179" y="213"/>
                    </a:lnTo>
                    <a:lnTo>
                      <a:pt x="179" y="177"/>
                    </a:lnTo>
                    <a:lnTo>
                      <a:pt x="181" y="174"/>
                    </a:lnTo>
                    <a:lnTo>
                      <a:pt x="181" y="172"/>
                    </a:lnTo>
                    <a:lnTo>
                      <a:pt x="179" y="172"/>
                    </a:lnTo>
                    <a:lnTo>
                      <a:pt x="179" y="114"/>
                    </a:lnTo>
                    <a:lnTo>
                      <a:pt x="116" y="109"/>
                    </a:lnTo>
                    <a:lnTo>
                      <a:pt x="43" y="104"/>
                    </a:lnTo>
                    <a:lnTo>
                      <a:pt x="29" y="104"/>
                    </a:lnTo>
                    <a:lnTo>
                      <a:pt x="29" y="51"/>
                    </a:lnTo>
                    <a:lnTo>
                      <a:pt x="29" y="31"/>
                    </a:lnTo>
                    <a:lnTo>
                      <a:pt x="29" y="26"/>
                    </a:lnTo>
                    <a:lnTo>
                      <a:pt x="29" y="9"/>
                    </a:lnTo>
                    <a:lnTo>
                      <a:pt x="29" y="4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1423"/>
                    </a:lnTo>
                    <a:lnTo>
                      <a:pt x="1276" y="1423"/>
                    </a:lnTo>
                    <a:lnTo>
                      <a:pt x="1276" y="5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i$ḷíďè"/>
              <p:cNvSpPr/>
              <p:nvPr/>
            </p:nvSpPr>
            <p:spPr bwMode="auto">
              <a:xfrm>
                <a:off x="2035441" y="4113886"/>
                <a:ext cx="2035444" cy="2744114"/>
              </a:xfrm>
              <a:custGeom>
                <a:avLst/>
                <a:gdLst>
                  <a:gd name="T0" fmla="*/ 1281 w 1281"/>
                  <a:gd name="T1" fmla="*/ 1727 h 1727"/>
                  <a:gd name="T2" fmla="*/ 1194 w 1281"/>
                  <a:gd name="T3" fmla="*/ 304 h 1727"/>
                  <a:gd name="T4" fmla="*/ 1194 w 1281"/>
                  <a:gd name="T5" fmla="*/ 284 h 1727"/>
                  <a:gd name="T6" fmla="*/ 1194 w 1281"/>
                  <a:gd name="T7" fmla="*/ 265 h 1727"/>
                  <a:gd name="T8" fmla="*/ 1080 w 1281"/>
                  <a:gd name="T9" fmla="*/ 126 h 1727"/>
                  <a:gd name="T10" fmla="*/ 1073 w 1281"/>
                  <a:gd name="T11" fmla="*/ 80 h 1727"/>
                  <a:gd name="T12" fmla="*/ 1063 w 1281"/>
                  <a:gd name="T13" fmla="*/ 92 h 1727"/>
                  <a:gd name="T14" fmla="*/ 1063 w 1281"/>
                  <a:gd name="T15" fmla="*/ 12 h 1727"/>
                  <a:gd name="T16" fmla="*/ 1061 w 1281"/>
                  <a:gd name="T17" fmla="*/ 0 h 1727"/>
                  <a:gd name="T18" fmla="*/ 1053 w 1281"/>
                  <a:gd name="T19" fmla="*/ 92 h 1727"/>
                  <a:gd name="T20" fmla="*/ 1053 w 1281"/>
                  <a:gd name="T21" fmla="*/ 12 h 1727"/>
                  <a:gd name="T22" fmla="*/ 1048 w 1281"/>
                  <a:gd name="T23" fmla="*/ 0 h 1727"/>
                  <a:gd name="T24" fmla="*/ 1041 w 1281"/>
                  <a:gd name="T25" fmla="*/ 92 h 1727"/>
                  <a:gd name="T26" fmla="*/ 1041 w 1281"/>
                  <a:gd name="T27" fmla="*/ 12 h 1727"/>
                  <a:gd name="T28" fmla="*/ 1039 w 1281"/>
                  <a:gd name="T29" fmla="*/ 0 h 1727"/>
                  <a:gd name="T30" fmla="*/ 1031 w 1281"/>
                  <a:gd name="T31" fmla="*/ 92 h 1727"/>
                  <a:gd name="T32" fmla="*/ 1031 w 1281"/>
                  <a:gd name="T33" fmla="*/ 12 h 1727"/>
                  <a:gd name="T34" fmla="*/ 1027 w 1281"/>
                  <a:gd name="T35" fmla="*/ 0 h 1727"/>
                  <a:gd name="T36" fmla="*/ 1019 w 1281"/>
                  <a:gd name="T37" fmla="*/ 92 h 1727"/>
                  <a:gd name="T38" fmla="*/ 1019 w 1281"/>
                  <a:gd name="T39" fmla="*/ 12 h 1727"/>
                  <a:gd name="T40" fmla="*/ 1017 w 1281"/>
                  <a:gd name="T41" fmla="*/ 0 h 1727"/>
                  <a:gd name="T42" fmla="*/ 1010 w 1281"/>
                  <a:gd name="T43" fmla="*/ 92 h 1727"/>
                  <a:gd name="T44" fmla="*/ 1000 w 1281"/>
                  <a:gd name="T45" fmla="*/ 80 h 1727"/>
                  <a:gd name="T46" fmla="*/ 1000 w 1281"/>
                  <a:gd name="T47" fmla="*/ 257 h 1727"/>
                  <a:gd name="T48" fmla="*/ 1000 w 1281"/>
                  <a:gd name="T49" fmla="*/ 282 h 1727"/>
                  <a:gd name="T50" fmla="*/ 971 w 1281"/>
                  <a:gd name="T51" fmla="*/ 304 h 1727"/>
                  <a:gd name="T52" fmla="*/ 971 w 1281"/>
                  <a:gd name="T53" fmla="*/ 313 h 1727"/>
                  <a:gd name="T54" fmla="*/ 971 w 1281"/>
                  <a:gd name="T55" fmla="*/ 335 h 1727"/>
                  <a:gd name="T56" fmla="*/ 971 w 1281"/>
                  <a:gd name="T57" fmla="*/ 403 h 1727"/>
                  <a:gd name="T58" fmla="*/ 968 w 1281"/>
                  <a:gd name="T59" fmla="*/ 413 h 1727"/>
                  <a:gd name="T60" fmla="*/ 932 w 1281"/>
                  <a:gd name="T61" fmla="*/ 738 h 1727"/>
                  <a:gd name="T62" fmla="*/ 814 w 1281"/>
                  <a:gd name="T63" fmla="*/ 515 h 1727"/>
                  <a:gd name="T64" fmla="*/ 746 w 1281"/>
                  <a:gd name="T65" fmla="*/ 386 h 1727"/>
                  <a:gd name="T66" fmla="*/ 719 w 1281"/>
                  <a:gd name="T67" fmla="*/ 515 h 1727"/>
                  <a:gd name="T68" fmla="*/ 608 w 1281"/>
                  <a:gd name="T69" fmla="*/ 386 h 1727"/>
                  <a:gd name="T70" fmla="*/ 557 w 1281"/>
                  <a:gd name="T71" fmla="*/ 515 h 1727"/>
                  <a:gd name="T72" fmla="*/ 513 w 1281"/>
                  <a:gd name="T73" fmla="*/ 1195 h 1727"/>
                  <a:gd name="T74" fmla="*/ 458 w 1281"/>
                  <a:gd name="T75" fmla="*/ 1200 h 1727"/>
                  <a:gd name="T76" fmla="*/ 431 w 1281"/>
                  <a:gd name="T77" fmla="*/ 1202 h 1727"/>
                  <a:gd name="T78" fmla="*/ 412 w 1281"/>
                  <a:gd name="T79" fmla="*/ 1180 h 1727"/>
                  <a:gd name="T80" fmla="*/ 370 w 1281"/>
                  <a:gd name="T81" fmla="*/ 1207 h 1727"/>
                  <a:gd name="T82" fmla="*/ 370 w 1281"/>
                  <a:gd name="T83" fmla="*/ 1210 h 1727"/>
                  <a:gd name="T84" fmla="*/ 370 w 1281"/>
                  <a:gd name="T85" fmla="*/ 1200 h 1727"/>
                  <a:gd name="T86" fmla="*/ 322 w 1281"/>
                  <a:gd name="T87" fmla="*/ 1188 h 1727"/>
                  <a:gd name="T88" fmla="*/ 312 w 1281"/>
                  <a:gd name="T89" fmla="*/ 1202 h 1727"/>
                  <a:gd name="T90" fmla="*/ 269 w 1281"/>
                  <a:gd name="T91" fmla="*/ 1197 h 1727"/>
                  <a:gd name="T92" fmla="*/ 140 w 1281"/>
                  <a:gd name="T93" fmla="*/ 1193 h 1727"/>
                  <a:gd name="T94" fmla="*/ 0 w 1281"/>
                  <a:gd name="T95" fmla="*/ 1210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81" h="1727">
                    <a:moveTo>
                      <a:pt x="0" y="1727"/>
                    </a:moveTo>
                    <a:lnTo>
                      <a:pt x="1281" y="1727"/>
                    </a:lnTo>
                    <a:lnTo>
                      <a:pt x="1281" y="304"/>
                    </a:lnTo>
                    <a:lnTo>
                      <a:pt x="1194" y="304"/>
                    </a:lnTo>
                    <a:lnTo>
                      <a:pt x="1194" y="291"/>
                    </a:lnTo>
                    <a:lnTo>
                      <a:pt x="1194" y="284"/>
                    </a:lnTo>
                    <a:lnTo>
                      <a:pt x="1194" y="267"/>
                    </a:lnTo>
                    <a:lnTo>
                      <a:pt x="1194" y="265"/>
                    </a:lnTo>
                    <a:lnTo>
                      <a:pt x="1080" y="265"/>
                    </a:lnTo>
                    <a:lnTo>
                      <a:pt x="1080" y="126"/>
                    </a:lnTo>
                    <a:lnTo>
                      <a:pt x="1080" y="80"/>
                    </a:lnTo>
                    <a:lnTo>
                      <a:pt x="1073" y="80"/>
                    </a:lnTo>
                    <a:lnTo>
                      <a:pt x="1073" y="92"/>
                    </a:lnTo>
                    <a:lnTo>
                      <a:pt x="1063" y="92"/>
                    </a:lnTo>
                    <a:lnTo>
                      <a:pt x="1063" y="12"/>
                    </a:lnTo>
                    <a:lnTo>
                      <a:pt x="1063" y="12"/>
                    </a:lnTo>
                    <a:lnTo>
                      <a:pt x="1063" y="0"/>
                    </a:lnTo>
                    <a:lnTo>
                      <a:pt x="1061" y="0"/>
                    </a:lnTo>
                    <a:lnTo>
                      <a:pt x="1061" y="92"/>
                    </a:lnTo>
                    <a:lnTo>
                      <a:pt x="1053" y="92"/>
                    </a:lnTo>
                    <a:lnTo>
                      <a:pt x="1053" y="12"/>
                    </a:lnTo>
                    <a:lnTo>
                      <a:pt x="1053" y="12"/>
                    </a:lnTo>
                    <a:lnTo>
                      <a:pt x="1053" y="0"/>
                    </a:lnTo>
                    <a:lnTo>
                      <a:pt x="1048" y="0"/>
                    </a:lnTo>
                    <a:lnTo>
                      <a:pt x="1048" y="92"/>
                    </a:lnTo>
                    <a:lnTo>
                      <a:pt x="1041" y="92"/>
                    </a:lnTo>
                    <a:lnTo>
                      <a:pt x="1041" y="12"/>
                    </a:lnTo>
                    <a:lnTo>
                      <a:pt x="1041" y="12"/>
                    </a:lnTo>
                    <a:lnTo>
                      <a:pt x="1041" y="0"/>
                    </a:lnTo>
                    <a:lnTo>
                      <a:pt x="1039" y="0"/>
                    </a:lnTo>
                    <a:lnTo>
                      <a:pt x="1039" y="92"/>
                    </a:lnTo>
                    <a:lnTo>
                      <a:pt x="1031" y="92"/>
                    </a:lnTo>
                    <a:lnTo>
                      <a:pt x="1031" y="12"/>
                    </a:lnTo>
                    <a:lnTo>
                      <a:pt x="1031" y="12"/>
                    </a:lnTo>
                    <a:lnTo>
                      <a:pt x="1029" y="0"/>
                    </a:lnTo>
                    <a:lnTo>
                      <a:pt x="1027" y="0"/>
                    </a:lnTo>
                    <a:lnTo>
                      <a:pt x="1027" y="92"/>
                    </a:lnTo>
                    <a:lnTo>
                      <a:pt x="1019" y="92"/>
                    </a:lnTo>
                    <a:lnTo>
                      <a:pt x="1019" y="12"/>
                    </a:lnTo>
                    <a:lnTo>
                      <a:pt x="1019" y="12"/>
                    </a:lnTo>
                    <a:lnTo>
                      <a:pt x="1019" y="0"/>
                    </a:lnTo>
                    <a:lnTo>
                      <a:pt x="1017" y="0"/>
                    </a:lnTo>
                    <a:lnTo>
                      <a:pt x="1017" y="92"/>
                    </a:lnTo>
                    <a:lnTo>
                      <a:pt x="1010" y="92"/>
                    </a:lnTo>
                    <a:lnTo>
                      <a:pt x="1007" y="80"/>
                    </a:lnTo>
                    <a:lnTo>
                      <a:pt x="1000" y="80"/>
                    </a:lnTo>
                    <a:lnTo>
                      <a:pt x="1000" y="253"/>
                    </a:lnTo>
                    <a:lnTo>
                      <a:pt x="1000" y="257"/>
                    </a:lnTo>
                    <a:lnTo>
                      <a:pt x="1000" y="274"/>
                    </a:lnTo>
                    <a:lnTo>
                      <a:pt x="1000" y="282"/>
                    </a:lnTo>
                    <a:lnTo>
                      <a:pt x="1000" y="304"/>
                    </a:lnTo>
                    <a:lnTo>
                      <a:pt x="971" y="304"/>
                    </a:lnTo>
                    <a:lnTo>
                      <a:pt x="971" y="308"/>
                    </a:lnTo>
                    <a:lnTo>
                      <a:pt x="971" y="313"/>
                    </a:lnTo>
                    <a:lnTo>
                      <a:pt x="971" y="333"/>
                    </a:lnTo>
                    <a:lnTo>
                      <a:pt x="971" y="335"/>
                    </a:lnTo>
                    <a:lnTo>
                      <a:pt x="971" y="355"/>
                    </a:lnTo>
                    <a:lnTo>
                      <a:pt x="971" y="403"/>
                    </a:lnTo>
                    <a:lnTo>
                      <a:pt x="968" y="403"/>
                    </a:lnTo>
                    <a:lnTo>
                      <a:pt x="968" y="413"/>
                    </a:lnTo>
                    <a:lnTo>
                      <a:pt x="932" y="413"/>
                    </a:lnTo>
                    <a:lnTo>
                      <a:pt x="932" y="738"/>
                    </a:lnTo>
                    <a:lnTo>
                      <a:pt x="814" y="738"/>
                    </a:lnTo>
                    <a:lnTo>
                      <a:pt x="814" y="515"/>
                    </a:lnTo>
                    <a:lnTo>
                      <a:pt x="746" y="515"/>
                    </a:lnTo>
                    <a:lnTo>
                      <a:pt x="746" y="386"/>
                    </a:lnTo>
                    <a:lnTo>
                      <a:pt x="719" y="386"/>
                    </a:lnTo>
                    <a:lnTo>
                      <a:pt x="719" y="515"/>
                    </a:lnTo>
                    <a:lnTo>
                      <a:pt x="608" y="515"/>
                    </a:lnTo>
                    <a:lnTo>
                      <a:pt x="608" y="386"/>
                    </a:lnTo>
                    <a:lnTo>
                      <a:pt x="557" y="386"/>
                    </a:lnTo>
                    <a:lnTo>
                      <a:pt x="557" y="515"/>
                    </a:lnTo>
                    <a:lnTo>
                      <a:pt x="513" y="515"/>
                    </a:lnTo>
                    <a:lnTo>
                      <a:pt x="513" y="1195"/>
                    </a:lnTo>
                    <a:lnTo>
                      <a:pt x="475" y="1197"/>
                    </a:lnTo>
                    <a:lnTo>
                      <a:pt x="458" y="1200"/>
                    </a:lnTo>
                    <a:lnTo>
                      <a:pt x="433" y="1202"/>
                    </a:lnTo>
                    <a:lnTo>
                      <a:pt x="431" y="1202"/>
                    </a:lnTo>
                    <a:lnTo>
                      <a:pt x="421" y="1188"/>
                    </a:lnTo>
                    <a:lnTo>
                      <a:pt x="412" y="1180"/>
                    </a:lnTo>
                    <a:lnTo>
                      <a:pt x="373" y="1200"/>
                    </a:lnTo>
                    <a:lnTo>
                      <a:pt x="370" y="1207"/>
                    </a:lnTo>
                    <a:lnTo>
                      <a:pt x="370" y="1210"/>
                    </a:lnTo>
                    <a:lnTo>
                      <a:pt x="370" y="1210"/>
                    </a:lnTo>
                    <a:lnTo>
                      <a:pt x="370" y="1207"/>
                    </a:lnTo>
                    <a:lnTo>
                      <a:pt x="370" y="1200"/>
                    </a:lnTo>
                    <a:lnTo>
                      <a:pt x="332" y="1180"/>
                    </a:lnTo>
                    <a:lnTo>
                      <a:pt x="322" y="1188"/>
                    </a:lnTo>
                    <a:lnTo>
                      <a:pt x="312" y="1202"/>
                    </a:lnTo>
                    <a:lnTo>
                      <a:pt x="312" y="1202"/>
                    </a:lnTo>
                    <a:lnTo>
                      <a:pt x="288" y="1200"/>
                    </a:lnTo>
                    <a:lnTo>
                      <a:pt x="269" y="1197"/>
                    </a:lnTo>
                    <a:lnTo>
                      <a:pt x="160" y="1193"/>
                    </a:lnTo>
                    <a:lnTo>
                      <a:pt x="140" y="1193"/>
                    </a:lnTo>
                    <a:lnTo>
                      <a:pt x="22" y="1205"/>
                    </a:lnTo>
                    <a:lnTo>
                      <a:pt x="0" y="1210"/>
                    </a:lnTo>
                    <a:lnTo>
                      <a:pt x="0" y="172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ïš1iḋé"/>
              <p:cNvSpPr/>
              <p:nvPr/>
            </p:nvSpPr>
            <p:spPr bwMode="auto">
              <a:xfrm>
                <a:off x="3175" y="4202867"/>
                <a:ext cx="2032266" cy="2655133"/>
              </a:xfrm>
              <a:custGeom>
                <a:avLst/>
                <a:gdLst>
                  <a:gd name="T0" fmla="*/ 933 w 1279"/>
                  <a:gd name="T1" fmla="*/ 988 h 1671"/>
                  <a:gd name="T2" fmla="*/ 712 w 1279"/>
                  <a:gd name="T3" fmla="*/ 933 h 1671"/>
                  <a:gd name="T4" fmla="*/ 577 w 1279"/>
                  <a:gd name="T5" fmla="*/ 1207 h 1671"/>
                  <a:gd name="T6" fmla="*/ 303 w 1279"/>
                  <a:gd name="T7" fmla="*/ 1336 h 1671"/>
                  <a:gd name="T8" fmla="*/ 230 w 1279"/>
                  <a:gd name="T9" fmla="*/ 517 h 1671"/>
                  <a:gd name="T10" fmla="*/ 194 w 1279"/>
                  <a:gd name="T11" fmla="*/ 505 h 1671"/>
                  <a:gd name="T12" fmla="*/ 240 w 1279"/>
                  <a:gd name="T13" fmla="*/ 498 h 1671"/>
                  <a:gd name="T14" fmla="*/ 211 w 1279"/>
                  <a:gd name="T15" fmla="*/ 486 h 1671"/>
                  <a:gd name="T16" fmla="*/ 194 w 1279"/>
                  <a:gd name="T17" fmla="*/ 481 h 1671"/>
                  <a:gd name="T18" fmla="*/ 192 w 1279"/>
                  <a:gd name="T19" fmla="*/ 432 h 1671"/>
                  <a:gd name="T20" fmla="*/ 182 w 1279"/>
                  <a:gd name="T21" fmla="*/ 427 h 1671"/>
                  <a:gd name="T22" fmla="*/ 204 w 1279"/>
                  <a:gd name="T23" fmla="*/ 425 h 1671"/>
                  <a:gd name="T24" fmla="*/ 218 w 1279"/>
                  <a:gd name="T25" fmla="*/ 425 h 1671"/>
                  <a:gd name="T26" fmla="*/ 233 w 1279"/>
                  <a:gd name="T27" fmla="*/ 418 h 1671"/>
                  <a:gd name="T28" fmla="*/ 235 w 1279"/>
                  <a:gd name="T29" fmla="*/ 410 h 1671"/>
                  <a:gd name="T30" fmla="*/ 189 w 1279"/>
                  <a:gd name="T31" fmla="*/ 398 h 1671"/>
                  <a:gd name="T32" fmla="*/ 172 w 1279"/>
                  <a:gd name="T33" fmla="*/ 379 h 1671"/>
                  <a:gd name="T34" fmla="*/ 168 w 1279"/>
                  <a:gd name="T35" fmla="*/ 245 h 1671"/>
                  <a:gd name="T36" fmla="*/ 163 w 1279"/>
                  <a:gd name="T37" fmla="*/ 146 h 1671"/>
                  <a:gd name="T38" fmla="*/ 158 w 1279"/>
                  <a:gd name="T39" fmla="*/ 63 h 1671"/>
                  <a:gd name="T40" fmla="*/ 155 w 1279"/>
                  <a:gd name="T41" fmla="*/ 0 h 1671"/>
                  <a:gd name="T42" fmla="*/ 153 w 1279"/>
                  <a:gd name="T43" fmla="*/ 0 h 1671"/>
                  <a:gd name="T44" fmla="*/ 151 w 1279"/>
                  <a:gd name="T45" fmla="*/ 65 h 1671"/>
                  <a:gd name="T46" fmla="*/ 148 w 1279"/>
                  <a:gd name="T47" fmla="*/ 146 h 1671"/>
                  <a:gd name="T48" fmla="*/ 146 w 1279"/>
                  <a:gd name="T49" fmla="*/ 374 h 1671"/>
                  <a:gd name="T50" fmla="*/ 138 w 1279"/>
                  <a:gd name="T51" fmla="*/ 386 h 1671"/>
                  <a:gd name="T52" fmla="*/ 117 w 1279"/>
                  <a:gd name="T53" fmla="*/ 401 h 1671"/>
                  <a:gd name="T54" fmla="*/ 80 w 1279"/>
                  <a:gd name="T55" fmla="*/ 418 h 1671"/>
                  <a:gd name="T56" fmla="*/ 95 w 1279"/>
                  <a:gd name="T57" fmla="*/ 425 h 1671"/>
                  <a:gd name="T58" fmla="*/ 112 w 1279"/>
                  <a:gd name="T59" fmla="*/ 427 h 1671"/>
                  <a:gd name="T60" fmla="*/ 129 w 1279"/>
                  <a:gd name="T61" fmla="*/ 427 h 1671"/>
                  <a:gd name="T62" fmla="*/ 119 w 1279"/>
                  <a:gd name="T63" fmla="*/ 439 h 1671"/>
                  <a:gd name="T64" fmla="*/ 121 w 1279"/>
                  <a:gd name="T65" fmla="*/ 481 h 1671"/>
                  <a:gd name="T66" fmla="*/ 100 w 1279"/>
                  <a:gd name="T67" fmla="*/ 486 h 1671"/>
                  <a:gd name="T68" fmla="*/ 75 w 1279"/>
                  <a:gd name="T69" fmla="*/ 498 h 1671"/>
                  <a:gd name="T70" fmla="*/ 121 w 1279"/>
                  <a:gd name="T71" fmla="*/ 507 h 1671"/>
                  <a:gd name="T72" fmla="*/ 85 w 1279"/>
                  <a:gd name="T73" fmla="*/ 520 h 1671"/>
                  <a:gd name="T74" fmla="*/ 27 w 1279"/>
                  <a:gd name="T75" fmla="*/ 1333 h 1671"/>
                  <a:gd name="T76" fmla="*/ 126 w 1279"/>
                  <a:gd name="T77" fmla="*/ 498 h 1671"/>
                  <a:gd name="T78" fmla="*/ 121 w 1279"/>
                  <a:gd name="T79" fmla="*/ 498 h 1671"/>
                  <a:gd name="T80" fmla="*/ 121 w 1279"/>
                  <a:gd name="T81" fmla="*/ 568 h 1671"/>
                  <a:gd name="T82" fmla="*/ 119 w 1279"/>
                  <a:gd name="T83" fmla="*/ 656 h 1671"/>
                  <a:gd name="T84" fmla="*/ 138 w 1279"/>
                  <a:gd name="T85" fmla="*/ 799 h 1671"/>
                  <a:gd name="T86" fmla="*/ 124 w 1279"/>
                  <a:gd name="T87" fmla="*/ 814 h 1671"/>
                  <a:gd name="T88" fmla="*/ 119 w 1279"/>
                  <a:gd name="T89" fmla="*/ 937 h 1671"/>
                  <a:gd name="T90" fmla="*/ 141 w 1279"/>
                  <a:gd name="T91" fmla="*/ 1071 h 1671"/>
                  <a:gd name="T92" fmla="*/ 121 w 1279"/>
                  <a:gd name="T93" fmla="*/ 1188 h 1671"/>
                  <a:gd name="T94" fmla="*/ 129 w 1279"/>
                  <a:gd name="T95" fmla="*/ 1185 h 1671"/>
                  <a:gd name="T96" fmla="*/ 182 w 1279"/>
                  <a:gd name="T97" fmla="*/ 656 h 1671"/>
                  <a:gd name="T98" fmla="*/ 189 w 1279"/>
                  <a:gd name="T99" fmla="*/ 799 h 1671"/>
                  <a:gd name="T100" fmla="*/ 199 w 1279"/>
                  <a:gd name="T101" fmla="*/ 937 h 1671"/>
                  <a:gd name="T102" fmla="*/ 199 w 1279"/>
                  <a:gd name="T103" fmla="*/ 957 h 1671"/>
                  <a:gd name="T104" fmla="*/ 184 w 1279"/>
                  <a:gd name="T105" fmla="*/ 1185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79" h="1671">
                    <a:moveTo>
                      <a:pt x="1279" y="1154"/>
                    </a:moveTo>
                    <a:lnTo>
                      <a:pt x="1182" y="1178"/>
                    </a:lnTo>
                    <a:lnTo>
                      <a:pt x="1100" y="1212"/>
                    </a:lnTo>
                    <a:lnTo>
                      <a:pt x="1063" y="1212"/>
                    </a:lnTo>
                    <a:lnTo>
                      <a:pt x="1063" y="988"/>
                    </a:lnTo>
                    <a:lnTo>
                      <a:pt x="933" y="988"/>
                    </a:lnTo>
                    <a:lnTo>
                      <a:pt x="933" y="933"/>
                    </a:lnTo>
                    <a:lnTo>
                      <a:pt x="894" y="933"/>
                    </a:lnTo>
                    <a:lnTo>
                      <a:pt x="894" y="877"/>
                    </a:lnTo>
                    <a:lnTo>
                      <a:pt x="783" y="877"/>
                    </a:lnTo>
                    <a:lnTo>
                      <a:pt x="783" y="933"/>
                    </a:lnTo>
                    <a:lnTo>
                      <a:pt x="712" y="933"/>
                    </a:lnTo>
                    <a:lnTo>
                      <a:pt x="712" y="988"/>
                    </a:lnTo>
                    <a:lnTo>
                      <a:pt x="671" y="988"/>
                    </a:lnTo>
                    <a:lnTo>
                      <a:pt x="671" y="1183"/>
                    </a:lnTo>
                    <a:lnTo>
                      <a:pt x="659" y="1180"/>
                    </a:lnTo>
                    <a:lnTo>
                      <a:pt x="618" y="1188"/>
                    </a:lnTo>
                    <a:lnTo>
                      <a:pt x="577" y="1207"/>
                    </a:lnTo>
                    <a:lnTo>
                      <a:pt x="543" y="1236"/>
                    </a:lnTo>
                    <a:lnTo>
                      <a:pt x="519" y="1275"/>
                    </a:lnTo>
                    <a:lnTo>
                      <a:pt x="506" y="1309"/>
                    </a:lnTo>
                    <a:lnTo>
                      <a:pt x="315" y="1309"/>
                    </a:lnTo>
                    <a:lnTo>
                      <a:pt x="303" y="1314"/>
                    </a:lnTo>
                    <a:lnTo>
                      <a:pt x="303" y="1336"/>
                    </a:lnTo>
                    <a:lnTo>
                      <a:pt x="247" y="1333"/>
                    </a:lnTo>
                    <a:lnTo>
                      <a:pt x="243" y="520"/>
                    </a:lnTo>
                    <a:lnTo>
                      <a:pt x="243" y="520"/>
                    </a:lnTo>
                    <a:lnTo>
                      <a:pt x="240" y="520"/>
                    </a:lnTo>
                    <a:lnTo>
                      <a:pt x="235" y="517"/>
                    </a:lnTo>
                    <a:lnTo>
                      <a:pt x="230" y="517"/>
                    </a:lnTo>
                    <a:lnTo>
                      <a:pt x="230" y="517"/>
                    </a:lnTo>
                    <a:lnTo>
                      <a:pt x="230" y="510"/>
                    </a:lnTo>
                    <a:lnTo>
                      <a:pt x="228" y="507"/>
                    </a:lnTo>
                    <a:lnTo>
                      <a:pt x="221" y="507"/>
                    </a:lnTo>
                    <a:lnTo>
                      <a:pt x="209" y="507"/>
                    </a:lnTo>
                    <a:lnTo>
                      <a:pt x="194" y="505"/>
                    </a:lnTo>
                    <a:lnTo>
                      <a:pt x="184" y="505"/>
                    </a:lnTo>
                    <a:lnTo>
                      <a:pt x="184" y="500"/>
                    </a:lnTo>
                    <a:lnTo>
                      <a:pt x="192" y="500"/>
                    </a:lnTo>
                    <a:lnTo>
                      <a:pt x="211" y="500"/>
                    </a:lnTo>
                    <a:lnTo>
                      <a:pt x="228" y="498"/>
                    </a:lnTo>
                    <a:lnTo>
                      <a:pt x="240" y="498"/>
                    </a:lnTo>
                    <a:lnTo>
                      <a:pt x="247" y="495"/>
                    </a:lnTo>
                    <a:lnTo>
                      <a:pt x="247" y="493"/>
                    </a:lnTo>
                    <a:lnTo>
                      <a:pt x="247" y="490"/>
                    </a:lnTo>
                    <a:lnTo>
                      <a:pt x="240" y="488"/>
                    </a:lnTo>
                    <a:lnTo>
                      <a:pt x="228" y="486"/>
                    </a:lnTo>
                    <a:lnTo>
                      <a:pt x="211" y="486"/>
                    </a:lnTo>
                    <a:lnTo>
                      <a:pt x="189" y="486"/>
                    </a:lnTo>
                    <a:lnTo>
                      <a:pt x="184" y="486"/>
                    </a:lnTo>
                    <a:lnTo>
                      <a:pt x="184" y="483"/>
                    </a:lnTo>
                    <a:lnTo>
                      <a:pt x="187" y="483"/>
                    </a:lnTo>
                    <a:lnTo>
                      <a:pt x="192" y="481"/>
                    </a:lnTo>
                    <a:lnTo>
                      <a:pt x="194" y="481"/>
                    </a:lnTo>
                    <a:lnTo>
                      <a:pt x="194" y="478"/>
                    </a:lnTo>
                    <a:lnTo>
                      <a:pt x="194" y="469"/>
                    </a:lnTo>
                    <a:lnTo>
                      <a:pt x="192" y="459"/>
                    </a:lnTo>
                    <a:lnTo>
                      <a:pt x="192" y="449"/>
                    </a:lnTo>
                    <a:lnTo>
                      <a:pt x="192" y="439"/>
                    </a:lnTo>
                    <a:lnTo>
                      <a:pt x="192" y="432"/>
                    </a:lnTo>
                    <a:lnTo>
                      <a:pt x="192" y="430"/>
                    </a:lnTo>
                    <a:lnTo>
                      <a:pt x="192" y="430"/>
                    </a:lnTo>
                    <a:lnTo>
                      <a:pt x="189" y="427"/>
                    </a:lnTo>
                    <a:lnTo>
                      <a:pt x="184" y="427"/>
                    </a:lnTo>
                    <a:lnTo>
                      <a:pt x="182" y="427"/>
                    </a:lnTo>
                    <a:lnTo>
                      <a:pt x="182" y="427"/>
                    </a:lnTo>
                    <a:lnTo>
                      <a:pt x="184" y="427"/>
                    </a:lnTo>
                    <a:lnTo>
                      <a:pt x="189" y="427"/>
                    </a:lnTo>
                    <a:lnTo>
                      <a:pt x="189" y="427"/>
                    </a:lnTo>
                    <a:lnTo>
                      <a:pt x="199" y="427"/>
                    </a:lnTo>
                    <a:lnTo>
                      <a:pt x="204" y="425"/>
                    </a:lnTo>
                    <a:lnTo>
                      <a:pt x="204" y="425"/>
                    </a:lnTo>
                    <a:lnTo>
                      <a:pt x="204" y="425"/>
                    </a:lnTo>
                    <a:lnTo>
                      <a:pt x="209" y="425"/>
                    </a:lnTo>
                    <a:lnTo>
                      <a:pt x="214" y="425"/>
                    </a:lnTo>
                    <a:lnTo>
                      <a:pt x="214" y="425"/>
                    </a:lnTo>
                    <a:lnTo>
                      <a:pt x="214" y="425"/>
                    </a:lnTo>
                    <a:lnTo>
                      <a:pt x="218" y="425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30" y="418"/>
                    </a:lnTo>
                    <a:lnTo>
                      <a:pt x="233" y="418"/>
                    </a:lnTo>
                    <a:lnTo>
                      <a:pt x="233" y="418"/>
                    </a:lnTo>
                    <a:lnTo>
                      <a:pt x="235" y="415"/>
                    </a:lnTo>
                    <a:lnTo>
                      <a:pt x="235" y="413"/>
                    </a:lnTo>
                    <a:lnTo>
                      <a:pt x="235" y="413"/>
                    </a:lnTo>
                    <a:lnTo>
                      <a:pt x="235" y="410"/>
                    </a:lnTo>
                    <a:lnTo>
                      <a:pt x="235" y="410"/>
                    </a:lnTo>
                    <a:lnTo>
                      <a:pt x="221" y="403"/>
                    </a:lnTo>
                    <a:lnTo>
                      <a:pt x="218" y="403"/>
                    </a:lnTo>
                    <a:lnTo>
                      <a:pt x="209" y="401"/>
                    </a:lnTo>
                    <a:lnTo>
                      <a:pt x="197" y="401"/>
                    </a:lnTo>
                    <a:lnTo>
                      <a:pt x="194" y="401"/>
                    </a:lnTo>
                    <a:lnTo>
                      <a:pt x="189" y="398"/>
                    </a:lnTo>
                    <a:lnTo>
                      <a:pt x="187" y="396"/>
                    </a:lnTo>
                    <a:lnTo>
                      <a:pt x="182" y="393"/>
                    </a:lnTo>
                    <a:lnTo>
                      <a:pt x="180" y="391"/>
                    </a:lnTo>
                    <a:lnTo>
                      <a:pt x="177" y="386"/>
                    </a:lnTo>
                    <a:lnTo>
                      <a:pt x="175" y="381"/>
                    </a:lnTo>
                    <a:lnTo>
                      <a:pt x="172" y="379"/>
                    </a:lnTo>
                    <a:lnTo>
                      <a:pt x="170" y="374"/>
                    </a:lnTo>
                    <a:lnTo>
                      <a:pt x="170" y="374"/>
                    </a:lnTo>
                    <a:lnTo>
                      <a:pt x="168" y="374"/>
                    </a:lnTo>
                    <a:lnTo>
                      <a:pt x="168" y="374"/>
                    </a:lnTo>
                    <a:lnTo>
                      <a:pt x="168" y="245"/>
                    </a:lnTo>
                    <a:lnTo>
                      <a:pt x="168" y="245"/>
                    </a:lnTo>
                    <a:lnTo>
                      <a:pt x="165" y="243"/>
                    </a:lnTo>
                    <a:lnTo>
                      <a:pt x="165" y="243"/>
                    </a:lnTo>
                    <a:lnTo>
                      <a:pt x="163" y="243"/>
                    </a:lnTo>
                    <a:lnTo>
                      <a:pt x="163" y="146"/>
                    </a:lnTo>
                    <a:lnTo>
                      <a:pt x="163" y="146"/>
                    </a:lnTo>
                    <a:lnTo>
                      <a:pt x="163" y="146"/>
                    </a:lnTo>
                    <a:lnTo>
                      <a:pt x="160" y="146"/>
                    </a:lnTo>
                    <a:lnTo>
                      <a:pt x="160" y="146"/>
                    </a:lnTo>
                    <a:lnTo>
                      <a:pt x="160" y="65"/>
                    </a:lnTo>
                    <a:lnTo>
                      <a:pt x="160" y="63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3" y="2"/>
                    </a:lnTo>
                    <a:lnTo>
                      <a:pt x="153" y="63"/>
                    </a:lnTo>
                    <a:lnTo>
                      <a:pt x="153" y="63"/>
                    </a:lnTo>
                    <a:lnTo>
                      <a:pt x="153" y="63"/>
                    </a:lnTo>
                    <a:lnTo>
                      <a:pt x="151" y="65"/>
                    </a:lnTo>
                    <a:lnTo>
                      <a:pt x="151" y="65"/>
                    </a:lnTo>
                    <a:lnTo>
                      <a:pt x="151" y="65"/>
                    </a:lnTo>
                    <a:lnTo>
                      <a:pt x="151" y="146"/>
                    </a:lnTo>
                    <a:lnTo>
                      <a:pt x="151" y="146"/>
                    </a:lnTo>
                    <a:lnTo>
                      <a:pt x="151" y="146"/>
                    </a:lnTo>
                    <a:lnTo>
                      <a:pt x="148" y="146"/>
                    </a:lnTo>
                    <a:lnTo>
                      <a:pt x="148" y="146"/>
                    </a:lnTo>
                    <a:lnTo>
                      <a:pt x="148" y="243"/>
                    </a:lnTo>
                    <a:lnTo>
                      <a:pt x="148" y="243"/>
                    </a:lnTo>
                    <a:lnTo>
                      <a:pt x="146" y="245"/>
                    </a:lnTo>
                    <a:lnTo>
                      <a:pt x="146" y="245"/>
                    </a:lnTo>
                    <a:lnTo>
                      <a:pt x="146" y="374"/>
                    </a:lnTo>
                    <a:lnTo>
                      <a:pt x="146" y="374"/>
                    </a:lnTo>
                    <a:lnTo>
                      <a:pt x="143" y="374"/>
                    </a:lnTo>
                    <a:lnTo>
                      <a:pt x="143" y="374"/>
                    </a:lnTo>
                    <a:lnTo>
                      <a:pt x="141" y="379"/>
                    </a:lnTo>
                    <a:lnTo>
                      <a:pt x="141" y="384"/>
                    </a:lnTo>
                    <a:lnTo>
                      <a:pt x="138" y="386"/>
                    </a:lnTo>
                    <a:lnTo>
                      <a:pt x="136" y="391"/>
                    </a:lnTo>
                    <a:lnTo>
                      <a:pt x="131" y="393"/>
                    </a:lnTo>
                    <a:lnTo>
                      <a:pt x="129" y="396"/>
                    </a:lnTo>
                    <a:lnTo>
                      <a:pt x="124" y="398"/>
                    </a:lnTo>
                    <a:lnTo>
                      <a:pt x="121" y="401"/>
                    </a:lnTo>
                    <a:lnTo>
                      <a:pt x="117" y="401"/>
                    </a:lnTo>
                    <a:lnTo>
                      <a:pt x="105" y="403"/>
                    </a:lnTo>
                    <a:lnTo>
                      <a:pt x="97" y="403"/>
                    </a:lnTo>
                    <a:lnTo>
                      <a:pt x="92" y="405"/>
                    </a:lnTo>
                    <a:lnTo>
                      <a:pt x="80" y="413"/>
                    </a:lnTo>
                    <a:lnTo>
                      <a:pt x="80" y="413"/>
                    </a:lnTo>
                    <a:lnTo>
                      <a:pt x="80" y="418"/>
                    </a:lnTo>
                    <a:lnTo>
                      <a:pt x="80" y="418"/>
                    </a:lnTo>
                    <a:lnTo>
                      <a:pt x="80" y="420"/>
                    </a:lnTo>
                    <a:lnTo>
                      <a:pt x="85" y="420"/>
                    </a:lnTo>
                    <a:lnTo>
                      <a:pt x="95" y="425"/>
                    </a:lnTo>
                    <a:lnTo>
                      <a:pt x="95" y="425"/>
                    </a:lnTo>
                    <a:lnTo>
                      <a:pt x="95" y="425"/>
                    </a:lnTo>
                    <a:lnTo>
                      <a:pt x="100" y="425"/>
                    </a:lnTo>
                    <a:lnTo>
                      <a:pt x="100" y="425"/>
                    </a:lnTo>
                    <a:lnTo>
                      <a:pt x="102" y="425"/>
                    </a:lnTo>
                    <a:lnTo>
                      <a:pt x="102" y="425"/>
                    </a:lnTo>
                    <a:lnTo>
                      <a:pt x="107" y="427"/>
                    </a:lnTo>
                    <a:lnTo>
                      <a:pt x="112" y="427"/>
                    </a:lnTo>
                    <a:lnTo>
                      <a:pt x="112" y="427"/>
                    </a:lnTo>
                    <a:lnTo>
                      <a:pt x="119" y="427"/>
                    </a:lnTo>
                    <a:lnTo>
                      <a:pt x="124" y="427"/>
                    </a:lnTo>
                    <a:lnTo>
                      <a:pt x="124" y="427"/>
                    </a:lnTo>
                    <a:lnTo>
                      <a:pt x="124" y="427"/>
                    </a:lnTo>
                    <a:lnTo>
                      <a:pt x="129" y="427"/>
                    </a:lnTo>
                    <a:lnTo>
                      <a:pt x="129" y="427"/>
                    </a:lnTo>
                    <a:lnTo>
                      <a:pt x="126" y="430"/>
                    </a:lnTo>
                    <a:lnTo>
                      <a:pt x="121" y="430"/>
                    </a:lnTo>
                    <a:lnTo>
                      <a:pt x="119" y="430"/>
                    </a:lnTo>
                    <a:lnTo>
                      <a:pt x="119" y="432"/>
                    </a:lnTo>
                    <a:lnTo>
                      <a:pt x="119" y="439"/>
                    </a:lnTo>
                    <a:lnTo>
                      <a:pt x="119" y="449"/>
                    </a:lnTo>
                    <a:lnTo>
                      <a:pt x="119" y="459"/>
                    </a:lnTo>
                    <a:lnTo>
                      <a:pt x="119" y="469"/>
                    </a:lnTo>
                    <a:lnTo>
                      <a:pt x="119" y="478"/>
                    </a:lnTo>
                    <a:lnTo>
                      <a:pt x="119" y="481"/>
                    </a:lnTo>
                    <a:lnTo>
                      <a:pt x="121" y="481"/>
                    </a:lnTo>
                    <a:lnTo>
                      <a:pt x="124" y="483"/>
                    </a:lnTo>
                    <a:lnTo>
                      <a:pt x="129" y="483"/>
                    </a:lnTo>
                    <a:lnTo>
                      <a:pt x="131" y="483"/>
                    </a:lnTo>
                    <a:lnTo>
                      <a:pt x="131" y="486"/>
                    </a:lnTo>
                    <a:lnTo>
                      <a:pt x="119" y="486"/>
                    </a:lnTo>
                    <a:lnTo>
                      <a:pt x="100" y="486"/>
                    </a:lnTo>
                    <a:lnTo>
                      <a:pt x="83" y="488"/>
                    </a:lnTo>
                    <a:lnTo>
                      <a:pt x="73" y="490"/>
                    </a:lnTo>
                    <a:lnTo>
                      <a:pt x="66" y="490"/>
                    </a:lnTo>
                    <a:lnTo>
                      <a:pt x="66" y="495"/>
                    </a:lnTo>
                    <a:lnTo>
                      <a:pt x="68" y="498"/>
                    </a:lnTo>
                    <a:lnTo>
                      <a:pt x="75" y="498"/>
                    </a:lnTo>
                    <a:lnTo>
                      <a:pt x="88" y="500"/>
                    </a:lnTo>
                    <a:lnTo>
                      <a:pt x="105" y="500"/>
                    </a:lnTo>
                    <a:lnTo>
                      <a:pt x="124" y="500"/>
                    </a:lnTo>
                    <a:lnTo>
                      <a:pt x="131" y="500"/>
                    </a:lnTo>
                    <a:lnTo>
                      <a:pt x="131" y="505"/>
                    </a:lnTo>
                    <a:lnTo>
                      <a:pt x="121" y="507"/>
                    </a:lnTo>
                    <a:lnTo>
                      <a:pt x="107" y="507"/>
                    </a:lnTo>
                    <a:lnTo>
                      <a:pt x="95" y="507"/>
                    </a:lnTo>
                    <a:lnTo>
                      <a:pt x="88" y="510"/>
                    </a:lnTo>
                    <a:lnTo>
                      <a:pt x="88" y="510"/>
                    </a:lnTo>
                    <a:lnTo>
                      <a:pt x="88" y="520"/>
                    </a:lnTo>
                    <a:lnTo>
                      <a:pt x="85" y="520"/>
                    </a:lnTo>
                    <a:lnTo>
                      <a:pt x="80" y="520"/>
                    </a:lnTo>
                    <a:lnTo>
                      <a:pt x="75" y="520"/>
                    </a:lnTo>
                    <a:lnTo>
                      <a:pt x="73" y="520"/>
                    </a:lnTo>
                    <a:lnTo>
                      <a:pt x="73" y="520"/>
                    </a:lnTo>
                    <a:lnTo>
                      <a:pt x="78" y="1331"/>
                    </a:lnTo>
                    <a:lnTo>
                      <a:pt x="27" y="1333"/>
                    </a:lnTo>
                    <a:lnTo>
                      <a:pt x="27" y="1350"/>
                    </a:lnTo>
                    <a:lnTo>
                      <a:pt x="0" y="1353"/>
                    </a:lnTo>
                    <a:lnTo>
                      <a:pt x="0" y="1671"/>
                    </a:lnTo>
                    <a:lnTo>
                      <a:pt x="1279" y="1671"/>
                    </a:lnTo>
                    <a:lnTo>
                      <a:pt x="1279" y="1154"/>
                    </a:lnTo>
                    <a:close/>
                    <a:moveTo>
                      <a:pt x="126" y="498"/>
                    </a:moveTo>
                    <a:lnTo>
                      <a:pt x="124" y="498"/>
                    </a:lnTo>
                    <a:lnTo>
                      <a:pt x="121" y="498"/>
                    </a:lnTo>
                    <a:lnTo>
                      <a:pt x="119" y="498"/>
                    </a:lnTo>
                    <a:lnTo>
                      <a:pt x="117" y="498"/>
                    </a:lnTo>
                    <a:lnTo>
                      <a:pt x="119" y="498"/>
                    </a:lnTo>
                    <a:lnTo>
                      <a:pt x="121" y="498"/>
                    </a:lnTo>
                    <a:lnTo>
                      <a:pt x="124" y="498"/>
                    </a:lnTo>
                    <a:lnTo>
                      <a:pt x="126" y="498"/>
                    </a:lnTo>
                    <a:lnTo>
                      <a:pt x="131" y="498"/>
                    </a:lnTo>
                    <a:lnTo>
                      <a:pt x="126" y="498"/>
                    </a:lnTo>
                    <a:close/>
                    <a:moveTo>
                      <a:pt x="117" y="568"/>
                    </a:moveTo>
                    <a:lnTo>
                      <a:pt x="121" y="568"/>
                    </a:lnTo>
                    <a:lnTo>
                      <a:pt x="131" y="568"/>
                    </a:lnTo>
                    <a:lnTo>
                      <a:pt x="138" y="568"/>
                    </a:lnTo>
                    <a:lnTo>
                      <a:pt x="138" y="656"/>
                    </a:lnTo>
                    <a:lnTo>
                      <a:pt x="134" y="656"/>
                    </a:lnTo>
                    <a:lnTo>
                      <a:pt x="124" y="656"/>
                    </a:lnTo>
                    <a:lnTo>
                      <a:pt x="119" y="656"/>
                    </a:lnTo>
                    <a:lnTo>
                      <a:pt x="117" y="568"/>
                    </a:lnTo>
                    <a:close/>
                    <a:moveTo>
                      <a:pt x="119" y="673"/>
                    </a:moveTo>
                    <a:lnTo>
                      <a:pt x="126" y="673"/>
                    </a:lnTo>
                    <a:lnTo>
                      <a:pt x="136" y="673"/>
                    </a:lnTo>
                    <a:lnTo>
                      <a:pt x="138" y="673"/>
                    </a:lnTo>
                    <a:lnTo>
                      <a:pt x="138" y="799"/>
                    </a:lnTo>
                    <a:lnTo>
                      <a:pt x="136" y="799"/>
                    </a:lnTo>
                    <a:lnTo>
                      <a:pt x="126" y="799"/>
                    </a:lnTo>
                    <a:lnTo>
                      <a:pt x="119" y="799"/>
                    </a:lnTo>
                    <a:lnTo>
                      <a:pt x="119" y="673"/>
                    </a:lnTo>
                    <a:close/>
                    <a:moveTo>
                      <a:pt x="119" y="814"/>
                    </a:moveTo>
                    <a:lnTo>
                      <a:pt x="124" y="814"/>
                    </a:lnTo>
                    <a:lnTo>
                      <a:pt x="136" y="814"/>
                    </a:lnTo>
                    <a:lnTo>
                      <a:pt x="141" y="814"/>
                    </a:lnTo>
                    <a:lnTo>
                      <a:pt x="141" y="937"/>
                    </a:lnTo>
                    <a:lnTo>
                      <a:pt x="136" y="937"/>
                    </a:lnTo>
                    <a:lnTo>
                      <a:pt x="129" y="937"/>
                    </a:lnTo>
                    <a:lnTo>
                      <a:pt x="119" y="937"/>
                    </a:lnTo>
                    <a:lnTo>
                      <a:pt x="119" y="814"/>
                    </a:lnTo>
                    <a:close/>
                    <a:moveTo>
                      <a:pt x="119" y="957"/>
                    </a:moveTo>
                    <a:lnTo>
                      <a:pt x="126" y="957"/>
                    </a:lnTo>
                    <a:lnTo>
                      <a:pt x="136" y="957"/>
                    </a:lnTo>
                    <a:lnTo>
                      <a:pt x="141" y="957"/>
                    </a:lnTo>
                    <a:lnTo>
                      <a:pt x="141" y="1071"/>
                    </a:lnTo>
                    <a:lnTo>
                      <a:pt x="138" y="1071"/>
                    </a:lnTo>
                    <a:lnTo>
                      <a:pt x="129" y="1071"/>
                    </a:lnTo>
                    <a:lnTo>
                      <a:pt x="121" y="1073"/>
                    </a:lnTo>
                    <a:lnTo>
                      <a:pt x="119" y="957"/>
                    </a:lnTo>
                    <a:close/>
                    <a:moveTo>
                      <a:pt x="129" y="1185"/>
                    </a:moveTo>
                    <a:lnTo>
                      <a:pt x="121" y="1188"/>
                    </a:lnTo>
                    <a:lnTo>
                      <a:pt x="121" y="1095"/>
                    </a:lnTo>
                    <a:lnTo>
                      <a:pt x="126" y="1095"/>
                    </a:lnTo>
                    <a:lnTo>
                      <a:pt x="136" y="1095"/>
                    </a:lnTo>
                    <a:lnTo>
                      <a:pt x="141" y="1095"/>
                    </a:lnTo>
                    <a:lnTo>
                      <a:pt x="141" y="1185"/>
                    </a:lnTo>
                    <a:lnTo>
                      <a:pt x="129" y="1185"/>
                    </a:lnTo>
                    <a:close/>
                    <a:moveTo>
                      <a:pt x="182" y="568"/>
                    </a:moveTo>
                    <a:lnTo>
                      <a:pt x="189" y="568"/>
                    </a:lnTo>
                    <a:lnTo>
                      <a:pt x="197" y="568"/>
                    </a:lnTo>
                    <a:lnTo>
                      <a:pt x="197" y="656"/>
                    </a:lnTo>
                    <a:lnTo>
                      <a:pt x="194" y="656"/>
                    </a:lnTo>
                    <a:lnTo>
                      <a:pt x="182" y="656"/>
                    </a:lnTo>
                    <a:lnTo>
                      <a:pt x="182" y="568"/>
                    </a:lnTo>
                    <a:close/>
                    <a:moveTo>
                      <a:pt x="182" y="673"/>
                    </a:moveTo>
                    <a:lnTo>
                      <a:pt x="189" y="673"/>
                    </a:lnTo>
                    <a:lnTo>
                      <a:pt x="197" y="673"/>
                    </a:lnTo>
                    <a:lnTo>
                      <a:pt x="199" y="799"/>
                    </a:lnTo>
                    <a:lnTo>
                      <a:pt x="189" y="799"/>
                    </a:lnTo>
                    <a:lnTo>
                      <a:pt x="182" y="799"/>
                    </a:lnTo>
                    <a:lnTo>
                      <a:pt x="182" y="673"/>
                    </a:lnTo>
                    <a:close/>
                    <a:moveTo>
                      <a:pt x="182" y="814"/>
                    </a:moveTo>
                    <a:lnTo>
                      <a:pt x="194" y="814"/>
                    </a:lnTo>
                    <a:lnTo>
                      <a:pt x="199" y="814"/>
                    </a:lnTo>
                    <a:lnTo>
                      <a:pt x="199" y="937"/>
                    </a:lnTo>
                    <a:lnTo>
                      <a:pt x="192" y="937"/>
                    </a:lnTo>
                    <a:lnTo>
                      <a:pt x="184" y="937"/>
                    </a:lnTo>
                    <a:lnTo>
                      <a:pt x="182" y="814"/>
                    </a:lnTo>
                    <a:close/>
                    <a:moveTo>
                      <a:pt x="184" y="957"/>
                    </a:moveTo>
                    <a:lnTo>
                      <a:pt x="194" y="957"/>
                    </a:lnTo>
                    <a:lnTo>
                      <a:pt x="199" y="957"/>
                    </a:lnTo>
                    <a:lnTo>
                      <a:pt x="199" y="1071"/>
                    </a:lnTo>
                    <a:lnTo>
                      <a:pt x="192" y="1071"/>
                    </a:lnTo>
                    <a:lnTo>
                      <a:pt x="184" y="1071"/>
                    </a:lnTo>
                    <a:lnTo>
                      <a:pt x="184" y="957"/>
                    </a:lnTo>
                    <a:close/>
                    <a:moveTo>
                      <a:pt x="199" y="1188"/>
                    </a:moveTo>
                    <a:lnTo>
                      <a:pt x="184" y="1185"/>
                    </a:lnTo>
                    <a:lnTo>
                      <a:pt x="184" y="1098"/>
                    </a:lnTo>
                    <a:lnTo>
                      <a:pt x="197" y="1098"/>
                    </a:lnTo>
                    <a:lnTo>
                      <a:pt x="199" y="1098"/>
                    </a:lnTo>
                    <a:lnTo>
                      <a:pt x="201" y="1188"/>
                    </a:lnTo>
                    <a:lnTo>
                      <a:pt x="199" y="118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íslíḋè"/>
              <p:cNvSpPr/>
              <p:nvPr/>
            </p:nvSpPr>
            <p:spPr bwMode="auto">
              <a:xfrm flipH="1">
                <a:off x="3374787" y="2656396"/>
                <a:ext cx="3215950" cy="4201603"/>
              </a:xfrm>
              <a:custGeom>
                <a:avLst/>
                <a:gdLst>
                  <a:gd name="T0" fmla="*/ 933 w 1279"/>
                  <a:gd name="T1" fmla="*/ 988 h 1671"/>
                  <a:gd name="T2" fmla="*/ 712 w 1279"/>
                  <a:gd name="T3" fmla="*/ 933 h 1671"/>
                  <a:gd name="T4" fmla="*/ 577 w 1279"/>
                  <a:gd name="T5" fmla="*/ 1207 h 1671"/>
                  <a:gd name="T6" fmla="*/ 303 w 1279"/>
                  <a:gd name="T7" fmla="*/ 1336 h 1671"/>
                  <a:gd name="T8" fmla="*/ 230 w 1279"/>
                  <a:gd name="T9" fmla="*/ 517 h 1671"/>
                  <a:gd name="T10" fmla="*/ 194 w 1279"/>
                  <a:gd name="T11" fmla="*/ 505 h 1671"/>
                  <a:gd name="T12" fmla="*/ 240 w 1279"/>
                  <a:gd name="T13" fmla="*/ 498 h 1671"/>
                  <a:gd name="T14" fmla="*/ 211 w 1279"/>
                  <a:gd name="T15" fmla="*/ 486 h 1671"/>
                  <a:gd name="T16" fmla="*/ 194 w 1279"/>
                  <a:gd name="T17" fmla="*/ 481 h 1671"/>
                  <a:gd name="T18" fmla="*/ 192 w 1279"/>
                  <a:gd name="T19" fmla="*/ 432 h 1671"/>
                  <a:gd name="T20" fmla="*/ 182 w 1279"/>
                  <a:gd name="T21" fmla="*/ 427 h 1671"/>
                  <a:gd name="T22" fmla="*/ 204 w 1279"/>
                  <a:gd name="T23" fmla="*/ 425 h 1671"/>
                  <a:gd name="T24" fmla="*/ 218 w 1279"/>
                  <a:gd name="T25" fmla="*/ 425 h 1671"/>
                  <a:gd name="T26" fmla="*/ 233 w 1279"/>
                  <a:gd name="T27" fmla="*/ 418 h 1671"/>
                  <a:gd name="T28" fmla="*/ 235 w 1279"/>
                  <a:gd name="T29" fmla="*/ 410 h 1671"/>
                  <a:gd name="T30" fmla="*/ 189 w 1279"/>
                  <a:gd name="T31" fmla="*/ 398 h 1671"/>
                  <a:gd name="T32" fmla="*/ 172 w 1279"/>
                  <a:gd name="T33" fmla="*/ 379 h 1671"/>
                  <a:gd name="T34" fmla="*/ 168 w 1279"/>
                  <a:gd name="T35" fmla="*/ 245 h 1671"/>
                  <a:gd name="T36" fmla="*/ 163 w 1279"/>
                  <a:gd name="T37" fmla="*/ 146 h 1671"/>
                  <a:gd name="T38" fmla="*/ 158 w 1279"/>
                  <a:gd name="T39" fmla="*/ 63 h 1671"/>
                  <a:gd name="T40" fmla="*/ 155 w 1279"/>
                  <a:gd name="T41" fmla="*/ 0 h 1671"/>
                  <a:gd name="T42" fmla="*/ 153 w 1279"/>
                  <a:gd name="T43" fmla="*/ 0 h 1671"/>
                  <a:gd name="T44" fmla="*/ 151 w 1279"/>
                  <a:gd name="T45" fmla="*/ 65 h 1671"/>
                  <a:gd name="T46" fmla="*/ 148 w 1279"/>
                  <a:gd name="T47" fmla="*/ 146 h 1671"/>
                  <a:gd name="T48" fmla="*/ 146 w 1279"/>
                  <a:gd name="T49" fmla="*/ 374 h 1671"/>
                  <a:gd name="T50" fmla="*/ 138 w 1279"/>
                  <a:gd name="T51" fmla="*/ 386 h 1671"/>
                  <a:gd name="T52" fmla="*/ 117 w 1279"/>
                  <a:gd name="T53" fmla="*/ 401 h 1671"/>
                  <a:gd name="T54" fmla="*/ 80 w 1279"/>
                  <a:gd name="T55" fmla="*/ 418 h 1671"/>
                  <a:gd name="T56" fmla="*/ 95 w 1279"/>
                  <a:gd name="T57" fmla="*/ 425 h 1671"/>
                  <a:gd name="T58" fmla="*/ 112 w 1279"/>
                  <a:gd name="T59" fmla="*/ 427 h 1671"/>
                  <a:gd name="T60" fmla="*/ 129 w 1279"/>
                  <a:gd name="T61" fmla="*/ 427 h 1671"/>
                  <a:gd name="T62" fmla="*/ 119 w 1279"/>
                  <a:gd name="T63" fmla="*/ 439 h 1671"/>
                  <a:gd name="T64" fmla="*/ 121 w 1279"/>
                  <a:gd name="T65" fmla="*/ 481 h 1671"/>
                  <a:gd name="T66" fmla="*/ 100 w 1279"/>
                  <a:gd name="T67" fmla="*/ 486 h 1671"/>
                  <a:gd name="T68" fmla="*/ 75 w 1279"/>
                  <a:gd name="T69" fmla="*/ 498 h 1671"/>
                  <a:gd name="T70" fmla="*/ 121 w 1279"/>
                  <a:gd name="T71" fmla="*/ 507 h 1671"/>
                  <a:gd name="T72" fmla="*/ 85 w 1279"/>
                  <a:gd name="T73" fmla="*/ 520 h 1671"/>
                  <a:gd name="T74" fmla="*/ 27 w 1279"/>
                  <a:gd name="T75" fmla="*/ 1333 h 1671"/>
                  <a:gd name="T76" fmla="*/ 126 w 1279"/>
                  <a:gd name="T77" fmla="*/ 498 h 1671"/>
                  <a:gd name="T78" fmla="*/ 121 w 1279"/>
                  <a:gd name="T79" fmla="*/ 498 h 1671"/>
                  <a:gd name="T80" fmla="*/ 121 w 1279"/>
                  <a:gd name="T81" fmla="*/ 568 h 1671"/>
                  <a:gd name="T82" fmla="*/ 119 w 1279"/>
                  <a:gd name="T83" fmla="*/ 656 h 1671"/>
                  <a:gd name="T84" fmla="*/ 138 w 1279"/>
                  <a:gd name="T85" fmla="*/ 799 h 1671"/>
                  <a:gd name="T86" fmla="*/ 124 w 1279"/>
                  <a:gd name="T87" fmla="*/ 814 h 1671"/>
                  <a:gd name="T88" fmla="*/ 119 w 1279"/>
                  <a:gd name="T89" fmla="*/ 937 h 1671"/>
                  <a:gd name="T90" fmla="*/ 141 w 1279"/>
                  <a:gd name="T91" fmla="*/ 1071 h 1671"/>
                  <a:gd name="T92" fmla="*/ 121 w 1279"/>
                  <a:gd name="T93" fmla="*/ 1188 h 1671"/>
                  <a:gd name="T94" fmla="*/ 129 w 1279"/>
                  <a:gd name="T95" fmla="*/ 1185 h 1671"/>
                  <a:gd name="T96" fmla="*/ 182 w 1279"/>
                  <a:gd name="T97" fmla="*/ 656 h 1671"/>
                  <a:gd name="T98" fmla="*/ 189 w 1279"/>
                  <a:gd name="T99" fmla="*/ 799 h 1671"/>
                  <a:gd name="T100" fmla="*/ 199 w 1279"/>
                  <a:gd name="T101" fmla="*/ 937 h 1671"/>
                  <a:gd name="T102" fmla="*/ 199 w 1279"/>
                  <a:gd name="T103" fmla="*/ 957 h 1671"/>
                  <a:gd name="T104" fmla="*/ 184 w 1279"/>
                  <a:gd name="T105" fmla="*/ 1185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79" h="1671">
                    <a:moveTo>
                      <a:pt x="1279" y="1154"/>
                    </a:moveTo>
                    <a:lnTo>
                      <a:pt x="1182" y="1178"/>
                    </a:lnTo>
                    <a:lnTo>
                      <a:pt x="1100" y="1212"/>
                    </a:lnTo>
                    <a:lnTo>
                      <a:pt x="1063" y="1212"/>
                    </a:lnTo>
                    <a:lnTo>
                      <a:pt x="1063" y="988"/>
                    </a:lnTo>
                    <a:lnTo>
                      <a:pt x="933" y="988"/>
                    </a:lnTo>
                    <a:lnTo>
                      <a:pt x="933" y="933"/>
                    </a:lnTo>
                    <a:lnTo>
                      <a:pt x="894" y="933"/>
                    </a:lnTo>
                    <a:lnTo>
                      <a:pt x="894" y="877"/>
                    </a:lnTo>
                    <a:lnTo>
                      <a:pt x="783" y="877"/>
                    </a:lnTo>
                    <a:lnTo>
                      <a:pt x="783" y="933"/>
                    </a:lnTo>
                    <a:lnTo>
                      <a:pt x="712" y="933"/>
                    </a:lnTo>
                    <a:lnTo>
                      <a:pt x="712" y="988"/>
                    </a:lnTo>
                    <a:lnTo>
                      <a:pt x="671" y="988"/>
                    </a:lnTo>
                    <a:lnTo>
                      <a:pt x="671" y="1183"/>
                    </a:lnTo>
                    <a:lnTo>
                      <a:pt x="659" y="1180"/>
                    </a:lnTo>
                    <a:lnTo>
                      <a:pt x="618" y="1188"/>
                    </a:lnTo>
                    <a:lnTo>
                      <a:pt x="577" y="1207"/>
                    </a:lnTo>
                    <a:lnTo>
                      <a:pt x="543" y="1236"/>
                    </a:lnTo>
                    <a:lnTo>
                      <a:pt x="519" y="1275"/>
                    </a:lnTo>
                    <a:lnTo>
                      <a:pt x="506" y="1309"/>
                    </a:lnTo>
                    <a:lnTo>
                      <a:pt x="315" y="1309"/>
                    </a:lnTo>
                    <a:lnTo>
                      <a:pt x="303" y="1314"/>
                    </a:lnTo>
                    <a:lnTo>
                      <a:pt x="303" y="1336"/>
                    </a:lnTo>
                    <a:lnTo>
                      <a:pt x="247" y="1333"/>
                    </a:lnTo>
                    <a:lnTo>
                      <a:pt x="243" y="520"/>
                    </a:lnTo>
                    <a:lnTo>
                      <a:pt x="243" y="520"/>
                    </a:lnTo>
                    <a:lnTo>
                      <a:pt x="240" y="520"/>
                    </a:lnTo>
                    <a:lnTo>
                      <a:pt x="235" y="517"/>
                    </a:lnTo>
                    <a:lnTo>
                      <a:pt x="230" y="517"/>
                    </a:lnTo>
                    <a:lnTo>
                      <a:pt x="230" y="517"/>
                    </a:lnTo>
                    <a:lnTo>
                      <a:pt x="230" y="510"/>
                    </a:lnTo>
                    <a:lnTo>
                      <a:pt x="228" y="507"/>
                    </a:lnTo>
                    <a:lnTo>
                      <a:pt x="221" y="507"/>
                    </a:lnTo>
                    <a:lnTo>
                      <a:pt x="209" y="507"/>
                    </a:lnTo>
                    <a:lnTo>
                      <a:pt x="194" y="505"/>
                    </a:lnTo>
                    <a:lnTo>
                      <a:pt x="184" y="505"/>
                    </a:lnTo>
                    <a:lnTo>
                      <a:pt x="184" y="500"/>
                    </a:lnTo>
                    <a:lnTo>
                      <a:pt x="192" y="500"/>
                    </a:lnTo>
                    <a:lnTo>
                      <a:pt x="211" y="500"/>
                    </a:lnTo>
                    <a:lnTo>
                      <a:pt x="228" y="498"/>
                    </a:lnTo>
                    <a:lnTo>
                      <a:pt x="240" y="498"/>
                    </a:lnTo>
                    <a:lnTo>
                      <a:pt x="247" y="495"/>
                    </a:lnTo>
                    <a:lnTo>
                      <a:pt x="247" y="493"/>
                    </a:lnTo>
                    <a:lnTo>
                      <a:pt x="247" y="490"/>
                    </a:lnTo>
                    <a:lnTo>
                      <a:pt x="240" y="488"/>
                    </a:lnTo>
                    <a:lnTo>
                      <a:pt x="228" y="486"/>
                    </a:lnTo>
                    <a:lnTo>
                      <a:pt x="211" y="486"/>
                    </a:lnTo>
                    <a:lnTo>
                      <a:pt x="189" y="486"/>
                    </a:lnTo>
                    <a:lnTo>
                      <a:pt x="184" y="486"/>
                    </a:lnTo>
                    <a:lnTo>
                      <a:pt x="184" y="483"/>
                    </a:lnTo>
                    <a:lnTo>
                      <a:pt x="187" y="483"/>
                    </a:lnTo>
                    <a:lnTo>
                      <a:pt x="192" y="481"/>
                    </a:lnTo>
                    <a:lnTo>
                      <a:pt x="194" y="481"/>
                    </a:lnTo>
                    <a:lnTo>
                      <a:pt x="194" y="478"/>
                    </a:lnTo>
                    <a:lnTo>
                      <a:pt x="194" y="469"/>
                    </a:lnTo>
                    <a:lnTo>
                      <a:pt x="192" y="459"/>
                    </a:lnTo>
                    <a:lnTo>
                      <a:pt x="192" y="449"/>
                    </a:lnTo>
                    <a:lnTo>
                      <a:pt x="192" y="439"/>
                    </a:lnTo>
                    <a:lnTo>
                      <a:pt x="192" y="432"/>
                    </a:lnTo>
                    <a:lnTo>
                      <a:pt x="192" y="430"/>
                    </a:lnTo>
                    <a:lnTo>
                      <a:pt x="192" y="430"/>
                    </a:lnTo>
                    <a:lnTo>
                      <a:pt x="189" y="427"/>
                    </a:lnTo>
                    <a:lnTo>
                      <a:pt x="184" y="427"/>
                    </a:lnTo>
                    <a:lnTo>
                      <a:pt x="182" y="427"/>
                    </a:lnTo>
                    <a:lnTo>
                      <a:pt x="182" y="427"/>
                    </a:lnTo>
                    <a:lnTo>
                      <a:pt x="184" y="427"/>
                    </a:lnTo>
                    <a:lnTo>
                      <a:pt x="189" y="427"/>
                    </a:lnTo>
                    <a:lnTo>
                      <a:pt x="189" y="427"/>
                    </a:lnTo>
                    <a:lnTo>
                      <a:pt x="199" y="427"/>
                    </a:lnTo>
                    <a:lnTo>
                      <a:pt x="204" y="425"/>
                    </a:lnTo>
                    <a:lnTo>
                      <a:pt x="204" y="425"/>
                    </a:lnTo>
                    <a:lnTo>
                      <a:pt x="204" y="425"/>
                    </a:lnTo>
                    <a:lnTo>
                      <a:pt x="209" y="425"/>
                    </a:lnTo>
                    <a:lnTo>
                      <a:pt x="214" y="425"/>
                    </a:lnTo>
                    <a:lnTo>
                      <a:pt x="214" y="425"/>
                    </a:lnTo>
                    <a:lnTo>
                      <a:pt x="214" y="425"/>
                    </a:lnTo>
                    <a:lnTo>
                      <a:pt x="218" y="425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30" y="418"/>
                    </a:lnTo>
                    <a:lnTo>
                      <a:pt x="233" y="418"/>
                    </a:lnTo>
                    <a:lnTo>
                      <a:pt x="233" y="418"/>
                    </a:lnTo>
                    <a:lnTo>
                      <a:pt x="235" y="415"/>
                    </a:lnTo>
                    <a:lnTo>
                      <a:pt x="235" y="413"/>
                    </a:lnTo>
                    <a:lnTo>
                      <a:pt x="235" y="413"/>
                    </a:lnTo>
                    <a:lnTo>
                      <a:pt x="235" y="410"/>
                    </a:lnTo>
                    <a:lnTo>
                      <a:pt x="235" y="410"/>
                    </a:lnTo>
                    <a:lnTo>
                      <a:pt x="221" y="403"/>
                    </a:lnTo>
                    <a:lnTo>
                      <a:pt x="218" y="403"/>
                    </a:lnTo>
                    <a:lnTo>
                      <a:pt x="209" y="401"/>
                    </a:lnTo>
                    <a:lnTo>
                      <a:pt x="197" y="401"/>
                    </a:lnTo>
                    <a:lnTo>
                      <a:pt x="194" y="401"/>
                    </a:lnTo>
                    <a:lnTo>
                      <a:pt x="189" y="398"/>
                    </a:lnTo>
                    <a:lnTo>
                      <a:pt x="187" y="396"/>
                    </a:lnTo>
                    <a:lnTo>
                      <a:pt x="182" y="393"/>
                    </a:lnTo>
                    <a:lnTo>
                      <a:pt x="180" y="391"/>
                    </a:lnTo>
                    <a:lnTo>
                      <a:pt x="177" y="386"/>
                    </a:lnTo>
                    <a:lnTo>
                      <a:pt x="175" y="381"/>
                    </a:lnTo>
                    <a:lnTo>
                      <a:pt x="172" y="379"/>
                    </a:lnTo>
                    <a:lnTo>
                      <a:pt x="170" y="374"/>
                    </a:lnTo>
                    <a:lnTo>
                      <a:pt x="170" y="374"/>
                    </a:lnTo>
                    <a:lnTo>
                      <a:pt x="168" y="374"/>
                    </a:lnTo>
                    <a:lnTo>
                      <a:pt x="168" y="374"/>
                    </a:lnTo>
                    <a:lnTo>
                      <a:pt x="168" y="245"/>
                    </a:lnTo>
                    <a:lnTo>
                      <a:pt x="168" y="245"/>
                    </a:lnTo>
                    <a:lnTo>
                      <a:pt x="165" y="243"/>
                    </a:lnTo>
                    <a:lnTo>
                      <a:pt x="165" y="243"/>
                    </a:lnTo>
                    <a:lnTo>
                      <a:pt x="163" y="243"/>
                    </a:lnTo>
                    <a:lnTo>
                      <a:pt x="163" y="146"/>
                    </a:lnTo>
                    <a:lnTo>
                      <a:pt x="163" y="146"/>
                    </a:lnTo>
                    <a:lnTo>
                      <a:pt x="163" y="146"/>
                    </a:lnTo>
                    <a:lnTo>
                      <a:pt x="160" y="146"/>
                    </a:lnTo>
                    <a:lnTo>
                      <a:pt x="160" y="146"/>
                    </a:lnTo>
                    <a:lnTo>
                      <a:pt x="160" y="65"/>
                    </a:lnTo>
                    <a:lnTo>
                      <a:pt x="160" y="63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3" y="2"/>
                    </a:lnTo>
                    <a:lnTo>
                      <a:pt x="153" y="63"/>
                    </a:lnTo>
                    <a:lnTo>
                      <a:pt x="153" y="63"/>
                    </a:lnTo>
                    <a:lnTo>
                      <a:pt x="153" y="63"/>
                    </a:lnTo>
                    <a:lnTo>
                      <a:pt x="151" y="65"/>
                    </a:lnTo>
                    <a:lnTo>
                      <a:pt x="151" y="65"/>
                    </a:lnTo>
                    <a:lnTo>
                      <a:pt x="151" y="65"/>
                    </a:lnTo>
                    <a:lnTo>
                      <a:pt x="151" y="146"/>
                    </a:lnTo>
                    <a:lnTo>
                      <a:pt x="151" y="146"/>
                    </a:lnTo>
                    <a:lnTo>
                      <a:pt x="151" y="146"/>
                    </a:lnTo>
                    <a:lnTo>
                      <a:pt x="148" y="146"/>
                    </a:lnTo>
                    <a:lnTo>
                      <a:pt x="148" y="146"/>
                    </a:lnTo>
                    <a:lnTo>
                      <a:pt x="148" y="243"/>
                    </a:lnTo>
                    <a:lnTo>
                      <a:pt x="148" y="243"/>
                    </a:lnTo>
                    <a:lnTo>
                      <a:pt x="146" y="245"/>
                    </a:lnTo>
                    <a:lnTo>
                      <a:pt x="146" y="245"/>
                    </a:lnTo>
                    <a:lnTo>
                      <a:pt x="146" y="374"/>
                    </a:lnTo>
                    <a:lnTo>
                      <a:pt x="146" y="374"/>
                    </a:lnTo>
                    <a:lnTo>
                      <a:pt x="143" y="374"/>
                    </a:lnTo>
                    <a:lnTo>
                      <a:pt x="143" y="374"/>
                    </a:lnTo>
                    <a:lnTo>
                      <a:pt x="141" y="379"/>
                    </a:lnTo>
                    <a:lnTo>
                      <a:pt x="141" y="384"/>
                    </a:lnTo>
                    <a:lnTo>
                      <a:pt x="138" y="386"/>
                    </a:lnTo>
                    <a:lnTo>
                      <a:pt x="136" y="391"/>
                    </a:lnTo>
                    <a:lnTo>
                      <a:pt x="131" y="393"/>
                    </a:lnTo>
                    <a:lnTo>
                      <a:pt x="129" y="396"/>
                    </a:lnTo>
                    <a:lnTo>
                      <a:pt x="124" y="398"/>
                    </a:lnTo>
                    <a:lnTo>
                      <a:pt x="121" y="401"/>
                    </a:lnTo>
                    <a:lnTo>
                      <a:pt x="117" y="401"/>
                    </a:lnTo>
                    <a:lnTo>
                      <a:pt x="105" y="403"/>
                    </a:lnTo>
                    <a:lnTo>
                      <a:pt x="97" y="403"/>
                    </a:lnTo>
                    <a:lnTo>
                      <a:pt x="92" y="405"/>
                    </a:lnTo>
                    <a:lnTo>
                      <a:pt x="80" y="413"/>
                    </a:lnTo>
                    <a:lnTo>
                      <a:pt x="80" y="413"/>
                    </a:lnTo>
                    <a:lnTo>
                      <a:pt x="80" y="418"/>
                    </a:lnTo>
                    <a:lnTo>
                      <a:pt x="80" y="418"/>
                    </a:lnTo>
                    <a:lnTo>
                      <a:pt x="80" y="420"/>
                    </a:lnTo>
                    <a:lnTo>
                      <a:pt x="85" y="420"/>
                    </a:lnTo>
                    <a:lnTo>
                      <a:pt x="95" y="425"/>
                    </a:lnTo>
                    <a:lnTo>
                      <a:pt x="95" y="425"/>
                    </a:lnTo>
                    <a:lnTo>
                      <a:pt x="95" y="425"/>
                    </a:lnTo>
                    <a:lnTo>
                      <a:pt x="100" y="425"/>
                    </a:lnTo>
                    <a:lnTo>
                      <a:pt x="100" y="425"/>
                    </a:lnTo>
                    <a:lnTo>
                      <a:pt x="102" y="425"/>
                    </a:lnTo>
                    <a:lnTo>
                      <a:pt x="102" y="425"/>
                    </a:lnTo>
                    <a:lnTo>
                      <a:pt x="107" y="427"/>
                    </a:lnTo>
                    <a:lnTo>
                      <a:pt x="112" y="427"/>
                    </a:lnTo>
                    <a:lnTo>
                      <a:pt x="112" y="427"/>
                    </a:lnTo>
                    <a:lnTo>
                      <a:pt x="119" y="427"/>
                    </a:lnTo>
                    <a:lnTo>
                      <a:pt x="124" y="427"/>
                    </a:lnTo>
                    <a:lnTo>
                      <a:pt x="124" y="427"/>
                    </a:lnTo>
                    <a:lnTo>
                      <a:pt x="124" y="427"/>
                    </a:lnTo>
                    <a:lnTo>
                      <a:pt x="129" y="427"/>
                    </a:lnTo>
                    <a:lnTo>
                      <a:pt x="129" y="427"/>
                    </a:lnTo>
                    <a:lnTo>
                      <a:pt x="126" y="430"/>
                    </a:lnTo>
                    <a:lnTo>
                      <a:pt x="121" y="430"/>
                    </a:lnTo>
                    <a:lnTo>
                      <a:pt x="119" y="430"/>
                    </a:lnTo>
                    <a:lnTo>
                      <a:pt x="119" y="432"/>
                    </a:lnTo>
                    <a:lnTo>
                      <a:pt x="119" y="439"/>
                    </a:lnTo>
                    <a:lnTo>
                      <a:pt x="119" y="449"/>
                    </a:lnTo>
                    <a:lnTo>
                      <a:pt x="119" y="459"/>
                    </a:lnTo>
                    <a:lnTo>
                      <a:pt x="119" y="469"/>
                    </a:lnTo>
                    <a:lnTo>
                      <a:pt x="119" y="478"/>
                    </a:lnTo>
                    <a:lnTo>
                      <a:pt x="119" y="481"/>
                    </a:lnTo>
                    <a:lnTo>
                      <a:pt x="121" y="481"/>
                    </a:lnTo>
                    <a:lnTo>
                      <a:pt x="124" y="483"/>
                    </a:lnTo>
                    <a:lnTo>
                      <a:pt x="129" y="483"/>
                    </a:lnTo>
                    <a:lnTo>
                      <a:pt x="131" y="483"/>
                    </a:lnTo>
                    <a:lnTo>
                      <a:pt x="131" y="486"/>
                    </a:lnTo>
                    <a:lnTo>
                      <a:pt x="119" y="486"/>
                    </a:lnTo>
                    <a:lnTo>
                      <a:pt x="100" y="486"/>
                    </a:lnTo>
                    <a:lnTo>
                      <a:pt x="83" y="488"/>
                    </a:lnTo>
                    <a:lnTo>
                      <a:pt x="73" y="490"/>
                    </a:lnTo>
                    <a:lnTo>
                      <a:pt x="66" y="490"/>
                    </a:lnTo>
                    <a:lnTo>
                      <a:pt x="66" y="495"/>
                    </a:lnTo>
                    <a:lnTo>
                      <a:pt x="68" y="498"/>
                    </a:lnTo>
                    <a:lnTo>
                      <a:pt x="75" y="498"/>
                    </a:lnTo>
                    <a:lnTo>
                      <a:pt x="88" y="500"/>
                    </a:lnTo>
                    <a:lnTo>
                      <a:pt x="105" y="500"/>
                    </a:lnTo>
                    <a:lnTo>
                      <a:pt x="124" y="500"/>
                    </a:lnTo>
                    <a:lnTo>
                      <a:pt x="131" y="500"/>
                    </a:lnTo>
                    <a:lnTo>
                      <a:pt x="131" y="505"/>
                    </a:lnTo>
                    <a:lnTo>
                      <a:pt x="121" y="507"/>
                    </a:lnTo>
                    <a:lnTo>
                      <a:pt x="107" y="507"/>
                    </a:lnTo>
                    <a:lnTo>
                      <a:pt x="95" y="507"/>
                    </a:lnTo>
                    <a:lnTo>
                      <a:pt x="88" y="510"/>
                    </a:lnTo>
                    <a:lnTo>
                      <a:pt x="88" y="510"/>
                    </a:lnTo>
                    <a:lnTo>
                      <a:pt x="88" y="520"/>
                    </a:lnTo>
                    <a:lnTo>
                      <a:pt x="85" y="520"/>
                    </a:lnTo>
                    <a:lnTo>
                      <a:pt x="80" y="520"/>
                    </a:lnTo>
                    <a:lnTo>
                      <a:pt x="75" y="520"/>
                    </a:lnTo>
                    <a:lnTo>
                      <a:pt x="73" y="520"/>
                    </a:lnTo>
                    <a:lnTo>
                      <a:pt x="73" y="520"/>
                    </a:lnTo>
                    <a:lnTo>
                      <a:pt x="78" y="1331"/>
                    </a:lnTo>
                    <a:lnTo>
                      <a:pt x="27" y="1333"/>
                    </a:lnTo>
                    <a:lnTo>
                      <a:pt x="27" y="1350"/>
                    </a:lnTo>
                    <a:lnTo>
                      <a:pt x="0" y="1353"/>
                    </a:lnTo>
                    <a:lnTo>
                      <a:pt x="0" y="1671"/>
                    </a:lnTo>
                    <a:lnTo>
                      <a:pt x="1279" y="1671"/>
                    </a:lnTo>
                    <a:lnTo>
                      <a:pt x="1279" y="1154"/>
                    </a:lnTo>
                    <a:close/>
                    <a:moveTo>
                      <a:pt x="126" y="498"/>
                    </a:moveTo>
                    <a:lnTo>
                      <a:pt x="124" y="498"/>
                    </a:lnTo>
                    <a:lnTo>
                      <a:pt x="121" y="498"/>
                    </a:lnTo>
                    <a:lnTo>
                      <a:pt x="119" y="498"/>
                    </a:lnTo>
                    <a:lnTo>
                      <a:pt x="117" y="498"/>
                    </a:lnTo>
                    <a:lnTo>
                      <a:pt x="119" y="498"/>
                    </a:lnTo>
                    <a:lnTo>
                      <a:pt x="121" y="498"/>
                    </a:lnTo>
                    <a:lnTo>
                      <a:pt x="124" y="498"/>
                    </a:lnTo>
                    <a:lnTo>
                      <a:pt x="126" y="498"/>
                    </a:lnTo>
                    <a:lnTo>
                      <a:pt x="131" y="498"/>
                    </a:lnTo>
                    <a:lnTo>
                      <a:pt x="126" y="498"/>
                    </a:lnTo>
                    <a:close/>
                    <a:moveTo>
                      <a:pt x="117" y="568"/>
                    </a:moveTo>
                    <a:lnTo>
                      <a:pt x="121" y="568"/>
                    </a:lnTo>
                    <a:lnTo>
                      <a:pt x="131" y="568"/>
                    </a:lnTo>
                    <a:lnTo>
                      <a:pt x="138" y="568"/>
                    </a:lnTo>
                    <a:lnTo>
                      <a:pt x="138" y="656"/>
                    </a:lnTo>
                    <a:lnTo>
                      <a:pt x="134" y="656"/>
                    </a:lnTo>
                    <a:lnTo>
                      <a:pt x="124" y="656"/>
                    </a:lnTo>
                    <a:lnTo>
                      <a:pt x="119" y="656"/>
                    </a:lnTo>
                    <a:lnTo>
                      <a:pt x="117" y="568"/>
                    </a:lnTo>
                    <a:close/>
                    <a:moveTo>
                      <a:pt x="119" y="673"/>
                    </a:moveTo>
                    <a:lnTo>
                      <a:pt x="126" y="673"/>
                    </a:lnTo>
                    <a:lnTo>
                      <a:pt x="136" y="673"/>
                    </a:lnTo>
                    <a:lnTo>
                      <a:pt x="138" y="673"/>
                    </a:lnTo>
                    <a:lnTo>
                      <a:pt x="138" y="799"/>
                    </a:lnTo>
                    <a:lnTo>
                      <a:pt x="136" y="799"/>
                    </a:lnTo>
                    <a:lnTo>
                      <a:pt x="126" y="799"/>
                    </a:lnTo>
                    <a:lnTo>
                      <a:pt x="119" y="799"/>
                    </a:lnTo>
                    <a:lnTo>
                      <a:pt x="119" y="673"/>
                    </a:lnTo>
                    <a:close/>
                    <a:moveTo>
                      <a:pt x="119" y="814"/>
                    </a:moveTo>
                    <a:lnTo>
                      <a:pt x="124" y="814"/>
                    </a:lnTo>
                    <a:lnTo>
                      <a:pt x="136" y="814"/>
                    </a:lnTo>
                    <a:lnTo>
                      <a:pt x="141" y="814"/>
                    </a:lnTo>
                    <a:lnTo>
                      <a:pt x="141" y="937"/>
                    </a:lnTo>
                    <a:lnTo>
                      <a:pt x="136" y="937"/>
                    </a:lnTo>
                    <a:lnTo>
                      <a:pt x="129" y="937"/>
                    </a:lnTo>
                    <a:lnTo>
                      <a:pt x="119" y="937"/>
                    </a:lnTo>
                    <a:lnTo>
                      <a:pt x="119" y="814"/>
                    </a:lnTo>
                    <a:close/>
                    <a:moveTo>
                      <a:pt x="119" y="957"/>
                    </a:moveTo>
                    <a:lnTo>
                      <a:pt x="126" y="957"/>
                    </a:lnTo>
                    <a:lnTo>
                      <a:pt x="136" y="957"/>
                    </a:lnTo>
                    <a:lnTo>
                      <a:pt x="141" y="957"/>
                    </a:lnTo>
                    <a:lnTo>
                      <a:pt x="141" y="1071"/>
                    </a:lnTo>
                    <a:lnTo>
                      <a:pt x="138" y="1071"/>
                    </a:lnTo>
                    <a:lnTo>
                      <a:pt x="129" y="1071"/>
                    </a:lnTo>
                    <a:lnTo>
                      <a:pt x="121" y="1073"/>
                    </a:lnTo>
                    <a:lnTo>
                      <a:pt x="119" y="957"/>
                    </a:lnTo>
                    <a:close/>
                    <a:moveTo>
                      <a:pt x="129" y="1185"/>
                    </a:moveTo>
                    <a:lnTo>
                      <a:pt x="121" y="1188"/>
                    </a:lnTo>
                    <a:lnTo>
                      <a:pt x="121" y="1095"/>
                    </a:lnTo>
                    <a:lnTo>
                      <a:pt x="126" y="1095"/>
                    </a:lnTo>
                    <a:lnTo>
                      <a:pt x="136" y="1095"/>
                    </a:lnTo>
                    <a:lnTo>
                      <a:pt x="141" y="1095"/>
                    </a:lnTo>
                    <a:lnTo>
                      <a:pt x="141" y="1185"/>
                    </a:lnTo>
                    <a:lnTo>
                      <a:pt x="129" y="1185"/>
                    </a:lnTo>
                    <a:close/>
                    <a:moveTo>
                      <a:pt x="182" y="568"/>
                    </a:moveTo>
                    <a:lnTo>
                      <a:pt x="189" y="568"/>
                    </a:lnTo>
                    <a:lnTo>
                      <a:pt x="197" y="568"/>
                    </a:lnTo>
                    <a:lnTo>
                      <a:pt x="197" y="656"/>
                    </a:lnTo>
                    <a:lnTo>
                      <a:pt x="194" y="656"/>
                    </a:lnTo>
                    <a:lnTo>
                      <a:pt x="182" y="656"/>
                    </a:lnTo>
                    <a:lnTo>
                      <a:pt x="182" y="568"/>
                    </a:lnTo>
                    <a:close/>
                    <a:moveTo>
                      <a:pt x="182" y="673"/>
                    </a:moveTo>
                    <a:lnTo>
                      <a:pt x="189" y="673"/>
                    </a:lnTo>
                    <a:lnTo>
                      <a:pt x="197" y="673"/>
                    </a:lnTo>
                    <a:lnTo>
                      <a:pt x="199" y="799"/>
                    </a:lnTo>
                    <a:lnTo>
                      <a:pt x="189" y="799"/>
                    </a:lnTo>
                    <a:lnTo>
                      <a:pt x="182" y="799"/>
                    </a:lnTo>
                    <a:lnTo>
                      <a:pt x="182" y="673"/>
                    </a:lnTo>
                    <a:close/>
                    <a:moveTo>
                      <a:pt x="182" y="814"/>
                    </a:moveTo>
                    <a:lnTo>
                      <a:pt x="194" y="814"/>
                    </a:lnTo>
                    <a:lnTo>
                      <a:pt x="199" y="814"/>
                    </a:lnTo>
                    <a:lnTo>
                      <a:pt x="199" y="937"/>
                    </a:lnTo>
                    <a:lnTo>
                      <a:pt x="192" y="937"/>
                    </a:lnTo>
                    <a:lnTo>
                      <a:pt x="184" y="937"/>
                    </a:lnTo>
                    <a:lnTo>
                      <a:pt x="182" y="814"/>
                    </a:lnTo>
                    <a:close/>
                    <a:moveTo>
                      <a:pt x="184" y="957"/>
                    </a:moveTo>
                    <a:lnTo>
                      <a:pt x="194" y="957"/>
                    </a:lnTo>
                    <a:lnTo>
                      <a:pt x="199" y="957"/>
                    </a:lnTo>
                    <a:lnTo>
                      <a:pt x="199" y="1071"/>
                    </a:lnTo>
                    <a:lnTo>
                      <a:pt x="192" y="1071"/>
                    </a:lnTo>
                    <a:lnTo>
                      <a:pt x="184" y="1071"/>
                    </a:lnTo>
                    <a:lnTo>
                      <a:pt x="184" y="957"/>
                    </a:lnTo>
                    <a:close/>
                    <a:moveTo>
                      <a:pt x="199" y="1188"/>
                    </a:moveTo>
                    <a:lnTo>
                      <a:pt x="184" y="1185"/>
                    </a:lnTo>
                    <a:lnTo>
                      <a:pt x="184" y="1098"/>
                    </a:lnTo>
                    <a:lnTo>
                      <a:pt x="197" y="1098"/>
                    </a:lnTo>
                    <a:lnTo>
                      <a:pt x="199" y="1098"/>
                    </a:lnTo>
                    <a:lnTo>
                      <a:pt x="201" y="1188"/>
                    </a:lnTo>
                    <a:lnTo>
                      <a:pt x="199" y="118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9" name="îšľíde"/>
            <p:cNvGrpSpPr/>
            <p:nvPr/>
          </p:nvGrpSpPr>
          <p:grpSpPr>
            <a:xfrm>
              <a:off x="5473700" y="1282250"/>
              <a:ext cx="1244600" cy="1244596"/>
              <a:chOff x="5473700" y="1207808"/>
              <a:chExt cx="1244600" cy="1244596"/>
            </a:xfrm>
          </p:grpSpPr>
          <p:sp>
            <p:nvSpPr>
              <p:cNvPr id="28" name="iŝ1ïḑe"/>
              <p:cNvSpPr/>
              <p:nvPr/>
            </p:nvSpPr>
            <p:spPr>
              <a:xfrm>
                <a:off x="5473700" y="1207808"/>
                <a:ext cx="1244600" cy="1244596"/>
              </a:xfrm>
              <a:prstGeom prst="ellipse">
                <a:avLst/>
              </a:prstGeom>
              <a:solidFill>
                <a:schemeClr val="accent3"/>
              </a:solidFill>
              <a:ln w="152400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9" name="išľïďê"/>
              <p:cNvSpPr txBox="1"/>
              <p:nvPr/>
            </p:nvSpPr>
            <p:spPr>
              <a:xfrm>
                <a:off x="5664200" y="1701933"/>
                <a:ext cx="863600" cy="256346"/>
              </a:xfrm>
              <a:prstGeom prst="rect">
                <a:avLst/>
              </a:prstGeom>
              <a:noFill/>
            </p:spPr>
            <p:txBody>
              <a:bodyPr wrap="none" lIns="91422" tIns="45711" rIns="91422" bIns="45711">
                <a:prstTxWarp prst="textPlain">
                  <a:avLst/>
                </a:prstTxWarp>
                <a:normAutofit fontScale="25000" lnSpcReduction="20000"/>
              </a:bodyPr>
              <a:lstStyle/>
              <a:p>
                <a:r>
                  <a:rPr lang="en-US" sz="5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Future Work</a:t>
                </a:r>
                <a:endParaRPr lang="en-US" sz="5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11" name="íṣľíḓê"/>
            <p:cNvSpPr/>
            <p:nvPr/>
          </p:nvSpPr>
          <p:spPr>
            <a:xfrm>
              <a:off x="1567121" y="3173743"/>
              <a:ext cx="591457" cy="591462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ïśľîḓè"/>
            <p:cNvSpPr txBox="1"/>
            <p:nvPr/>
          </p:nvSpPr>
          <p:spPr>
            <a:xfrm>
              <a:off x="670051" y="4264435"/>
              <a:ext cx="2385602" cy="1461921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/>
                <a:t>目前模型训练数据量较小，可以通过邀请测试收集数据集，进一步改善模型</a:t>
              </a:r>
              <a:endParaRPr lang="zh-CN" altLang="en-US" sz="1400" dirty="0"/>
            </a:p>
          </p:txBody>
        </p:sp>
        <p:sp>
          <p:nvSpPr>
            <p:cNvPr id="13" name="îṥḻïde"/>
            <p:cNvSpPr txBox="1"/>
            <p:nvPr/>
          </p:nvSpPr>
          <p:spPr>
            <a:xfrm>
              <a:off x="670050" y="3792615"/>
              <a:ext cx="2385600" cy="47182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chemeClr val="accent1"/>
                  </a:solidFill>
                </a:rPr>
                <a:t>增大数据量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5" name="ï$ḻíḑè"/>
            <p:cNvSpPr/>
            <p:nvPr/>
          </p:nvSpPr>
          <p:spPr>
            <a:xfrm>
              <a:off x="4389220" y="3173743"/>
              <a:ext cx="591457" cy="591462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ïSļíďé"/>
            <p:cNvSpPr txBox="1"/>
            <p:nvPr/>
          </p:nvSpPr>
          <p:spPr>
            <a:xfrm>
              <a:off x="3492150" y="4264435"/>
              <a:ext cx="2385602" cy="1461921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/>
                <a:t>目前机器人只有少数的几个功能，可以不断开发完善，例如具体到城市的景点美食推荐及介绍，以及天气查询功能等。</a:t>
              </a:r>
              <a:endParaRPr lang="zh-CN" altLang="en-US" sz="1400" dirty="0"/>
            </a:p>
          </p:txBody>
        </p:sp>
        <p:sp>
          <p:nvSpPr>
            <p:cNvPr id="17" name="ïŝḻiḋè"/>
            <p:cNvSpPr txBox="1"/>
            <p:nvPr/>
          </p:nvSpPr>
          <p:spPr>
            <a:xfrm>
              <a:off x="3492149" y="3792615"/>
              <a:ext cx="2385600" cy="47182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chemeClr val="accent1"/>
                  </a:solidFill>
                </a:rPr>
                <a:t>增加功能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9" name="ïṥḷîďè"/>
            <p:cNvSpPr/>
            <p:nvPr/>
          </p:nvSpPr>
          <p:spPr>
            <a:xfrm>
              <a:off x="7211319" y="3173743"/>
              <a:ext cx="591457" cy="591462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3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íŝlíḍé"/>
            <p:cNvSpPr txBox="1"/>
            <p:nvPr/>
          </p:nvSpPr>
          <p:spPr>
            <a:xfrm>
              <a:off x="6314249" y="4264435"/>
              <a:ext cx="2385602" cy="1461921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/>
                <a:t>目前的模型分词以及实体识别存在一定问题。较长的景点名字容易被被拆分导致槽位错误。</a:t>
              </a:r>
              <a:endParaRPr lang="zh-CN" altLang="en-US" sz="1400" dirty="0"/>
            </a:p>
          </p:txBody>
        </p:sp>
        <p:sp>
          <p:nvSpPr>
            <p:cNvPr id="21" name="iṩḷïďé"/>
            <p:cNvSpPr txBox="1"/>
            <p:nvPr/>
          </p:nvSpPr>
          <p:spPr>
            <a:xfrm>
              <a:off x="6314248" y="3792615"/>
              <a:ext cx="2385600" cy="47182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chemeClr val="accent1"/>
                  </a:solidFill>
                </a:rPr>
                <a:t>分词有待完善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3" name="iś1íďê"/>
            <p:cNvSpPr/>
            <p:nvPr/>
          </p:nvSpPr>
          <p:spPr>
            <a:xfrm>
              <a:off x="10033417" y="3173743"/>
              <a:ext cx="591457" cy="591462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4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ïşḻíḍe"/>
            <p:cNvSpPr txBox="1"/>
            <p:nvPr/>
          </p:nvSpPr>
          <p:spPr>
            <a:xfrm>
              <a:off x="9136347" y="4264435"/>
              <a:ext cx="2385602" cy="1461921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/>
                <a:t>目前的</a:t>
              </a:r>
              <a:r>
                <a:rPr lang="en-US" altLang="zh-CN" sz="1400" dirty="0"/>
                <a:t>UI</a:t>
              </a:r>
              <a:r>
                <a:rPr lang="zh-CN" altLang="en-US" sz="1400" dirty="0"/>
                <a:t>界面只能在本机进行测试，之后可以进一步部署上线，使其支持别人参与测试，并在线训练更新模型。</a:t>
              </a:r>
              <a:endParaRPr lang="zh-CN" altLang="en-US" sz="1400" dirty="0"/>
            </a:p>
          </p:txBody>
        </p:sp>
        <p:sp>
          <p:nvSpPr>
            <p:cNvPr id="25" name="îslíde"/>
            <p:cNvSpPr txBox="1"/>
            <p:nvPr/>
          </p:nvSpPr>
          <p:spPr>
            <a:xfrm>
              <a:off x="9136346" y="3792615"/>
              <a:ext cx="2385600" cy="47182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chemeClr val="accent1"/>
                  </a:solidFill>
                </a:rPr>
                <a:t>支持在线测试训练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26" name="肘形连接符 14"/>
            <p:cNvCxnSpPr>
              <a:stCxn id="28" idx="2"/>
              <a:endCxn id="15" idx="0"/>
            </p:cNvCxnSpPr>
            <p:nvPr/>
          </p:nvCxnSpPr>
          <p:spPr>
            <a:xfrm rot="10800000" flipV="1">
              <a:off x="4684950" y="1904547"/>
              <a:ext cx="788751" cy="1269195"/>
            </a:xfrm>
            <a:prstGeom prst="bentConnector2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连接符 16"/>
            <p:cNvCxnSpPr>
              <a:stCxn id="28" idx="6"/>
              <a:endCxn id="19" idx="0"/>
            </p:cNvCxnSpPr>
            <p:nvPr/>
          </p:nvCxnSpPr>
          <p:spPr>
            <a:xfrm>
              <a:off x="6718300" y="1904548"/>
              <a:ext cx="788748" cy="1269195"/>
            </a:xfrm>
            <a:prstGeom prst="bentConnector2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4"/>
          <p:cNvSpPr>
            <a:spLocks noGrp="1"/>
          </p:cNvSpPr>
          <p:nvPr>
            <p:ph type="ctrTitle"/>
          </p:nvPr>
        </p:nvSpPr>
        <p:spPr>
          <a:xfrm>
            <a:off x="3382962" y="2297113"/>
            <a:ext cx="5426076" cy="1621509"/>
          </a:xfrm>
        </p:spPr>
        <p:txBody>
          <a:bodyPr/>
          <a:lstStyle/>
          <a:p>
            <a:pPr algn="ctr"/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b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4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3382962" y="4603349"/>
            <a:ext cx="5426076" cy="310871"/>
          </a:xfrm>
        </p:spPr>
        <p:txBody>
          <a:bodyPr>
            <a:noAutofit/>
          </a:bodyPr>
          <a:lstStyle/>
          <a:p>
            <a:pPr algn="ctr"/>
            <a:r>
              <a:rPr sz="1400" dirty="0"/>
              <a:t>实习生 王晶冰</a:t>
            </a:r>
            <a:endParaRPr sz="1400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3382962" y="4307078"/>
            <a:ext cx="5426076" cy="296271"/>
          </a:xfrm>
        </p:spPr>
        <p:txBody>
          <a:bodyPr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技术平台中心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占位符 6"/>
          <p:cNvSpPr>
            <a:spLocks noGrp="1"/>
          </p:cNvSpPr>
          <p:nvPr/>
        </p:nvSpPr>
        <p:spPr>
          <a:xfrm>
            <a:off x="3382962" y="4914499"/>
            <a:ext cx="5426076" cy="3108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15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2019/6/18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717523" y="3042409"/>
            <a:ext cx="1080296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4"/>
          <p:cNvSpPr>
            <a:spLocks noGrp="1"/>
          </p:cNvSpPr>
          <p:nvPr>
            <p:ph type="title"/>
          </p:nvPr>
        </p:nvSpPr>
        <p:spPr>
          <a:xfrm>
            <a:off x="3403023" y="2604259"/>
            <a:ext cx="5419185" cy="895350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RASA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10" name="文本占位符 5"/>
          <p:cNvSpPr>
            <a:spLocks noGrp="1"/>
          </p:cNvSpPr>
          <p:nvPr>
            <p:ph type="body" idx="1"/>
          </p:nvPr>
        </p:nvSpPr>
        <p:spPr>
          <a:xfrm>
            <a:off x="3404139" y="3499609"/>
            <a:ext cx="5419185" cy="1015623"/>
          </a:xfrm>
        </p:spPr>
        <p:txBody>
          <a:bodyPr/>
          <a:lstStyle/>
          <a:p>
            <a:pPr lvl="0" algn="ctr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RASA CORE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RASA NLU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46142" y="205332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304165"/>
            <a:ext cx="10850563" cy="1028699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RASA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3740150" y="3277235"/>
            <a:ext cx="1501140" cy="781050"/>
          </a:xfrm>
          <a:prstGeom prst="wedgeRoundRectCallou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介绍下北京有什么景点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598920" y="3277235"/>
            <a:ext cx="1709420" cy="82232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Rasa Stack</a:t>
            </a:r>
            <a:endParaRPr lang="en-US" altLang="zh-CN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245860" y="1734185"/>
            <a:ext cx="2662555" cy="78359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意图：推荐景点，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90%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实体：北京，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92%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511290" y="4935855"/>
            <a:ext cx="2131060" cy="9169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下一步动作：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推荐景点，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90%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介绍景点，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线形标注 2 14"/>
          <p:cNvSpPr/>
          <p:nvPr/>
        </p:nvSpPr>
        <p:spPr>
          <a:xfrm>
            <a:off x="9673590" y="4935855"/>
            <a:ext cx="2416175" cy="611505"/>
          </a:xfrm>
          <a:prstGeom prst="borderCallout2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Rasa Core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对话管理，预测下一步动作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7" name="线形标注 2 16"/>
          <p:cNvSpPr/>
          <p:nvPr/>
        </p:nvSpPr>
        <p:spPr>
          <a:xfrm>
            <a:off x="9634855" y="1748790"/>
            <a:ext cx="2251075" cy="611505"/>
          </a:xfrm>
          <a:prstGeom prst="borderCallout2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Rasa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Nlu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语义理解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5449570" y="3489325"/>
            <a:ext cx="979170" cy="307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8560435" y="3453130"/>
            <a:ext cx="979170" cy="270510"/>
          </a:xfrm>
          <a:prstGeom prst="rightArrow">
            <a:avLst/>
          </a:prstGeom>
          <a:solidFill>
            <a:schemeClr val="bg1"/>
          </a:solidFill>
          <a:ln w="28575" cmpd="dbl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10800000">
            <a:off x="8541385" y="3769995"/>
            <a:ext cx="979170" cy="270510"/>
          </a:xfrm>
          <a:prstGeom prst="rightArrow">
            <a:avLst/>
          </a:prstGeom>
          <a:solidFill>
            <a:schemeClr val="bg1"/>
          </a:solidFill>
          <a:ln w="28575" cmpd="dbl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9834245" y="3315970"/>
            <a:ext cx="1280160" cy="78359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  <a:endParaRPr lang="zh-CN" altLang="en-US" dirty="0"/>
          </a:p>
        </p:txBody>
      </p:sp>
      <p:sp>
        <p:nvSpPr>
          <p:cNvPr id="24" name="圆角矩形标注 23"/>
          <p:cNvSpPr/>
          <p:nvPr/>
        </p:nvSpPr>
        <p:spPr>
          <a:xfrm>
            <a:off x="3740150" y="4965065"/>
            <a:ext cx="1501140" cy="781050"/>
          </a:xfrm>
          <a:prstGeom prst="wedgeRoundRectCallou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北京的著名景点有</a:t>
            </a:r>
            <a:r>
              <a:rPr lang="en-US" altLang="zh-CN" dirty="0"/>
              <a:t>.....</a:t>
            </a:r>
            <a:endParaRPr lang="en-US" altLang="zh-CN" dirty="0"/>
          </a:p>
        </p:txBody>
      </p:sp>
      <p:sp>
        <p:nvSpPr>
          <p:cNvPr id="25" name="右箭头 24"/>
          <p:cNvSpPr/>
          <p:nvPr/>
        </p:nvSpPr>
        <p:spPr>
          <a:xfrm rot="10800000">
            <a:off x="5398135" y="5217795"/>
            <a:ext cx="979170" cy="307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16200000">
            <a:off x="6938010" y="2733675"/>
            <a:ext cx="622300" cy="307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 rot="5400000">
            <a:off x="7407910" y="2762885"/>
            <a:ext cx="622300" cy="307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5400000">
            <a:off x="7216140" y="4363720"/>
            <a:ext cx="622300" cy="307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 descr="ren"/>
          <p:cNvPicPr>
            <a:picLocks noChangeAspect="1"/>
          </p:cNvPicPr>
          <p:nvPr/>
        </p:nvPicPr>
        <p:blipFill>
          <a:blip r:embed="rId1"/>
          <a:srcRect l="59253" r="26499" b="73109"/>
          <a:stretch>
            <a:fillRect/>
          </a:stretch>
        </p:blipFill>
        <p:spPr>
          <a:xfrm>
            <a:off x="2522855" y="3242310"/>
            <a:ext cx="879475" cy="891540"/>
          </a:xfrm>
          <a:prstGeom prst="rect">
            <a:avLst/>
          </a:prstGeom>
        </p:spPr>
      </p:pic>
      <p:pic>
        <p:nvPicPr>
          <p:cNvPr id="31" name="图片 30" descr="机器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0" y="4965065"/>
            <a:ext cx="896620" cy="89662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534670" y="1482217"/>
            <a:ext cx="4728210" cy="13258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RASA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是一个基于多轮对话的框架，使用机器学习工具，构建、改进和部署上下文聊天机器人，主要包括两个模块，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Core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和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Nlu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323974" y="1287145"/>
            <a:ext cx="9978009" cy="49936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Rasa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：用于理解语义，包括意图识别，实体识别，将用户的输入转换为结构化数据。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流程图: 过程 20"/>
          <p:cNvSpPr/>
          <p:nvPr/>
        </p:nvSpPr>
        <p:spPr>
          <a:xfrm>
            <a:off x="2176780" y="2628265"/>
            <a:ext cx="2020570" cy="8007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用户输入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5448935" y="2628900"/>
            <a:ext cx="1420495" cy="799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RASA NLU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流程图: 过程 22"/>
          <p:cNvSpPr/>
          <p:nvPr/>
        </p:nvSpPr>
        <p:spPr>
          <a:xfrm>
            <a:off x="8084820" y="2629535"/>
            <a:ext cx="1766570" cy="7988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结构化输出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>
            <a:off x="4326255" y="2795270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7013575" y="2795270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202180" y="3781425"/>
            <a:ext cx="1995170" cy="64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“</a:t>
            </a:r>
            <a:r>
              <a:rPr lang="zh-CN" altLang="en-US" dirty="0"/>
              <a:t>我在找位于市中心的墨西哥餐馆</a:t>
            </a:r>
            <a:r>
              <a:rPr lang="en-US" altLang="zh-CN" dirty="0"/>
              <a:t>”</a:t>
            </a:r>
            <a:endParaRPr lang="en-US" altLang="zh-CN" dirty="0"/>
          </a:p>
        </p:txBody>
      </p:sp>
      <p:sp>
        <p:nvSpPr>
          <p:cNvPr id="27" name="文本框 26"/>
          <p:cNvSpPr txBox="1"/>
          <p:nvPr/>
        </p:nvSpPr>
        <p:spPr>
          <a:xfrm>
            <a:off x="7992745" y="3781425"/>
            <a:ext cx="1995170" cy="2014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zh-CN" altLang="en-US" dirty="0"/>
              <a:t>意图：寻找餐馆</a:t>
            </a:r>
            <a:endParaRPr lang="zh-CN" altLang="en-US" dirty="0"/>
          </a:p>
          <a:p>
            <a:r>
              <a:rPr lang="zh-CN" altLang="en-US" dirty="0"/>
              <a:t>实体：</a:t>
            </a:r>
            <a:r>
              <a:rPr lang="en-US" altLang="zh-CN" dirty="0"/>
              <a:t>{</a:t>
            </a:r>
            <a:endParaRPr lang="en-US" altLang="zh-CN" dirty="0"/>
          </a:p>
          <a:p>
            <a:r>
              <a:rPr lang="zh-CN" altLang="en-US" dirty="0"/>
              <a:t>菜品：墨西哥</a:t>
            </a:r>
            <a:endParaRPr lang="zh-CN" altLang="en-US" dirty="0"/>
          </a:p>
          <a:p>
            <a:r>
              <a:rPr lang="zh-CN" altLang="en-US" dirty="0"/>
              <a:t>位置：市中心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28" name="文本框 27"/>
          <p:cNvSpPr txBox="1"/>
          <p:nvPr/>
        </p:nvSpPr>
        <p:spPr>
          <a:xfrm>
            <a:off x="5161915" y="3781425"/>
            <a:ext cx="1995170" cy="1463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分词</a:t>
            </a:r>
            <a:br>
              <a:rPr lang="zh-CN" altLang="en-US" dirty="0"/>
            </a:br>
            <a:r>
              <a:rPr lang="zh-CN" altLang="en-US" dirty="0"/>
              <a:t>提取特征</a:t>
            </a:r>
            <a:br>
              <a:rPr lang="zh-CN" altLang="en-US" dirty="0"/>
            </a:br>
            <a:r>
              <a:rPr lang="zh-CN" altLang="en-US" dirty="0"/>
              <a:t>命名实体识别</a:t>
            </a:r>
            <a:endParaRPr lang="zh-CN" altLang="en-US" dirty="0"/>
          </a:p>
          <a:p>
            <a:pPr algn="ctr"/>
            <a:r>
              <a:rPr lang="zh-CN" altLang="en-US" dirty="0"/>
              <a:t>意图分类</a:t>
            </a:r>
            <a:br>
              <a:rPr lang="zh-CN" altLang="en-US" dirty="0"/>
            </a:br>
            <a:r>
              <a:rPr lang="zh-CN" altLang="en-US" dirty="0"/>
              <a:t>结构化输出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323975" y="1287145"/>
            <a:ext cx="10059670" cy="5486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Rasa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：用于理解语义，包括意图识别，实体识别，将用户的输入转换为结构化数据。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9158" y="1997710"/>
            <a:ext cx="5353685" cy="369332"/>
          </a:xfrm>
          <a:prstGeom prst="rect">
            <a:avLst/>
          </a:prstGeom>
          <a:noFill/>
          <a:ln>
            <a:solidFill>
              <a:srgbClr val="347DA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准备数据：支持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Markdown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99895" y="2590165"/>
            <a:ext cx="2074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Markdown</a:t>
            </a:r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67970" y="3048000"/>
            <a:ext cx="4939030" cy="366014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## </a:t>
            </a:r>
            <a:r>
              <a:rPr lang="zh-CN" altLang="en-US" dirty="0">
                <a:solidFill>
                  <a:schemeClr val="bg1"/>
                </a:solidFill>
              </a:rPr>
              <a:t>意图：检查余额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zh-CN" altLang="en-US" dirty="0">
                <a:solidFill>
                  <a:schemeClr val="bg1"/>
                </a:solidFill>
              </a:rPr>
              <a:t>我的账户余额是多少？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zh-CN" altLang="en-US" dirty="0">
                <a:solidFill>
                  <a:schemeClr val="bg1"/>
                </a:solidFill>
              </a:rPr>
              <a:t>我的</a:t>
            </a:r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zh-CN" altLang="en-US" dirty="0">
                <a:solidFill>
                  <a:schemeClr val="bg1"/>
                </a:solidFill>
              </a:rPr>
              <a:t>招商银行卡</a:t>
            </a:r>
            <a:r>
              <a:rPr lang="en-US" altLang="zh-CN" dirty="0">
                <a:solidFill>
                  <a:schemeClr val="bg1"/>
                </a:solidFill>
              </a:rPr>
              <a:t>](</a:t>
            </a:r>
            <a:r>
              <a:rPr lang="zh-CN" altLang="en-US" dirty="0">
                <a:solidFill>
                  <a:schemeClr val="bg1"/>
                </a:solidFill>
              </a:rPr>
              <a:t>账户）有多少钱？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## </a:t>
            </a:r>
            <a:r>
              <a:rPr lang="zh-CN" altLang="en-US" dirty="0">
                <a:solidFill>
                  <a:schemeClr val="bg1"/>
                </a:solidFill>
              </a:rPr>
              <a:t>正则表达式：邮编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- [0-9]{5}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## </a:t>
            </a:r>
            <a:r>
              <a:rPr lang="zh-CN" altLang="en-US" dirty="0">
                <a:solidFill>
                  <a:schemeClr val="bg1"/>
                </a:solidFill>
              </a:rPr>
              <a:t>表查询：货币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zh-CN" altLang="en-US" dirty="0">
                <a:solidFill>
                  <a:schemeClr val="bg1"/>
                </a:solidFill>
              </a:rPr>
              <a:t>元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美元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## </a:t>
            </a:r>
            <a:r>
              <a:rPr lang="zh-CN" altLang="en-US" dirty="0">
                <a:solidFill>
                  <a:schemeClr val="bg1"/>
                </a:solidFill>
              </a:rPr>
              <a:t>表查询：外部资源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- path/to/</a:t>
            </a:r>
            <a:r>
              <a:rPr lang="en-US" altLang="zh-CN" dirty="0" err="1">
                <a:solidFill>
                  <a:schemeClr val="bg1"/>
                </a:solidFill>
              </a:rPr>
              <a:t>currencies.txt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81800" y="3048000"/>
            <a:ext cx="4939030" cy="366014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{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“</a:t>
            </a:r>
            <a:r>
              <a:rPr lang="en-US" altLang="zh-CN" dirty="0" err="1">
                <a:solidFill>
                  <a:schemeClr val="bg1"/>
                </a:solidFill>
              </a:rPr>
              <a:t>rasa_nlu_data</a:t>
            </a:r>
            <a:r>
              <a:rPr lang="en-US" altLang="zh-CN" dirty="0">
                <a:solidFill>
                  <a:schemeClr val="bg1"/>
                </a:solidFill>
              </a:rPr>
              <a:t>”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{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“</a:t>
            </a:r>
            <a:r>
              <a:rPr lang="en-US" altLang="zh-CN" dirty="0" err="1">
                <a:solidFill>
                  <a:schemeClr val="bg1"/>
                </a:solidFill>
              </a:rPr>
              <a:t>common_examples</a:t>
            </a:r>
            <a:r>
              <a:rPr lang="en-US" altLang="zh-CN" dirty="0">
                <a:solidFill>
                  <a:schemeClr val="bg1"/>
                </a:solidFill>
              </a:rPr>
              <a:t>”:[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{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'text':”</a:t>
            </a:r>
            <a:r>
              <a:rPr lang="zh-CN" altLang="en-US" dirty="0">
                <a:solidFill>
                  <a:schemeClr val="bg1"/>
                </a:solidFill>
              </a:rPr>
              <a:t>找个吃拉面的店</a:t>
            </a:r>
            <a:r>
              <a:rPr lang="en-US" altLang="zh-CN" dirty="0">
                <a:solidFill>
                  <a:schemeClr val="bg1"/>
                </a:solidFill>
              </a:rPr>
              <a:t>”,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“intent”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”</a:t>
            </a:r>
            <a:r>
              <a:rPr lang="zh-CN" altLang="en-US" dirty="0">
                <a:solidFill>
                  <a:schemeClr val="bg1"/>
                </a:solidFill>
              </a:rPr>
              <a:t>寻找餐馆</a:t>
            </a:r>
            <a:r>
              <a:rPr lang="en-US" altLang="zh-CN" dirty="0">
                <a:solidFill>
                  <a:schemeClr val="bg1"/>
                </a:solidFill>
              </a:rPr>
              <a:t>“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”entities“:[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{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“start”:3,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“end”:5,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“value”:”</a:t>
            </a:r>
            <a:r>
              <a:rPr lang="zh-CN" altLang="en-US" dirty="0">
                <a:solidFill>
                  <a:schemeClr val="bg1"/>
                </a:solidFill>
              </a:rPr>
              <a:t>拉面</a:t>
            </a:r>
            <a:r>
              <a:rPr lang="en-US" altLang="zh-CN" dirty="0">
                <a:solidFill>
                  <a:schemeClr val="bg1"/>
                </a:solidFill>
              </a:rPr>
              <a:t>”,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“entities”:”</a:t>
            </a:r>
            <a:r>
              <a:rPr lang="zh-CN" altLang="en-US" dirty="0">
                <a:solidFill>
                  <a:schemeClr val="bg1"/>
                </a:solidFill>
              </a:rPr>
              <a:t>食物</a:t>
            </a:r>
            <a:r>
              <a:rPr lang="en-US" altLang="zh-CN" dirty="0">
                <a:solidFill>
                  <a:schemeClr val="bg1"/>
                </a:solidFill>
              </a:rPr>
              <a:t>”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}]}]}}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437245" y="2590165"/>
            <a:ext cx="2074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Json</a:t>
            </a:r>
            <a:r>
              <a:rPr lang="zh-CN" altLang="en-US"/>
              <a:t>示例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323975" y="1287145"/>
            <a:ext cx="10196512" cy="49936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Rasa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：用于理解语义，包括意图识别，实体识别，将用户的输入转换为结构化数据。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9475" y="1997710"/>
            <a:ext cx="5636260" cy="369332"/>
          </a:xfrm>
          <a:prstGeom prst="rect">
            <a:avLst/>
          </a:prstGeom>
          <a:noFill/>
          <a:ln>
            <a:solidFill>
              <a:srgbClr val="347DA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准备数据：包括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个模块（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最为重要）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36245" y="3025775"/>
            <a:ext cx="2460625" cy="32213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例子</a:t>
            </a:r>
            <a:endParaRPr lang="zh-CN" altLang="en-US" sz="1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</a:rPr>
              <a:t>examples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zh-CN" sz="16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意图的示例直接列举， 用</a:t>
            </a:r>
            <a:r>
              <a:rPr lang="en-US" altLang="zh-CN" sz="1400" dirty="0">
                <a:solidFill>
                  <a:schemeClr val="bg1"/>
                </a:solidFill>
              </a:rPr>
              <a:t>-</a:t>
            </a:r>
            <a:r>
              <a:rPr lang="zh-CN" altLang="en-US" sz="1400" dirty="0">
                <a:solidFill>
                  <a:schemeClr val="bg1"/>
                </a:solidFill>
              </a:rPr>
              <a:t>或</a:t>
            </a:r>
            <a:r>
              <a:rPr lang="en-US" altLang="zh-CN" sz="1400" dirty="0">
                <a:solidFill>
                  <a:schemeClr val="bg1"/>
                </a:solidFill>
              </a:rPr>
              <a:t>*</a:t>
            </a:r>
            <a:r>
              <a:rPr lang="zh-CN" altLang="en-US" sz="1400" dirty="0">
                <a:solidFill>
                  <a:schemeClr val="bg1"/>
                </a:solidFill>
              </a:rPr>
              <a:t>或</a:t>
            </a:r>
            <a:r>
              <a:rPr lang="en-US" altLang="zh-CN" sz="1400" dirty="0">
                <a:solidFill>
                  <a:schemeClr val="bg1"/>
                </a:solidFill>
              </a:rPr>
              <a:t>+</a:t>
            </a:r>
            <a:r>
              <a:rPr lang="zh-CN" altLang="en-US" sz="1400" dirty="0">
                <a:solidFill>
                  <a:schemeClr val="bg1"/>
                </a:solidFill>
              </a:rPr>
              <a:t>标记。 实体用</a:t>
            </a:r>
            <a:r>
              <a:rPr lang="en-US" altLang="zh-CN" sz="1400" dirty="0">
                <a:solidFill>
                  <a:schemeClr val="bg1"/>
                </a:solidFill>
              </a:rPr>
              <a:t>“[]”</a:t>
            </a:r>
            <a:r>
              <a:rPr lang="zh-CN" altLang="en-US" sz="1400" dirty="0">
                <a:solidFill>
                  <a:schemeClr val="bg1"/>
                </a:solidFill>
              </a:rPr>
              <a:t>标记，实体类别用</a:t>
            </a:r>
            <a:r>
              <a:rPr lang="en-US" altLang="zh-CN" sz="1400" dirty="0">
                <a:solidFill>
                  <a:schemeClr val="bg1"/>
                </a:solidFill>
              </a:rPr>
              <a:t>“()”</a:t>
            </a:r>
            <a:r>
              <a:rPr lang="zh-CN" altLang="en-US" sz="1400" dirty="0">
                <a:solidFill>
                  <a:schemeClr val="bg1"/>
                </a:solidFill>
              </a:rPr>
              <a:t>标记</a:t>
            </a:r>
            <a:r>
              <a:rPr lang="en-US" altLang="zh-CN" sz="1400" dirty="0">
                <a:solidFill>
                  <a:schemeClr val="bg1"/>
                </a:solidFill>
              </a:rPr>
              <a:t>, </a:t>
            </a:r>
            <a:r>
              <a:rPr lang="zh-CN" altLang="en-US" sz="1400" dirty="0">
                <a:solidFill>
                  <a:schemeClr val="bg1"/>
                </a:solidFill>
              </a:rPr>
              <a:t>例如：</a:t>
            </a:r>
            <a:endParaRPr lang="zh-CN" altLang="en-US" sz="14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[</a:t>
            </a:r>
            <a:r>
              <a:rPr lang="zh-CN" altLang="en-US" sz="1400" dirty="0">
                <a:solidFill>
                  <a:schemeClr val="bg1"/>
                </a:solidFill>
              </a:rPr>
              <a:t>实体</a:t>
            </a:r>
            <a:r>
              <a:rPr lang="en-US" altLang="zh-CN" sz="1400" dirty="0">
                <a:solidFill>
                  <a:schemeClr val="bg1"/>
                </a:solidFill>
              </a:rPr>
              <a:t>]</a:t>
            </a:r>
            <a:r>
              <a:rPr lang="zh-CN" altLang="en-US" sz="1400" dirty="0">
                <a:solidFill>
                  <a:schemeClr val="bg1"/>
                </a:solidFill>
              </a:rPr>
              <a:t>（实体类别）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398520" y="3025775"/>
            <a:ext cx="2594610" cy="32213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6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同义词</a:t>
            </a:r>
            <a:endParaRPr lang="zh-CN" altLang="en-US" sz="1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</a:rPr>
              <a:t>synonyms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zh-CN" sz="16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定义同义词将不同的实体映射到同一实体。两种实现方式，</a:t>
            </a:r>
            <a:r>
              <a:rPr lang="en-US" altLang="zh-CN" sz="1400" dirty="0">
                <a:solidFill>
                  <a:schemeClr val="bg1"/>
                </a:solidFill>
              </a:rPr>
              <a:t>1) </a:t>
            </a:r>
            <a:r>
              <a:rPr lang="zh-CN" altLang="en-US" sz="1400" dirty="0">
                <a:solidFill>
                  <a:schemeClr val="bg1"/>
                </a:solidFill>
              </a:rPr>
              <a:t>在</a:t>
            </a:r>
            <a:r>
              <a:rPr lang="en-US" altLang="zh-CN" sz="1400" dirty="0">
                <a:solidFill>
                  <a:schemeClr val="bg1"/>
                </a:solidFill>
              </a:rPr>
              <a:t>examples</a:t>
            </a:r>
            <a:r>
              <a:rPr lang="zh-CN" altLang="en-US" sz="1400" dirty="0">
                <a:solidFill>
                  <a:schemeClr val="bg1"/>
                </a:solidFill>
              </a:rPr>
              <a:t>中提取实体时直接将</a:t>
            </a:r>
            <a:r>
              <a:rPr lang="en-US" altLang="zh-CN" sz="1400" dirty="0">
                <a:solidFill>
                  <a:schemeClr val="bg1"/>
                </a:solidFill>
              </a:rPr>
              <a:t>value</a:t>
            </a:r>
            <a:r>
              <a:rPr lang="zh-CN" altLang="en-US" sz="1400" dirty="0">
                <a:solidFill>
                  <a:schemeClr val="bg1"/>
                </a:solidFill>
              </a:rPr>
              <a:t>替换；</a:t>
            </a:r>
            <a:r>
              <a:rPr lang="en-US" altLang="zh-CN" sz="1400" dirty="0">
                <a:solidFill>
                  <a:schemeClr val="bg1"/>
                </a:solidFill>
              </a:rPr>
              <a:t>2)</a:t>
            </a:r>
            <a:r>
              <a:rPr lang="zh-CN" altLang="en-US" sz="1400" dirty="0">
                <a:solidFill>
                  <a:schemeClr val="bg1"/>
                </a:solidFill>
              </a:rPr>
              <a:t>在</a:t>
            </a:r>
            <a:r>
              <a:rPr lang="en-US" altLang="zh-CN" sz="1400" dirty="0" err="1">
                <a:solidFill>
                  <a:schemeClr val="bg1"/>
                </a:solidFill>
              </a:rPr>
              <a:t>entity_synonyms</a:t>
            </a:r>
            <a:r>
              <a:rPr lang="zh-CN" altLang="en-US" sz="1400" dirty="0">
                <a:solidFill>
                  <a:schemeClr val="bg1"/>
                </a:solidFill>
              </a:rPr>
              <a:t>定义同义词列表。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494780" y="3025775"/>
            <a:ext cx="2460625" cy="32207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正则表达式特征</a:t>
            </a:r>
            <a:endParaRPr lang="zh-CN" altLang="en-US" sz="1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</a:rPr>
              <a:t>regex features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zh-CN" sz="16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对于有特定结构的实体，可以通过定义其正则表达式来提取所有符合该结构特征的实体。</a:t>
            </a:r>
            <a:endParaRPr lang="zh-CN" altLang="en-US" sz="14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457055" y="3025775"/>
            <a:ext cx="2460625" cy="32207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表查询</a:t>
            </a:r>
            <a:endParaRPr lang="zh-CN" altLang="en-US" sz="1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</a:rPr>
              <a:t>Lookup table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zh-CN" sz="16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list</a:t>
            </a:r>
            <a:r>
              <a:rPr lang="zh-CN" altLang="en-US" sz="1400" dirty="0">
                <a:solidFill>
                  <a:schemeClr val="bg1"/>
                </a:solidFill>
              </a:rPr>
              <a:t>格式列举或者提供外部文件路径导入，外部文件每一个选项单独成一行）</a:t>
            </a:r>
            <a:r>
              <a:rPr lang="en-US" altLang="zh-CN" sz="1400" dirty="0">
                <a:solidFill>
                  <a:schemeClr val="bg1"/>
                </a:solidFill>
              </a:rPr>
              <a:t>,</a:t>
            </a:r>
            <a:r>
              <a:rPr lang="zh-CN" altLang="en-US" sz="1400" dirty="0">
                <a:solidFill>
                  <a:schemeClr val="bg1"/>
                </a:solidFill>
              </a:rPr>
              <a:t>查询时精确匹配。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323974" y="1287145"/>
            <a:ext cx="9990202" cy="49936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Rasa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：用于理解语义，包括意图识别，实体识别，将用户的输入转换为结构化数据。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9475" y="1997710"/>
            <a:ext cx="5636260" cy="369332"/>
          </a:xfrm>
          <a:prstGeom prst="rect">
            <a:avLst/>
          </a:prstGeom>
          <a:noFill/>
          <a:ln>
            <a:solidFill>
              <a:srgbClr val="347DA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设定模型框架：配置模型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44130" y="3557270"/>
            <a:ext cx="4104005" cy="283718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language: "en"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pipeline: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name: "WhitespaceTokenizer"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name: "CRFEntityExtractor"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name: "EntitySynonymMapper"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name: "CountVectorsFeaturizer"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name: "EmbeddingIntentClassifier"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725" y="2662101"/>
            <a:ext cx="4625975" cy="874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数据量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1000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pretrained_embedding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使用预训练的词向量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83144" y="2724812"/>
            <a:ext cx="46259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数据量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&gt;1000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embedding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（直接根据特定任务数据训练词向量）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6090" y="3536315"/>
            <a:ext cx="4104005" cy="283718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language: "en"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pipeline: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name: "SpacyNLP"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name: "SpacyTokenizer"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name: "SpacyFeaturizer"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name: "RegexFeaturizer"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name: "CRFEntityExtractor"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name: "EntitySynonymMapper"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name: "SklearnIntentClassifier"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5565" y="3863975"/>
            <a:ext cx="1880235" cy="2120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根据需要，设置组件即可，训练过程按照组件顺序进行。支持自定义组件。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323975" y="1287145"/>
            <a:ext cx="9277350" cy="49936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Rasa Core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：对话管理平台，决定接下来机器人该返回给用户的内容。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1830705" y="2317750"/>
            <a:ext cx="1337310" cy="79565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接受消息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223385" y="2245995"/>
            <a:ext cx="242125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意图识别模块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223385" y="3740785"/>
            <a:ext cx="242125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715250" y="3740785"/>
            <a:ext cx="242125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223385" y="5253355"/>
            <a:ext cx="242125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1866265" y="5276850"/>
            <a:ext cx="1337310" cy="79565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回复消息</a:t>
            </a:r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3236595" y="2563495"/>
            <a:ext cx="917575" cy="327025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5400000">
            <a:off x="5137785" y="3355975"/>
            <a:ext cx="572135" cy="24511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5400000">
            <a:off x="5147945" y="4829302"/>
            <a:ext cx="572135" cy="264795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6774815" y="4065270"/>
            <a:ext cx="816610" cy="356235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10800000">
            <a:off x="3231515" y="5510530"/>
            <a:ext cx="917575" cy="327025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右箭头 22"/>
          <p:cNvSpPr/>
          <p:nvPr/>
        </p:nvSpPr>
        <p:spPr>
          <a:xfrm rot="10800000">
            <a:off x="6961279" y="5071489"/>
            <a:ext cx="1507942" cy="719536"/>
          </a:xfrm>
          <a:prstGeom prst="ben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ISLIDE.DIAGRAM" val="0a9d799b-00ea-4202-9c24-ac160e2c1621"/>
</p:tagLst>
</file>

<file path=ppt/tags/tag6.xml><?xml version="1.0" encoding="utf-8"?>
<p:tagLst xmlns:p="http://schemas.openxmlformats.org/presentationml/2006/main">
  <p:tag name="ISLIDE.DIAGRAM" val="3c2f1681-f979-4de5-8036-c0bce5db0ca5"/>
</p:tagLst>
</file>

<file path=ppt/tags/tag7.xml><?xml version="1.0" encoding="utf-8"?>
<p:tagLst xmlns:p="http://schemas.openxmlformats.org/presentationml/2006/main">
  <p:tag name="ISLIDE.DIAGRAM" val="3d38886e-2382-4dbe-abe1-b9c3aaa0a329"/>
</p:tagLst>
</file>

<file path=ppt/tags/tag8.xml><?xml version="1.0" encoding="utf-8"?>
<p:tagLst xmlns:p="http://schemas.openxmlformats.org/presentationml/2006/main">
  <p:tag name="ISLIDE.DIAGRAM" val="6bdf9583-8ae2-462c-8c75-8bdbdaf1d268"/>
</p:tagLst>
</file>

<file path=ppt/theme/theme1.xml><?xml version="1.0" encoding="utf-8"?>
<a:theme xmlns:a="http://schemas.openxmlformats.org/drawingml/2006/main" name="主题5">
  <a:themeElements>
    <a:clrScheme name="自定义 49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54A5D"/>
      </a:accent1>
      <a:accent2>
        <a:srgbClr val="D64F34"/>
      </a:accent2>
      <a:accent3>
        <a:srgbClr val="A7AA9D"/>
      </a:accent3>
      <a:accent4>
        <a:srgbClr val="778495"/>
      </a:accent4>
      <a:accent5>
        <a:srgbClr val="586270"/>
      </a:accent5>
      <a:accent6>
        <a:srgbClr val="56595B"/>
      </a:accent6>
      <a:hlink>
        <a:srgbClr val="0F6FC6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9">
    <a:dk1>
      <a:srgbClr val="000000"/>
    </a:dk1>
    <a:lt1>
      <a:srgbClr val="FFFFFF"/>
    </a:lt1>
    <a:dk2>
      <a:srgbClr val="778495"/>
    </a:dk2>
    <a:lt2>
      <a:srgbClr val="F0F0F0"/>
    </a:lt2>
    <a:accent1>
      <a:srgbClr val="354A5D"/>
    </a:accent1>
    <a:accent2>
      <a:srgbClr val="D64F34"/>
    </a:accent2>
    <a:accent3>
      <a:srgbClr val="A7AA9D"/>
    </a:accent3>
    <a:accent4>
      <a:srgbClr val="778495"/>
    </a:accent4>
    <a:accent5>
      <a:srgbClr val="586270"/>
    </a:accent5>
    <a:accent6>
      <a:srgbClr val="56595B"/>
    </a:accent6>
    <a:hlink>
      <a:srgbClr val="0F6FC6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49">
    <a:dk1>
      <a:srgbClr val="000000"/>
    </a:dk1>
    <a:lt1>
      <a:srgbClr val="FFFFFF"/>
    </a:lt1>
    <a:dk2>
      <a:srgbClr val="778495"/>
    </a:dk2>
    <a:lt2>
      <a:srgbClr val="F0F0F0"/>
    </a:lt2>
    <a:accent1>
      <a:srgbClr val="354A5D"/>
    </a:accent1>
    <a:accent2>
      <a:srgbClr val="D64F34"/>
    </a:accent2>
    <a:accent3>
      <a:srgbClr val="A7AA9D"/>
    </a:accent3>
    <a:accent4>
      <a:srgbClr val="778495"/>
    </a:accent4>
    <a:accent5>
      <a:srgbClr val="586270"/>
    </a:accent5>
    <a:accent6>
      <a:srgbClr val="56595B"/>
    </a:accent6>
    <a:hlink>
      <a:srgbClr val="0F6FC6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49">
    <a:dk1>
      <a:srgbClr val="000000"/>
    </a:dk1>
    <a:lt1>
      <a:srgbClr val="FFFFFF"/>
    </a:lt1>
    <a:dk2>
      <a:srgbClr val="778495"/>
    </a:dk2>
    <a:lt2>
      <a:srgbClr val="F0F0F0"/>
    </a:lt2>
    <a:accent1>
      <a:srgbClr val="354A5D"/>
    </a:accent1>
    <a:accent2>
      <a:srgbClr val="D64F34"/>
    </a:accent2>
    <a:accent3>
      <a:srgbClr val="A7AA9D"/>
    </a:accent3>
    <a:accent4>
      <a:srgbClr val="778495"/>
    </a:accent4>
    <a:accent5>
      <a:srgbClr val="586270"/>
    </a:accent5>
    <a:accent6>
      <a:srgbClr val="56595B"/>
    </a:accent6>
    <a:hlink>
      <a:srgbClr val="0F6FC6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49">
    <a:dk1>
      <a:srgbClr val="000000"/>
    </a:dk1>
    <a:lt1>
      <a:srgbClr val="FFFFFF"/>
    </a:lt1>
    <a:dk2>
      <a:srgbClr val="778495"/>
    </a:dk2>
    <a:lt2>
      <a:srgbClr val="F0F0F0"/>
    </a:lt2>
    <a:accent1>
      <a:srgbClr val="354A5D"/>
    </a:accent1>
    <a:accent2>
      <a:srgbClr val="D64F34"/>
    </a:accent2>
    <a:accent3>
      <a:srgbClr val="A7AA9D"/>
    </a:accent3>
    <a:accent4>
      <a:srgbClr val="778495"/>
    </a:accent4>
    <a:accent5>
      <a:srgbClr val="586270"/>
    </a:accent5>
    <a:accent6>
      <a:srgbClr val="56595B"/>
    </a:accent6>
    <a:hlink>
      <a:srgbClr val="0F6FC6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49">
    <a:dk1>
      <a:srgbClr val="000000"/>
    </a:dk1>
    <a:lt1>
      <a:srgbClr val="FFFFFF"/>
    </a:lt1>
    <a:dk2>
      <a:srgbClr val="778495"/>
    </a:dk2>
    <a:lt2>
      <a:srgbClr val="F0F0F0"/>
    </a:lt2>
    <a:accent1>
      <a:srgbClr val="354A5D"/>
    </a:accent1>
    <a:accent2>
      <a:srgbClr val="D64F34"/>
    </a:accent2>
    <a:accent3>
      <a:srgbClr val="A7AA9D"/>
    </a:accent3>
    <a:accent4>
      <a:srgbClr val="778495"/>
    </a:accent4>
    <a:accent5>
      <a:srgbClr val="586270"/>
    </a:accent5>
    <a:accent6>
      <a:srgbClr val="56595B"/>
    </a:accent6>
    <a:hlink>
      <a:srgbClr val="0F6FC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3244</Words>
  <Application>WPS 演示</Application>
  <PresentationFormat>宽屏</PresentationFormat>
  <Paragraphs>407</Paragraphs>
  <Slides>22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Segoe UI Light</vt:lpstr>
      <vt:lpstr>微软雅黑</vt:lpstr>
      <vt:lpstr>Times New Roman</vt:lpstr>
      <vt:lpstr>Impact</vt:lpstr>
      <vt:lpstr>等线</vt:lpstr>
      <vt:lpstr>主题5</vt:lpstr>
      <vt:lpstr>OfficePLUS</vt:lpstr>
      <vt:lpstr>Capstone 成果汇报</vt:lpstr>
      <vt:lpstr>PowerPoint 演示文稿</vt:lpstr>
      <vt:lpstr>RASA介绍</vt:lpstr>
      <vt:lpstr>RASA介绍</vt:lpstr>
      <vt:lpstr>RASA介绍</vt:lpstr>
      <vt:lpstr>RASA介绍</vt:lpstr>
      <vt:lpstr>RASA介绍</vt:lpstr>
      <vt:lpstr>RASA介绍</vt:lpstr>
      <vt:lpstr>RASA介绍</vt:lpstr>
      <vt:lpstr>RASA介绍</vt:lpstr>
      <vt:lpstr>RASA介绍</vt:lpstr>
      <vt:lpstr>RASA介绍</vt:lpstr>
      <vt:lpstr>RASA介绍</vt:lpstr>
      <vt:lpstr>RASA介绍</vt:lpstr>
      <vt:lpstr>RASA介绍</vt:lpstr>
      <vt:lpstr>机器人DEMO</vt:lpstr>
      <vt:lpstr>机器人DEMO</vt:lpstr>
      <vt:lpstr>机器人DEMO</vt:lpstr>
      <vt:lpstr>机器人DEMO</vt:lpstr>
      <vt:lpstr>总结展望</vt:lpstr>
      <vt:lpstr>总结展望</vt:lpstr>
      <vt:lpstr>Thanks！ 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category>work report</cp:category>
  <cp:lastModifiedBy>S9022042</cp:lastModifiedBy>
  <cp:revision>68</cp:revision>
  <cp:lastPrinted>2017-09-24T16:00:00Z</cp:lastPrinted>
  <dcterms:created xsi:type="dcterms:W3CDTF">2017-09-24T16:00:00Z</dcterms:created>
  <dcterms:modified xsi:type="dcterms:W3CDTF">2019-06-18T09:05:20Z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a173570b-f82c-4049-95f2-66cf58a73903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2019-02-27T09:29:22.1236092Z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dadcb26d-035a-4f75-8121-7bcb84300336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  <property fmtid="{D5CDD505-2E9C-101B-9397-08002B2CF9AE}" pid="12" name="KSOProductBuildVer">
    <vt:lpwstr>2052-10.1.0.6395</vt:lpwstr>
  </property>
</Properties>
</file>