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6" r:id="rId4"/>
    <p:sldId id="267" r:id="rId5"/>
    <p:sldId id="256" r:id="rId6"/>
    <p:sldId id="274" r:id="rId7"/>
    <p:sldId id="275" r:id="rId8"/>
    <p:sldId id="263" r:id="rId9"/>
    <p:sldId id="268" r:id="rId10"/>
    <p:sldId id="276" r:id="rId11"/>
    <p:sldId id="269" r:id="rId12"/>
    <p:sldId id="270" r:id="rId13"/>
    <p:sldId id="273" r:id="rId14"/>
    <p:sldId id="259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92" r:id="rId24"/>
    <p:sldId id="286" r:id="rId25"/>
    <p:sldId id="287" r:id="rId26"/>
    <p:sldId id="288" r:id="rId27"/>
    <p:sldId id="289" r:id="rId28"/>
    <p:sldId id="291" r:id="rId29"/>
    <p:sldId id="25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entin CHENOT" userId="35a74e8c-e956-44d1-9675-8021ea301a00" providerId="ADAL" clId="{6C1F7C2F-C4FA-4540-919A-1E34FFF6DA20}"/>
    <pc:docChg chg="undo custSel addSld delSld modSld sldOrd">
      <pc:chgData name="Quentin CHENOT" userId="35a74e8c-e956-44d1-9675-8021ea301a00" providerId="ADAL" clId="{6C1F7C2F-C4FA-4540-919A-1E34FFF6DA20}" dt="2025-01-31T16:22:57.488" v="754" actId="688"/>
      <pc:docMkLst>
        <pc:docMk/>
      </pc:docMkLst>
      <pc:sldChg chg="delSp">
        <pc:chgData name="Quentin CHENOT" userId="35a74e8c-e956-44d1-9675-8021ea301a00" providerId="ADAL" clId="{6C1F7C2F-C4FA-4540-919A-1E34FFF6DA20}" dt="2025-01-31T15:58:37.665" v="616" actId="478"/>
        <pc:sldMkLst>
          <pc:docMk/>
          <pc:sldMk cId="961364281" sldId="256"/>
        </pc:sldMkLst>
        <pc:spChg chg="del">
          <ac:chgData name="Quentin CHENOT" userId="35a74e8c-e956-44d1-9675-8021ea301a00" providerId="ADAL" clId="{6C1F7C2F-C4FA-4540-919A-1E34FFF6DA20}" dt="2025-01-31T15:58:37.665" v="616" actId="478"/>
          <ac:spMkLst>
            <pc:docMk/>
            <pc:sldMk cId="961364281" sldId="256"/>
            <ac:spMk id="10" creationId="{4CD09D41-AB21-BC12-80AE-9592AC88CA3D}"/>
          </ac:spMkLst>
        </pc:spChg>
        <pc:picChg chg="del">
          <ac:chgData name="Quentin CHENOT" userId="35a74e8c-e956-44d1-9675-8021ea301a00" providerId="ADAL" clId="{6C1F7C2F-C4FA-4540-919A-1E34FFF6DA20}" dt="2025-01-31T15:58:37.665" v="616" actId="478"/>
          <ac:picMkLst>
            <pc:docMk/>
            <pc:sldMk cId="961364281" sldId="256"/>
            <ac:picMk id="7" creationId="{4681F0B7-74A3-9DEC-C48A-E3C90EFAE0CD}"/>
          </ac:picMkLst>
        </pc:picChg>
      </pc:sldChg>
      <pc:sldChg chg="modSp">
        <pc:chgData name="Quentin CHENOT" userId="35a74e8c-e956-44d1-9675-8021ea301a00" providerId="ADAL" clId="{6C1F7C2F-C4FA-4540-919A-1E34FFF6DA20}" dt="2025-01-31T16:22:57.488" v="754" actId="688"/>
        <pc:sldMkLst>
          <pc:docMk/>
          <pc:sldMk cId="2640537231" sldId="257"/>
        </pc:sldMkLst>
        <pc:picChg chg="mod">
          <ac:chgData name="Quentin CHENOT" userId="35a74e8c-e956-44d1-9675-8021ea301a00" providerId="ADAL" clId="{6C1F7C2F-C4FA-4540-919A-1E34FFF6DA20}" dt="2025-01-31T16:22:57.488" v="754" actId="688"/>
          <ac:picMkLst>
            <pc:docMk/>
            <pc:sldMk cId="2640537231" sldId="257"/>
            <ac:picMk id="2052" creationId="{3A4A6A7B-0DED-3F52-3D31-B23E5110747F}"/>
          </ac:picMkLst>
        </pc:picChg>
      </pc:sldChg>
      <pc:sldChg chg="del">
        <pc:chgData name="Quentin CHENOT" userId="35a74e8c-e956-44d1-9675-8021ea301a00" providerId="ADAL" clId="{6C1F7C2F-C4FA-4540-919A-1E34FFF6DA20}" dt="2025-01-31T16:07:46.417" v="747" actId="47"/>
        <pc:sldMkLst>
          <pc:docMk/>
          <pc:sldMk cId="2153391585" sldId="258"/>
        </pc:sldMkLst>
      </pc:sldChg>
      <pc:sldChg chg="addSp delSp modSp mod">
        <pc:chgData name="Quentin CHENOT" userId="35a74e8c-e956-44d1-9675-8021ea301a00" providerId="ADAL" clId="{6C1F7C2F-C4FA-4540-919A-1E34FFF6DA20}" dt="2025-01-31T16:01:03.833" v="628" actId="478"/>
        <pc:sldMkLst>
          <pc:docMk/>
          <pc:sldMk cId="4152804840" sldId="259"/>
        </pc:sldMkLst>
        <pc:spChg chg="add mod">
          <ac:chgData name="Quentin CHENOT" userId="35a74e8c-e956-44d1-9675-8021ea301a00" providerId="ADAL" clId="{6C1F7C2F-C4FA-4540-919A-1E34FFF6DA20}" dt="2025-01-31T16:01:00.515" v="627"/>
          <ac:spMkLst>
            <pc:docMk/>
            <pc:sldMk cId="4152804840" sldId="259"/>
            <ac:spMk id="2" creationId="{63A6F803-C10A-2B1F-2782-F9130C10E23E}"/>
          </ac:spMkLst>
        </pc:spChg>
        <pc:spChg chg="add del mod">
          <ac:chgData name="Quentin CHENOT" userId="35a74e8c-e956-44d1-9675-8021ea301a00" providerId="ADAL" clId="{6C1F7C2F-C4FA-4540-919A-1E34FFF6DA20}" dt="2025-01-31T16:01:03.833" v="628" actId="478"/>
          <ac:spMkLst>
            <pc:docMk/>
            <pc:sldMk cId="4152804840" sldId="259"/>
            <ac:spMk id="6" creationId="{4BA921F0-54D3-789B-3581-08802744A1EF}"/>
          </ac:spMkLst>
        </pc:spChg>
        <pc:spChg chg="add del mod">
          <ac:chgData name="Quentin CHENOT" userId="35a74e8c-e956-44d1-9675-8021ea301a00" providerId="ADAL" clId="{6C1F7C2F-C4FA-4540-919A-1E34FFF6DA20}" dt="2025-01-31T16:01:03.833" v="628" actId="478"/>
          <ac:spMkLst>
            <pc:docMk/>
            <pc:sldMk cId="4152804840" sldId="259"/>
            <ac:spMk id="8" creationId="{58568D76-6A74-BA50-6A3B-051F2A3827E2}"/>
          </ac:spMkLst>
        </pc:spChg>
        <pc:spChg chg="add mod">
          <ac:chgData name="Quentin CHENOT" userId="35a74e8c-e956-44d1-9675-8021ea301a00" providerId="ADAL" clId="{6C1F7C2F-C4FA-4540-919A-1E34FFF6DA20}" dt="2025-01-31T16:01:00.515" v="627"/>
          <ac:spMkLst>
            <pc:docMk/>
            <pc:sldMk cId="4152804840" sldId="259"/>
            <ac:spMk id="9" creationId="{3DDA0A43-A8B3-9FB3-D825-7FF506A3DFE4}"/>
          </ac:spMkLst>
        </pc:spChg>
        <pc:spChg chg="add mod">
          <ac:chgData name="Quentin CHENOT" userId="35a74e8c-e956-44d1-9675-8021ea301a00" providerId="ADAL" clId="{6C1F7C2F-C4FA-4540-919A-1E34FFF6DA20}" dt="2025-01-31T16:01:00.515" v="627"/>
          <ac:spMkLst>
            <pc:docMk/>
            <pc:sldMk cId="4152804840" sldId="259"/>
            <ac:spMk id="10" creationId="{CC040640-C162-B346-3D90-217984939A47}"/>
          </ac:spMkLst>
        </pc:spChg>
        <pc:spChg chg="add mod">
          <ac:chgData name="Quentin CHENOT" userId="35a74e8c-e956-44d1-9675-8021ea301a00" providerId="ADAL" clId="{6C1F7C2F-C4FA-4540-919A-1E34FFF6DA20}" dt="2025-01-31T16:01:00.515" v="627"/>
          <ac:spMkLst>
            <pc:docMk/>
            <pc:sldMk cId="4152804840" sldId="259"/>
            <ac:spMk id="11" creationId="{EE6A038F-A41B-3763-A980-11F5278A8288}"/>
          </ac:spMkLst>
        </pc:spChg>
        <pc:spChg chg="add mod">
          <ac:chgData name="Quentin CHENOT" userId="35a74e8c-e956-44d1-9675-8021ea301a00" providerId="ADAL" clId="{6C1F7C2F-C4FA-4540-919A-1E34FFF6DA20}" dt="2025-01-31T16:01:00.515" v="627"/>
          <ac:spMkLst>
            <pc:docMk/>
            <pc:sldMk cId="4152804840" sldId="259"/>
            <ac:spMk id="12" creationId="{F5D7B1BD-E987-D703-17EF-CF8434789D28}"/>
          </ac:spMkLst>
        </pc:spChg>
        <pc:spChg chg="add mod">
          <ac:chgData name="Quentin CHENOT" userId="35a74e8c-e956-44d1-9675-8021ea301a00" providerId="ADAL" clId="{6C1F7C2F-C4FA-4540-919A-1E34FFF6DA20}" dt="2025-01-31T16:01:00.515" v="627"/>
          <ac:spMkLst>
            <pc:docMk/>
            <pc:sldMk cId="4152804840" sldId="259"/>
            <ac:spMk id="13" creationId="{671FEC6F-A8BE-31CB-1E57-58F06566C645}"/>
          </ac:spMkLst>
        </pc:spChg>
        <pc:spChg chg="add mod">
          <ac:chgData name="Quentin CHENOT" userId="35a74e8c-e956-44d1-9675-8021ea301a00" providerId="ADAL" clId="{6C1F7C2F-C4FA-4540-919A-1E34FFF6DA20}" dt="2025-01-31T16:01:00.515" v="627"/>
          <ac:spMkLst>
            <pc:docMk/>
            <pc:sldMk cId="4152804840" sldId="259"/>
            <ac:spMk id="20" creationId="{70C6D540-2379-1F2A-82D3-481AA568486C}"/>
          </ac:spMkLst>
        </pc:spChg>
        <pc:spChg chg="add mod">
          <ac:chgData name="Quentin CHENOT" userId="35a74e8c-e956-44d1-9675-8021ea301a00" providerId="ADAL" clId="{6C1F7C2F-C4FA-4540-919A-1E34FFF6DA20}" dt="2025-01-31T16:01:00.515" v="627"/>
          <ac:spMkLst>
            <pc:docMk/>
            <pc:sldMk cId="4152804840" sldId="259"/>
            <ac:spMk id="21" creationId="{5AAB0D9B-B8F4-C1AC-4170-1F63148B214C}"/>
          </ac:spMkLst>
        </pc:spChg>
        <pc:spChg chg="add mod">
          <ac:chgData name="Quentin CHENOT" userId="35a74e8c-e956-44d1-9675-8021ea301a00" providerId="ADAL" clId="{6C1F7C2F-C4FA-4540-919A-1E34FFF6DA20}" dt="2025-01-31T16:01:00.515" v="627"/>
          <ac:spMkLst>
            <pc:docMk/>
            <pc:sldMk cId="4152804840" sldId="259"/>
            <ac:spMk id="22" creationId="{B9B8F351-1FAD-C25F-43A6-6811AE60FEE2}"/>
          </ac:spMkLst>
        </pc:spChg>
      </pc:sldChg>
      <pc:sldChg chg="addSp delSp modSp mod">
        <pc:chgData name="Quentin CHENOT" userId="35a74e8c-e956-44d1-9675-8021ea301a00" providerId="ADAL" clId="{6C1F7C2F-C4FA-4540-919A-1E34FFF6DA20}" dt="2025-01-31T15:35:11.478" v="24" actId="478"/>
        <pc:sldMkLst>
          <pc:docMk/>
          <pc:sldMk cId="2993728739" sldId="260"/>
        </pc:sldMkLst>
        <pc:spChg chg="del">
          <ac:chgData name="Quentin CHENOT" userId="35a74e8c-e956-44d1-9675-8021ea301a00" providerId="ADAL" clId="{6C1F7C2F-C4FA-4540-919A-1E34FFF6DA20}" dt="2025-01-31T15:34:12.537" v="1" actId="478"/>
          <ac:spMkLst>
            <pc:docMk/>
            <pc:sldMk cId="2993728739" sldId="260"/>
            <ac:spMk id="4" creationId="{3607D5B5-D67A-CD00-AA65-76D0834B372F}"/>
          </ac:spMkLst>
        </pc:spChg>
        <pc:spChg chg="del">
          <ac:chgData name="Quentin CHENOT" userId="35a74e8c-e956-44d1-9675-8021ea301a00" providerId="ADAL" clId="{6C1F7C2F-C4FA-4540-919A-1E34FFF6DA20}" dt="2025-01-31T15:34:12.537" v="1" actId="478"/>
          <ac:spMkLst>
            <pc:docMk/>
            <pc:sldMk cId="2993728739" sldId="260"/>
            <ac:spMk id="6" creationId="{83D9EB2F-6BD0-9B0B-6BF1-4ADCF0A7E800}"/>
          </ac:spMkLst>
        </pc:spChg>
        <pc:spChg chg="del">
          <ac:chgData name="Quentin CHENOT" userId="35a74e8c-e956-44d1-9675-8021ea301a00" providerId="ADAL" clId="{6C1F7C2F-C4FA-4540-919A-1E34FFF6DA20}" dt="2025-01-31T15:34:12.537" v="1" actId="478"/>
          <ac:spMkLst>
            <pc:docMk/>
            <pc:sldMk cId="2993728739" sldId="260"/>
            <ac:spMk id="7" creationId="{AD4F3F79-F99E-554D-8282-915E7637EDCE}"/>
          </ac:spMkLst>
        </pc:spChg>
        <pc:spChg chg="add del">
          <ac:chgData name="Quentin CHENOT" userId="35a74e8c-e956-44d1-9675-8021ea301a00" providerId="ADAL" clId="{6C1F7C2F-C4FA-4540-919A-1E34FFF6DA20}" dt="2025-01-31T15:35:11.478" v="24" actId="478"/>
          <ac:spMkLst>
            <pc:docMk/>
            <pc:sldMk cId="2993728739" sldId="260"/>
            <ac:spMk id="9" creationId="{C7CA345C-A10B-EDD7-E11B-96ED3C868547}"/>
          </ac:spMkLst>
        </pc:spChg>
        <pc:spChg chg="mod">
          <ac:chgData name="Quentin CHENOT" userId="35a74e8c-e956-44d1-9675-8021ea301a00" providerId="ADAL" clId="{6C1F7C2F-C4FA-4540-919A-1E34FFF6DA20}" dt="2025-01-31T15:34:51.400" v="10" actId="1076"/>
          <ac:spMkLst>
            <pc:docMk/>
            <pc:sldMk cId="2993728739" sldId="260"/>
            <ac:spMk id="10" creationId="{7C001BFD-9FCE-2A61-0A1E-A2C14EAA2933}"/>
          </ac:spMkLst>
        </pc:spChg>
        <pc:spChg chg="del">
          <ac:chgData name="Quentin CHENOT" userId="35a74e8c-e956-44d1-9675-8021ea301a00" providerId="ADAL" clId="{6C1F7C2F-C4FA-4540-919A-1E34FFF6DA20}" dt="2025-01-31T15:34:12.537" v="1" actId="478"/>
          <ac:spMkLst>
            <pc:docMk/>
            <pc:sldMk cId="2993728739" sldId="260"/>
            <ac:spMk id="11" creationId="{AEC31BAB-95ED-96F7-7ACB-0D9D15A93656}"/>
          </ac:spMkLst>
        </pc:spChg>
        <pc:spChg chg="del">
          <ac:chgData name="Quentin CHENOT" userId="35a74e8c-e956-44d1-9675-8021ea301a00" providerId="ADAL" clId="{6C1F7C2F-C4FA-4540-919A-1E34FFF6DA20}" dt="2025-01-31T15:34:12.537" v="1" actId="478"/>
          <ac:spMkLst>
            <pc:docMk/>
            <pc:sldMk cId="2993728739" sldId="260"/>
            <ac:spMk id="12" creationId="{369F3579-3EA5-31A1-6886-3AE075D8570F}"/>
          </ac:spMkLst>
        </pc:spChg>
        <pc:spChg chg="del">
          <ac:chgData name="Quentin CHENOT" userId="35a74e8c-e956-44d1-9675-8021ea301a00" providerId="ADAL" clId="{6C1F7C2F-C4FA-4540-919A-1E34FFF6DA20}" dt="2025-01-31T15:34:12.537" v="1" actId="478"/>
          <ac:spMkLst>
            <pc:docMk/>
            <pc:sldMk cId="2993728739" sldId="260"/>
            <ac:spMk id="13" creationId="{6B1FD630-A5F6-1863-3DCA-51DD53847491}"/>
          </ac:spMkLst>
        </pc:spChg>
        <pc:spChg chg="del">
          <ac:chgData name="Quentin CHENOT" userId="35a74e8c-e956-44d1-9675-8021ea301a00" providerId="ADAL" clId="{6C1F7C2F-C4FA-4540-919A-1E34FFF6DA20}" dt="2025-01-31T15:34:12.537" v="1" actId="478"/>
          <ac:spMkLst>
            <pc:docMk/>
            <pc:sldMk cId="2993728739" sldId="260"/>
            <ac:spMk id="15" creationId="{2A34B1EB-B88C-14B3-F9FF-4CE8B7782BDE}"/>
          </ac:spMkLst>
        </pc:spChg>
        <pc:spChg chg="del">
          <ac:chgData name="Quentin CHENOT" userId="35a74e8c-e956-44d1-9675-8021ea301a00" providerId="ADAL" clId="{6C1F7C2F-C4FA-4540-919A-1E34FFF6DA20}" dt="2025-01-31T15:34:12.537" v="1" actId="478"/>
          <ac:spMkLst>
            <pc:docMk/>
            <pc:sldMk cId="2993728739" sldId="260"/>
            <ac:spMk id="17" creationId="{10E1C451-F2FC-EA58-1F1B-6EC97009FD44}"/>
          </ac:spMkLst>
        </pc:spChg>
        <pc:picChg chg="add del">
          <ac:chgData name="Quentin CHENOT" userId="35a74e8c-e956-44d1-9675-8021ea301a00" providerId="ADAL" clId="{6C1F7C2F-C4FA-4540-919A-1E34FFF6DA20}" dt="2025-01-31T15:35:11.478" v="24" actId="478"/>
          <ac:picMkLst>
            <pc:docMk/>
            <pc:sldMk cId="2993728739" sldId="260"/>
            <ac:picMk id="8" creationId="{CA5CAAAE-FCCB-FCE5-DB1A-19FBE4C65A6A}"/>
          </ac:picMkLst>
        </pc:picChg>
      </pc:sldChg>
      <pc:sldChg chg="del">
        <pc:chgData name="Quentin CHENOT" userId="35a74e8c-e956-44d1-9675-8021ea301a00" providerId="ADAL" clId="{6C1F7C2F-C4FA-4540-919A-1E34FFF6DA20}" dt="2025-01-31T16:07:43.294" v="745" actId="47"/>
        <pc:sldMkLst>
          <pc:docMk/>
          <pc:sldMk cId="1424953295" sldId="261"/>
        </pc:sldMkLst>
      </pc:sldChg>
      <pc:sldChg chg="del">
        <pc:chgData name="Quentin CHENOT" userId="35a74e8c-e956-44d1-9675-8021ea301a00" providerId="ADAL" clId="{6C1F7C2F-C4FA-4540-919A-1E34FFF6DA20}" dt="2025-01-31T16:07:44.791" v="746" actId="47"/>
        <pc:sldMkLst>
          <pc:docMk/>
          <pc:sldMk cId="962843368" sldId="262"/>
        </pc:sldMkLst>
      </pc:sldChg>
      <pc:sldChg chg="addSp delSp modSp mod">
        <pc:chgData name="Quentin CHENOT" userId="35a74e8c-e956-44d1-9675-8021ea301a00" providerId="ADAL" clId="{6C1F7C2F-C4FA-4540-919A-1E34FFF6DA20}" dt="2025-01-31T15:47:19.251" v="381" actId="1076"/>
        <pc:sldMkLst>
          <pc:docMk/>
          <pc:sldMk cId="968698149" sldId="263"/>
        </pc:sldMkLst>
        <pc:spChg chg="add mod">
          <ac:chgData name="Quentin CHENOT" userId="35a74e8c-e956-44d1-9675-8021ea301a00" providerId="ADAL" clId="{6C1F7C2F-C4FA-4540-919A-1E34FFF6DA20}" dt="2025-01-31T15:47:06.749" v="335" actId="1076"/>
          <ac:spMkLst>
            <pc:docMk/>
            <pc:sldMk cId="968698149" sldId="263"/>
            <ac:spMk id="3" creationId="{C01583E0-F077-4B5C-2918-E46E4DD732DD}"/>
          </ac:spMkLst>
        </pc:spChg>
        <pc:spChg chg="mod">
          <ac:chgData name="Quentin CHENOT" userId="35a74e8c-e956-44d1-9675-8021ea301a00" providerId="ADAL" clId="{6C1F7C2F-C4FA-4540-919A-1E34FFF6DA20}" dt="2025-01-31T15:47:19.251" v="381" actId="1076"/>
          <ac:spMkLst>
            <pc:docMk/>
            <pc:sldMk cId="968698149" sldId="263"/>
            <ac:spMk id="4" creationId="{D663EB8C-B235-5FC9-6939-86454328C8CA}"/>
          </ac:spMkLst>
        </pc:spChg>
        <pc:spChg chg="del">
          <ac:chgData name="Quentin CHENOT" userId="35a74e8c-e956-44d1-9675-8021ea301a00" providerId="ADAL" clId="{6C1F7C2F-C4FA-4540-919A-1E34FFF6DA20}" dt="2025-01-31T15:46:40.538" v="313" actId="478"/>
          <ac:spMkLst>
            <pc:docMk/>
            <pc:sldMk cId="968698149" sldId="263"/>
            <ac:spMk id="8" creationId="{DB73861A-C20A-DC40-4664-9D1F6D69E9B1}"/>
          </ac:spMkLst>
        </pc:spChg>
        <pc:spChg chg="del">
          <ac:chgData name="Quentin CHENOT" userId="35a74e8c-e956-44d1-9675-8021ea301a00" providerId="ADAL" clId="{6C1F7C2F-C4FA-4540-919A-1E34FFF6DA20}" dt="2025-01-31T15:47:00.169" v="333" actId="478"/>
          <ac:spMkLst>
            <pc:docMk/>
            <pc:sldMk cId="968698149" sldId="263"/>
            <ac:spMk id="9" creationId="{6D1BF13C-7C9E-AEA7-25DF-6A0CD9AAF02A}"/>
          </ac:spMkLst>
        </pc:spChg>
        <pc:spChg chg="mod">
          <ac:chgData name="Quentin CHENOT" userId="35a74e8c-e956-44d1-9675-8021ea301a00" providerId="ADAL" clId="{6C1F7C2F-C4FA-4540-919A-1E34FFF6DA20}" dt="2025-01-31T15:47:13.217" v="379" actId="20577"/>
          <ac:spMkLst>
            <pc:docMk/>
            <pc:sldMk cId="968698149" sldId="263"/>
            <ac:spMk id="13" creationId="{AACBCC6D-A863-16AE-1AEA-F3BCD5681C28}"/>
          </ac:spMkLst>
        </pc:spChg>
        <pc:picChg chg="del">
          <ac:chgData name="Quentin CHENOT" userId="35a74e8c-e956-44d1-9675-8021ea301a00" providerId="ADAL" clId="{6C1F7C2F-C4FA-4540-919A-1E34FFF6DA20}" dt="2025-01-31T15:46:41.224" v="314" actId="478"/>
          <ac:picMkLst>
            <pc:docMk/>
            <pc:sldMk cId="968698149" sldId="263"/>
            <ac:picMk id="14" creationId="{9FF8AA51-E454-589A-160C-5A2D8AA35BE8}"/>
          </ac:picMkLst>
        </pc:picChg>
      </pc:sldChg>
      <pc:sldChg chg="del">
        <pc:chgData name="Quentin CHENOT" userId="35a74e8c-e956-44d1-9675-8021ea301a00" providerId="ADAL" clId="{6C1F7C2F-C4FA-4540-919A-1E34FFF6DA20}" dt="2025-01-31T16:07:47.775" v="748" actId="47"/>
        <pc:sldMkLst>
          <pc:docMk/>
          <pc:sldMk cId="1545772550" sldId="264"/>
        </pc:sldMkLst>
      </pc:sldChg>
      <pc:sldChg chg="addSp delSp modSp add mod">
        <pc:chgData name="Quentin CHENOT" userId="35a74e8c-e956-44d1-9675-8021ea301a00" providerId="ADAL" clId="{6C1F7C2F-C4FA-4540-919A-1E34FFF6DA20}" dt="2025-01-31T15:35:25.744" v="28" actId="14100"/>
        <pc:sldMkLst>
          <pc:docMk/>
          <pc:sldMk cId="1245026513" sldId="265"/>
        </pc:sldMkLst>
        <pc:spChg chg="add del">
          <ac:chgData name="Quentin CHENOT" userId="35a74e8c-e956-44d1-9675-8021ea301a00" providerId="ADAL" clId="{6C1F7C2F-C4FA-4540-919A-1E34FFF6DA20}" dt="2025-01-31T15:35:16.286" v="25" actId="478"/>
          <ac:spMkLst>
            <pc:docMk/>
            <pc:sldMk cId="1245026513" sldId="265"/>
            <ac:spMk id="4" creationId="{3607D5B5-D67A-CD00-AA65-76D0834B372F}"/>
          </ac:spMkLst>
        </pc:spChg>
        <pc:spChg chg="add del">
          <ac:chgData name="Quentin CHENOT" userId="35a74e8c-e956-44d1-9675-8021ea301a00" providerId="ADAL" clId="{6C1F7C2F-C4FA-4540-919A-1E34FFF6DA20}" dt="2025-01-31T15:35:16.286" v="25" actId="478"/>
          <ac:spMkLst>
            <pc:docMk/>
            <pc:sldMk cId="1245026513" sldId="265"/>
            <ac:spMk id="6" creationId="{83D9EB2F-6BD0-9B0B-6BF1-4ADCF0A7E800}"/>
          </ac:spMkLst>
        </pc:spChg>
        <pc:spChg chg="add del">
          <ac:chgData name="Quentin CHENOT" userId="35a74e8c-e956-44d1-9675-8021ea301a00" providerId="ADAL" clId="{6C1F7C2F-C4FA-4540-919A-1E34FFF6DA20}" dt="2025-01-31T15:35:16.286" v="25" actId="478"/>
          <ac:spMkLst>
            <pc:docMk/>
            <pc:sldMk cId="1245026513" sldId="265"/>
            <ac:spMk id="7" creationId="{AD4F3F79-F99E-554D-8282-915E7637EDCE}"/>
          </ac:spMkLst>
        </pc:spChg>
        <pc:spChg chg="add del">
          <ac:chgData name="Quentin CHENOT" userId="35a74e8c-e956-44d1-9675-8021ea301a00" providerId="ADAL" clId="{6C1F7C2F-C4FA-4540-919A-1E34FFF6DA20}" dt="2025-01-31T15:35:16.286" v="25" actId="478"/>
          <ac:spMkLst>
            <pc:docMk/>
            <pc:sldMk cId="1245026513" sldId="265"/>
            <ac:spMk id="9" creationId="{C7CA345C-A10B-EDD7-E11B-96ED3C868547}"/>
          </ac:spMkLst>
        </pc:spChg>
        <pc:spChg chg="add del">
          <ac:chgData name="Quentin CHENOT" userId="35a74e8c-e956-44d1-9675-8021ea301a00" providerId="ADAL" clId="{6C1F7C2F-C4FA-4540-919A-1E34FFF6DA20}" dt="2025-01-31T15:35:16.286" v="25" actId="478"/>
          <ac:spMkLst>
            <pc:docMk/>
            <pc:sldMk cId="1245026513" sldId="265"/>
            <ac:spMk id="11" creationId="{AEC31BAB-95ED-96F7-7ACB-0D9D15A93656}"/>
          </ac:spMkLst>
        </pc:spChg>
        <pc:spChg chg="add del">
          <ac:chgData name="Quentin CHENOT" userId="35a74e8c-e956-44d1-9675-8021ea301a00" providerId="ADAL" clId="{6C1F7C2F-C4FA-4540-919A-1E34FFF6DA20}" dt="2025-01-31T15:35:16.286" v="25" actId="478"/>
          <ac:spMkLst>
            <pc:docMk/>
            <pc:sldMk cId="1245026513" sldId="265"/>
            <ac:spMk id="12" creationId="{369F3579-3EA5-31A1-6886-3AE075D8570F}"/>
          </ac:spMkLst>
        </pc:spChg>
        <pc:spChg chg="add del">
          <ac:chgData name="Quentin CHENOT" userId="35a74e8c-e956-44d1-9675-8021ea301a00" providerId="ADAL" clId="{6C1F7C2F-C4FA-4540-919A-1E34FFF6DA20}" dt="2025-01-31T15:35:16.286" v="25" actId="478"/>
          <ac:spMkLst>
            <pc:docMk/>
            <pc:sldMk cId="1245026513" sldId="265"/>
            <ac:spMk id="13" creationId="{6B1FD630-A5F6-1863-3DCA-51DD53847491}"/>
          </ac:spMkLst>
        </pc:spChg>
        <pc:spChg chg="add del">
          <ac:chgData name="Quentin CHENOT" userId="35a74e8c-e956-44d1-9675-8021ea301a00" providerId="ADAL" clId="{6C1F7C2F-C4FA-4540-919A-1E34FFF6DA20}" dt="2025-01-31T15:35:16.286" v="25" actId="478"/>
          <ac:spMkLst>
            <pc:docMk/>
            <pc:sldMk cId="1245026513" sldId="265"/>
            <ac:spMk id="17" creationId="{10E1C451-F2FC-EA58-1F1B-6EC97009FD44}"/>
          </ac:spMkLst>
        </pc:spChg>
        <pc:picChg chg="add del mod">
          <ac:chgData name="Quentin CHENOT" userId="35a74e8c-e956-44d1-9675-8021ea301a00" providerId="ADAL" clId="{6C1F7C2F-C4FA-4540-919A-1E34FFF6DA20}" dt="2025-01-31T15:35:04.242" v="16" actId="22"/>
          <ac:picMkLst>
            <pc:docMk/>
            <pc:sldMk cId="1245026513" sldId="265"/>
            <ac:picMk id="3" creationId="{4EC6C8E7-7D75-7BB6-BF91-9FA4E2991652}"/>
          </ac:picMkLst>
        </pc:picChg>
        <pc:picChg chg="add del">
          <ac:chgData name="Quentin CHENOT" userId="35a74e8c-e956-44d1-9675-8021ea301a00" providerId="ADAL" clId="{6C1F7C2F-C4FA-4540-919A-1E34FFF6DA20}" dt="2025-01-31T15:35:16.286" v="25" actId="478"/>
          <ac:picMkLst>
            <pc:docMk/>
            <pc:sldMk cId="1245026513" sldId="265"/>
            <ac:picMk id="8" creationId="{CA5CAAAE-FCCB-FCE5-DB1A-19FBE4C65A6A}"/>
          </ac:picMkLst>
        </pc:picChg>
        <pc:picChg chg="add mod">
          <ac:chgData name="Quentin CHENOT" userId="35a74e8c-e956-44d1-9675-8021ea301a00" providerId="ADAL" clId="{6C1F7C2F-C4FA-4540-919A-1E34FFF6DA20}" dt="2025-01-31T15:35:25.744" v="28" actId="14100"/>
          <ac:picMkLst>
            <pc:docMk/>
            <pc:sldMk cId="1245026513" sldId="265"/>
            <ac:picMk id="18" creationId="{A87A9EB5-C3D1-2711-EF1D-E23895D6FDA6}"/>
          </ac:picMkLst>
        </pc:picChg>
      </pc:sldChg>
      <pc:sldChg chg="addSp delSp modSp add mod">
        <pc:chgData name="Quentin CHENOT" userId="35a74e8c-e956-44d1-9675-8021ea301a00" providerId="ADAL" clId="{6C1F7C2F-C4FA-4540-919A-1E34FFF6DA20}" dt="2025-01-31T15:45:51.788" v="310" actId="1076"/>
        <pc:sldMkLst>
          <pc:docMk/>
          <pc:sldMk cId="3003168146" sldId="266"/>
        </pc:sldMkLst>
        <pc:spChg chg="del mod ord">
          <ac:chgData name="Quentin CHENOT" userId="35a74e8c-e956-44d1-9675-8021ea301a00" providerId="ADAL" clId="{6C1F7C2F-C4FA-4540-919A-1E34FFF6DA20}" dt="2025-01-31T15:42:00.324" v="285" actId="478"/>
          <ac:spMkLst>
            <pc:docMk/>
            <pc:sldMk cId="3003168146" sldId="266"/>
            <ac:spMk id="4" creationId="{3607D5B5-D67A-CD00-AA65-76D0834B372F}"/>
          </ac:spMkLst>
        </pc:spChg>
        <pc:spChg chg="del mod ord">
          <ac:chgData name="Quentin CHENOT" userId="35a74e8c-e956-44d1-9675-8021ea301a00" providerId="ADAL" clId="{6C1F7C2F-C4FA-4540-919A-1E34FFF6DA20}" dt="2025-01-31T15:42:00.324" v="285" actId="478"/>
          <ac:spMkLst>
            <pc:docMk/>
            <pc:sldMk cId="3003168146" sldId="266"/>
            <ac:spMk id="6" creationId="{83D9EB2F-6BD0-9B0B-6BF1-4ADCF0A7E800}"/>
          </ac:spMkLst>
        </pc:spChg>
        <pc:spChg chg="del mod ord">
          <ac:chgData name="Quentin CHENOT" userId="35a74e8c-e956-44d1-9675-8021ea301a00" providerId="ADAL" clId="{6C1F7C2F-C4FA-4540-919A-1E34FFF6DA20}" dt="2025-01-31T15:42:00.324" v="285" actId="478"/>
          <ac:spMkLst>
            <pc:docMk/>
            <pc:sldMk cId="3003168146" sldId="266"/>
            <ac:spMk id="7" creationId="{AD4F3F79-F99E-554D-8282-915E7637EDCE}"/>
          </ac:spMkLst>
        </pc:spChg>
        <pc:spChg chg="del">
          <ac:chgData name="Quentin CHENOT" userId="35a74e8c-e956-44d1-9675-8021ea301a00" providerId="ADAL" clId="{6C1F7C2F-C4FA-4540-919A-1E34FFF6DA20}" dt="2025-01-31T15:36:48.511" v="42" actId="478"/>
          <ac:spMkLst>
            <pc:docMk/>
            <pc:sldMk cId="3003168146" sldId="266"/>
            <ac:spMk id="9" creationId="{C7CA345C-A10B-EDD7-E11B-96ED3C868547}"/>
          </ac:spMkLst>
        </pc:spChg>
        <pc:spChg chg="del mod ord">
          <ac:chgData name="Quentin CHENOT" userId="35a74e8c-e956-44d1-9675-8021ea301a00" providerId="ADAL" clId="{6C1F7C2F-C4FA-4540-919A-1E34FFF6DA20}" dt="2025-01-31T15:39:50.473" v="257" actId="478"/>
          <ac:spMkLst>
            <pc:docMk/>
            <pc:sldMk cId="3003168146" sldId="266"/>
            <ac:spMk id="11" creationId="{AEC31BAB-95ED-96F7-7ACB-0D9D15A93656}"/>
          </ac:spMkLst>
        </pc:spChg>
        <pc:spChg chg="del mod ord">
          <ac:chgData name="Quentin CHENOT" userId="35a74e8c-e956-44d1-9675-8021ea301a00" providerId="ADAL" clId="{6C1F7C2F-C4FA-4540-919A-1E34FFF6DA20}" dt="2025-01-31T15:39:53.026" v="259" actId="478"/>
          <ac:spMkLst>
            <pc:docMk/>
            <pc:sldMk cId="3003168146" sldId="266"/>
            <ac:spMk id="12" creationId="{369F3579-3EA5-31A1-6886-3AE075D8570F}"/>
          </ac:spMkLst>
        </pc:spChg>
        <pc:spChg chg="del mod ord">
          <ac:chgData name="Quentin CHENOT" userId="35a74e8c-e956-44d1-9675-8021ea301a00" providerId="ADAL" clId="{6C1F7C2F-C4FA-4540-919A-1E34FFF6DA20}" dt="2025-01-31T15:39:51.849" v="258" actId="478"/>
          <ac:spMkLst>
            <pc:docMk/>
            <pc:sldMk cId="3003168146" sldId="266"/>
            <ac:spMk id="13" creationId="{6B1FD630-A5F6-1863-3DCA-51DD53847491}"/>
          </ac:spMkLst>
        </pc:spChg>
        <pc:spChg chg="del">
          <ac:chgData name="Quentin CHENOT" userId="35a74e8c-e956-44d1-9675-8021ea301a00" providerId="ADAL" clId="{6C1F7C2F-C4FA-4540-919A-1E34FFF6DA20}" dt="2025-01-31T15:36:48.511" v="42" actId="478"/>
          <ac:spMkLst>
            <pc:docMk/>
            <pc:sldMk cId="3003168146" sldId="266"/>
            <ac:spMk id="17" creationId="{10E1C451-F2FC-EA58-1F1B-6EC97009FD44}"/>
          </ac:spMkLst>
        </pc:spChg>
        <pc:spChg chg="add mod">
          <ac:chgData name="Quentin CHENOT" userId="35a74e8c-e956-44d1-9675-8021ea301a00" providerId="ADAL" clId="{6C1F7C2F-C4FA-4540-919A-1E34FFF6DA20}" dt="2025-01-31T15:45:51.788" v="310" actId="1076"/>
          <ac:spMkLst>
            <pc:docMk/>
            <pc:sldMk cId="3003168146" sldId="266"/>
            <ac:spMk id="22" creationId="{43BECAD7-B307-BF15-4661-B5C9369DD192}"/>
          </ac:spMkLst>
        </pc:spChg>
        <pc:spChg chg="add del mod">
          <ac:chgData name="Quentin CHENOT" userId="35a74e8c-e956-44d1-9675-8021ea301a00" providerId="ADAL" clId="{6C1F7C2F-C4FA-4540-919A-1E34FFF6DA20}" dt="2025-01-31T15:44:39.179" v="306" actId="1076"/>
          <ac:spMkLst>
            <pc:docMk/>
            <pc:sldMk cId="3003168146" sldId="266"/>
            <ac:spMk id="25" creationId="{A031326A-D874-99B8-9D68-313D6DDA6815}"/>
          </ac:spMkLst>
        </pc:spChg>
        <pc:spChg chg="add mod">
          <ac:chgData name="Quentin CHENOT" userId="35a74e8c-e956-44d1-9675-8021ea301a00" providerId="ADAL" clId="{6C1F7C2F-C4FA-4540-919A-1E34FFF6DA20}" dt="2025-01-31T15:44:43.682" v="307" actId="1076"/>
          <ac:spMkLst>
            <pc:docMk/>
            <pc:sldMk cId="3003168146" sldId="266"/>
            <ac:spMk id="26" creationId="{07B1859B-AAC0-42E6-0FE0-D29783D7EA6D}"/>
          </ac:spMkLst>
        </pc:spChg>
        <pc:picChg chg="add mod">
          <ac:chgData name="Quentin CHENOT" userId="35a74e8c-e956-44d1-9675-8021ea301a00" providerId="ADAL" clId="{6C1F7C2F-C4FA-4540-919A-1E34FFF6DA20}" dt="2025-01-31T15:35:40.162" v="32" actId="14100"/>
          <ac:picMkLst>
            <pc:docMk/>
            <pc:sldMk cId="3003168146" sldId="266"/>
            <ac:picMk id="3" creationId="{0DF2FD28-AB25-E16E-56C0-561D7A68158A}"/>
          </ac:picMkLst>
        </pc:picChg>
        <pc:picChg chg="del">
          <ac:chgData name="Quentin CHENOT" userId="35a74e8c-e956-44d1-9675-8021ea301a00" providerId="ADAL" clId="{6C1F7C2F-C4FA-4540-919A-1E34FFF6DA20}" dt="2025-01-31T15:36:48.511" v="42" actId="478"/>
          <ac:picMkLst>
            <pc:docMk/>
            <pc:sldMk cId="3003168146" sldId="266"/>
            <ac:picMk id="8" creationId="{CA5CAAAE-FCCB-FCE5-DB1A-19FBE4C65A6A}"/>
          </ac:picMkLst>
        </pc:picChg>
        <pc:picChg chg="add mod">
          <ac:chgData name="Quentin CHENOT" userId="35a74e8c-e956-44d1-9675-8021ea301a00" providerId="ADAL" clId="{6C1F7C2F-C4FA-4540-919A-1E34FFF6DA20}" dt="2025-01-31T15:36:17.861" v="37" actId="1076"/>
          <ac:picMkLst>
            <pc:docMk/>
            <pc:sldMk cId="3003168146" sldId="266"/>
            <ac:picMk id="18" creationId="{FE4CBB87-5589-DA30-BD13-B24A8505B8EB}"/>
          </ac:picMkLst>
        </pc:picChg>
        <pc:picChg chg="add mod">
          <ac:chgData name="Quentin CHENOT" userId="35a74e8c-e956-44d1-9675-8021ea301a00" providerId="ADAL" clId="{6C1F7C2F-C4FA-4540-919A-1E34FFF6DA20}" dt="2025-01-31T15:36:32.814" v="41" actId="1076"/>
          <ac:picMkLst>
            <pc:docMk/>
            <pc:sldMk cId="3003168146" sldId="266"/>
            <ac:picMk id="20" creationId="{C2FF255D-CF60-57E3-0D25-4A7CB3658D9E}"/>
          </ac:picMkLst>
        </pc:picChg>
        <pc:picChg chg="add mod">
          <ac:chgData name="Quentin CHENOT" userId="35a74e8c-e956-44d1-9675-8021ea301a00" providerId="ADAL" clId="{6C1F7C2F-C4FA-4540-919A-1E34FFF6DA20}" dt="2025-01-31T15:37:15.740" v="48" actId="14100"/>
          <ac:picMkLst>
            <pc:docMk/>
            <pc:sldMk cId="3003168146" sldId="266"/>
            <ac:picMk id="21" creationId="{52337CBD-F5EC-BA1E-8348-D70B23F40416}"/>
          </ac:picMkLst>
        </pc:picChg>
        <pc:cxnChg chg="add del">
          <ac:chgData name="Quentin CHENOT" userId="35a74e8c-e956-44d1-9675-8021ea301a00" providerId="ADAL" clId="{6C1F7C2F-C4FA-4540-919A-1E34FFF6DA20}" dt="2025-01-31T15:42:58.377" v="287" actId="11529"/>
          <ac:cxnSpMkLst>
            <pc:docMk/>
            <pc:sldMk cId="3003168146" sldId="266"/>
            <ac:cxnSpMk id="24" creationId="{232C2F32-225E-C6E4-48F5-12D95AEE8379}"/>
          </ac:cxnSpMkLst>
        </pc:cxnChg>
      </pc:sldChg>
      <pc:sldChg chg="add">
        <pc:chgData name="Quentin CHENOT" userId="35a74e8c-e956-44d1-9675-8021ea301a00" providerId="ADAL" clId="{6C1F7C2F-C4FA-4540-919A-1E34FFF6DA20}" dt="2025-01-31T15:35:08.077" v="21"/>
        <pc:sldMkLst>
          <pc:docMk/>
          <pc:sldMk cId="3747852375" sldId="267"/>
        </pc:sldMkLst>
      </pc:sldChg>
      <pc:sldChg chg="addSp modSp add">
        <pc:chgData name="Quentin CHENOT" userId="35a74e8c-e956-44d1-9675-8021ea301a00" providerId="ADAL" clId="{6C1F7C2F-C4FA-4540-919A-1E34FFF6DA20}" dt="2025-01-31T15:47:30.662" v="382"/>
        <pc:sldMkLst>
          <pc:docMk/>
          <pc:sldMk cId="2322491368" sldId="268"/>
        </pc:sldMkLst>
        <pc:spChg chg="add mod">
          <ac:chgData name="Quentin CHENOT" userId="35a74e8c-e956-44d1-9675-8021ea301a00" providerId="ADAL" clId="{6C1F7C2F-C4FA-4540-919A-1E34FFF6DA20}" dt="2025-01-31T15:47:30.662" v="382"/>
          <ac:spMkLst>
            <pc:docMk/>
            <pc:sldMk cId="2322491368" sldId="268"/>
            <ac:spMk id="3" creationId="{8C3813A5-B845-1423-DBD6-45DDF7FDFA46}"/>
          </ac:spMkLst>
        </pc:spChg>
      </pc:sldChg>
      <pc:sldChg chg="add del">
        <pc:chgData name="Quentin CHENOT" userId="35a74e8c-e956-44d1-9675-8021ea301a00" providerId="ADAL" clId="{6C1F7C2F-C4FA-4540-919A-1E34FFF6DA20}" dt="2025-01-31T15:45:31.515" v="308" actId="47"/>
        <pc:sldMkLst>
          <pc:docMk/>
          <pc:sldMk cId="3383913055" sldId="268"/>
        </pc:sldMkLst>
      </pc:sldChg>
      <pc:sldChg chg="add del">
        <pc:chgData name="Quentin CHENOT" userId="35a74e8c-e956-44d1-9675-8021ea301a00" providerId="ADAL" clId="{6C1F7C2F-C4FA-4540-919A-1E34FFF6DA20}" dt="2025-01-31T15:47:55.986" v="388" actId="47"/>
        <pc:sldMkLst>
          <pc:docMk/>
          <pc:sldMk cId="361410561" sldId="269"/>
        </pc:sldMkLst>
      </pc:sldChg>
      <pc:sldChg chg="add del">
        <pc:chgData name="Quentin CHENOT" userId="35a74e8c-e956-44d1-9675-8021ea301a00" providerId="ADAL" clId="{6C1F7C2F-C4FA-4540-919A-1E34FFF6DA20}" dt="2025-01-31T15:46:07.891" v="311" actId="47"/>
        <pc:sldMkLst>
          <pc:docMk/>
          <pc:sldMk cId="910370587" sldId="269"/>
        </pc:sldMkLst>
      </pc:sldChg>
      <pc:sldChg chg="addSp delSp modSp add mod ord">
        <pc:chgData name="Quentin CHENOT" userId="35a74e8c-e956-44d1-9675-8021ea301a00" providerId="ADAL" clId="{6C1F7C2F-C4FA-4540-919A-1E34FFF6DA20}" dt="2025-01-31T15:51:06.928" v="462"/>
        <pc:sldMkLst>
          <pc:docMk/>
          <pc:sldMk cId="4257089133" sldId="269"/>
        </pc:sldMkLst>
        <pc:spChg chg="add mod">
          <ac:chgData name="Quentin CHENOT" userId="35a74e8c-e956-44d1-9675-8021ea301a00" providerId="ADAL" clId="{6C1F7C2F-C4FA-4540-919A-1E34FFF6DA20}" dt="2025-01-31T15:50:15.229" v="449" actId="1076"/>
          <ac:spMkLst>
            <pc:docMk/>
            <pc:sldMk cId="4257089133" sldId="269"/>
            <ac:spMk id="2" creationId="{18D8DDD8-583B-1431-A6AB-C1A1F579FC2B}"/>
          </ac:spMkLst>
        </pc:spChg>
        <pc:spChg chg="del">
          <ac:chgData name="Quentin CHENOT" userId="35a74e8c-e956-44d1-9675-8021ea301a00" providerId="ADAL" clId="{6C1F7C2F-C4FA-4540-919A-1E34FFF6DA20}" dt="2025-01-31T15:48:15.177" v="396" actId="478"/>
          <ac:spMkLst>
            <pc:docMk/>
            <pc:sldMk cId="4257089133" sldId="269"/>
            <ac:spMk id="4" creationId="{C77FE25E-B1CD-D15D-8FE7-1BA3DD5A365D}"/>
          </ac:spMkLst>
        </pc:spChg>
        <pc:spChg chg="del">
          <ac:chgData name="Quentin CHENOT" userId="35a74e8c-e956-44d1-9675-8021ea301a00" providerId="ADAL" clId="{6C1F7C2F-C4FA-4540-919A-1E34FFF6DA20}" dt="2025-01-31T15:48:15.177" v="396" actId="478"/>
          <ac:spMkLst>
            <pc:docMk/>
            <pc:sldMk cId="4257089133" sldId="269"/>
            <ac:spMk id="6" creationId="{4BA921F0-54D3-789B-3581-08802744A1EF}"/>
          </ac:spMkLst>
        </pc:spChg>
        <pc:spChg chg="mod">
          <ac:chgData name="Quentin CHENOT" userId="35a74e8c-e956-44d1-9675-8021ea301a00" providerId="ADAL" clId="{6C1F7C2F-C4FA-4540-919A-1E34FFF6DA20}" dt="2025-01-31T15:48:22.512" v="397" actId="6549"/>
          <ac:spMkLst>
            <pc:docMk/>
            <pc:sldMk cId="4257089133" sldId="269"/>
            <ac:spMk id="8" creationId="{58568D76-6A74-BA50-6A3B-051F2A3827E2}"/>
          </ac:spMkLst>
        </pc:spChg>
        <pc:spChg chg="add mod">
          <ac:chgData name="Quentin CHENOT" userId="35a74e8c-e956-44d1-9675-8021ea301a00" providerId="ADAL" clId="{6C1F7C2F-C4FA-4540-919A-1E34FFF6DA20}" dt="2025-01-31T15:50:18.897" v="450" actId="1076"/>
          <ac:spMkLst>
            <pc:docMk/>
            <pc:sldMk cId="4257089133" sldId="269"/>
            <ac:spMk id="9" creationId="{E82E20C2-7AEC-4718-DBC6-A923555E7BC8}"/>
          </ac:spMkLst>
        </pc:spChg>
        <pc:picChg chg="del">
          <ac:chgData name="Quentin CHENOT" userId="35a74e8c-e956-44d1-9675-8021ea301a00" providerId="ADAL" clId="{6C1F7C2F-C4FA-4540-919A-1E34FFF6DA20}" dt="2025-01-31T15:48:15.177" v="396" actId="478"/>
          <ac:picMkLst>
            <pc:docMk/>
            <pc:sldMk cId="4257089133" sldId="269"/>
            <ac:picMk id="3" creationId="{10603B5C-5256-3D69-20A7-B52EAFFDCC20}"/>
          </ac:picMkLst>
        </pc:picChg>
        <pc:cxnChg chg="add mod">
          <ac:chgData name="Quentin CHENOT" userId="35a74e8c-e956-44d1-9675-8021ea301a00" providerId="ADAL" clId="{6C1F7C2F-C4FA-4540-919A-1E34FFF6DA20}" dt="2025-01-31T15:50:49.172" v="460" actId="14100"/>
          <ac:cxnSpMkLst>
            <pc:docMk/>
            <pc:sldMk cId="4257089133" sldId="269"/>
            <ac:cxnSpMk id="11" creationId="{6F185564-E764-8F1E-372A-E35A0C13827E}"/>
          </ac:cxnSpMkLst>
        </pc:cxnChg>
        <pc:cxnChg chg="add mod">
          <ac:chgData name="Quentin CHENOT" userId="35a74e8c-e956-44d1-9675-8021ea301a00" providerId="ADAL" clId="{6C1F7C2F-C4FA-4540-919A-1E34FFF6DA20}" dt="2025-01-31T15:50:38.688" v="457" actId="14100"/>
          <ac:cxnSpMkLst>
            <pc:docMk/>
            <pc:sldMk cId="4257089133" sldId="269"/>
            <ac:cxnSpMk id="12" creationId="{BE4BAACD-E4A0-C920-16A2-24855C7EB550}"/>
          </ac:cxnSpMkLst>
        </pc:cxnChg>
      </pc:sldChg>
      <pc:sldChg chg="add del">
        <pc:chgData name="Quentin CHENOT" userId="35a74e8c-e956-44d1-9675-8021ea301a00" providerId="ADAL" clId="{6C1F7C2F-C4FA-4540-919A-1E34FFF6DA20}" dt="2025-01-31T15:47:56.194" v="389" actId="47"/>
        <pc:sldMkLst>
          <pc:docMk/>
          <pc:sldMk cId="462825326" sldId="270"/>
        </pc:sldMkLst>
      </pc:sldChg>
      <pc:sldChg chg="addSp delSp modSp add mod ord">
        <pc:chgData name="Quentin CHENOT" userId="35a74e8c-e956-44d1-9675-8021ea301a00" providerId="ADAL" clId="{6C1F7C2F-C4FA-4540-919A-1E34FFF6DA20}" dt="2025-01-31T15:53:52.706" v="544" actId="14100"/>
        <pc:sldMkLst>
          <pc:docMk/>
          <pc:sldMk cId="1292202788" sldId="270"/>
        </pc:sldMkLst>
        <pc:spChg chg="add mod">
          <ac:chgData name="Quentin CHENOT" userId="35a74e8c-e956-44d1-9675-8021ea301a00" providerId="ADAL" clId="{6C1F7C2F-C4FA-4540-919A-1E34FFF6DA20}" dt="2025-01-31T15:52:32.933" v="521" actId="1076"/>
          <ac:spMkLst>
            <pc:docMk/>
            <pc:sldMk cId="1292202788" sldId="270"/>
            <ac:spMk id="2" creationId="{C0613A84-69CD-1254-CA32-DF4D3A846ABB}"/>
          </ac:spMkLst>
        </pc:spChg>
        <pc:spChg chg="del">
          <ac:chgData name="Quentin CHENOT" userId="35a74e8c-e956-44d1-9675-8021ea301a00" providerId="ADAL" clId="{6C1F7C2F-C4FA-4540-919A-1E34FFF6DA20}" dt="2025-01-31T15:51:26.411" v="468" actId="478"/>
          <ac:spMkLst>
            <pc:docMk/>
            <pc:sldMk cId="1292202788" sldId="270"/>
            <ac:spMk id="4" creationId="{C77FE25E-B1CD-D15D-8FE7-1BA3DD5A365D}"/>
          </ac:spMkLst>
        </pc:spChg>
        <pc:spChg chg="del">
          <ac:chgData name="Quentin CHENOT" userId="35a74e8c-e956-44d1-9675-8021ea301a00" providerId="ADAL" clId="{6C1F7C2F-C4FA-4540-919A-1E34FFF6DA20}" dt="2025-01-31T15:48:35.394" v="400" actId="478"/>
          <ac:spMkLst>
            <pc:docMk/>
            <pc:sldMk cId="1292202788" sldId="270"/>
            <ac:spMk id="6" creationId="{4BA921F0-54D3-789B-3581-08802744A1EF}"/>
          </ac:spMkLst>
        </pc:spChg>
        <pc:spChg chg="mod">
          <ac:chgData name="Quentin CHENOT" userId="35a74e8c-e956-44d1-9675-8021ea301a00" providerId="ADAL" clId="{6C1F7C2F-C4FA-4540-919A-1E34FFF6DA20}" dt="2025-01-31T15:51:35.266" v="485" actId="21"/>
          <ac:spMkLst>
            <pc:docMk/>
            <pc:sldMk cId="1292202788" sldId="270"/>
            <ac:spMk id="8" creationId="{58568D76-6A74-BA50-6A3B-051F2A3827E2}"/>
          </ac:spMkLst>
        </pc:spChg>
        <pc:spChg chg="add mod">
          <ac:chgData name="Quentin CHENOT" userId="35a74e8c-e956-44d1-9675-8021ea301a00" providerId="ADAL" clId="{6C1F7C2F-C4FA-4540-919A-1E34FFF6DA20}" dt="2025-01-31T15:53:25.705" v="532" actId="1582"/>
          <ac:spMkLst>
            <pc:docMk/>
            <pc:sldMk cId="1292202788" sldId="270"/>
            <ac:spMk id="24" creationId="{09E6134B-867A-28AC-6A32-2EB8F0FEF8F0}"/>
          </ac:spMkLst>
        </pc:spChg>
        <pc:spChg chg="add mod">
          <ac:chgData name="Quentin CHENOT" userId="35a74e8c-e956-44d1-9675-8021ea301a00" providerId="ADAL" clId="{6C1F7C2F-C4FA-4540-919A-1E34FFF6DA20}" dt="2025-01-31T15:53:38.989" v="542" actId="1037"/>
          <ac:spMkLst>
            <pc:docMk/>
            <pc:sldMk cId="1292202788" sldId="270"/>
            <ac:spMk id="25" creationId="{E9FECFB5-A02C-17E2-7573-B82880F078A1}"/>
          </ac:spMkLst>
        </pc:spChg>
        <pc:picChg chg="del">
          <ac:chgData name="Quentin CHENOT" userId="35a74e8c-e956-44d1-9675-8021ea301a00" providerId="ADAL" clId="{6C1F7C2F-C4FA-4540-919A-1E34FFF6DA20}" dt="2025-01-31T15:48:33.977" v="399" actId="478"/>
          <ac:picMkLst>
            <pc:docMk/>
            <pc:sldMk cId="1292202788" sldId="270"/>
            <ac:picMk id="3" creationId="{10603B5C-5256-3D69-20A7-B52EAFFDCC20}"/>
          </ac:picMkLst>
        </pc:picChg>
        <pc:cxnChg chg="add mod">
          <ac:chgData name="Quentin CHENOT" userId="35a74e8c-e956-44d1-9675-8021ea301a00" providerId="ADAL" clId="{6C1F7C2F-C4FA-4540-919A-1E34FFF6DA20}" dt="2025-01-31T15:53:47.289" v="543" actId="14100"/>
          <ac:cxnSpMkLst>
            <pc:docMk/>
            <pc:sldMk cId="1292202788" sldId="270"/>
            <ac:cxnSpMk id="9" creationId="{D82A0E89-8DC2-AC29-A5F9-22669BA8DC3E}"/>
          </ac:cxnSpMkLst>
        </pc:cxnChg>
        <pc:cxnChg chg="add mod">
          <ac:chgData name="Quentin CHENOT" userId="35a74e8c-e956-44d1-9675-8021ea301a00" providerId="ADAL" clId="{6C1F7C2F-C4FA-4540-919A-1E34FFF6DA20}" dt="2025-01-31T15:53:52.706" v="544" actId="14100"/>
          <ac:cxnSpMkLst>
            <pc:docMk/>
            <pc:sldMk cId="1292202788" sldId="270"/>
            <ac:cxnSpMk id="11" creationId="{547F5D38-FBF6-75FF-93FA-80B543E44A65}"/>
          </ac:cxnSpMkLst>
        </pc:cxnChg>
      </pc:sldChg>
      <pc:sldChg chg="modSp add del mod">
        <pc:chgData name="Quentin CHENOT" userId="35a74e8c-e956-44d1-9675-8021ea301a00" providerId="ADAL" clId="{6C1F7C2F-C4FA-4540-919A-1E34FFF6DA20}" dt="2025-01-31T16:19:28.325" v="752" actId="47"/>
        <pc:sldMkLst>
          <pc:docMk/>
          <pc:sldMk cId="2254195119" sldId="271"/>
        </pc:sldMkLst>
        <pc:spChg chg="mod">
          <ac:chgData name="Quentin CHENOT" userId="35a74e8c-e956-44d1-9675-8021ea301a00" providerId="ADAL" clId="{6C1F7C2F-C4FA-4540-919A-1E34FFF6DA20}" dt="2025-01-31T15:56:47.555" v="612"/>
          <ac:spMkLst>
            <pc:docMk/>
            <pc:sldMk cId="2254195119" sldId="271"/>
            <ac:spMk id="6" creationId="{4BA921F0-54D3-789B-3581-08802744A1EF}"/>
          </ac:spMkLst>
        </pc:spChg>
        <pc:spChg chg="mod">
          <ac:chgData name="Quentin CHENOT" userId="35a74e8c-e956-44d1-9675-8021ea301a00" providerId="ADAL" clId="{6C1F7C2F-C4FA-4540-919A-1E34FFF6DA20}" dt="2025-01-31T16:00:07.251" v="624"/>
          <ac:spMkLst>
            <pc:docMk/>
            <pc:sldMk cId="2254195119" sldId="271"/>
            <ac:spMk id="8" creationId="{58568D76-6A74-BA50-6A3B-051F2A3827E2}"/>
          </ac:spMkLst>
        </pc:spChg>
      </pc:sldChg>
      <pc:sldChg chg="add del">
        <pc:chgData name="Quentin CHENOT" userId="35a74e8c-e956-44d1-9675-8021ea301a00" providerId="ADAL" clId="{6C1F7C2F-C4FA-4540-919A-1E34FFF6DA20}" dt="2025-01-31T15:47:57.281" v="390" actId="47"/>
        <pc:sldMkLst>
          <pc:docMk/>
          <pc:sldMk cId="3369470252" sldId="271"/>
        </pc:sldMkLst>
      </pc:sldChg>
      <pc:sldChg chg="add del">
        <pc:chgData name="Quentin CHENOT" userId="35a74e8c-e956-44d1-9675-8021ea301a00" providerId="ADAL" clId="{6C1F7C2F-C4FA-4540-919A-1E34FFF6DA20}" dt="2025-01-31T15:56:27.342" v="611" actId="47"/>
        <pc:sldMkLst>
          <pc:docMk/>
          <pc:sldMk cId="355477734" sldId="272"/>
        </pc:sldMkLst>
      </pc:sldChg>
      <pc:sldChg chg="add del">
        <pc:chgData name="Quentin CHENOT" userId="35a74e8c-e956-44d1-9675-8021ea301a00" providerId="ADAL" clId="{6C1F7C2F-C4FA-4540-919A-1E34FFF6DA20}" dt="2025-01-31T15:47:59.871" v="391" actId="47"/>
        <pc:sldMkLst>
          <pc:docMk/>
          <pc:sldMk cId="3723906233" sldId="272"/>
        </pc:sldMkLst>
      </pc:sldChg>
      <pc:sldChg chg="modSp add mod">
        <pc:chgData name="Quentin CHENOT" userId="35a74e8c-e956-44d1-9675-8021ea301a00" providerId="ADAL" clId="{6C1F7C2F-C4FA-4540-919A-1E34FFF6DA20}" dt="2025-01-31T15:57:04.249" v="614" actId="14100"/>
        <pc:sldMkLst>
          <pc:docMk/>
          <pc:sldMk cId="1939202070" sldId="273"/>
        </pc:sldMkLst>
        <pc:spChg chg="mod">
          <ac:chgData name="Quentin CHENOT" userId="35a74e8c-e956-44d1-9675-8021ea301a00" providerId="ADAL" clId="{6C1F7C2F-C4FA-4540-919A-1E34FFF6DA20}" dt="2025-01-31T15:55:25.710" v="568" actId="20577"/>
          <ac:spMkLst>
            <pc:docMk/>
            <pc:sldMk cId="1939202070" sldId="273"/>
            <ac:spMk id="2" creationId="{C0613A84-69CD-1254-CA32-DF4D3A846ABB}"/>
          </ac:spMkLst>
        </pc:spChg>
        <pc:cxnChg chg="mod">
          <ac:chgData name="Quentin CHENOT" userId="35a74e8c-e956-44d1-9675-8021ea301a00" providerId="ADAL" clId="{6C1F7C2F-C4FA-4540-919A-1E34FFF6DA20}" dt="2025-01-31T15:57:04.249" v="614" actId="14100"/>
          <ac:cxnSpMkLst>
            <pc:docMk/>
            <pc:sldMk cId="1939202070" sldId="273"/>
            <ac:cxnSpMk id="9" creationId="{D82A0E89-8DC2-AC29-A5F9-22669BA8DC3E}"/>
          </ac:cxnSpMkLst>
        </pc:cxnChg>
        <pc:cxnChg chg="mod">
          <ac:chgData name="Quentin CHENOT" userId="35a74e8c-e956-44d1-9675-8021ea301a00" providerId="ADAL" clId="{6C1F7C2F-C4FA-4540-919A-1E34FFF6DA20}" dt="2025-01-31T15:54:44.914" v="547" actId="14100"/>
          <ac:cxnSpMkLst>
            <pc:docMk/>
            <pc:sldMk cId="1939202070" sldId="273"/>
            <ac:cxnSpMk id="11" creationId="{547F5D38-FBF6-75FF-93FA-80B543E44A65}"/>
          </ac:cxnSpMkLst>
        </pc:cxnChg>
      </pc:sldChg>
      <pc:sldChg chg="add">
        <pc:chgData name="Quentin CHENOT" userId="35a74e8c-e956-44d1-9675-8021ea301a00" providerId="ADAL" clId="{6C1F7C2F-C4FA-4540-919A-1E34FFF6DA20}" dt="2025-01-31T15:58:33.989" v="615"/>
        <pc:sldMkLst>
          <pc:docMk/>
          <pc:sldMk cId="2196775598" sldId="274"/>
        </pc:sldMkLst>
      </pc:sldChg>
      <pc:sldChg chg="delSp add mod">
        <pc:chgData name="Quentin CHENOT" userId="35a74e8c-e956-44d1-9675-8021ea301a00" providerId="ADAL" clId="{6C1F7C2F-C4FA-4540-919A-1E34FFF6DA20}" dt="2025-01-31T15:59:06.162" v="619" actId="478"/>
        <pc:sldMkLst>
          <pc:docMk/>
          <pc:sldMk cId="2557874812" sldId="275"/>
        </pc:sldMkLst>
        <pc:spChg chg="del">
          <ac:chgData name="Quentin CHENOT" userId="35a74e8c-e956-44d1-9675-8021ea301a00" providerId="ADAL" clId="{6C1F7C2F-C4FA-4540-919A-1E34FFF6DA20}" dt="2025-01-31T15:59:04.583" v="618" actId="478"/>
          <ac:spMkLst>
            <pc:docMk/>
            <pc:sldMk cId="2557874812" sldId="275"/>
            <ac:spMk id="3" creationId="{C01583E0-F077-4B5C-2918-E46E4DD732DD}"/>
          </ac:spMkLst>
        </pc:spChg>
        <pc:spChg chg="del">
          <ac:chgData name="Quentin CHENOT" userId="35a74e8c-e956-44d1-9675-8021ea301a00" providerId="ADAL" clId="{6C1F7C2F-C4FA-4540-919A-1E34FFF6DA20}" dt="2025-01-31T15:59:06.162" v="619" actId="478"/>
          <ac:spMkLst>
            <pc:docMk/>
            <pc:sldMk cId="2557874812" sldId="275"/>
            <ac:spMk id="4" creationId="{D663EB8C-B235-5FC9-6939-86454328C8CA}"/>
          </ac:spMkLst>
        </pc:spChg>
        <pc:spChg chg="del">
          <ac:chgData name="Quentin CHENOT" userId="35a74e8c-e956-44d1-9675-8021ea301a00" providerId="ADAL" clId="{6C1F7C2F-C4FA-4540-919A-1E34FFF6DA20}" dt="2025-01-31T15:59:04.583" v="618" actId="478"/>
          <ac:spMkLst>
            <pc:docMk/>
            <pc:sldMk cId="2557874812" sldId="275"/>
            <ac:spMk id="6" creationId="{A3DE4153-45C8-6775-998C-95617E925CCD}"/>
          </ac:spMkLst>
        </pc:spChg>
      </pc:sldChg>
      <pc:sldChg chg="delSp add mod">
        <pc:chgData name="Quentin CHENOT" userId="35a74e8c-e956-44d1-9675-8021ea301a00" providerId="ADAL" clId="{6C1F7C2F-C4FA-4540-919A-1E34FFF6DA20}" dt="2025-01-31T15:59:25.017" v="623" actId="478"/>
        <pc:sldMkLst>
          <pc:docMk/>
          <pc:sldMk cId="3687347380" sldId="276"/>
        </pc:sldMkLst>
        <pc:spChg chg="del">
          <ac:chgData name="Quentin CHENOT" userId="35a74e8c-e956-44d1-9675-8021ea301a00" providerId="ADAL" clId="{6C1F7C2F-C4FA-4540-919A-1E34FFF6DA20}" dt="2025-01-31T15:59:20.202" v="621" actId="478"/>
          <ac:spMkLst>
            <pc:docMk/>
            <pc:sldMk cId="3687347380" sldId="276"/>
            <ac:spMk id="2" creationId="{18D8DDD8-583B-1431-A6AB-C1A1F579FC2B}"/>
          </ac:spMkLst>
        </pc:spChg>
        <pc:spChg chg="del">
          <ac:chgData name="Quentin CHENOT" userId="35a74e8c-e956-44d1-9675-8021ea301a00" providerId="ADAL" clId="{6C1F7C2F-C4FA-4540-919A-1E34FFF6DA20}" dt="2025-01-31T15:59:20.202" v="621" actId="478"/>
          <ac:spMkLst>
            <pc:docMk/>
            <pc:sldMk cId="3687347380" sldId="276"/>
            <ac:spMk id="9" creationId="{E82E20C2-7AEC-4718-DBC6-A923555E7BC8}"/>
          </ac:spMkLst>
        </pc:spChg>
        <pc:spChg chg="del">
          <ac:chgData name="Quentin CHENOT" userId="35a74e8c-e956-44d1-9675-8021ea301a00" providerId="ADAL" clId="{6C1F7C2F-C4FA-4540-919A-1E34FFF6DA20}" dt="2025-01-31T15:59:25.017" v="623" actId="478"/>
          <ac:spMkLst>
            <pc:docMk/>
            <pc:sldMk cId="3687347380" sldId="276"/>
            <ac:spMk id="14" creationId="{9E25E362-C676-05FC-264A-AD327775E976}"/>
          </ac:spMkLst>
        </pc:spChg>
        <pc:spChg chg="del">
          <ac:chgData name="Quentin CHENOT" userId="35a74e8c-e956-44d1-9675-8021ea301a00" providerId="ADAL" clId="{6C1F7C2F-C4FA-4540-919A-1E34FFF6DA20}" dt="2025-01-31T15:59:25.017" v="623" actId="478"/>
          <ac:spMkLst>
            <pc:docMk/>
            <pc:sldMk cId="3687347380" sldId="276"/>
            <ac:spMk id="15" creationId="{377490B1-3632-71F7-F6FE-771CB9959D91}"/>
          </ac:spMkLst>
        </pc:spChg>
        <pc:spChg chg="del">
          <ac:chgData name="Quentin CHENOT" userId="35a74e8c-e956-44d1-9675-8021ea301a00" providerId="ADAL" clId="{6C1F7C2F-C4FA-4540-919A-1E34FFF6DA20}" dt="2025-01-31T15:59:25.017" v="623" actId="478"/>
          <ac:spMkLst>
            <pc:docMk/>
            <pc:sldMk cId="3687347380" sldId="276"/>
            <ac:spMk id="16" creationId="{D65F5B8C-8F6C-5C49-B3C3-5ECC32B4E3EE}"/>
          </ac:spMkLst>
        </pc:spChg>
        <pc:spChg chg="del">
          <ac:chgData name="Quentin CHENOT" userId="35a74e8c-e956-44d1-9675-8021ea301a00" providerId="ADAL" clId="{6C1F7C2F-C4FA-4540-919A-1E34FFF6DA20}" dt="2025-01-31T15:59:25.017" v="623" actId="478"/>
          <ac:spMkLst>
            <pc:docMk/>
            <pc:sldMk cId="3687347380" sldId="276"/>
            <ac:spMk id="17" creationId="{39EB69D0-14D4-682E-203B-BD5A79BE060D}"/>
          </ac:spMkLst>
        </pc:spChg>
        <pc:spChg chg="del">
          <ac:chgData name="Quentin CHENOT" userId="35a74e8c-e956-44d1-9675-8021ea301a00" providerId="ADAL" clId="{6C1F7C2F-C4FA-4540-919A-1E34FFF6DA20}" dt="2025-01-31T15:59:25.017" v="623" actId="478"/>
          <ac:spMkLst>
            <pc:docMk/>
            <pc:sldMk cId="3687347380" sldId="276"/>
            <ac:spMk id="18" creationId="{E49DC83B-F945-985C-C061-016BF02BFEB8}"/>
          </ac:spMkLst>
        </pc:spChg>
        <pc:spChg chg="del">
          <ac:chgData name="Quentin CHENOT" userId="35a74e8c-e956-44d1-9675-8021ea301a00" providerId="ADAL" clId="{6C1F7C2F-C4FA-4540-919A-1E34FFF6DA20}" dt="2025-01-31T15:59:25.017" v="623" actId="478"/>
          <ac:spMkLst>
            <pc:docMk/>
            <pc:sldMk cId="3687347380" sldId="276"/>
            <ac:spMk id="19" creationId="{8E3C84C5-29E2-D18B-A1BE-E92D0C029383}"/>
          </ac:spMkLst>
        </pc:spChg>
        <pc:cxnChg chg="del">
          <ac:chgData name="Quentin CHENOT" userId="35a74e8c-e956-44d1-9675-8021ea301a00" providerId="ADAL" clId="{6C1F7C2F-C4FA-4540-919A-1E34FFF6DA20}" dt="2025-01-31T15:59:20.202" v="621" actId="478"/>
          <ac:cxnSpMkLst>
            <pc:docMk/>
            <pc:sldMk cId="3687347380" sldId="276"/>
            <ac:cxnSpMk id="11" creationId="{6F185564-E764-8F1E-372A-E35A0C13827E}"/>
          </ac:cxnSpMkLst>
        </pc:cxnChg>
        <pc:cxnChg chg="del">
          <ac:chgData name="Quentin CHENOT" userId="35a74e8c-e956-44d1-9675-8021ea301a00" providerId="ADAL" clId="{6C1F7C2F-C4FA-4540-919A-1E34FFF6DA20}" dt="2025-01-31T15:59:21.041" v="622" actId="478"/>
          <ac:cxnSpMkLst>
            <pc:docMk/>
            <pc:sldMk cId="3687347380" sldId="276"/>
            <ac:cxnSpMk id="12" creationId="{BE4BAACD-E4A0-C920-16A2-24855C7EB550}"/>
          </ac:cxnSpMkLst>
        </pc:cxnChg>
      </pc:sldChg>
      <pc:sldChg chg="addSp delSp modSp add mod">
        <pc:chgData name="Quentin CHENOT" userId="35a74e8c-e956-44d1-9675-8021ea301a00" providerId="ADAL" clId="{6C1F7C2F-C4FA-4540-919A-1E34FFF6DA20}" dt="2025-01-31T16:01:41.183" v="632"/>
        <pc:sldMkLst>
          <pc:docMk/>
          <pc:sldMk cId="1058997173" sldId="277"/>
        </pc:sldMkLst>
        <pc:spChg chg="add mod">
          <ac:chgData name="Quentin CHENOT" userId="35a74e8c-e956-44d1-9675-8021ea301a00" providerId="ADAL" clId="{6C1F7C2F-C4FA-4540-919A-1E34FFF6DA20}" dt="2025-01-31T16:01:41.183" v="632"/>
          <ac:spMkLst>
            <pc:docMk/>
            <pc:sldMk cId="1058997173" sldId="277"/>
            <ac:spMk id="2" creationId="{E9260D69-895E-750A-6C1F-C8F8D57B5966}"/>
          </ac:spMkLst>
        </pc:spChg>
        <pc:spChg chg="del">
          <ac:chgData name="Quentin CHENOT" userId="35a74e8c-e956-44d1-9675-8021ea301a00" providerId="ADAL" clId="{6C1F7C2F-C4FA-4540-919A-1E34FFF6DA20}" dt="2025-01-31T16:01:40.444" v="631" actId="478"/>
          <ac:spMkLst>
            <pc:docMk/>
            <pc:sldMk cId="1058997173" sldId="277"/>
            <ac:spMk id="16" creationId="{452CD027-0A50-BDF7-13E2-96CA75716975}"/>
          </ac:spMkLst>
        </pc:spChg>
      </pc:sldChg>
      <pc:sldChg chg="addSp delSp modSp add mod">
        <pc:chgData name="Quentin CHENOT" userId="35a74e8c-e956-44d1-9675-8021ea301a00" providerId="ADAL" clId="{6C1F7C2F-C4FA-4540-919A-1E34FFF6DA20}" dt="2025-01-31T16:02:42.496" v="655"/>
        <pc:sldMkLst>
          <pc:docMk/>
          <pc:sldMk cId="1266098413" sldId="278"/>
        </pc:sldMkLst>
        <pc:spChg chg="add mod">
          <ac:chgData name="Quentin CHENOT" userId="35a74e8c-e956-44d1-9675-8021ea301a00" providerId="ADAL" clId="{6C1F7C2F-C4FA-4540-919A-1E34FFF6DA20}" dt="2025-01-31T16:01:48.833" v="634"/>
          <ac:spMkLst>
            <pc:docMk/>
            <pc:sldMk cId="1266098413" sldId="278"/>
            <ac:spMk id="2" creationId="{BD1BE82C-EB59-3535-D6E4-B61940E8BEC3}"/>
          </ac:spMkLst>
        </pc:spChg>
        <pc:spChg chg="add mod">
          <ac:chgData name="Quentin CHENOT" userId="35a74e8c-e956-44d1-9675-8021ea301a00" providerId="ADAL" clId="{6C1F7C2F-C4FA-4540-919A-1E34FFF6DA20}" dt="2025-01-31T16:02:42.496" v="655"/>
          <ac:spMkLst>
            <pc:docMk/>
            <pc:sldMk cId="1266098413" sldId="278"/>
            <ac:spMk id="3" creationId="{36B7F826-746B-53D1-8C8A-95B86491F90D}"/>
          </ac:spMkLst>
        </pc:spChg>
        <pc:spChg chg="del">
          <ac:chgData name="Quentin CHENOT" userId="35a74e8c-e956-44d1-9675-8021ea301a00" providerId="ADAL" clId="{6C1F7C2F-C4FA-4540-919A-1E34FFF6DA20}" dt="2025-01-31T16:01:47.876" v="633" actId="478"/>
          <ac:spMkLst>
            <pc:docMk/>
            <pc:sldMk cId="1266098413" sldId="278"/>
            <ac:spMk id="15" creationId="{2A34B1EB-B88C-14B3-F9FF-4CE8B7782BDE}"/>
          </ac:spMkLst>
        </pc:spChg>
        <pc:spChg chg="del">
          <ac:chgData name="Quentin CHENOT" userId="35a74e8c-e956-44d1-9675-8021ea301a00" providerId="ADAL" clId="{6C1F7C2F-C4FA-4540-919A-1E34FFF6DA20}" dt="2025-01-31T16:02:42.262" v="654" actId="478"/>
          <ac:spMkLst>
            <pc:docMk/>
            <pc:sldMk cId="1266098413" sldId="278"/>
            <ac:spMk id="16" creationId="{452CD027-0A50-BDF7-13E2-96CA75716975}"/>
          </ac:spMkLst>
        </pc:spChg>
      </pc:sldChg>
      <pc:sldChg chg="addSp delSp modSp add mod">
        <pc:chgData name="Quentin CHENOT" userId="35a74e8c-e956-44d1-9675-8021ea301a00" providerId="ADAL" clId="{6C1F7C2F-C4FA-4540-919A-1E34FFF6DA20}" dt="2025-01-31T16:02:45.465" v="657"/>
        <pc:sldMkLst>
          <pc:docMk/>
          <pc:sldMk cId="2629254205" sldId="279"/>
        </pc:sldMkLst>
        <pc:spChg chg="add mod">
          <ac:chgData name="Quentin CHENOT" userId="35a74e8c-e956-44d1-9675-8021ea301a00" providerId="ADAL" clId="{6C1F7C2F-C4FA-4540-919A-1E34FFF6DA20}" dt="2025-01-31T16:02:45.465" v="657"/>
          <ac:spMkLst>
            <pc:docMk/>
            <pc:sldMk cId="2629254205" sldId="279"/>
            <ac:spMk id="2" creationId="{F76DED9E-0987-D801-19E4-7EC722C9CC2F}"/>
          </ac:spMkLst>
        </pc:spChg>
        <pc:spChg chg="del">
          <ac:chgData name="Quentin CHENOT" userId="35a74e8c-e956-44d1-9675-8021ea301a00" providerId="ADAL" clId="{6C1F7C2F-C4FA-4540-919A-1E34FFF6DA20}" dt="2025-01-31T16:02:45.261" v="656" actId="478"/>
          <ac:spMkLst>
            <pc:docMk/>
            <pc:sldMk cId="2629254205" sldId="279"/>
            <ac:spMk id="16" creationId="{452CD027-0A50-BDF7-13E2-96CA75716975}"/>
          </ac:spMkLst>
        </pc:spChg>
        <pc:spChg chg="mod">
          <ac:chgData name="Quentin CHENOT" userId="35a74e8c-e956-44d1-9675-8021ea301a00" providerId="ADAL" clId="{6C1F7C2F-C4FA-4540-919A-1E34FFF6DA20}" dt="2025-01-31T16:02:26.220" v="653" actId="207"/>
          <ac:spMkLst>
            <pc:docMk/>
            <pc:sldMk cId="2629254205" sldId="279"/>
            <ac:spMk id="22" creationId="{43BECAD7-B307-BF15-4661-B5C9369DD192}"/>
          </ac:spMkLst>
        </pc:spChg>
      </pc:sldChg>
      <pc:sldChg chg="addSp delSp modSp add mod">
        <pc:chgData name="Quentin CHENOT" userId="35a74e8c-e956-44d1-9675-8021ea301a00" providerId="ADAL" clId="{6C1F7C2F-C4FA-4540-919A-1E34FFF6DA20}" dt="2025-01-31T16:01:33.783" v="630"/>
        <pc:sldMkLst>
          <pc:docMk/>
          <pc:sldMk cId="2353326081" sldId="280"/>
        </pc:sldMkLst>
        <pc:spChg chg="add mod">
          <ac:chgData name="Quentin CHENOT" userId="35a74e8c-e956-44d1-9675-8021ea301a00" providerId="ADAL" clId="{6C1F7C2F-C4FA-4540-919A-1E34FFF6DA20}" dt="2025-01-31T16:01:33.783" v="630"/>
          <ac:spMkLst>
            <pc:docMk/>
            <pc:sldMk cId="2353326081" sldId="280"/>
            <ac:spMk id="2" creationId="{D6E412F5-FBD0-9890-AF3D-D2C66822CBD3}"/>
          </ac:spMkLst>
        </pc:spChg>
        <pc:spChg chg="add mod">
          <ac:chgData name="Quentin CHENOT" userId="35a74e8c-e956-44d1-9675-8021ea301a00" providerId="ADAL" clId="{6C1F7C2F-C4FA-4540-919A-1E34FFF6DA20}" dt="2025-01-31T16:01:33.783" v="630"/>
          <ac:spMkLst>
            <pc:docMk/>
            <pc:sldMk cId="2353326081" sldId="280"/>
            <ac:spMk id="3" creationId="{A2B198C3-0235-8BC3-B75D-3DEA4C3D7FEF}"/>
          </ac:spMkLst>
        </pc:spChg>
        <pc:spChg chg="del">
          <ac:chgData name="Quentin CHENOT" userId="35a74e8c-e956-44d1-9675-8021ea301a00" providerId="ADAL" clId="{6C1F7C2F-C4FA-4540-919A-1E34FFF6DA20}" dt="2025-01-31T16:01:32.702" v="629" actId="478"/>
          <ac:spMkLst>
            <pc:docMk/>
            <pc:sldMk cId="2353326081" sldId="280"/>
            <ac:spMk id="4" creationId="{3607D5B5-D67A-CD00-AA65-76D0834B372F}"/>
          </ac:spMkLst>
        </pc:spChg>
        <pc:spChg chg="del">
          <ac:chgData name="Quentin CHENOT" userId="35a74e8c-e956-44d1-9675-8021ea301a00" providerId="ADAL" clId="{6C1F7C2F-C4FA-4540-919A-1E34FFF6DA20}" dt="2025-01-31T16:01:32.702" v="629" actId="478"/>
          <ac:spMkLst>
            <pc:docMk/>
            <pc:sldMk cId="2353326081" sldId="280"/>
            <ac:spMk id="6" creationId="{83D9EB2F-6BD0-9B0B-6BF1-4ADCF0A7E800}"/>
          </ac:spMkLst>
        </pc:spChg>
        <pc:spChg chg="del">
          <ac:chgData name="Quentin CHENOT" userId="35a74e8c-e956-44d1-9675-8021ea301a00" providerId="ADAL" clId="{6C1F7C2F-C4FA-4540-919A-1E34FFF6DA20}" dt="2025-01-31T16:01:32.702" v="629" actId="478"/>
          <ac:spMkLst>
            <pc:docMk/>
            <pc:sldMk cId="2353326081" sldId="280"/>
            <ac:spMk id="7" creationId="{AD4F3F79-F99E-554D-8282-915E7637EDCE}"/>
          </ac:spMkLst>
        </pc:spChg>
        <pc:spChg chg="del">
          <ac:chgData name="Quentin CHENOT" userId="35a74e8c-e956-44d1-9675-8021ea301a00" providerId="ADAL" clId="{6C1F7C2F-C4FA-4540-919A-1E34FFF6DA20}" dt="2025-01-31T16:01:32.702" v="629" actId="478"/>
          <ac:spMkLst>
            <pc:docMk/>
            <pc:sldMk cId="2353326081" sldId="280"/>
            <ac:spMk id="11" creationId="{AEC31BAB-95ED-96F7-7ACB-0D9D15A93656}"/>
          </ac:spMkLst>
        </pc:spChg>
        <pc:spChg chg="del">
          <ac:chgData name="Quentin CHENOT" userId="35a74e8c-e956-44d1-9675-8021ea301a00" providerId="ADAL" clId="{6C1F7C2F-C4FA-4540-919A-1E34FFF6DA20}" dt="2025-01-31T16:01:32.702" v="629" actId="478"/>
          <ac:spMkLst>
            <pc:docMk/>
            <pc:sldMk cId="2353326081" sldId="280"/>
            <ac:spMk id="12" creationId="{369F3579-3EA5-31A1-6886-3AE075D8570F}"/>
          </ac:spMkLst>
        </pc:spChg>
        <pc:spChg chg="del">
          <ac:chgData name="Quentin CHENOT" userId="35a74e8c-e956-44d1-9675-8021ea301a00" providerId="ADAL" clId="{6C1F7C2F-C4FA-4540-919A-1E34FFF6DA20}" dt="2025-01-31T16:01:32.702" v="629" actId="478"/>
          <ac:spMkLst>
            <pc:docMk/>
            <pc:sldMk cId="2353326081" sldId="280"/>
            <ac:spMk id="13" creationId="{6B1FD630-A5F6-1863-3DCA-51DD53847491}"/>
          </ac:spMkLst>
        </pc:spChg>
        <pc:spChg chg="add mod">
          <ac:chgData name="Quentin CHENOT" userId="35a74e8c-e956-44d1-9675-8021ea301a00" providerId="ADAL" clId="{6C1F7C2F-C4FA-4540-919A-1E34FFF6DA20}" dt="2025-01-31T16:01:33.783" v="630"/>
          <ac:spMkLst>
            <pc:docMk/>
            <pc:sldMk cId="2353326081" sldId="280"/>
            <ac:spMk id="14" creationId="{230BD3AA-1C9E-C582-FE63-5720F57C3258}"/>
          </ac:spMkLst>
        </pc:spChg>
        <pc:spChg chg="del">
          <ac:chgData name="Quentin CHENOT" userId="35a74e8c-e956-44d1-9675-8021ea301a00" providerId="ADAL" clId="{6C1F7C2F-C4FA-4540-919A-1E34FFF6DA20}" dt="2025-01-31T16:01:32.702" v="629" actId="478"/>
          <ac:spMkLst>
            <pc:docMk/>
            <pc:sldMk cId="2353326081" sldId="280"/>
            <ac:spMk id="15" creationId="{2A34B1EB-B88C-14B3-F9FF-4CE8B7782BDE}"/>
          </ac:spMkLst>
        </pc:spChg>
        <pc:spChg chg="del">
          <ac:chgData name="Quentin CHENOT" userId="35a74e8c-e956-44d1-9675-8021ea301a00" providerId="ADAL" clId="{6C1F7C2F-C4FA-4540-919A-1E34FFF6DA20}" dt="2025-01-31T16:01:32.702" v="629" actId="478"/>
          <ac:spMkLst>
            <pc:docMk/>
            <pc:sldMk cId="2353326081" sldId="280"/>
            <ac:spMk id="16" creationId="{452CD027-0A50-BDF7-13E2-96CA75716975}"/>
          </ac:spMkLst>
        </pc:spChg>
        <pc:spChg chg="del">
          <ac:chgData name="Quentin CHENOT" userId="35a74e8c-e956-44d1-9675-8021ea301a00" providerId="ADAL" clId="{6C1F7C2F-C4FA-4540-919A-1E34FFF6DA20}" dt="2025-01-31T16:01:32.702" v="629" actId="478"/>
          <ac:spMkLst>
            <pc:docMk/>
            <pc:sldMk cId="2353326081" sldId="280"/>
            <ac:spMk id="17" creationId="{10E1C451-F2FC-EA58-1F1B-6EC97009FD44}"/>
          </ac:spMkLst>
        </pc:spChg>
        <pc:spChg chg="add mod">
          <ac:chgData name="Quentin CHENOT" userId="35a74e8c-e956-44d1-9675-8021ea301a00" providerId="ADAL" clId="{6C1F7C2F-C4FA-4540-919A-1E34FFF6DA20}" dt="2025-01-31T16:01:33.783" v="630"/>
          <ac:spMkLst>
            <pc:docMk/>
            <pc:sldMk cId="2353326081" sldId="280"/>
            <ac:spMk id="18" creationId="{55B755F0-F877-D807-D828-1D3E349C7CB3}"/>
          </ac:spMkLst>
        </pc:spChg>
        <pc:spChg chg="add mod">
          <ac:chgData name="Quentin CHENOT" userId="35a74e8c-e956-44d1-9675-8021ea301a00" providerId="ADAL" clId="{6C1F7C2F-C4FA-4540-919A-1E34FFF6DA20}" dt="2025-01-31T16:01:33.783" v="630"/>
          <ac:spMkLst>
            <pc:docMk/>
            <pc:sldMk cId="2353326081" sldId="280"/>
            <ac:spMk id="19" creationId="{5E8F44BF-9260-EAD1-0577-3BACFBF58416}"/>
          </ac:spMkLst>
        </pc:spChg>
        <pc:spChg chg="add mod">
          <ac:chgData name="Quentin CHENOT" userId="35a74e8c-e956-44d1-9675-8021ea301a00" providerId="ADAL" clId="{6C1F7C2F-C4FA-4540-919A-1E34FFF6DA20}" dt="2025-01-31T16:01:33.783" v="630"/>
          <ac:spMkLst>
            <pc:docMk/>
            <pc:sldMk cId="2353326081" sldId="280"/>
            <ac:spMk id="20" creationId="{D5D42BF5-97D9-08A6-0E86-9C147F45500B}"/>
          </ac:spMkLst>
        </pc:spChg>
        <pc:spChg chg="add mod">
          <ac:chgData name="Quentin CHENOT" userId="35a74e8c-e956-44d1-9675-8021ea301a00" providerId="ADAL" clId="{6C1F7C2F-C4FA-4540-919A-1E34FFF6DA20}" dt="2025-01-31T16:01:33.783" v="630"/>
          <ac:spMkLst>
            <pc:docMk/>
            <pc:sldMk cId="2353326081" sldId="280"/>
            <ac:spMk id="21" creationId="{33B3867A-E220-B236-976A-F5A5AE98C271}"/>
          </ac:spMkLst>
        </pc:spChg>
        <pc:spChg chg="add mod">
          <ac:chgData name="Quentin CHENOT" userId="35a74e8c-e956-44d1-9675-8021ea301a00" providerId="ADAL" clId="{6C1F7C2F-C4FA-4540-919A-1E34FFF6DA20}" dt="2025-01-31T16:01:33.783" v="630"/>
          <ac:spMkLst>
            <pc:docMk/>
            <pc:sldMk cId="2353326081" sldId="280"/>
            <ac:spMk id="22" creationId="{A6A2C76B-1045-6ADF-862A-6AED755C51B0}"/>
          </ac:spMkLst>
        </pc:spChg>
        <pc:spChg chg="add mod">
          <ac:chgData name="Quentin CHENOT" userId="35a74e8c-e956-44d1-9675-8021ea301a00" providerId="ADAL" clId="{6C1F7C2F-C4FA-4540-919A-1E34FFF6DA20}" dt="2025-01-31T16:01:33.783" v="630"/>
          <ac:spMkLst>
            <pc:docMk/>
            <pc:sldMk cId="2353326081" sldId="280"/>
            <ac:spMk id="23" creationId="{B854F938-42E9-B4F3-74E6-EF6246935192}"/>
          </ac:spMkLst>
        </pc:spChg>
      </pc:sldChg>
      <pc:sldChg chg="addSp delSp modSp add mod">
        <pc:chgData name="Quentin CHENOT" userId="35a74e8c-e956-44d1-9675-8021ea301a00" providerId="ADAL" clId="{6C1F7C2F-C4FA-4540-919A-1E34FFF6DA20}" dt="2025-01-31T16:03:06.004" v="660" actId="478"/>
        <pc:sldMkLst>
          <pc:docMk/>
          <pc:sldMk cId="3223020503" sldId="281"/>
        </pc:sldMkLst>
        <pc:spChg chg="add mod">
          <ac:chgData name="Quentin CHENOT" userId="35a74e8c-e956-44d1-9675-8021ea301a00" providerId="ADAL" clId="{6C1F7C2F-C4FA-4540-919A-1E34FFF6DA20}" dt="2025-01-31T16:03:02.489" v="659"/>
          <ac:spMkLst>
            <pc:docMk/>
            <pc:sldMk cId="3223020503" sldId="281"/>
            <ac:spMk id="3" creationId="{F11DA397-FEA8-665B-C421-C562059F630E}"/>
          </ac:spMkLst>
        </pc:spChg>
        <pc:spChg chg="add del mod">
          <ac:chgData name="Quentin CHENOT" userId="35a74e8c-e956-44d1-9675-8021ea301a00" providerId="ADAL" clId="{6C1F7C2F-C4FA-4540-919A-1E34FFF6DA20}" dt="2025-01-31T16:03:06.004" v="660" actId="478"/>
          <ac:spMkLst>
            <pc:docMk/>
            <pc:sldMk cId="3223020503" sldId="281"/>
            <ac:spMk id="4" creationId="{18E5252D-0DF7-8CF7-A37E-C199E34FB786}"/>
          </ac:spMkLst>
        </pc:spChg>
        <pc:spChg chg="del">
          <ac:chgData name="Quentin CHENOT" userId="35a74e8c-e956-44d1-9675-8021ea301a00" providerId="ADAL" clId="{6C1F7C2F-C4FA-4540-919A-1E34FFF6DA20}" dt="2025-01-31T16:03:02.269" v="658" actId="478"/>
          <ac:spMkLst>
            <pc:docMk/>
            <pc:sldMk cId="3223020503" sldId="281"/>
            <ac:spMk id="8" creationId="{DCC352B5-A50A-2DF5-A1E1-C9641ED36033}"/>
          </ac:spMkLst>
        </pc:spChg>
        <pc:picChg chg="add del mod">
          <ac:chgData name="Quentin CHENOT" userId="35a74e8c-e956-44d1-9675-8021ea301a00" providerId="ADAL" clId="{6C1F7C2F-C4FA-4540-919A-1E34FFF6DA20}" dt="2025-01-31T16:03:06.004" v="660" actId="478"/>
          <ac:picMkLst>
            <pc:docMk/>
            <pc:sldMk cId="3223020503" sldId="281"/>
            <ac:picMk id="2" creationId="{8D1671A1-0671-5350-DEEF-1B3EEFF848FF}"/>
          </ac:picMkLst>
        </pc:picChg>
      </pc:sldChg>
      <pc:sldChg chg="addSp delSp modSp add">
        <pc:chgData name="Quentin CHENOT" userId="35a74e8c-e956-44d1-9675-8021ea301a00" providerId="ADAL" clId="{6C1F7C2F-C4FA-4540-919A-1E34FFF6DA20}" dt="2025-01-31T16:03:09.289" v="662"/>
        <pc:sldMkLst>
          <pc:docMk/>
          <pc:sldMk cId="2049201858" sldId="282"/>
        </pc:sldMkLst>
        <pc:spChg chg="add mod">
          <ac:chgData name="Quentin CHENOT" userId="35a74e8c-e956-44d1-9675-8021ea301a00" providerId="ADAL" clId="{6C1F7C2F-C4FA-4540-919A-1E34FFF6DA20}" dt="2025-01-31T16:03:09.289" v="662"/>
          <ac:spMkLst>
            <pc:docMk/>
            <pc:sldMk cId="2049201858" sldId="282"/>
            <ac:spMk id="3" creationId="{1C3A59CA-F27A-84F5-B9CD-FC1FCD6C7906}"/>
          </ac:spMkLst>
        </pc:spChg>
        <pc:spChg chg="add mod">
          <ac:chgData name="Quentin CHENOT" userId="35a74e8c-e956-44d1-9675-8021ea301a00" providerId="ADAL" clId="{6C1F7C2F-C4FA-4540-919A-1E34FFF6DA20}" dt="2025-01-31T16:03:09.289" v="662"/>
          <ac:spMkLst>
            <pc:docMk/>
            <pc:sldMk cId="2049201858" sldId="282"/>
            <ac:spMk id="4" creationId="{AAB3DD64-03A0-C296-6E1C-1C5485C8AA77}"/>
          </ac:spMkLst>
        </pc:spChg>
        <pc:spChg chg="del">
          <ac:chgData name="Quentin CHENOT" userId="35a74e8c-e956-44d1-9675-8021ea301a00" providerId="ADAL" clId="{6C1F7C2F-C4FA-4540-919A-1E34FFF6DA20}" dt="2025-01-31T16:03:08.981" v="661" actId="478"/>
          <ac:spMkLst>
            <pc:docMk/>
            <pc:sldMk cId="2049201858" sldId="282"/>
            <ac:spMk id="8" creationId="{DCC352B5-A50A-2DF5-A1E1-C9641ED36033}"/>
          </ac:spMkLst>
        </pc:spChg>
        <pc:spChg chg="del">
          <ac:chgData name="Quentin CHENOT" userId="35a74e8c-e956-44d1-9675-8021ea301a00" providerId="ADAL" clId="{6C1F7C2F-C4FA-4540-919A-1E34FFF6DA20}" dt="2025-01-31T16:03:08.981" v="661" actId="478"/>
          <ac:spMkLst>
            <pc:docMk/>
            <pc:sldMk cId="2049201858" sldId="282"/>
            <ac:spMk id="10" creationId="{4CD09D41-AB21-BC12-80AE-9592AC88CA3D}"/>
          </ac:spMkLst>
        </pc:spChg>
        <pc:picChg chg="add mod">
          <ac:chgData name="Quentin CHENOT" userId="35a74e8c-e956-44d1-9675-8021ea301a00" providerId="ADAL" clId="{6C1F7C2F-C4FA-4540-919A-1E34FFF6DA20}" dt="2025-01-31T16:03:09.289" v="662"/>
          <ac:picMkLst>
            <pc:docMk/>
            <pc:sldMk cId="2049201858" sldId="282"/>
            <ac:picMk id="2" creationId="{DEAEE5B2-8CB4-5240-782E-3DEAF7EF0C97}"/>
          </ac:picMkLst>
        </pc:picChg>
        <pc:picChg chg="del">
          <ac:chgData name="Quentin CHENOT" userId="35a74e8c-e956-44d1-9675-8021ea301a00" providerId="ADAL" clId="{6C1F7C2F-C4FA-4540-919A-1E34FFF6DA20}" dt="2025-01-31T16:03:08.981" v="661" actId="478"/>
          <ac:picMkLst>
            <pc:docMk/>
            <pc:sldMk cId="2049201858" sldId="282"/>
            <ac:picMk id="7" creationId="{4681F0B7-74A3-9DEC-C48A-E3C90EFAE0CD}"/>
          </ac:picMkLst>
        </pc:picChg>
      </pc:sldChg>
      <pc:sldChg chg="addSp delSp modSp add mod">
        <pc:chgData name="Quentin CHENOT" userId="35a74e8c-e956-44d1-9675-8021ea301a00" providerId="ADAL" clId="{6C1F7C2F-C4FA-4540-919A-1E34FFF6DA20}" dt="2025-01-31T16:04:42.786" v="701"/>
        <pc:sldMkLst>
          <pc:docMk/>
          <pc:sldMk cId="2325711670" sldId="283"/>
        </pc:sldMkLst>
        <pc:spChg chg="add mod">
          <ac:chgData name="Quentin CHENOT" userId="35a74e8c-e956-44d1-9675-8021ea301a00" providerId="ADAL" clId="{6C1F7C2F-C4FA-4540-919A-1E34FFF6DA20}" dt="2025-01-31T16:04:42.786" v="701"/>
          <ac:spMkLst>
            <pc:docMk/>
            <pc:sldMk cId="2325711670" sldId="283"/>
            <ac:spMk id="3" creationId="{9971FD8A-7090-CB83-BC2D-2F6F3596DBFB}"/>
          </ac:spMkLst>
        </pc:spChg>
        <pc:spChg chg="del">
          <ac:chgData name="Quentin CHENOT" userId="35a74e8c-e956-44d1-9675-8021ea301a00" providerId="ADAL" clId="{6C1F7C2F-C4FA-4540-919A-1E34FFF6DA20}" dt="2025-01-31T16:04:42.590" v="700" actId="478"/>
          <ac:spMkLst>
            <pc:docMk/>
            <pc:sldMk cId="2325711670" sldId="283"/>
            <ac:spMk id="13" creationId="{AACBCC6D-A863-16AE-1AEA-F3BCD5681C28}"/>
          </ac:spMkLst>
        </pc:spChg>
      </pc:sldChg>
      <pc:sldChg chg="addSp delSp modSp add mod">
        <pc:chgData name="Quentin CHENOT" userId="35a74e8c-e956-44d1-9675-8021ea301a00" providerId="ADAL" clId="{6C1F7C2F-C4FA-4540-919A-1E34FFF6DA20}" dt="2025-01-31T16:21:18.049" v="753" actId="478"/>
        <pc:sldMkLst>
          <pc:docMk/>
          <pc:sldMk cId="3027389635" sldId="284"/>
        </pc:sldMkLst>
        <pc:spChg chg="del">
          <ac:chgData name="Quentin CHENOT" userId="35a74e8c-e956-44d1-9675-8021ea301a00" providerId="ADAL" clId="{6C1F7C2F-C4FA-4540-919A-1E34FFF6DA20}" dt="2025-01-31T16:03:51.030" v="663" actId="478"/>
          <ac:spMkLst>
            <pc:docMk/>
            <pc:sldMk cId="3027389635" sldId="284"/>
            <ac:spMk id="3" creationId="{C01583E0-F077-4B5C-2918-E46E4DD732DD}"/>
          </ac:spMkLst>
        </pc:spChg>
        <pc:spChg chg="del">
          <ac:chgData name="Quentin CHENOT" userId="35a74e8c-e956-44d1-9675-8021ea301a00" providerId="ADAL" clId="{6C1F7C2F-C4FA-4540-919A-1E34FFF6DA20}" dt="2025-01-31T16:03:51.030" v="663" actId="478"/>
          <ac:spMkLst>
            <pc:docMk/>
            <pc:sldMk cId="3027389635" sldId="284"/>
            <ac:spMk id="4" creationId="{D663EB8C-B235-5FC9-6939-86454328C8CA}"/>
          </ac:spMkLst>
        </pc:spChg>
        <pc:spChg chg="add del">
          <ac:chgData name="Quentin CHENOT" userId="35a74e8c-e956-44d1-9675-8021ea301a00" providerId="ADAL" clId="{6C1F7C2F-C4FA-4540-919A-1E34FFF6DA20}" dt="2025-01-31T16:04:28.007" v="695" actId="478"/>
          <ac:spMkLst>
            <pc:docMk/>
            <pc:sldMk cId="3027389635" sldId="284"/>
            <ac:spMk id="6" creationId="{A3DE4153-45C8-6775-998C-95617E925CCD}"/>
          </ac:spMkLst>
        </pc:spChg>
        <pc:spChg chg="add del mod">
          <ac:chgData name="Quentin CHENOT" userId="35a74e8c-e956-44d1-9675-8021ea301a00" providerId="ADAL" clId="{6C1F7C2F-C4FA-4540-919A-1E34FFF6DA20}" dt="2025-01-31T16:04:26.879" v="692" actId="478"/>
          <ac:spMkLst>
            <pc:docMk/>
            <pc:sldMk cId="3027389635" sldId="284"/>
            <ac:spMk id="7" creationId="{BD9ED56B-61E5-A38C-3FB8-058737D4DD70}"/>
          </ac:spMkLst>
        </pc:spChg>
        <pc:spChg chg="add del mod">
          <ac:chgData name="Quentin CHENOT" userId="35a74e8c-e956-44d1-9675-8021ea301a00" providerId="ADAL" clId="{6C1F7C2F-C4FA-4540-919A-1E34FFF6DA20}" dt="2025-01-31T16:04:29.431" v="696" actId="478"/>
          <ac:spMkLst>
            <pc:docMk/>
            <pc:sldMk cId="3027389635" sldId="284"/>
            <ac:spMk id="8" creationId="{089BC95F-FF68-BBD7-73B9-0D5F16529756}"/>
          </ac:spMkLst>
        </pc:spChg>
        <pc:spChg chg="add del mod">
          <ac:chgData name="Quentin CHENOT" userId="35a74e8c-e956-44d1-9675-8021ea301a00" providerId="ADAL" clId="{6C1F7C2F-C4FA-4540-919A-1E34FFF6DA20}" dt="2025-01-31T16:04:32.638" v="699" actId="478"/>
          <ac:spMkLst>
            <pc:docMk/>
            <pc:sldMk cId="3027389635" sldId="284"/>
            <ac:spMk id="9" creationId="{3B176F24-C2FE-A44A-9421-6FFDEC3DC27C}"/>
          </ac:spMkLst>
        </pc:spChg>
        <pc:spChg chg="add mod">
          <ac:chgData name="Quentin CHENOT" userId="35a74e8c-e956-44d1-9675-8021ea301a00" providerId="ADAL" clId="{6C1F7C2F-C4FA-4540-919A-1E34FFF6DA20}" dt="2025-01-31T16:03:51.625" v="664"/>
          <ac:spMkLst>
            <pc:docMk/>
            <pc:sldMk cId="3027389635" sldId="284"/>
            <ac:spMk id="10" creationId="{F7EECADA-770E-3C94-A7E1-CC998E1BCACF}"/>
          </ac:spMkLst>
        </pc:spChg>
        <pc:spChg chg="add del mod">
          <ac:chgData name="Quentin CHENOT" userId="35a74e8c-e956-44d1-9675-8021ea301a00" providerId="ADAL" clId="{6C1F7C2F-C4FA-4540-919A-1E34FFF6DA20}" dt="2025-01-31T16:21:18.049" v="753" actId="478"/>
          <ac:spMkLst>
            <pc:docMk/>
            <pc:sldMk cId="3027389635" sldId="284"/>
            <ac:spMk id="12" creationId="{9F648C16-1F97-3ECB-1850-321D2844B0E4}"/>
          </ac:spMkLst>
        </pc:spChg>
        <pc:spChg chg="del">
          <ac:chgData name="Quentin CHENOT" userId="35a74e8c-e956-44d1-9675-8021ea301a00" providerId="ADAL" clId="{6C1F7C2F-C4FA-4540-919A-1E34FFF6DA20}" dt="2025-01-31T16:03:51.030" v="663" actId="478"/>
          <ac:spMkLst>
            <pc:docMk/>
            <pc:sldMk cId="3027389635" sldId="284"/>
            <ac:spMk id="13" creationId="{AACBCC6D-A863-16AE-1AEA-F3BCD5681C28}"/>
          </ac:spMkLst>
        </pc:spChg>
        <pc:spChg chg="add del mod">
          <ac:chgData name="Quentin CHENOT" userId="35a74e8c-e956-44d1-9675-8021ea301a00" providerId="ADAL" clId="{6C1F7C2F-C4FA-4540-919A-1E34FFF6DA20}" dt="2025-01-31T16:04:29.947" v="697" actId="478"/>
          <ac:spMkLst>
            <pc:docMk/>
            <pc:sldMk cId="3027389635" sldId="284"/>
            <ac:spMk id="14" creationId="{3077BF1B-1B4B-DFAC-D00F-09F5A8418685}"/>
          </ac:spMkLst>
        </pc:spChg>
        <pc:picChg chg="add del mod">
          <ac:chgData name="Quentin CHENOT" userId="35a74e8c-e956-44d1-9675-8021ea301a00" providerId="ADAL" clId="{6C1F7C2F-C4FA-4540-919A-1E34FFF6DA20}" dt="2025-01-31T16:04:31.349" v="698" actId="478"/>
          <ac:picMkLst>
            <pc:docMk/>
            <pc:sldMk cId="3027389635" sldId="284"/>
            <ac:picMk id="11" creationId="{CDA4F4BF-5002-039C-5B8C-FE252C362B67}"/>
          </ac:picMkLst>
        </pc:picChg>
      </pc:sldChg>
      <pc:sldChg chg="add del">
        <pc:chgData name="Quentin CHENOT" userId="35a74e8c-e956-44d1-9675-8021ea301a00" providerId="ADAL" clId="{6C1F7C2F-C4FA-4540-919A-1E34FFF6DA20}" dt="2025-01-31T16:04:49.341" v="702" actId="47"/>
        <pc:sldMkLst>
          <pc:docMk/>
          <pc:sldMk cId="1303429399" sldId="285"/>
        </pc:sldMkLst>
      </pc:sldChg>
      <pc:sldChg chg="addSp delSp modSp add mod">
        <pc:chgData name="Quentin CHENOT" userId="35a74e8c-e956-44d1-9675-8021ea301a00" providerId="ADAL" clId="{6C1F7C2F-C4FA-4540-919A-1E34FFF6DA20}" dt="2025-01-31T16:05:13.255" v="707" actId="20577"/>
        <pc:sldMkLst>
          <pc:docMk/>
          <pc:sldMk cId="4027021204" sldId="286"/>
        </pc:sldMkLst>
        <pc:spChg chg="add mod">
          <ac:chgData name="Quentin CHENOT" userId="35a74e8c-e956-44d1-9675-8021ea301a00" providerId="ADAL" clId="{6C1F7C2F-C4FA-4540-919A-1E34FFF6DA20}" dt="2025-01-31T16:05:13.255" v="707" actId="20577"/>
          <ac:spMkLst>
            <pc:docMk/>
            <pc:sldMk cId="4027021204" sldId="286"/>
            <ac:spMk id="2" creationId="{AB449484-30C6-065E-E7CE-6F8348A3E7F2}"/>
          </ac:spMkLst>
        </pc:spChg>
        <pc:spChg chg="del">
          <ac:chgData name="Quentin CHENOT" userId="35a74e8c-e956-44d1-9675-8021ea301a00" providerId="ADAL" clId="{6C1F7C2F-C4FA-4540-919A-1E34FFF6DA20}" dt="2025-01-31T16:05:06.542" v="703" actId="478"/>
          <ac:spMkLst>
            <pc:docMk/>
            <pc:sldMk cId="4027021204" sldId="286"/>
            <ac:spMk id="8" creationId="{58568D76-6A74-BA50-6A3B-051F2A3827E2}"/>
          </ac:spMkLst>
        </pc:spChg>
      </pc:sldChg>
      <pc:sldChg chg="modSp add mod">
        <pc:chgData name="Quentin CHENOT" userId="35a74e8c-e956-44d1-9675-8021ea301a00" providerId="ADAL" clId="{6C1F7C2F-C4FA-4540-919A-1E34FFF6DA20}" dt="2025-01-31T16:06:04.216" v="725" actId="20577"/>
        <pc:sldMkLst>
          <pc:docMk/>
          <pc:sldMk cId="3180260146" sldId="287"/>
        </pc:sldMkLst>
        <pc:spChg chg="mod">
          <ac:chgData name="Quentin CHENOT" userId="35a74e8c-e956-44d1-9675-8021ea301a00" providerId="ADAL" clId="{6C1F7C2F-C4FA-4540-919A-1E34FFF6DA20}" dt="2025-01-31T16:05:58.807" v="718" actId="20577"/>
          <ac:spMkLst>
            <pc:docMk/>
            <pc:sldMk cId="3180260146" sldId="287"/>
            <ac:spMk id="2" creationId="{18D8DDD8-583B-1431-A6AB-C1A1F579FC2B}"/>
          </ac:spMkLst>
        </pc:spChg>
        <pc:spChg chg="mod">
          <ac:chgData name="Quentin CHENOT" userId="35a74e8c-e956-44d1-9675-8021ea301a00" providerId="ADAL" clId="{6C1F7C2F-C4FA-4540-919A-1E34FFF6DA20}" dt="2025-01-31T16:05:54.651" v="714"/>
          <ac:spMkLst>
            <pc:docMk/>
            <pc:sldMk cId="3180260146" sldId="287"/>
            <ac:spMk id="8" creationId="{58568D76-6A74-BA50-6A3B-051F2A3827E2}"/>
          </ac:spMkLst>
        </pc:spChg>
        <pc:spChg chg="mod">
          <ac:chgData name="Quentin CHENOT" userId="35a74e8c-e956-44d1-9675-8021ea301a00" providerId="ADAL" clId="{6C1F7C2F-C4FA-4540-919A-1E34FFF6DA20}" dt="2025-01-31T16:06:04.216" v="725" actId="20577"/>
          <ac:spMkLst>
            <pc:docMk/>
            <pc:sldMk cId="3180260146" sldId="287"/>
            <ac:spMk id="9" creationId="{E82E20C2-7AEC-4718-DBC6-A923555E7BC8}"/>
          </ac:spMkLst>
        </pc:spChg>
      </pc:sldChg>
      <pc:sldChg chg="addSp delSp modSp add mod">
        <pc:chgData name="Quentin CHENOT" userId="35a74e8c-e956-44d1-9675-8021ea301a00" providerId="ADAL" clId="{6C1F7C2F-C4FA-4540-919A-1E34FFF6DA20}" dt="2025-01-31T16:06:44.346" v="731" actId="207"/>
        <pc:sldMkLst>
          <pc:docMk/>
          <pc:sldMk cId="2401620296" sldId="288"/>
        </pc:sldMkLst>
        <pc:spChg chg="mod">
          <ac:chgData name="Quentin CHENOT" userId="35a74e8c-e956-44d1-9675-8021ea301a00" providerId="ADAL" clId="{6C1F7C2F-C4FA-4540-919A-1E34FFF6DA20}" dt="2025-01-31T16:06:44.346" v="731" actId="207"/>
          <ac:spMkLst>
            <pc:docMk/>
            <pc:sldMk cId="2401620296" sldId="288"/>
            <ac:spMk id="2" creationId="{C0613A84-69CD-1254-CA32-DF4D3A846ABB}"/>
          </ac:spMkLst>
        </pc:spChg>
        <pc:spChg chg="add mod">
          <ac:chgData name="Quentin CHENOT" userId="35a74e8c-e956-44d1-9675-8021ea301a00" providerId="ADAL" clId="{6C1F7C2F-C4FA-4540-919A-1E34FFF6DA20}" dt="2025-01-31T16:06:17.187" v="727"/>
          <ac:spMkLst>
            <pc:docMk/>
            <pc:sldMk cId="2401620296" sldId="288"/>
            <ac:spMk id="3" creationId="{5ACA6B5C-4195-1167-F8BA-28E3DF801F19}"/>
          </ac:spMkLst>
        </pc:spChg>
        <pc:spChg chg="del">
          <ac:chgData name="Quentin CHENOT" userId="35a74e8c-e956-44d1-9675-8021ea301a00" providerId="ADAL" clId="{6C1F7C2F-C4FA-4540-919A-1E34FFF6DA20}" dt="2025-01-31T16:06:16.375" v="726" actId="478"/>
          <ac:spMkLst>
            <pc:docMk/>
            <pc:sldMk cId="2401620296" sldId="288"/>
            <ac:spMk id="8" creationId="{58568D76-6A74-BA50-6A3B-051F2A3827E2}"/>
          </ac:spMkLst>
        </pc:spChg>
      </pc:sldChg>
      <pc:sldChg chg="modSp add mod">
        <pc:chgData name="Quentin CHENOT" userId="35a74e8c-e956-44d1-9675-8021ea301a00" providerId="ADAL" clId="{6C1F7C2F-C4FA-4540-919A-1E34FFF6DA20}" dt="2025-01-31T16:07:08.033" v="735" actId="113"/>
        <pc:sldMkLst>
          <pc:docMk/>
          <pc:sldMk cId="2142133841" sldId="289"/>
        </pc:sldMkLst>
        <pc:spChg chg="mod">
          <ac:chgData name="Quentin CHENOT" userId="35a74e8c-e956-44d1-9675-8021ea301a00" providerId="ADAL" clId="{6C1F7C2F-C4FA-4540-919A-1E34FFF6DA20}" dt="2025-01-31T16:07:08.033" v="735" actId="113"/>
          <ac:spMkLst>
            <pc:docMk/>
            <pc:sldMk cId="2142133841" sldId="289"/>
            <ac:spMk id="2" creationId="{C0613A84-69CD-1254-CA32-DF4D3A846ABB}"/>
          </ac:spMkLst>
        </pc:spChg>
        <pc:spChg chg="mod">
          <ac:chgData name="Quentin CHENOT" userId="35a74e8c-e956-44d1-9675-8021ea301a00" providerId="ADAL" clId="{6C1F7C2F-C4FA-4540-919A-1E34FFF6DA20}" dt="2025-01-31T16:05:46.739" v="713"/>
          <ac:spMkLst>
            <pc:docMk/>
            <pc:sldMk cId="2142133841" sldId="289"/>
            <ac:spMk id="8" creationId="{58568D76-6A74-BA50-6A3B-051F2A3827E2}"/>
          </ac:spMkLst>
        </pc:spChg>
      </pc:sldChg>
      <pc:sldChg chg="modSp add del mod">
        <pc:chgData name="Quentin CHENOT" userId="35a74e8c-e956-44d1-9675-8021ea301a00" providerId="ADAL" clId="{6C1F7C2F-C4FA-4540-919A-1E34FFF6DA20}" dt="2025-01-31T16:08:02.174" v="751" actId="47"/>
        <pc:sldMkLst>
          <pc:docMk/>
          <pc:sldMk cId="929233359" sldId="290"/>
        </pc:sldMkLst>
        <pc:spChg chg="mod">
          <ac:chgData name="Quentin CHENOT" userId="35a74e8c-e956-44d1-9675-8021ea301a00" providerId="ADAL" clId="{6C1F7C2F-C4FA-4540-919A-1E34FFF6DA20}" dt="2025-01-31T16:05:44.144" v="712" actId="20577"/>
          <ac:spMkLst>
            <pc:docMk/>
            <pc:sldMk cId="929233359" sldId="290"/>
            <ac:spMk id="8" creationId="{58568D76-6A74-BA50-6A3B-051F2A3827E2}"/>
          </ac:spMkLst>
        </pc:spChg>
      </pc:sldChg>
      <pc:sldChg chg="addSp delSp modSp add mod ord">
        <pc:chgData name="Quentin CHENOT" userId="35a74e8c-e956-44d1-9675-8021ea301a00" providerId="ADAL" clId="{6C1F7C2F-C4FA-4540-919A-1E34FFF6DA20}" dt="2025-01-31T16:07:57.005" v="750"/>
        <pc:sldMkLst>
          <pc:docMk/>
          <pc:sldMk cId="3673995633" sldId="291"/>
        </pc:sldMkLst>
        <pc:spChg chg="add mod">
          <ac:chgData name="Quentin CHENOT" userId="35a74e8c-e956-44d1-9675-8021ea301a00" providerId="ADAL" clId="{6C1F7C2F-C4FA-4540-919A-1E34FFF6DA20}" dt="2025-01-31T16:07:20.669" v="736"/>
          <ac:spMkLst>
            <pc:docMk/>
            <pc:sldMk cId="3673995633" sldId="291"/>
            <ac:spMk id="2" creationId="{01CDE89F-ED67-EAD8-4D44-713D51507CAE}"/>
          </ac:spMkLst>
        </pc:spChg>
        <pc:spChg chg="mod">
          <ac:chgData name="Quentin CHENOT" userId="35a74e8c-e956-44d1-9675-8021ea301a00" providerId="ADAL" clId="{6C1F7C2F-C4FA-4540-919A-1E34FFF6DA20}" dt="2025-01-31T16:07:37.051" v="744" actId="113"/>
          <ac:spMkLst>
            <pc:docMk/>
            <pc:sldMk cId="3673995633" sldId="291"/>
            <ac:spMk id="6" creationId="{4BA921F0-54D3-789B-3581-08802744A1EF}"/>
          </ac:spMkLst>
        </pc:spChg>
        <pc:spChg chg="del">
          <ac:chgData name="Quentin CHENOT" userId="35a74e8c-e956-44d1-9675-8021ea301a00" providerId="ADAL" clId="{6C1F7C2F-C4FA-4540-919A-1E34FFF6DA20}" dt="2025-01-31T16:05:36.462" v="708" actId="478"/>
          <ac:spMkLst>
            <pc:docMk/>
            <pc:sldMk cId="3673995633" sldId="291"/>
            <ac:spMk id="8" creationId="{58568D76-6A74-BA50-6A3B-051F2A3827E2}"/>
          </ac:spMkLst>
        </pc:spChg>
      </pc:sldChg>
      <pc:sldChg chg="add">
        <pc:chgData name="Quentin CHENOT" userId="35a74e8c-e956-44d1-9675-8021ea301a00" providerId="ADAL" clId="{6C1F7C2F-C4FA-4540-919A-1E34FFF6DA20}" dt="2025-01-31T16:04:10.601" v="685"/>
        <pc:sldMkLst>
          <pc:docMk/>
          <pc:sldMk cId="2018137106" sldId="292"/>
        </pc:sldMkLst>
      </pc:sldChg>
    </pc:docChg>
  </pc:docChgLst>
  <pc:docChgLst>
    <pc:chgData name="Quentin CHENOT" userId="35a74e8c-e956-44d1-9675-8021ea301a00" providerId="ADAL" clId="{7F9F935C-D425-4C43-9B95-8271A82A6055}"/>
    <pc:docChg chg="modSld">
      <pc:chgData name="Quentin CHENOT" userId="35a74e8c-e956-44d1-9675-8021ea301a00" providerId="ADAL" clId="{7F9F935C-D425-4C43-9B95-8271A82A6055}" dt="2025-02-17T09:56:42.784" v="13" actId="20577"/>
      <pc:docMkLst>
        <pc:docMk/>
      </pc:docMkLst>
      <pc:sldChg chg="modSp mod">
        <pc:chgData name="Quentin CHENOT" userId="35a74e8c-e956-44d1-9675-8021ea301a00" providerId="ADAL" clId="{7F9F935C-D425-4C43-9B95-8271A82A6055}" dt="2025-02-17T09:55:52.065" v="7" actId="20577"/>
        <pc:sldMkLst>
          <pc:docMk/>
          <pc:sldMk cId="3003168146" sldId="266"/>
        </pc:sldMkLst>
        <pc:spChg chg="mod">
          <ac:chgData name="Quentin CHENOT" userId="35a74e8c-e956-44d1-9675-8021ea301a00" providerId="ADAL" clId="{7F9F935C-D425-4C43-9B95-8271A82A6055}" dt="2025-02-17T09:55:52.065" v="7" actId="20577"/>
          <ac:spMkLst>
            <pc:docMk/>
            <pc:sldMk cId="3003168146" sldId="266"/>
            <ac:spMk id="22" creationId="{43BECAD7-B307-BF15-4661-B5C9369DD192}"/>
          </ac:spMkLst>
        </pc:spChg>
      </pc:sldChg>
      <pc:sldChg chg="modSp mod">
        <pc:chgData name="Quentin CHENOT" userId="35a74e8c-e956-44d1-9675-8021ea301a00" providerId="ADAL" clId="{7F9F935C-D425-4C43-9B95-8271A82A6055}" dt="2025-02-17T09:56:42.784" v="13" actId="20577"/>
        <pc:sldMkLst>
          <pc:docMk/>
          <pc:sldMk cId="2629254205" sldId="279"/>
        </pc:sldMkLst>
        <pc:spChg chg="mod">
          <ac:chgData name="Quentin CHENOT" userId="35a74e8c-e956-44d1-9675-8021ea301a00" providerId="ADAL" clId="{7F9F935C-D425-4C43-9B95-8271A82A6055}" dt="2025-02-17T09:56:42.784" v="13" actId="20577"/>
          <ac:spMkLst>
            <pc:docMk/>
            <pc:sldMk cId="2629254205" sldId="279"/>
            <ac:spMk id="22" creationId="{43BECAD7-B307-BF15-4661-B5C9369DD1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C20FF-5DAF-8AD5-9DFB-EAE4BB5C7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37E181-3693-BA15-3D0F-A4C2AFAAD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2831C5-BE4F-F435-01C8-11C29204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C1B6-88FB-45B1-A5B9-9967ACF177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B3A76-7A48-F4B1-76AC-A36D6FB1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4704A9-4555-F5A6-1132-CE6550A7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82E-1539-4A60-B3DE-0AEC8D7D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C80C6-5499-54BA-8FF7-539AB5EF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F5D619-49D2-F3BA-C494-2D86B6E79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A780A1-0026-2095-5B2F-B85AE5FC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C1B6-88FB-45B1-A5B9-9967ACF177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9C617D-3F8C-6F2A-175C-DBC1EDEA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DCBA02-D212-63AB-0896-BEF18355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82E-1539-4A60-B3DE-0AEC8D7D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6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36A3D5-6416-E12B-D48F-697AE66DC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ED72C7-E52A-932F-C172-0B04AB892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F3415D-125D-057E-7551-D181289B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C1B6-88FB-45B1-A5B9-9967ACF177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308E0C-A41F-660D-7D85-6983B679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28BD4F-5188-6B21-E797-670D9036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82E-1539-4A60-B3DE-0AEC8D7D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1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26597-3878-3619-E3FC-E5DF76DE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3CDFB3-F1D8-A746-DE5D-8EB96FD59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286B-FD2D-9301-FB07-45DAC4F9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C1B6-88FB-45B1-A5B9-9967ACF177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18E262-9F90-2CBD-9C63-0ACC150A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FD947D-D44D-C504-A552-1D8012F2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82E-1539-4A60-B3DE-0AEC8D7D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2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6F4CD-4FC7-9097-4336-CA18184B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EC7C9-66CD-AC93-A4CC-CDDBE1C09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16A86-00C9-BE83-C7D6-176E90A5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C1B6-88FB-45B1-A5B9-9967ACF177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249580-E5CB-CBAE-4F90-E20767C6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9B0D2B-E2C2-09AB-C70E-10490D94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82E-1539-4A60-B3DE-0AEC8D7D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3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0D6FA3-1CDD-7AD6-A3FA-A6163546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032B9-0CEC-E61A-4070-39167A185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92C604-B171-E902-5F3E-7880598CD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F7FA41-A25E-668D-6596-AB1EEA72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C1B6-88FB-45B1-A5B9-9967ACF177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734E88-1E55-4DE5-6CB4-2F79F368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983F96-70FB-9BE1-0EDC-ABCD1830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82E-1539-4A60-B3DE-0AEC8D7D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3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9D06F-0700-A828-B9ED-D995D325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715F62-EB1C-C73B-5053-816AA2314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077323-234D-DCB5-6634-2B95D4013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EAE6C7-6C84-2C27-0C00-3FE651790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143CFB-2CB1-5160-2A27-21992F692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C971DC4-F9D5-868D-4926-B13DA757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C1B6-88FB-45B1-A5B9-9967ACF177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2362424-0C62-19DB-4009-69A27899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D38B8A-48C4-2230-BDCC-B3C628BB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82E-1539-4A60-B3DE-0AEC8D7D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3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23C35-5502-B4B8-69CC-E3D1E856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12AC70-FC72-B3E1-9E6B-8BF598CC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C1B6-88FB-45B1-A5B9-9967ACF177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EECDB5-F14A-EECF-195C-393072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147868-9DEB-99C6-7921-D30E38AB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82E-1539-4A60-B3DE-0AEC8D7D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9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80919B-025D-04AD-D313-27D7B660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C1B6-88FB-45B1-A5B9-9967ACF177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66B56B-AA3F-811A-D298-5EEC2B3A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FA2A63-68CF-7352-6114-852B1C1E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82E-1539-4A60-B3DE-0AEC8D7D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2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F43EF-1DFA-C429-F881-C1F94533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4131D-F70A-B4A5-4581-7B7B6C79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2A13DC-734A-28DA-89BA-34B22D309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EA9475-4313-1C06-C2E5-11750014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C1B6-88FB-45B1-A5B9-9967ACF177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5F6A6C-C5DF-B9D1-D67D-F188A61C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AA899E-8DB7-8DFB-0F8D-4C3550DF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82E-1539-4A60-B3DE-0AEC8D7D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6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0BE76-56BB-5AE7-49BD-107C72D6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BABAB4-7FC3-082D-97D7-FD8C5009E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E865F7-F40E-A5BE-293F-52D581E12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2C8091-7A56-D5C0-0D7A-1D4CE098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C1B6-88FB-45B1-A5B9-9967ACF177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10AE43-665D-CE7A-FA53-C6545884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6B4EE1-A2FA-01BF-688F-7B92433B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82E-1539-4A60-B3DE-0AEC8D7D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2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8C6A3D-9BF7-856A-4438-9F48B9BA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F3D588-5CBC-36ED-63D5-FC314E76E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6AA6DB-55E6-3E00-1A17-6F9A094F6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5C1B6-88FB-45B1-A5B9-9967ACF177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4996DC-F1C4-339A-F394-D0C47759D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7685CA-A9D2-79B1-C7DA-3B7A6ACFF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E482E-1539-4A60-B3DE-0AEC8D7D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2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001BFD-9FCE-2A61-0A1E-A2C14EAA2933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88" b="50000"/>
          <a:stretch/>
        </p:blipFill>
        <p:spPr>
          <a:xfrm>
            <a:off x="2394182" y="551197"/>
            <a:ext cx="4305300" cy="33559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452CD027-0A50-BDF7-13E2-96CA75716975}"/>
              </a:ext>
            </a:extLst>
          </p:cNvPr>
          <p:cNvSpPr txBox="1"/>
          <p:nvPr/>
        </p:nvSpPr>
        <p:spPr>
          <a:xfrm>
            <a:off x="7085113" y="461737"/>
            <a:ext cx="314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Surveiller les alarmes</a:t>
            </a:r>
          </a:p>
        </p:txBody>
      </p:sp>
    </p:spTree>
    <p:extLst>
      <p:ext uri="{BB962C8B-B14F-4D97-AF65-F5344CB8AC3E}">
        <p14:creationId xmlns:p14="http://schemas.microsoft.com/office/powerpoint/2010/main" val="2993728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D635F7-DD89-7357-41A6-A4D55A6252B9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3" t="50000" r="15859"/>
          <a:stretch/>
        </p:blipFill>
        <p:spPr>
          <a:xfrm>
            <a:off x="2248161" y="421803"/>
            <a:ext cx="4664918" cy="240293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8568D76-6A74-BA50-6A3B-051F2A3827E2}"/>
              </a:ext>
            </a:extLst>
          </p:cNvPr>
          <p:cNvSpPr txBox="1"/>
          <p:nvPr/>
        </p:nvSpPr>
        <p:spPr>
          <a:xfrm>
            <a:off x="7189640" y="469107"/>
            <a:ext cx="333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Gérer le fuel des réservoirs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en ouvrant des vannes</a:t>
            </a:r>
          </a:p>
        </p:txBody>
      </p:sp>
    </p:spTree>
    <p:extLst>
      <p:ext uri="{BB962C8B-B14F-4D97-AF65-F5344CB8AC3E}">
        <p14:creationId xmlns:p14="http://schemas.microsoft.com/office/powerpoint/2010/main" val="368734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D635F7-DD89-7357-41A6-A4D55A6252B9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3" t="50000" r="15859"/>
          <a:stretch/>
        </p:blipFill>
        <p:spPr>
          <a:xfrm>
            <a:off x="2248161" y="421803"/>
            <a:ext cx="4664918" cy="240293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8568D76-6A74-BA50-6A3B-051F2A3827E2}"/>
              </a:ext>
            </a:extLst>
          </p:cNvPr>
          <p:cNvSpPr txBox="1"/>
          <p:nvPr/>
        </p:nvSpPr>
        <p:spPr>
          <a:xfrm>
            <a:off x="7189640" y="469107"/>
            <a:ext cx="333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Gérer le fuel des réservoirs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en ouvrant des vannes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E25E362-C676-05FC-264A-AD327775E976}"/>
              </a:ext>
            </a:extLst>
          </p:cNvPr>
          <p:cNvSpPr txBox="1"/>
          <p:nvPr/>
        </p:nvSpPr>
        <p:spPr>
          <a:xfrm>
            <a:off x="2518237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7490B1-3632-71F7-F6FE-771CB9959D91}"/>
              </a:ext>
            </a:extLst>
          </p:cNvPr>
          <p:cNvSpPr txBox="1"/>
          <p:nvPr/>
        </p:nvSpPr>
        <p:spPr>
          <a:xfrm>
            <a:off x="5874461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5F5B8C-8F6C-5C49-B3C3-5ECC32B4E3EE}"/>
              </a:ext>
            </a:extLst>
          </p:cNvPr>
          <p:cNvSpPr txBox="1"/>
          <p:nvPr/>
        </p:nvSpPr>
        <p:spPr>
          <a:xfrm>
            <a:off x="648678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9EB69D0-14D4-682E-203B-BD5A79BE060D}"/>
              </a:ext>
            </a:extLst>
          </p:cNvPr>
          <p:cNvSpPr txBox="1"/>
          <p:nvPr/>
        </p:nvSpPr>
        <p:spPr>
          <a:xfrm>
            <a:off x="4087528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9DC83B-F945-985C-C061-016BF02BFEB8}"/>
              </a:ext>
            </a:extLst>
          </p:cNvPr>
          <p:cNvSpPr txBox="1"/>
          <p:nvPr/>
        </p:nvSpPr>
        <p:spPr>
          <a:xfrm>
            <a:off x="2131353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E3C84C5-29E2-D18B-A1BE-E92D0C029383}"/>
              </a:ext>
            </a:extLst>
          </p:cNvPr>
          <p:cNvSpPr txBox="1"/>
          <p:nvPr/>
        </p:nvSpPr>
        <p:spPr>
          <a:xfrm>
            <a:off x="452249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8D8DDD8-583B-1431-A6AB-C1A1F579FC2B}"/>
              </a:ext>
            </a:extLst>
          </p:cNvPr>
          <p:cNvSpPr txBox="1"/>
          <p:nvPr/>
        </p:nvSpPr>
        <p:spPr>
          <a:xfrm>
            <a:off x="3697781" y="3134905"/>
            <a:ext cx="126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Réservoir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2E20C2-7AEC-4718-DBC6-A923555E7BC8}"/>
              </a:ext>
            </a:extLst>
          </p:cNvPr>
          <p:cNvSpPr txBox="1"/>
          <p:nvPr/>
        </p:nvSpPr>
        <p:spPr>
          <a:xfrm>
            <a:off x="5662071" y="3134905"/>
            <a:ext cx="126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Vanne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(F vers 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F185564-E764-8F1E-372A-E35A0C13827E}"/>
              </a:ext>
            </a:extLst>
          </p:cNvPr>
          <p:cNvCxnSpPr>
            <a:cxnSpLocks/>
          </p:cNvCxnSpPr>
          <p:nvPr/>
        </p:nvCxnSpPr>
        <p:spPr>
          <a:xfrm flipV="1">
            <a:off x="4277529" y="2698750"/>
            <a:ext cx="515324" cy="42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E4BAACD-E4A0-C920-16A2-24855C7EB550}"/>
              </a:ext>
            </a:extLst>
          </p:cNvPr>
          <p:cNvCxnSpPr>
            <a:cxnSpLocks/>
          </p:cNvCxnSpPr>
          <p:nvPr/>
        </p:nvCxnSpPr>
        <p:spPr>
          <a:xfrm flipH="1" flipV="1">
            <a:off x="5753710" y="2393950"/>
            <a:ext cx="215290" cy="74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08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D635F7-DD89-7357-41A6-A4D55A6252B9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3" t="50000" r="15859"/>
          <a:stretch/>
        </p:blipFill>
        <p:spPr>
          <a:xfrm>
            <a:off x="2248161" y="421803"/>
            <a:ext cx="4664918" cy="240293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8568D76-6A74-BA50-6A3B-051F2A3827E2}"/>
              </a:ext>
            </a:extLst>
          </p:cNvPr>
          <p:cNvSpPr txBox="1"/>
          <p:nvPr/>
        </p:nvSpPr>
        <p:spPr>
          <a:xfrm>
            <a:off x="7189640" y="469107"/>
            <a:ext cx="3336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Gérer le fuel des réservoirs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en ouvrant des vannes</a:t>
            </a: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E25E362-C676-05FC-264A-AD327775E976}"/>
              </a:ext>
            </a:extLst>
          </p:cNvPr>
          <p:cNvSpPr txBox="1"/>
          <p:nvPr/>
        </p:nvSpPr>
        <p:spPr>
          <a:xfrm>
            <a:off x="2518237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7490B1-3632-71F7-F6FE-771CB9959D91}"/>
              </a:ext>
            </a:extLst>
          </p:cNvPr>
          <p:cNvSpPr txBox="1"/>
          <p:nvPr/>
        </p:nvSpPr>
        <p:spPr>
          <a:xfrm>
            <a:off x="5874461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5F5B8C-8F6C-5C49-B3C3-5ECC32B4E3EE}"/>
              </a:ext>
            </a:extLst>
          </p:cNvPr>
          <p:cNvSpPr txBox="1"/>
          <p:nvPr/>
        </p:nvSpPr>
        <p:spPr>
          <a:xfrm>
            <a:off x="648678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9EB69D0-14D4-682E-203B-BD5A79BE060D}"/>
              </a:ext>
            </a:extLst>
          </p:cNvPr>
          <p:cNvSpPr txBox="1"/>
          <p:nvPr/>
        </p:nvSpPr>
        <p:spPr>
          <a:xfrm>
            <a:off x="4087528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9DC83B-F945-985C-C061-016BF02BFEB8}"/>
              </a:ext>
            </a:extLst>
          </p:cNvPr>
          <p:cNvSpPr txBox="1"/>
          <p:nvPr/>
        </p:nvSpPr>
        <p:spPr>
          <a:xfrm>
            <a:off x="2131353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E3C84C5-29E2-D18B-A1BE-E92D0C029383}"/>
              </a:ext>
            </a:extLst>
          </p:cNvPr>
          <p:cNvSpPr txBox="1"/>
          <p:nvPr/>
        </p:nvSpPr>
        <p:spPr>
          <a:xfrm>
            <a:off x="452249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613A84-69CD-1254-CA32-DF4D3A846ABB}"/>
              </a:ext>
            </a:extLst>
          </p:cNvPr>
          <p:cNvSpPr txBox="1"/>
          <p:nvPr/>
        </p:nvSpPr>
        <p:spPr>
          <a:xfrm>
            <a:off x="2414627" y="3337775"/>
            <a:ext cx="421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Tâche principale : les réservoirs </a:t>
            </a:r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doivent être le plus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PROCHE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de 2500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82A0E89-8DC2-AC29-A5F9-22669BA8DC3E}"/>
              </a:ext>
            </a:extLst>
          </p:cNvPr>
          <p:cNvCxnSpPr>
            <a:cxnSpLocks/>
          </p:cNvCxnSpPr>
          <p:nvPr/>
        </p:nvCxnSpPr>
        <p:spPr>
          <a:xfrm flipH="1" flipV="1">
            <a:off x="3248025" y="1784350"/>
            <a:ext cx="515135" cy="155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47F5D38-FBF6-75FF-93FA-80B543E44A65}"/>
              </a:ext>
            </a:extLst>
          </p:cNvPr>
          <p:cNvCxnSpPr>
            <a:cxnSpLocks/>
          </p:cNvCxnSpPr>
          <p:nvPr/>
        </p:nvCxnSpPr>
        <p:spPr>
          <a:xfrm flipV="1">
            <a:off x="5138095" y="1784350"/>
            <a:ext cx="485434" cy="160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9E6134B-867A-28AC-6A32-2EB8F0FEF8F0}"/>
              </a:ext>
            </a:extLst>
          </p:cNvPr>
          <p:cNvSpPr/>
          <p:nvPr/>
        </p:nvSpPr>
        <p:spPr>
          <a:xfrm>
            <a:off x="3057525" y="1645444"/>
            <a:ext cx="321470" cy="114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FECFB5-A02C-17E2-7573-B82880F078A1}"/>
              </a:ext>
            </a:extLst>
          </p:cNvPr>
          <p:cNvSpPr/>
          <p:nvPr/>
        </p:nvSpPr>
        <p:spPr>
          <a:xfrm>
            <a:off x="5462794" y="1645444"/>
            <a:ext cx="321470" cy="114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0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D635F7-DD89-7357-41A6-A4D55A6252B9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3" t="50000" r="15859"/>
          <a:stretch/>
        </p:blipFill>
        <p:spPr>
          <a:xfrm>
            <a:off x="2248161" y="421803"/>
            <a:ext cx="4664918" cy="240293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8568D76-6A74-BA50-6A3B-051F2A3827E2}"/>
              </a:ext>
            </a:extLst>
          </p:cNvPr>
          <p:cNvSpPr txBox="1"/>
          <p:nvPr/>
        </p:nvSpPr>
        <p:spPr>
          <a:xfrm>
            <a:off x="7189640" y="469107"/>
            <a:ext cx="3336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Gérer le fuel des réservoirs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en ouvrant des vannes</a:t>
            </a: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E25E362-C676-05FC-264A-AD327775E976}"/>
              </a:ext>
            </a:extLst>
          </p:cNvPr>
          <p:cNvSpPr txBox="1"/>
          <p:nvPr/>
        </p:nvSpPr>
        <p:spPr>
          <a:xfrm>
            <a:off x="2518237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7490B1-3632-71F7-F6FE-771CB9959D91}"/>
              </a:ext>
            </a:extLst>
          </p:cNvPr>
          <p:cNvSpPr txBox="1"/>
          <p:nvPr/>
        </p:nvSpPr>
        <p:spPr>
          <a:xfrm>
            <a:off x="5874461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5F5B8C-8F6C-5C49-B3C3-5ECC32B4E3EE}"/>
              </a:ext>
            </a:extLst>
          </p:cNvPr>
          <p:cNvSpPr txBox="1"/>
          <p:nvPr/>
        </p:nvSpPr>
        <p:spPr>
          <a:xfrm>
            <a:off x="648678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9EB69D0-14D4-682E-203B-BD5A79BE060D}"/>
              </a:ext>
            </a:extLst>
          </p:cNvPr>
          <p:cNvSpPr txBox="1"/>
          <p:nvPr/>
        </p:nvSpPr>
        <p:spPr>
          <a:xfrm>
            <a:off x="4087528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9DC83B-F945-985C-C061-016BF02BFEB8}"/>
              </a:ext>
            </a:extLst>
          </p:cNvPr>
          <p:cNvSpPr txBox="1"/>
          <p:nvPr/>
        </p:nvSpPr>
        <p:spPr>
          <a:xfrm>
            <a:off x="2131353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E3C84C5-29E2-D18B-A1BE-E92D0C029383}"/>
              </a:ext>
            </a:extLst>
          </p:cNvPr>
          <p:cNvSpPr txBox="1"/>
          <p:nvPr/>
        </p:nvSpPr>
        <p:spPr>
          <a:xfrm>
            <a:off x="452249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613A84-69CD-1254-CA32-DF4D3A846ABB}"/>
              </a:ext>
            </a:extLst>
          </p:cNvPr>
          <p:cNvSpPr txBox="1"/>
          <p:nvPr/>
        </p:nvSpPr>
        <p:spPr>
          <a:xfrm>
            <a:off x="2414627" y="3337775"/>
            <a:ext cx="421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réservoirs </a:t>
            </a:r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ont des ressources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ILLIMITÉES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82A0E89-8DC2-AC29-A5F9-22669BA8DC3E}"/>
              </a:ext>
            </a:extLst>
          </p:cNvPr>
          <p:cNvCxnSpPr>
            <a:cxnSpLocks/>
          </p:cNvCxnSpPr>
          <p:nvPr/>
        </p:nvCxnSpPr>
        <p:spPr>
          <a:xfrm flipH="1" flipV="1">
            <a:off x="3870960" y="2720340"/>
            <a:ext cx="152400" cy="67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47F5D38-FBF6-75FF-93FA-80B543E44A65}"/>
              </a:ext>
            </a:extLst>
          </p:cNvPr>
          <p:cNvCxnSpPr>
            <a:cxnSpLocks/>
          </p:cNvCxnSpPr>
          <p:nvPr/>
        </p:nvCxnSpPr>
        <p:spPr>
          <a:xfrm flipV="1">
            <a:off x="5138095" y="2720340"/>
            <a:ext cx="1034105" cy="67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9E6134B-867A-28AC-6A32-2EB8F0FEF8F0}"/>
              </a:ext>
            </a:extLst>
          </p:cNvPr>
          <p:cNvSpPr/>
          <p:nvPr/>
        </p:nvSpPr>
        <p:spPr>
          <a:xfrm>
            <a:off x="3057525" y="1645444"/>
            <a:ext cx="321470" cy="114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FECFB5-A02C-17E2-7573-B82880F078A1}"/>
              </a:ext>
            </a:extLst>
          </p:cNvPr>
          <p:cNvSpPr/>
          <p:nvPr/>
        </p:nvSpPr>
        <p:spPr>
          <a:xfrm>
            <a:off x="5462794" y="1645444"/>
            <a:ext cx="321470" cy="114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0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D635F7-DD89-7357-41A6-A4D55A6252B9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3" t="50000" r="15859"/>
          <a:stretch/>
        </p:blipFill>
        <p:spPr>
          <a:xfrm>
            <a:off x="2248161" y="421803"/>
            <a:ext cx="4664918" cy="2402933"/>
          </a:xfrm>
          <a:prstGeom prst="rect">
            <a:avLst/>
          </a:prstGeom>
        </p:spPr>
      </p:pic>
      <p:pic>
        <p:nvPicPr>
          <p:cNvPr id="3" name="Picture 4" descr="Corsair K70 Core RGB Clavier Mécanique de Jeu avec Repose-Paume - Touches  Linéaires Pré-lubrifiées MLX Red - Amortissement du Son - Compatible iCUE -  ...">
            <a:extLst>
              <a:ext uri="{FF2B5EF4-FFF2-40B4-BE49-F238E27FC236}">
                <a16:creationId xmlns:a16="http://schemas.microsoft.com/office/drawing/2014/main" id="{10603B5C-5256-3D69-20A7-B52EAFFDC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" t="19422" r="57281" b="61900"/>
          <a:stretch/>
        </p:blipFill>
        <p:spPr bwMode="auto">
          <a:xfrm>
            <a:off x="2575419" y="4202884"/>
            <a:ext cx="3976382" cy="103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7FE25E-B1CD-D15D-8FE7-1BA3DD5A365D}"/>
              </a:ext>
            </a:extLst>
          </p:cNvPr>
          <p:cNvSpPr/>
          <p:nvPr/>
        </p:nvSpPr>
        <p:spPr>
          <a:xfrm>
            <a:off x="3037233" y="4666376"/>
            <a:ext cx="3304844" cy="4572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A921F0-54D3-789B-3581-08802744A1EF}"/>
              </a:ext>
            </a:extLst>
          </p:cNvPr>
          <p:cNvSpPr txBox="1"/>
          <p:nvPr/>
        </p:nvSpPr>
        <p:spPr>
          <a:xfrm>
            <a:off x="6794015" y="4266617"/>
            <a:ext cx="3731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Contrôle au clavier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(les touches 1 à 8 ouvrent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vannes 1 à 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8568D76-6A74-BA50-6A3B-051F2A3827E2}"/>
              </a:ext>
            </a:extLst>
          </p:cNvPr>
          <p:cNvSpPr txBox="1"/>
          <p:nvPr/>
        </p:nvSpPr>
        <p:spPr>
          <a:xfrm>
            <a:off x="7189640" y="469107"/>
            <a:ext cx="3336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Gérer le fuel des réservoirs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en ouvrant des vannes</a:t>
            </a: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réservoirs </a:t>
            </a:r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doivent être le plus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PROCHE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de 2500</a:t>
            </a: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réservoirs </a:t>
            </a:r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ont des ressources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ILLIMITÉES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E25E362-C676-05FC-264A-AD327775E976}"/>
              </a:ext>
            </a:extLst>
          </p:cNvPr>
          <p:cNvSpPr txBox="1"/>
          <p:nvPr/>
        </p:nvSpPr>
        <p:spPr>
          <a:xfrm>
            <a:off x="2518237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7490B1-3632-71F7-F6FE-771CB9959D91}"/>
              </a:ext>
            </a:extLst>
          </p:cNvPr>
          <p:cNvSpPr txBox="1"/>
          <p:nvPr/>
        </p:nvSpPr>
        <p:spPr>
          <a:xfrm>
            <a:off x="5874461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5F5B8C-8F6C-5C49-B3C3-5ECC32B4E3EE}"/>
              </a:ext>
            </a:extLst>
          </p:cNvPr>
          <p:cNvSpPr txBox="1"/>
          <p:nvPr/>
        </p:nvSpPr>
        <p:spPr>
          <a:xfrm>
            <a:off x="648678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9EB69D0-14D4-682E-203B-BD5A79BE060D}"/>
              </a:ext>
            </a:extLst>
          </p:cNvPr>
          <p:cNvSpPr txBox="1"/>
          <p:nvPr/>
        </p:nvSpPr>
        <p:spPr>
          <a:xfrm>
            <a:off x="4087528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9DC83B-F945-985C-C061-016BF02BFEB8}"/>
              </a:ext>
            </a:extLst>
          </p:cNvPr>
          <p:cNvSpPr txBox="1"/>
          <p:nvPr/>
        </p:nvSpPr>
        <p:spPr>
          <a:xfrm>
            <a:off x="2131353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E3C84C5-29E2-D18B-A1BE-E92D0C029383}"/>
              </a:ext>
            </a:extLst>
          </p:cNvPr>
          <p:cNvSpPr txBox="1"/>
          <p:nvPr/>
        </p:nvSpPr>
        <p:spPr>
          <a:xfrm>
            <a:off x="452249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5280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001BFD-9FCE-2A61-0A1E-A2C14EAA2933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88" b="50000"/>
          <a:stretch/>
        </p:blipFill>
        <p:spPr>
          <a:xfrm>
            <a:off x="2394182" y="551197"/>
            <a:ext cx="4305300" cy="335597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9260D69-895E-750A-6C1F-C8F8D57B5966}"/>
              </a:ext>
            </a:extLst>
          </p:cNvPr>
          <p:cNvSpPr txBox="1"/>
          <p:nvPr/>
        </p:nvSpPr>
        <p:spPr>
          <a:xfrm>
            <a:off x="7085113" y="461737"/>
            <a:ext cx="314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Monitor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alarms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97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001BFD-9FCE-2A61-0A1E-A2C14EAA2933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88" b="50000"/>
          <a:stretch/>
        </p:blipFill>
        <p:spPr>
          <a:xfrm>
            <a:off x="2394182" y="551197"/>
            <a:ext cx="4305300" cy="335597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87A9EB5-C3D1-2711-EF1D-E23895D6F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878" y="1767221"/>
            <a:ext cx="4172573" cy="269826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D1BE82C-EB59-3535-D6E4-B61940E8BEC3}"/>
              </a:ext>
            </a:extLst>
          </p:cNvPr>
          <p:cNvSpPr txBox="1"/>
          <p:nvPr/>
        </p:nvSpPr>
        <p:spPr>
          <a:xfrm>
            <a:off x="6616138" y="1159039"/>
            <a:ext cx="243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F5 must be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F6 must NOT be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6B7F826-746B-53D1-8C8A-95B86491F90D}"/>
              </a:ext>
            </a:extLst>
          </p:cNvPr>
          <p:cNvSpPr txBox="1"/>
          <p:nvPr/>
        </p:nvSpPr>
        <p:spPr>
          <a:xfrm>
            <a:off x="7085113" y="461737"/>
            <a:ext cx="314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Monitor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alarms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9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001BFD-9FCE-2A61-0A1E-A2C14EAA2933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88" b="50000"/>
          <a:stretch/>
        </p:blipFill>
        <p:spPr>
          <a:xfrm>
            <a:off x="2394182" y="551197"/>
            <a:ext cx="4305300" cy="335597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A34B1EB-B88C-14B3-F9FF-4CE8B7782BDE}"/>
              </a:ext>
            </a:extLst>
          </p:cNvPr>
          <p:cNvSpPr txBox="1"/>
          <p:nvPr/>
        </p:nvSpPr>
        <p:spPr>
          <a:xfrm>
            <a:off x="6616138" y="1159039"/>
            <a:ext cx="3527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F5 doit être en </a:t>
            </a:r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F6 ne doit PAS être en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ROUGE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DF2FD28-AB25-E16E-56C0-561D7A681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253" y="1083638"/>
            <a:ext cx="7534165" cy="67044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E4CBB87-5589-DA30-BD13-B24A8505B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50" y="2049796"/>
            <a:ext cx="180976" cy="17580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2FF255D-CF60-57E3-0D25-4A7CB3658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877" y="2746022"/>
            <a:ext cx="143249" cy="17580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2337CBD-F5EC-BA1E-8348-D70B23F40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580" y="1805055"/>
            <a:ext cx="2518177" cy="2143705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3BECAD7-B307-BF15-4661-B5C9369DD192}"/>
              </a:ext>
            </a:extLst>
          </p:cNvPr>
          <p:cNvSpPr txBox="1"/>
          <p:nvPr/>
        </p:nvSpPr>
        <p:spPr>
          <a:xfrm>
            <a:off x="4786717" y="2096538"/>
            <a:ext cx="5586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Arrows will move on gauges: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arrows are within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units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or high =&gt;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Otherwise, parameters are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031326A-D874-99B8-9D68-313D6DDA6815}"/>
              </a:ext>
            </a:extLst>
          </p:cNvPr>
          <p:cNvSpPr txBox="1"/>
          <p:nvPr/>
        </p:nvSpPr>
        <p:spPr>
          <a:xfrm>
            <a:off x="3797500" y="1532608"/>
            <a:ext cx="50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✗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7B1859B-AAC0-42E6-0FE0-D29783D7EA6D}"/>
              </a:ext>
            </a:extLst>
          </p:cNvPr>
          <p:cNvSpPr txBox="1"/>
          <p:nvPr/>
        </p:nvSpPr>
        <p:spPr>
          <a:xfrm>
            <a:off x="2720203" y="1532608"/>
            <a:ext cx="50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B050"/>
                </a:solidFill>
                <a:effectLst/>
                <a:latin typeface="-apple-system"/>
              </a:rPr>
              <a:t>✓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76DED9E-0987-D801-19E4-7EC722C9CC2F}"/>
              </a:ext>
            </a:extLst>
          </p:cNvPr>
          <p:cNvSpPr txBox="1"/>
          <p:nvPr/>
        </p:nvSpPr>
        <p:spPr>
          <a:xfrm>
            <a:off x="7085113" y="461737"/>
            <a:ext cx="314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Monitor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alarms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54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001BFD-9FCE-2A61-0A1E-A2C14EAA2933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88" b="50000"/>
          <a:stretch/>
        </p:blipFill>
        <p:spPr>
          <a:xfrm>
            <a:off x="2394182" y="551197"/>
            <a:ext cx="4305300" cy="3355975"/>
          </a:xfrm>
          <a:prstGeom prst="rect">
            <a:avLst/>
          </a:prstGeom>
        </p:spPr>
      </p:pic>
      <p:pic>
        <p:nvPicPr>
          <p:cNvPr id="8" name="Picture 4" descr="Corsair K70 Core RGB Clavier Mécanique de Jeu avec Repose-Paume - Touches  Linéaires Pré-lubrifiées MLX Red - Amortissement du Son - Compatible iCUE -  ...">
            <a:extLst>
              <a:ext uri="{FF2B5EF4-FFF2-40B4-BE49-F238E27FC236}">
                <a16:creationId xmlns:a16="http://schemas.microsoft.com/office/drawing/2014/main" id="{CA5CAAAE-FCCB-FCE5-DB1A-19FBE4C65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" t="19422" r="57281" b="61900"/>
          <a:stretch/>
        </p:blipFill>
        <p:spPr bwMode="auto">
          <a:xfrm>
            <a:off x="2575419" y="4202884"/>
            <a:ext cx="3976382" cy="103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CA345C-A10B-EDD7-E11B-96ED3C868547}"/>
              </a:ext>
            </a:extLst>
          </p:cNvPr>
          <p:cNvSpPr/>
          <p:nvPr/>
        </p:nvSpPr>
        <p:spPr>
          <a:xfrm>
            <a:off x="3389571" y="4263005"/>
            <a:ext cx="2735580" cy="4572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ccolade fermante 1">
            <a:extLst>
              <a:ext uri="{FF2B5EF4-FFF2-40B4-BE49-F238E27FC236}">
                <a16:creationId xmlns:a16="http://schemas.microsoft.com/office/drawing/2014/main" id="{D6E412F5-FBD0-9890-AF3D-D2C66822CBD3}"/>
              </a:ext>
            </a:extLst>
          </p:cNvPr>
          <p:cNvSpPr/>
          <p:nvPr/>
        </p:nvSpPr>
        <p:spPr>
          <a:xfrm>
            <a:off x="6413732" y="1966453"/>
            <a:ext cx="202406" cy="32385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A2B198C3-0235-8BC3-B75D-3DEA4C3D7FEF}"/>
              </a:ext>
            </a:extLst>
          </p:cNvPr>
          <p:cNvSpPr/>
          <p:nvPr/>
        </p:nvSpPr>
        <p:spPr>
          <a:xfrm>
            <a:off x="6413732" y="3104690"/>
            <a:ext cx="202406" cy="32385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230BD3AA-1C9E-C582-FE63-5720F57C3258}"/>
              </a:ext>
            </a:extLst>
          </p:cNvPr>
          <p:cNvSpPr/>
          <p:nvPr/>
        </p:nvSpPr>
        <p:spPr>
          <a:xfrm>
            <a:off x="6413732" y="2337496"/>
            <a:ext cx="202406" cy="720000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5B755F0-F877-D807-D828-1D3E349C7CB3}"/>
              </a:ext>
            </a:extLst>
          </p:cNvPr>
          <p:cNvSpPr txBox="1"/>
          <p:nvPr/>
        </p:nvSpPr>
        <p:spPr>
          <a:xfrm>
            <a:off x="6694413" y="192097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 </a:t>
            </a:r>
            <a:r>
              <a:rPr lang="fr-F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units</a:t>
            </a:r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E8F44BF-9260-EAD1-0577-3BACFBF58416}"/>
              </a:ext>
            </a:extLst>
          </p:cNvPr>
          <p:cNvSpPr txBox="1"/>
          <p:nvPr/>
        </p:nvSpPr>
        <p:spPr>
          <a:xfrm>
            <a:off x="6694413" y="308437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 </a:t>
            </a:r>
            <a:r>
              <a:rPr lang="fr-F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units</a:t>
            </a:r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5D42BF5-97D9-08A6-0E86-9C147F45500B}"/>
              </a:ext>
            </a:extLst>
          </p:cNvPr>
          <p:cNvSpPr txBox="1"/>
          <p:nvPr/>
        </p:nvSpPr>
        <p:spPr>
          <a:xfrm>
            <a:off x="6694413" y="250267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</a:t>
            </a:r>
            <a:r>
              <a:rPr lang="fr-FR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3B3867A-E220-B236-976A-F5A5AE98C271}"/>
              </a:ext>
            </a:extLst>
          </p:cNvPr>
          <p:cNvSpPr txBox="1"/>
          <p:nvPr/>
        </p:nvSpPr>
        <p:spPr>
          <a:xfrm>
            <a:off x="6616138" y="1159039"/>
            <a:ext cx="243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F5 must be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F6 must NOT be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6A2C76B-1045-6ADF-862A-6AED755C51B0}"/>
              </a:ext>
            </a:extLst>
          </p:cNvPr>
          <p:cNvSpPr txBox="1"/>
          <p:nvPr/>
        </p:nvSpPr>
        <p:spPr>
          <a:xfrm>
            <a:off x="7085113" y="461737"/>
            <a:ext cx="314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Monitor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alarms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854F938-42E9-B4F3-74E6-EF6246935192}"/>
              </a:ext>
            </a:extLst>
          </p:cNvPr>
          <p:cNvSpPr txBox="1"/>
          <p:nvPr/>
        </p:nvSpPr>
        <p:spPr>
          <a:xfrm>
            <a:off x="6794015" y="4266617"/>
            <a:ext cx="3731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Keyboard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(F1 to F6 keys)</a:t>
            </a:r>
          </a:p>
        </p:txBody>
      </p:sp>
    </p:spTree>
    <p:extLst>
      <p:ext uri="{BB962C8B-B14F-4D97-AF65-F5344CB8AC3E}">
        <p14:creationId xmlns:p14="http://schemas.microsoft.com/office/powerpoint/2010/main" val="2353326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315311-262E-CA7E-F0F9-67D119E39008}"/>
              </a:ext>
            </a:extLst>
          </p:cNvPr>
          <p:cNvSpPr/>
          <p:nvPr/>
        </p:nvSpPr>
        <p:spPr>
          <a:xfrm>
            <a:off x="1417739" y="226502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70" r="23984" b="50000"/>
          <a:stretch/>
        </p:blipFill>
        <p:spPr>
          <a:xfrm>
            <a:off x="1497260" y="307917"/>
            <a:ext cx="4029075" cy="33559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11DA397-FEA8-665B-C421-C562059F630E}"/>
              </a:ext>
            </a:extLst>
          </p:cNvPr>
          <p:cNvSpPr txBox="1"/>
          <p:nvPr/>
        </p:nvSpPr>
        <p:spPr>
          <a:xfrm>
            <a:off x="5507955" y="302592"/>
            <a:ext cx="4364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as close to the center as possible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leaving the center circle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2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001BFD-9FCE-2A61-0A1E-A2C14EAA2933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88" b="50000"/>
          <a:stretch/>
        </p:blipFill>
        <p:spPr>
          <a:xfrm>
            <a:off x="2394182" y="551197"/>
            <a:ext cx="4305300" cy="335597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A34B1EB-B88C-14B3-F9FF-4CE8B7782BDE}"/>
              </a:ext>
            </a:extLst>
          </p:cNvPr>
          <p:cNvSpPr txBox="1"/>
          <p:nvPr/>
        </p:nvSpPr>
        <p:spPr>
          <a:xfrm>
            <a:off x="6616138" y="1159039"/>
            <a:ext cx="3527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F5 doit être en </a:t>
            </a:r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F6 ne doit PAS être en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ROUGE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2CD027-0A50-BDF7-13E2-96CA75716975}"/>
              </a:ext>
            </a:extLst>
          </p:cNvPr>
          <p:cNvSpPr txBox="1"/>
          <p:nvPr/>
        </p:nvSpPr>
        <p:spPr>
          <a:xfrm>
            <a:off x="7085113" y="461737"/>
            <a:ext cx="314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Surveiller les alarmes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A87A9EB5-C3D1-2711-EF1D-E23895D6F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878" y="1767221"/>
            <a:ext cx="4172573" cy="269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2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315311-262E-CA7E-F0F9-67D119E39008}"/>
              </a:ext>
            </a:extLst>
          </p:cNvPr>
          <p:cNvSpPr/>
          <p:nvPr/>
        </p:nvSpPr>
        <p:spPr>
          <a:xfrm>
            <a:off x="1417739" y="226502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70" r="23984" b="50000"/>
          <a:stretch/>
        </p:blipFill>
        <p:spPr>
          <a:xfrm>
            <a:off x="1497260" y="307917"/>
            <a:ext cx="4029075" cy="3355975"/>
          </a:xfrm>
          <a:prstGeom prst="rect">
            <a:avLst/>
          </a:prstGeom>
        </p:spPr>
      </p:pic>
      <p:pic>
        <p:nvPicPr>
          <p:cNvPr id="2" name="Picture 2" descr="Thrustmaster TCA Sidestick X Airbus Edition - Joystick - LDLC | Muséericorde">
            <a:extLst>
              <a:ext uri="{FF2B5EF4-FFF2-40B4-BE49-F238E27FC236}">
                <a16:creationId xmlns:a16="http://schemas.microsoft.com/office/drawing/2014/main" id="{DEAEE5B2-8CB4-5240-782E-3DEAF7EF0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13" b="97750" l="10000" r="90000">
                        <a14:foregroundMark x1="42250" y1="11250" x2="47875" y2="5188"/>
                        <a14:foregroundMark x1="47875" y1="5188" x2="55813" y2="8813"/>
                        <a14:foregroundMark x1="55813" y1="8813" x2="56563" y2="9438"/>
                        <a14:foregroundMark x1="54438" y1="8063" x2="48500" y2="3313"/>
                        <a14:foregroundMark x1="48500" y1="3313" x2="45188" y2="3438"/>
                        <a14:foregroundMark x1="59938" y1="76813" x2="33250" y2="81438"/>
                        <a14:foregroundMark x1="33250" y1="81438" x2="66125" y2="92500"/>
                        <a14:foregroundMark x1="66125" y1="92500" x2="41438" y2="94188"/>
                        <a14:foregroundMark x1="41438" y1="94188" x2="24250" y2="89063"/>
                        <a14:foregroundMark x1="37313" y1="97000" x2="53375" y2="97750"/>
                        <a14:foregroundMark x1="53375" y1="97750" x2="60813" y2="97125"/>
                        <a14:foregroundMark x1="59813" y1="83938" x2="60938" y2="76813"/>
                        <a14:foregroundMark x1="60938" y1="76813" x2="60563" y2="83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10" y="1868458"/>
            <a:ext cx="3355976" cy="33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C3A59CA-F27A-84F5-B9CD-FC1FCD6C7906}"/>
              </a:ext>
            </a:extLst>
          </p:cNvPr>
          <p:cNvSpPr txBox="1"/>
          <p:nvPr/>
        </p:nvSpPr>
        <p:spPr>
          <a:xfrm>
            <a:off x="5507955" y="302592"/>
            <a:ext cx="4364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as close to the center as possible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leaving the center circle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B3DD64-03A0-C296-6E1C-1C5485C8AA77}"/>
              </a:ext>
            </a:extLst>
          </p:cNvPr>
          <p:cNvSpPr txBox="1"/>
          <p:nvPr/>
        </p:nvSpPr>
        <p:spPr>
          <a:xfrm>
            <a:off x="5507955" y="1347658"/>
            <a:ext cx="436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Joystick control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(stick)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0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619A45-3415-67AD-6083-29E08AD9481E}"/>
              </a:ext>
            </a:extLst>
          </p:cNvPr>
          <p:cNvSpPr/>
          <p:nvPr/>
        </p:nvSpPr>
        <p:spPr>
          <a:xfrm>
            <a:off x="1417739" y="226502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2734"/>
          <a:stretch/>
        </p:blipFill>
        <p:spPr>
          <a:xfrm>
            <a:off x="1417739" y="308294"/>
            <a:ext cx="3324225" cy="33559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971FD8A-7090-CB83-BC2D-2F6F3596DBFB}"/>
              </a:ext>
            </a:extLst>
          </p:cNvPr>
          <p:cNvSpPr txBox="1"/>
          <p:nvPr/>
        </p:nvSpPr>
        <p:spPr>
          <a:xfrm>
            <a:off x="6096000" y="321195"/>
            <a:ext cx="304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Change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11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619A45-3415-67AD-6083-29E08AD9481E}"/>
              </a:ext>
            </a:extLst>
          </p:cNvPr>
          <p:cNvSpPr/>
          <p:nvPr/>
        </p:nvSpPr>
        <p:spPr>
          <a:xfrm>
            <a:off x="1417739" y="226502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2734"/>
          <a:stretch/>
        </p:blipFill>
        <p:spPr>
          <a:xfrm>
            <a:off x="1417739" y="308294"/>
            <a:ext cx="3324225" cy="3355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DE4153-45C8-6775-998C-95617E925CCD}"/>
              </a:ext>
            </a:extLst>
          </p:cNvPr>
          <p:cNvSpPr/>
          <p:nvPr/>
        </p:nvSpPr>
        <p:spPr>
          <a:xfrm>
            <a:off x="2365695" y="922790"/>
            <a:ext cx="1954635" cy="2684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9ED56B-61E5-A38C-3FB8-058737D4DD70}"/>
              </a:ext>
            </a:extLst>
          </p:cNvPr>
          <p:cNvSpPr txBox="1"/>
          <p:nvPr/>
        </p:nvSpPr>
        <p:spPr>
          <a:xfrm>
            <a:off x="1479652" y="3355435"/>
            <a:ext cx="5681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callsign, change at frequency indicated</a:t>
            </a:r>
          </a:p>
          <a:p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no callsign, do not change frequency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BC95F-FF68-BBD7-73B9-0D5F16529756}"/>
              </a:ext>
            </a:extLst>
          </p:cNvPr>
          <p:cNvSpPr/>
          <p:nvPr/>
        </p:nvSpPr>
        <p:spPr>
          <a:xfrm>
            <a:off x="2365695" y="922790"/>
            <a:ext cx="1954635" cy="2684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7EECADA-770E-3C94-A7E1-CC998E1BCACF}"/>
              </a:ext>
            </a:extLst>
          </p:cNvPr>
          <p:cNvSpPr txBox="1"/>
          <p:nvPr/>
        </p:nvSpPr>
        <p:spPr>
          <a:xfrm>
            <a:off x="6096000" y="321195"/>
            <a:ext cx="304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Change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7BF1B-1B4B-DFAC-D00F-09F5A8418685}"/>
              </a:ext>
            </a:extLst>
          </p:cNvPr>
          <p:cNvSpPr txBox="1"/>
          <p:nvPr/>
        </p:nvSpPr>
        <p:spPr>
          <a:xfrm>
            <a:off x="4320330" y="867920"/>
            <a:ext cx="169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callsign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389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619A45-3415-67AD-6083-29E08AD9481E}"/>
              </a:ext>
            </a:extLst>
          </p:cNvPr>
          <p:cNvSpPr/>
          <p:nvPr/>
        </p:nvSpPr>
        <p:spPr>
          <a:xfrm>
            <a:off x="1417739" y="226502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2734"/>
          <a:stretch/>
        </p:blipFill>
        <p:spPr>
          <a:xfrm>
            <a:off x="1417739" y="308294"/>
            <a:ext cx="3324225" cy="3355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DE4153-45C8-6775-998C-95617E925CCD}"/>
              </a:ext>
            </a:extLst>
          </p:cNvPr>
          <p:cNvSpPr/>
          <p:nvPr/>
        </p:nvSpPr>
        <p:spPr>
          <a:xfrm>
            <a:off x="2365695" y="922790"/>
            <a:ext cx="1954635" cy="2684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9ED56B-61E5-A38C-3FB8-058737D4DD70}"/>
              </a:ext>
            </a:extLst>
          </p:cNvPr>
          <p:cNvSpPr txBox="1"/>
          <p:nvPr/>
        </p:nvSpPr>
        <p:spPr>
          <a:xfrm>
            <a:off x="1479652" y="3355435"/>
            <a:ext cx="5681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callsign, change at frequency indicated</a:t>
            </a:r>
          </a:p>
          <a:p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no callsign, do not change frequency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BC95F-FF68-BBD7-73B9-0D5F16529756}"/>
              </a:ext>
            </a:extLst>
          </p:cNvPr>
          <p:cNvSpPr/>
          <p:nvPr/>
        </p:nvSpPr>
        <p:spPr>
          <a:xfrm>
            <a:off x="2365695" y="922790"/>
            <a:ext cx="1954635" cy="2684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176F24-C2FE-A44A-9421-6FFDEC3DC27C}"/>
              </a:ext>
            </a:extLst>
          </p:cNvPr>
          <p:cNvSpPr txBox="1"/>
          <p:nvPr/>
        </p:nvSpPr>
        <p:spPr>
          <a:xfrm>
            <a:off x="5507955" y="1347658"/>
            <a:ext cx="436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Joystick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hat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7EECADA-770E-3C94-A7E1-CC998E1BCACF}"/>
              </a:ext>
            </a:extLst>
          </p:cNvPr>
          <p:cNvSpPr txBox="1"/>
          <p:nvPr/>
        </p:nvSpPr>
        <p:spPr>
          <a:xfrm>
            <a:off x="6096000" y="321195"/>
            <a:ext cx="304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Change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Thrustmaster TCA Sidestick X Airbus Edition - Joystick - LDLC | Muséericorde">
            <a:extLst>
              <a:ext uri="{FF2B5EF4-FFF2-40B4-BE49-F238E27FC236}">
                <a16:creationId xmlns:a16="http://schemas.microsoft.com/office/drawing/2014/main" id="{CDA4F4BF-5002-039C-5B8C-FE252C362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13" b="97750" l="10000" r="90000">
                        <a14:foregroundMark x1="42250" y1="11250" x2="47875" y2="5188"/>
                        <a14:foregroundMark x1="47875" y1="5188" x2="55813" y2="8813"/>
                        <a14:foregroundMark x1="55813" y1="8813" x2="56563" y2="9438"/>
                        <a14:foregroundMark x1="54438" y1="8063" x2="48500" y2="3313"/>
                        <a14:foregroundMark x1="48500" y1="3313" x2="45188" y2="3438"/>
                        <a14:foregroundMark x1="59938" y1="76813" x2="33250" y2="81438"/>
                        <a14:foregroundMark x1="33250" y1="81438" x2="66125" y2="92500"/>
                        <a14:foregroundMark x1="66125" y1="92500" x2="41438" y2="94188"/>
                        <a14:foregroundMark x1="41438" y1="94188" x2="24250" y2="89063"/>
                        <a14:foregroundMark x1="37313" y1="97000" x2="53375" y2="97750"/>
                        <a14:foregroundMark x1="53375" y1="97750" x2="60813" y2="97125"/>
                        <a14:foregroundMark x1="59813" y1="83938" x2="60938" y2="76813"/>
                        <a14:foregroundMark x1="60938" y1="76813" x2="60563" y2="83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10" y="1868458"/>
            <a:ext cx="3355976" cy="33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9F648C16-1F97-3ECB-1850-321D2844B0E4}"/>
              </a:ext>
            </a:extLst>
          </p:cNvPr>
          <p:cNvSpPr/>
          <p:nvPr/>
        </p:nvSpPr>
        <p:spPr>
          <a:xfrm>
            <a:off x="7466202" y="2030136"/>
            <a:ext cx="369116" cy="343949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7BF1B-1B4B-DFAC-D00F-09F5A8418685}"/>
              </a:ext>
            </a:extLst>
          </p:cNvPr>
          <p:cNvSpPr txBox="1"/>
          <p:nvPr/>
        </p:nvSpPr>
        <p:spPr>
          <a:xfrm>
            <a:off x="4320330" y="867920"/>
            <a:ext cx="169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callsign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137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D635F7-DD89-7357-41A6-A4D55A6252B9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3" t="50000" r="15859"/>
          <a:stretch/>
        </p:blipFill>
        <p:spPr>
          <a:xfrm>
            <a:off x="2248161" y="421803"/>
            <a:ext cx="4664918" cy="240293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B449484-30C6-065E-E7CE-6F8348A3E7F2}"/>
              </a:ext>
            </a:extLst>
          </p:cNvPr>
          <p:cNvSpPr txBox="1"/>
          <p:nvPr/>
        </p:nvSpPr>
        <p:spPr>
          <a:xfrm>
            <a:off x="7189640" y="469107"/>
            <a:ext cx="3154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 fuel in tanks by opening valves</a:t>
            </a:r>
          </a:p>
        </p:txBody>
      </p:sp>
    </p:spTree>
    <p:extLst>
      <p:ext uri="{BB962C8B-B14F-4D97-AF65-F5344CB8AC3E}">
        <p14:creationId xmlns:p14="http://schemas.microsoft.com/office/powerpoint/2010/main" val="4027021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D635F7-DD89-7357-41A6-A4D55A6252B9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3" t="50000" r="15859"/>
          <a:stretch/>
        </p:blipFill>
        <p:spPr>
          <a:xfrm>
            <a:off x="2248161" y="421803"/>
            <a:ext cx="4664918" cy="240293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8568D76-6A74-BA50-6A3B-051F2A3827E2}"/>
              </a:ext>
            </a:extLst>
          </p:cNvPr>
          <p:cNvSpPr txBox="1"/>
          <p:nvPr/>
        </p:nvSpPr>
        <p:spPr>
          <a:xfrm>
            <a:off x="7189640" y="469107"/>
            <a:ext cx="333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 fuel in tanks by opening valves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E25E362-C676-05FC-264A-AD327775E976}"/>
              </a:ext>
            </a:extLst>
          </p:cNvPr>
          <p:cNvSpPr txBox="1"/>
          <p:nvPr/>
        </p:nvSpPr>
        <p:spPr>
          <a:xfrm>
            <a:off x="2518237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7490B1-3632-71F7-F6FE-771CB9959D91}"/>
              </a:ext>
            </a:extLst>
          </p:cNvPr>
          <p:cNvSpPr txBox="1"/>
          <p:nvPr/>
        </p:nvSpPr>
        <p:spPr>
          <a:xfrm>
            <a:off x="5874461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5F5B8C-8F6C-5C49-B3C3-5ECC32B4E3EE}"/>
              </a:ext>
            </a:extLst>
          </p:cNvPr>
          <p:cNvSpPr txBox="1"/>
          <p:nvPr/>
        </p:nvSpPr>
        <p:spPr>
          <a:xfrm>
            <a:off x="648678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9EB69D0-14D4-682E-203B-BD5A79BE060D}"/>
              </a:ext>
            </a:extLst>
          </p:cNvPr>
          <p:cNvSpPr txBox="1"/>
          <p:nvPr/>
        </p:nvSpPr>
        <p:spPr>
          <a:xfrm>
            <a:off x="4087528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9DC83B-F945-985C-C061-016BF02BFEB8}"/>
              </a:ext>
            </a:extLst>
          </p:cNvPr>
          <p:cNvSpPr txBox="1"/>
          <p:nvPr/>
        </p:nvSpPr>
        <p:spPr>
          <a:xfrm>
            <a:off x="2131353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E3C84C5-29E2-D18B-A1BE-E92D0C029383}"/>
              </a:ext>
            </a:extLst>
          </p:cNvPr>
          <p:cNvSpPr txBox="1"/>
          <p:nvPr/>
        </p:nvSpPr>
        <p:spPr>
          <a:xfrm>
            <a:off x="452249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8D8DDD8-583B-1431-A6AB-C1A1F579FC2B}"/>
              </a:ext>
            </a:extLst>
          </p:cNvPr>
          <p:cNvSpPr txBox="1"/>
          <p:nvPr/>
        </p:nvSpPr>
        <p:spPr>
          <a:xfrm>
            <a:off x="3697781" y="3134905"/>
            <a:ext cx="126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Tank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2E20C2-7AEC-4718-DBC6-A923555E7BC8}"/>
              </a:ext>
            </a:extLst>
          </p:cNvPr>
          <p:cNvSpPr txBox="1"/>
          <p:nvPr/>
        </p:nvSpPr>
        <p:spPr>
          <a:xfrm>
            <a:off x="5662071" y="3134905"/>
            <a:ext cx="126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Valve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(F to 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F185564-E764-8F1E-372A-E35A0C13827E}"/>
              </a:ext>
            </a:extLst>
          </p:cNvPr>
          <p:cNvCxnSpPr>
            <a:cxnSpLocks/>
          </p:cNvCxnSpPr>
          <p:nvPr/>
        </p:nvCxnSpPr>
        <p:spPr>
          <a:xfrm flipV="1">
            <a:off x="4277529" y="2698750"/>
            <a:ext cx="515324" cy="42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E4BAACD-E4A0-C920-16A2-24855C7EB550}"/>
              </a:ext>
            </a:extLst>
          </p:cNvPr>
          <p:cNvCxnSpPr>
            <a:cxnSpLocks/>
          </p:cNvCxnSpPr>
          <p:nvPr/>
        </p:nvCxnSpPr>
        <p:spPr>
          <a:xfrm flipH="1" flipV="1">
            <a:off x="5753710" y="2393950"/>
            <a:ext cx="215290" cy="74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260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D635F7-DD89-7357-41A6-A4D55A6252B9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3" t="50000" r="15859"/>
          <a:stretch/>
        </p:blipFill>
        <p:spPr>
          <a:xfrm>
            <a:off x="2248161" y="421803"/>
            <a:ext cx="4664918" cy="240293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E25E362-C676-05FC-264A-AD327775E976}"/>
              </a:ext>
            </a:extLst>
          </p:cNvPr>
          <p:cNvSpPr txBox="1"/>
          <p:nvPr/>
        </p:nvSpPr>
        <p:spPr>
          <a:xfrm>
            <a:off x="2518237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7490B1-3632-71F7-F6FE-771CB9959D91}"/>
              </a:ext>
            </a:extLst>
          </p:cNvPr>
          <p:cNvSpPr txBox="1"/>
          <p:nvPr/>
        </p:nvSpPr>
        <p:spPr>
          <a:xfrm>
            <a:off x="5874461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5F5B8C-8F6C-5C49-B3C3-5ECC32B4E3EE}"/>
              </a:ext>
            </a:extLst>
          </p:cNvPr>
          <p:cNvSpPr txBox="1"/>
          <p:nvPr/>
        </p:nvSpPr>
        <p:spPr>
          <a:xfrm>
            <a:off x="648678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9EB69D0-14D4-682E-203B-BD5A79BE060D}"/>
              </a:ext>
            </a:extLst>
          </p:cNvPr>
          <p:cNvSpPr txBox="1"/>
          <p:nvPr/>
        </p:nvSpPr>
        <p:spPr>
          <a:xfrm>
            <a:off x="4087528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9DC83B-F945-985C-C061-016BF02BFEB8}"/>
              </a:ext>
            </a:extLst>
          </p:cNvPr>
          <p:cNvSpPr txBox="1"/>
          <p:nvPr/>
        </p:nvSpPr>
        <p:spPr>
          <a:xfrm>
            <a:off x="2131353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E3C84C5-29E2-D18B-A1BE-E92D0C029383}"/>
              </a:ext>
            </a:extLst>
          </p:cNvPr>
          <p:cNvSpPr txBox="1"/>
          <p:nvPr/>
        </p:nvSpPr>
        <p:spPr>
          <a:xfrm>
            <a:off x="452249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613A84-69CD-1254-CA32-DF4D3A846ABB}"/>
              </a:ext>
            </a:extLst>
          </p:cNvPr>
          <p:cNvSpPr txBox="1"/>
          <p:nvPr/>
        </p:nvSpPr>
        <p:spPr>
          <a:xfrm>
            <a:off x="2414627" y="3337775"/>
            <a:ext cx="421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task: tanks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must be 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possible to 2500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82A0E89-8DC2-AC29-A5F9-22669BA8DC3E}"/>
              </a:ext>
            </a:extLst>
          </p:cNvPr>
          <p:cNvCxnSpPr>
            <a:cxnSpLocks/>
          </p:cNvCxnSpPr>
          <p:nvPr/>
        </p:nvCxnSpPr>
        <p:spPr>
          <a:xfrm flipH="1" flipV="1">
            <a:off x="3248025" y="1784350"/>
            <a:ext cx="515135" cy="155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47F5D38-FBF6-75FF-93FA-80B543E44A65}"/>
              </a:ext>
            </a:extLst>
          </p:cNvPr>
          <p:cNvCxnSpPr>
            <a:cxnSpLocks/>
          </p:cNvCxnSpPr>
          <p:nvPr/>
        </p:nvCxnSpPr>
        <p:spPr>
          <a:xfrm flipV="1">
            <a:off x="5138095" y="1784350"/>
            <a:ext cx="485434" cy="160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9E6134B-867A-28AC-6A32-2EB8F0FEF8F0}"/>
              </a:ext>
            </a:extLst>
          </p:cNvPr>
          <p:cNvSpPr/>
          <p:nvPr/>
        </p:nvSpPr>
        <p:spPr>
          <a:xfrm>
            <a:off x="3057525" y="1645444"/>
            <a:ext cx="321470" cy="114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FECFB5-A02C-17E2-7573-B82880F078A1}"/>
              </a:ext>
            </a:extLst>
          </p:cNvPr>
          <p:cNvSpPr/>
          <p:nvPr/>
        </p:nvSpPr>
        <p:spPr>
          <a:xfrm>
            <a:off x="5462794" y="1645444"/>
            <a:ext cx="321470" cy="114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CA6B5C-4195-1167-F8BA-28E3DF801F19}"/>
              </a:ext>
            </a:extLst>
          </p:cNvPr>
          <p:cNvSpPr txBox="1"/>
          <p:nvPr/>
        </p:nvSpPr>
        <p:spPr>
          <a:xfrm>
            <a:off x="7189640" y="469107"/>
            <a:ext cx="333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 fuel in tanks by opening valves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20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D635F7-DD89-7357-41A6-A4D55A6252B9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3" t="50000" r="15859"/>
          <a:stretch/>
        </p:blipFill>
        <p:spPr>
          <a:xfrm>
            <a:off x="2248161" y="421803"/>
            <a:ext cx="4664918" cy="240293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8568D76-6A74-BA50-6A3B-051F2A3827E2}"/>
              </a:ext>
            </a:extLst>
          </p:cNvPr>
          <p:cNvSpPr txBox="1"/>
          <p:nvPr/>
        </p:nvSpPr>
        <p:spPr>
          <a:xfrm>
            <a:off x="7189640" y="469107"/>
            <a:ext cx="333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 fuel in tanks by opening valves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E25E362-C676-05FC-264A-AD327775E976}"/>
              </a:ext>
            </a:extLst>
          </p:cNvPr>
          <p:cNvSpPr txBox="1"/>
          <p:nvPr/>
        </p:nvSpPr>
        <p:spPr>
          <a:xfrm>
            <a:off x="2518237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7490B1-3632-71F7-F6FE-771CB9959D91}"/>
              </a:ext>
            </a:extLst>
          </p:cNvPr>
          <p:cNvSpPr txBox="1"/>
          <p:nvPr/>
        </p:nvSpPr>
        <p:spPr>
          <a:xfrm>
            <a:off x="5874461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5F5B8C-8F6C-5C49-B3C3-5ECC32B4E3EE}"/>
              </a:ext>
            </a:extLst>
          </p:cNvPr>
          <p:cNvSpPr txBox="1"/>
          <p:nvPr/>
        </p:nvSpPr>
        <p:spPr>
          <a:xfrm>
            <a:off x="648678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9EB69D0-14D4-682E-203B-BD5A79BE060D}"/>
              </a:ext>
            </a:extLst>
          </p:cNvPr>
          <p:cNvSpPr txBox="1"/>
          <p:nvPr/>
        </p:nvSpPr>
        <p:spPr>
          <a:xfrm>
            <a:off x="4087528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9DC83B-F945-985C-C061-016BF02BFEB8}"/>
              </a:ext>
            </a:extLst>
          </p:cNvPr>
          <p:cNvSpPr txBox="1"/>
          <p:nvPr/>
        </p:nvSpPr>
        <p:spPr>
          <a:xfrm>
            <a:off x="2131353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E3C84C5-29E2-D18B-A1BE-E92D0C029383}"/>
              </a:ext>
            </a:extLst>
          </p:cNvPr>
          <p:cNvSpPr txBox="1"/>
          <p:nvPr/>
        </p:nvSpPr>
        <p:spPr>
          <a:xfrm>
            <a:off x="452249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613A84-69CD-1254-CA32-DF4D3A846ABB}"/>
              </a:ext>
            </a:extLst>
          </p:cNvPr>
          <p:cNvSpPr txBox="1"/>
          <p:nvPr/>
        </p:nvSpPr>
        <p:spPr>
          <a:xfrm>
            <a:off x="2414627" y="3337775"/>
            <a:ext cx="421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Reservoirs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have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UNLIMITED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resources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82A0E89-8DC2-AC29-A5F9-22669BA8DC3E}"/>
              </a:ext>
            </a:extLst>
          </p:cNvPr>
          <p:cNvCxnSpPr>
            <a:cxnSpLocks/>
          </p:cNvCxnSpPr>
          <p:nvPr/>
        </p:nvCxnSpPr>
        <p:spPr>
          <a:xfrm flipH="1" flipV="1">
            <a:off x="3870960" y="2720340"/>
            <a:ext cx="152400" cy="67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47F5D38-FBF6-75FF-93FA-80B543E44A65}"/>
              </a:ext>
            </a:extLst>
          </p:cNvPr>
          <p:cNvCxnSpPr>
            <a:cxnSpLocks/>
          </p:cNvCxnSpPr>
          <p:nvPr/>
        </p:nvCxnSpPr>
        <p:spPr>
          <a:xfrm flipV="1">
            <a:off x="5138095" y="2720340"/>
            <a:ext cx="1034105" cy="67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9E6134B-867A-28AC-6A32-2EB8F0FEF8F0}"/>
              </a:ext>
            </a:extLst>
          </p:cNvPr>
          <p:cNvSpPr/>
          <p:nvPr/>
        </p:nvSpPr>
        <p:spPr>
          <a:xfrm>
            <a:off x="3057525" y="1645444"/>
            <a:ext cx="321470" cy="114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FECFB5-A02C-17E2-7573-B82880F078A1}"/>
              </a:ext>
            </a:extLst>
          </p:cNvPr>
          <p:cNvSpPr/>
          <p:nvPr/>
        </p:nvSpPr>
        <p:spPr>
          <a:xfrm>
            <a:off x="5462794" y="1645444"/>
            <a:ext cx="321470" cy="114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33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D635F7-DD89-7357-41A6-A4D55A6252B9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3" t="50000" r="15859"/>
          <a:stretch/>
        </p:blipFill>
        <p:spPr>
          <a:xfrm>
            <a:off x="2248161" y="421803"/>
            <a:ext cx="4664918" cy="2402933"/>
          </a:xfrm>
          <a:prstGeom prst="rect">
            <a:avLst/>
          </a:prstGeom>
        </p:spPr>
      </p:pic>
      <p:pic>
        <p:nvPicPr>
          <p:cNvPr id="3" name="Picture 4" descr="Corsair K70 Core RGB Clavier Mécanique de Jeu avec Repose-Paume - Touches  Linéaires Pré-lubrifiées MLX Red - Amortissement du Son - Compatible iCUE -  ...">
            <a:extLst>
              <a:ext uri="{FF2B5EF4-FFF2-40B4-BE49-F238E27FC236}">
                <a16:creationId xmlns:a16="http://schemas.microsoft.com/office/drawing/2014/main" id="{10603B5C-5256-3D69-20A7-B52EAFFDC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" t="19422" r="57281" b="61900"/>
          <a:stretch/>
        </p:blipFill>
        <p:spPr bwMode="auto">
          <a:xfrm>
            <a:off x="2575419" y="4202884"/>
            <a:ext cx="3976382" cy="103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7FE25E-B1CD-D15D-8FE7-1BA3DD5A365D}"/>
              </a:ext>
            </a:extLst>
          </p:cNvPr>
          <p:cNvSpPr/>
          <p:nvPr/>
        </p:nvSpPr>
        <p:spPr>
          <a:xfrm>
            <a:off x="3037233" y="4666376"/>
            <a:ext cx="3304844" cy="4572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A921F0-54D3-789B-3581-08802744A1EF}"/>
              </a:ext>
            </a:extLst>
          </p:cNvPr>
          <p:cNvSpPr txBox="1"/>
          <p:nvPr/>
        </p:nvSpPr>
        <p:spPr>
          <a:xfrm>
            <a:off x="6794015" y="4266617"/>
            <a:ext cx="3731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Keyboard control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(keys 1 to 8 open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valves 1 to 8)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E25E362-C676-05FC-264A-AD327775E976}"/>
              </a:ext>
            </a:extLst>
          </p:cNvPr>
          <p:cNvSpPr txBox="1"/>
          <p:nvPr/>
        </p:nvSpPr>
        <p:spPr>
          <a:xfrm>
            <a:off x="2518237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7490B1-3632-71F7-F6FE-771CB9959D91}"/>
              </a:ext>
            </a:extLst>
          </p:cNvPr>
          <p:cNvSpPr txBox="1"/>
          <p:nvPr/>
        </p:nvSpPr>
        <p:spPr>
          <a:xfrm>
            <a:off x="5874461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5F5B8C-8F6C-5C49-B3C3-5ECC32B4E3EE}"/>
              </a:ext>
            </a:extLst>
          </p:cNvPr>
          <p:cNvSpPr txBox="1"/>
          <p:nvPr/>
        </p:nvSpPr>
        <p:spPr>
          <a:xfrm>
            <a:off x="648678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9EB69D0-14D4-682E-203B-BD5A79BE060D}"/>
              </a:ext>
            </a:extLst>
          </p:cNvPr>
          <p:cNvSpPr txBox="1"/>
          <p:nvPr/>
        </p:nvSpPr>
        <p:spPr>
          <a:xfrm>
            <a:off x="4087528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9DC83B-F945-985C-C061-016BF02BFEB8}"/>
              </a:ext>
            </a:extLst>
          </p:cNvPr>
          <p:cNvSpPr txBox="1"/>
          <p:nvPr/>
        </p:nvSpPr>
        <p:spPr>
          <a:xfrm>
            <a:off x="2131353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E3C84C5-29E2-D18B-A1BE-E92D0C029383}"/>
              </a:ext>
            </a:extLst>
          </p:cNvPr>
          <p:cNvSpPr txBox="1"/>
          <p:nvPr/>
        </p:nvSpPr>
        <p:spPr>
          <a:xfrm>
            <a:off x="452249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1CDE89F-ED67-EAD8-4D44-713D51507CAE}"/>
              </a:ext>
            </a:extLst>
          </p:cNvPr>
          <p:cNvSpPr txBox="1"/>
          <p:nvPr/>
        </p:nvSpPr>
        <p:spPr>
          <a:xfrm>
            <a:off x="7189640" y="469107"/>
            <a:ext cx="3154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 fuel in tanks by opening valves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Tanks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be 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possible to 2500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Tanks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have unlimited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ressources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995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rustmaster TCA Sidestick X Airbus Edition - Joystick - LDLC | Muséericorde">
            <a:extLst>
              <a:ext uri="{FF2B5EF4-FFF2-40B4-BE49-F238E27FC236}">
                <a16:creationId xmlns:a16="http://schemas.microsoft.com/office/drawing/2014/main" id="{02DE130B-5351-FEB6-AC51-9E8C67509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rsair K70 Core RGB Clavier Mécanique de Jeu avec Repose-Paume - Touches  Linéaires Pré-lubrifiées MLX Red - Amortissement du Son - Compatible iCUE -  ...">
            <a:extLst>
              <a:ext uri="{FF2B5EF4-FFF2-40B4-BE49-F238E27FC236}">
                <a16:creationId xmlns:a16="http://schemas.microsoft.com/office/drawing/2014/main" id="{3A4A6A7B-0DED-3F52-3D31-B23E51107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3" b="30661"/>
          <a:stretch/>
        </p:blipFill>
        <p:spPr bwMode="auto">
          <a:xfrm>
            <a:off x="237982" y="761709"/>
            <a:ext cx="9525000" cy="282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53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001BFD-9FCE-2A61-0A1E-A2C14EAA2933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88" b="50000"/>
          <a:stretch/>
        </p:blipFill>
        <p:spPr>
          <a:xfrm>
            <a:off x="2394182" y="551197"/>
            <a:ext cx="4305300" cy="335597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A34B1EB-B88C-14B3-F9FF-4CE8B7782BDE}"/>
              </a:ext>
            </a:extLst>
          </p:cNvPr>
          <p:cNvSpPr txBox="1"/>
          <p:nvPr/>
        </p:nvSpPr>
        <p:spPr>
          <a:xfrm>
            <a:off x="6616138" y="1159039"/>
            <a:ext cx="3527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F5 doit être en </a:t>
            </a:r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F6 ne doit PAS être en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ROUGE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2CD027-0A50-BDF7-13E2-96CA75716975}"/>
              </a:ext>
            </a:extLst>
          </p:cNvPr>
          <p:cNvSpPr txBox="1"/>
          <p:nvPr/>
        </p:nvSpPr>
        <p:spPr>
          <a:xfrm>
            <a:off x="7085113" y="461737"/>
            <a:ext cx="314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Surveiller les alarmes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DF2FD28-AB25-E16E-56C0-561D7A681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253" y="1083638"/>
            <a:ext cx="7534165" cy="67044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E4CBB87-5589-DA30-BD13-B24A8505B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50" y="2049796"/>
            <a:ext cx="180976" cy="17580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2FF255D-CF60-57E3-0D25-4A7CB3658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877" y="2746022"/>
            <a:ext cx="143249" cy="17580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2337CBD-F5EC-BA1E-8348-D70B23F40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580" y="1805055"/>
            <a:ext cx="2518177" cy="2143705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3BECAD7-B307-BF15-4661-B5C9369DD192}"/>
              </a:ext>
            </a:extLst>
          </p:cNvPr>
          <p:cNvSpPr txBox="1"/>
          <p:nvPr/>
        </p:nvSpPr>
        <p:spPr>
          <a:xfrm>
            <a:off x="4786717" y="2096538"/>
            <a:ext cx="4906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Des flèches vont bouger sur des jauges: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Si les flèches sont dans les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unités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basses ou hautes =&gt;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Sinon, les paramètres sont </a:t>
            </a:r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bons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031326A-D874-99B8-9D68-313D6DDA6815}"/>
              </a:ext>
            </a:extLst>
          </p:cNvPr>
          <p:cNvSpPr txBox="1"/>
          <p:nvPr/>
        </p:nvSpPr>
        <p:spPr>
          <a:xfrm>
            <a:off x="3797500" y="1532608"/>
            <a:ext cx="50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✗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7B1859B-AAC0-42E6-0FE0-D29783D7EA6D}"/>
              </a:ext>
            </a:extLst>
          </p:cNvPr>
          <p:cNvSpPr txBox="1"/>
          <p:nvPr/>
        </p:nvSpPr>
        <p:spPr>
          <a:xfrm>
            <a:off x="2720203" y="1532608"/>
            <a:ext cx="50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B050"/>
                </a:solidFill>
                <a:effectLst/>
                <a:latin typeface="-apple-system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00316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001BFD-9FCE-2A61-0A1E-A2C14EAA2933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88" b="50000"/>
          <a:stretch/>
        </p:blipFill>
        <p:spPr>
          <a:xfrm>
            <a:off x="2394182" y="551197"/>
            <a:ext cx="4305300" cy="3355975"/>
          </a:xfrm>
          <a:prstGeom prst="rect">
            <a:avLst/>
          </a:prstGeom>
        </p:spPr>
      </p:pic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3607D5B5-D67A-CD00-AA65-76D0834B372F}"/>
              </a:ext>
            </a:extLst>
          </p:cNvPr>
          <p:cNvSpPr/>
          <p:nvPr/>
        </p:nvSpPr>
        <p:spPr>
          <a:xfrm>
            <a:off x="6413732" y="1966453"/>
            <a:ext cx="202406" cy="32385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83D9EB2F-6BD0-9B0B-6BF1-4ADCF0A7E800}"/>
              </a:ext>
            </a:extLst>
          </p:cNvPr>
          <p:cNvSpPr/>
          <p:nvPr/>
        </p:nvSpPr>
        <p:spPr>
          <a:xfrm>
            <a:off x="6413732" y="3104690"/>
            <a:ext cx="202406" cy="32385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AD4F3F79-F99E-554D-8282-915E7637EDCE}"/>
              </a:ext>
            </a:extLst>
          </p:cNvPr>
          <p:cNvSpPr/>
          <p:nvPr/>
        </p:nvSpPr>
        <p:spPr>
          <a:xfrm>
            <a:off x="6413732" y="2337496"/>
            <a:ext cx="202406" cy="720000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pic>
        <p:nvPicPr>
          <p:cNvPr id="8" name="Picture 4" descr="Corsair K70 Core RGB Clavier Mécanique de Jeu avec Repose-Paume - Touches  Linéaires Pré-lubrifiées MLX Red - Amortissement du Son - Compatible iCUE -  ...">
            <a:extLst>
              <a:ext uri="{FF2B5EF4-FFF2-40B4-BE49-F238E27FC236}">
                <a16:creationId xmlns:a16="http://schemas.microsoft.com/office/drawing/2014/main" id="{CA5CAAAE-FCCB-FCE5-DB1A-19FBE4C65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" t="19422" r="57281" b="61900"/>
          <a:stretch/>
        </p:blipFill>
        <p:spPr bwMode="auto">
          <a:xfrm>
            <a:off x="2575419" y="4202884"/>
            <a:ext cx="3976382" cy="103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CA345C-A10B-EDD7-E11B-96ED3C868547}"/>
              </a:ext>
            </a:extLst>
          </p:cNvPr>
          <p:cNvSpPr/>
          <p:nvPr/>
        </p:nvSpPr>
        <p:spPr>
          <a:xfrm>
            <a:off x="3389571" y="4263005"/>
            <a:ext cx="2735580" cy="4572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EC31BAB-95ED-96F7-7ACB-0D9D15A93656}"/>
              </a:ext>
            </a:extLst>
          </p:cNvPr>
          <p:cNvSpPr txBox="1"/>
          <p:nvPr/>
        </p:nvSpPr>
        <p:spPr>
          <a:xfrm>
            <a:off x="6694413" y="1920971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Alarme (3 unités)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69F3579-3EA5-31A1-6886-3AE075D8570F}"/>
              </a:ext>
            </a:extLst>
          </p:cNvPr>
          <p:cNvSpPr txBox="1"/>
          <p:nvPr/>
        </p:nvSpPr>
        <p:spPr>
          <a:xfrm>
            <a:off x="6694413" y="308437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Alarme (3 unités)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1FD630-A5F6-1863-3DCA-51DD53847491}"/>
              </a:ext>
            </a:extLst>
          </p:cNvPr>
          <p:cNvSpPr txBox="1"/>
          <p:nvPr/>
        </p:nvSpPr>
        <p:spPr>
          <a:xfrm>
            <a:off x="6694413" y="250267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Bons paramètres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A34B1EB-B88C-14B3-F9FF-4CE8B7782BDE}"/>
              </a:ext>
            </a:extLst>
          </p:cNvPr>
          <p:cNvSpPr txBox="1"/>
          <p:nvPr/>
        </p:nvSpPr>
        <p:spPr>
          <a:xfrm>
            <a:off x="6616138" y="1159039"/>
            <a:ext cx="3527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F5 doit être en </a:t>
            </a:r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F6 ne doit PAS être en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ROUGE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2CD027-0A50-BDF7-13E2-96CA75716975}"/>
              </a:ext>
            </a:extLst>
          </p:cNvPr>
          <p:cNvSpPr txBox="1"/>
          <p:nvPr/>
        </p:nvSpPr>
        <p:spPr>
          <a:xfrm>
            <a:off x="7085113" y="461737"/>
            <a:ext cx="314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Surveiller les alarmes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0E1C451-F2FC-EA58-1F1B-6EC97009FD44}"/>
              </a:ext>
            </a:extLst>
          </p:cNvPr>
          <p:cNvSpPr txBox="1"/>
          <p:nvPr/>
        </p:nvSpPr>
        <p:spPr>
          <a:xfrm>
            <a:off x="6794015" y="4266617"/>
            <a:ext cx="3731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Contrôle au clavier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(touches F1 à F6)</a:t>
            </a:r>
          </a:p>
        </p:txBody>
      </p:sp>
    </p:spTree>
    <p:extLst>
      <p:ext uri="{BB962C8B-B14F-4D97-AF65-F5344CB8AC3E}">
        <p14:creationId xmlns:p14="http://schemas.microsoft.com/office/powerpoint/2010/main" val="374785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315311-262E-CA7E-F0F9-67D119E39008}"/>
              </a:ext>
            </a:extLst>
          </p:cNvPr>
          <p:cNvSpPr/>
          <p:nvPr/>
        </p:nvSpPr>
        <p:spPr>
          <a:xfrm>
            <a:off x="1417739" y="226502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70" r="23984" b="50000"/>
          <a:stretch/>
        </p:blipFill>
        <p:spPr>
          <a:xfrm>
            <a:off x="1497260" y="307917"/>
            <a:ext cx="4029075" cy="33559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CC352B5-A50A-2DF5-A1E1-C9641ED36033}"/>
              </a:ext>
            </a:extLst>
          </p:cNvPr>
          <p:cNvSpPr txBox="1"/>
          <p:nvPr/>
        </p:nvSpPr>
        <p:spPr>
          <a:xfrm>
            <a:off x="5507955" y="302592"/>
            <a:ext cx="4364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Être le plus proche possible du centre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Éviter de sortir du cercle central</a:t>
            </a:r>
          </a:p>
        </p:txBody>
      </p:sp>
    </p:spTree>
    <p:extLst>
      <p:ext uri="{BB962C8B-B14F-4D97-AF65-F5344CB8AC3E}">
        <p14:creationId xmlns:p14="http://schemas.microsoft.com/office/powerpoint/2010/main" val="96136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315311-262E-CA7E-F0F9-67D119E39008}"/>
              </a:ext>
            </a:extLst>
          </p:cNvPr>
          <p:cNvSpPr/>
          <p:nvPr/>
        </p:nvSpPr>
        <p:spPr>
          <a:xfrm>
            <a:off x="1417739" y="226502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70" r="23984" b="50000"/>
          <a:stretch/>
        </p:blipFill>
        <p:spPr>
          <a:xfrm>
            <a:off x="1497260" y="307917"/>
            <a:ext cx="4029075" cy="3355975"/>
          </a:xfrm>
          <a:prstGeom prst="rect">
            <a:avLst/>
          </a:prstGeom>
        </p:spPr>
      </p:pic>
      <p:pic>
        <p:nvPicPr>
          <p:cNvPr id="7" name="Picture 2" descr="Thrustmaster TCA Sidestick X Airbus Edition - Joystick - LDLC | Muséericorde">
            <a:extLst>
              <a:ext uri="{FF2B5EF4-FFF2-40B4-BE49-F238E27FC236}">
                <a16:creationId xmlns:a16="http://schemas.microsoft.com/office/drawing/2014/main" id="{4681F0B7-74A3-9DEC-C48A-E3C90EFA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13" b="97750" l="10000" r="90000">
                        <a14:foregroundMark x1="42250" y1="11250" x2="47875" y2="5188"/>
                        <a14:foregroundMark x1="47875" y1="5188" x2="55813" y2="8813"/>
                        <a14:foregroundMark x1="55813" y1="8813" x2="56563" y2="9438"/>
                        <a14:foregroundMark x1="54438" y1="8063" x2="48500" y2="3313"/>
                        <a14:foregroundMark x1="48500" y1="3313" x2="45188" y2="3438"/>
                        <a14:foregroundMark x1="59938" y1="76813" x2="33250" y2="81438"/>
                        <a14:foregroundMark x1="33250" y1="81438" x2="66125" y2="92500"/>
                        <a14:foregroundMark x1="66125" y1="92500" x2="41438" y2="94188"/>
                        <a14:foregroundMark x1="41438" y1="94188" x2="24250" y2="89063"/>
                        <a14:foregroundMark x1="37313" y1="97000" x2="53375" y2="97750"/>
                        <a14:foregroundMark x1="53375" y1="97750" x2="60813" y2="97125"/>
                        <a14:foregroundMark x1="59813" y1="83938" x2="60938" y2="76813"/>
                        <a14:foregroundMark x1="60938" y1="76813" x2="60563" y2="83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10" y="1868458"/>
            <a:ext cx="3355976" cy="33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CC352B5-A50A-2DF5-A1E1-C9641ED36033}"/>
              </a:ext>
            </a:extLst>
          </p:cNvPr>
          <p:cNvSpPr txBox="1"/>
          <p:nvPr/>
        </p:nvSpPr>
        <p:spPr>
          <a:xfrm>
            <a:off x="5507955" y="302592"/>
            <a:ext cx="4364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Être le plus proche possible du centre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Éviter de sortir du cercle central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CD09D41-AB21-BC12-80AE-9592AC88CA3D}"/>
              </a:ext>
            </a:extLst>
          </p:cNvPr>
          <p:cNvSpPr txBox="1"/>
          <p:nvPr/>
        </p:nvSpPr>
        <p:spPr>
          <a:xfrm>
            <a:off x="5507955" y="1347658"/>
            <a:ext cx="436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Contrôle au joystick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(manche)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7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619A45-3415-67AD-6083-29E08AD9481E}"/>
              </a:ext>
            </a:extLst>
          </p:cNvPr>
          <p:cNvSpPr/>
          <p:nvPr/>
        </p:nvSpPr>
        <p:spPr>
          <a:xfrm>
            <a:off x="1417739" y="226502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2734"/>
          <a:stretch/>
        </p:blipFill>
        <p:spPr>
          <a:xfrm>
            <a:off x="1417739" y="308294"/>
            <a:ext cx="3324225" cy="335597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ACBCC6D-A863-16AE-1AEA-F3BCD5681C28}"/>
              </a:ext>
            </a:extLst>
          </p:cNvPr>
          <p:cNvSpPr txBox="1"/>
          <p:nvPr/>
        </p:nvSpPr>
        <p:spPr>
          <a:xfrm>
            <a:off x="6096000" y="321195"/>
            <a:ext cx="304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Changer les fréquences</a:t>
            </a:r>
          </a:p>
        </p:txBody>
      </p:sp>
    </p:spTree>
    <p:extLst>
      <p:ext uri="{BB962C8B-B14F-4D97-AF65-F5344CB8AC3E}">
        <p14:creationId xmlns:p14="http://schemas.microsoft.com/office/powerpoint/2010/main" val="255787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619A45-3415-67AD-6083-29E08AD9481E}"/>
              </a:ext>
            </a:extLst>
          </p:cNvPr>
          <p:cNvSpPr/>
          <p:nvPr/>
        </p:nvSpPr>
        <p:spPr>
          <a:xfrm>
            <a:off x="1417739" y="226502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2734"/>
          <a:stretch/>
        </p:blipFill>
        <p:spPr>
          <a:xfrm>
            <a:off x="1417739" y="308294"/>
            <a:ext cx="3324225" cy="33559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663EB8C-B235-5FC9-6939-86454328C8CA}"/>
              </a:ext>
            </a:extLst>
          </p:cNvPr>
          <p:cNvSpPr txBox="1"/>
          <p:nvPr/>
        </p:nvSpPr>
        <p:spPr>
          <a:xfrm>
            <a:off x="1479652" y="3355435"/>
            <a:ext cx="5681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indicatif appelé, changer à la fréquence indiquée</a:t>
            </a:r>
          </a:p>
          <a:p>
            <a:endParaRPr lang="fr-FR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autre indicatif, ne pas changer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DE4153-45C8-6775-998C-95617E925CCD}"/>
              </a:ext>
            </a:extLst>
          </p:cNvPr>
          <p:cNvSpPr/>
          <p:nvPr/>
        </p:nvSpPr>
        <p:spPr>
          <a:xfrm>
            <a:off x="2365695" y="922790"/>
            <a:ext cx="1954635" cy="2684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ACBCC6D-A863-16AE-1AEA-F3BCD5681C28}"/>
              </a:ext>
            </a:extLst>
          </p:cNvPr>
          <p:cNvSpPr txBox="1"/>
          <p:nvPr/>
        </p:nvSpPr>
        <p:spPr>
          <a:xfrm>
            <a:off x="6096000" y="321195"/>
            <a:ext cx="304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Changer les fréquences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1583E0-F077-4B5C-2918-E46E4DD732DD}"/>
              </a:ext>
            </a:extLst>
          </p:cNvPr>
          <p:cNvSpPr txBox="1"/>
          <p:nvPr/>
        </p:nvSpPr>
        <p:spPr>
          <a:xfrm>
            <a:off x="4350810" y="872348"/>
            <a:ext cx="164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Votre indicatif</a:t>
            </a:r>
          </a:p>
        </p:txBody>
      </p:sp>
    </p:spTree>
    <p:extLst>
      <p:ext uri="{BB962C8B-B14F-4D97-AF65-F5344CB8AC3E}">
        <p14:creationId xmlns:p14="http://schemas.microsoft.com/office/powerpoint/2010/main" val="96869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619A45-3415-67AD-6083-29E08AD9481E}"/>
              </a:ext>
            </a:extLst>
          </p:cNvPr>
          <p:cNvSpPr/>
          <p:nvPr/>
        </p:nvSpPr>
        <p:spPr>
          <a:xfrm>
            <a:off x="1417739" y="226502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2734"/>
          <a:stretch/>
        </p:blipFill>
        <p:spPr>
          <a:xfrm>
            <a:off x="1417739" y="308294"/>
            <a:ext cx="3324225" cy="33559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663EB8C-B235-5FC9-6939-86454328C8CA}"/>
              </a:ext>
            </a:extLst>
          </p:cNvPr>
          <p:cNvSpPr txBox="1"/>
          <p:nvPr/>
        </p:nvSpPr>
        <p:spPr>
          <a:xfrm>
            <a:off x="1479652" y="3355435"/>
            <a:ext cx="5681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indicatif appelé, changer à la fréquence indiquée</a:t>
            </a:r>
          </a:p>
          <a:p>
            <a:endParaRPr lang="fr-FR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autre indicatif, ne pas changer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DE4153-45C8-6775-998C-95617E925CCD}"/>
              </a:ext>
            </a:extLst>
          </p:cNvPr>
          <p:cNvSpPr/>
          <p:nvPr/>
        </p:nvSpPr>
        <p:spPr>
          <a:xfrm>
            <a:off x="2365695" y="922790"/>
            <a:ext cx="1954635" cy="2684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73861A-C20A-DC40-4664-9D1F6D69E9B1}"/>
              </a:ext>
            </a:extLst>
          </p:cNvPr>
          <p:cNvSpPr txBox="1"/>
          <p:nvPr/>
        </p:nvSpPr>
        <p:spPr>
          <a:xfrm>
            <a:off x="5507955" y="1347658"/>
            <a:ext cx="436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Contrôle au joystick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(bouton chapeau)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ACBCC6D-A863-16AE-1AEA-F3BCD5681C28}"/>
              </a:ext>
            </a:extLst>
          </p:cNvPr>
          <p:cNvSpPr txBox="1"/>
          <p:nvPr/>
        </p:nvSpPr>
        <p:spPr>
          <a:xfrm>
            <a:off x="6096000" y="321195"/>
            <a:ext cx="304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Changer les fréquences</a:t>
            </a:r>
          </a:p>
        </p:txBody>
      </p:sp>
      <p:pic>
        <p:nvPicPr>
          <p:cNvPr id="14" name="Picture 2" descr="Thrustmaster TCA Sidestick X Airbus Edition - Joystick - LDLC | Muséericorde">
            <a:extLst>
              <a:ext uri="{FF2B5EF4-FFF2-40B4-BE49-F238E27FC236}">
                <a16:creationId xmlns:a16="http://schemas.microsoft.com/office/drawing/2014/main" id="{9FF8AA51-E454-589A-160C-5A2D8AA35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13" b="97750" l="10000" r="90000">
                        <a14:foregroundMark x1="42250" y1="11250" x2="47875" y2="5188"/>
                        <a14:foregroundMark x1="47875" y1="5188" x2="55813" y2="8813"/>
                        <a14:foregroundMark x1="55813" y1="8813" x2="56563" y2="9438"/>
                        <a14:foregroundMark x1="54438" y1="8063" x2="48500" y2="3313"/>
                        <a14:foregroundMark x1="48500" y1="3313" x2="45188" y2="3438"/>
                        <a14:foregroundMark x1="59938" y1="76813" x2="33250" y2="81438"/>
                        <a14:foregroundMark x1="33250" y1="81438" x2="66125" y2="92500"/>
                        <a14:foregroundMark x1="66125" y1="92500" x2="41438" y2="94188"/>
                        <a14:foregroundMark x1="41438" y1="94188" x2="24250" y2="89063"/>
                        <a14:foregroundMark x1="37313" y1="97000" x2="53375" y2="97750"/>
                        <a14:foregroundMark x1="53375" y1="97750" x2="60813" y2="97125"/>
                        <a14:foregroundMark x1="59813" y1="83938" x2="60938" y2="76813"/>
                        <a14:foregroundMark x1="60938" y1="76813" x2="60563" y2="83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10" y="1868458"/>
            <a:ext cx="3355976" cy="33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6D1BF13C-7C9E-AEA7-25DF-6A0CD9AAF02A}"/>
              </a:ext>
            </a:extLst>
          </p:cNvPr>
          <p:cNvSpPr/>
          <p:nvPr/>
        </p:nvSpPr>
        <p:spPr>
          <a:xfrm>
            <a:off x="7466202" y="2030136"/>
            <a:ext cx="369116" cy="343949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3813A5-B845-1423-DBD6-45DDF7FDFA46}"/>
              </a:ext>
            </a:extLst>
          </p:cNvPr>
          <p:cNvSpPr txBox="1"/>
          <p:nvPr/>
        </p:nvSpPr>
        <p:spPr>
          <a:xfrm>
            <a:off x="4350810" y="872348"/>
            <a:ext cx="164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Votre indicatif</a:t>
            </a:r>
          </a:p>
        </p:txBody>
      </p:sp>
    </p:spTree>
    <p:extLst>
      <p:ext uri="{BB962C8B-B14F-4D97-AF65-F5344CB8AC3E}">
        <p14:creationId xmlns:p14="http://schemas.microsoft.com/office/powerpoint/2010/main" val="23224913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661</Words>
  <Application>Microsoft Office PowerPoint</Application>
  <PresentationFormat>Grand écran</PresentationFormat>
  <Paragraphs>193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ISAE-SupAero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CHENOT</dc:creator>
  <cp:lastModifiedBy>Quentin CHENOT</cp:lastModifiedBy>
  <cp:revision>32</cp:revision>
  <dcterms:created xsi:type="dcterms:W3CDTF">2024-10-24T14:39:36Z</dcterms:created>
  <dcterms:modified xsi:type="dcterms:W3CDTF">2025-02-17T09:56:44Z</dcterms:modified>
</cp:coreProperties>
</file>