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6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0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9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0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41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FB4F-E539-4BEC-A0D6-AFDFEAC47DB6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0A5F-D49E-4576-92F3-67D0FF2D9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00038"/>
            <a:ext cx="8220075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9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09563"/>
            <a:ext cx="825817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14325"/>
            <a:ext cx="825817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0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09563"/>
            <a:ext cx="827722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9563"/>
            <a:ext cx="828675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85750"/>
            <a:ext cx="825817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19088"/>
            <a:ext cx="83058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0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00038"/>
            <a:ext cx="8296275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08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Affichage à l'écran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</cp:revision>
  <dcterms:created xsi:type="dcterms:W3CDTF">2024-09-13T09:00:56Z</dcterms:created>
  <dcterms:modified xsi:type="dcterms:W3CDTF">2024-09-13T09:06:47Z</dcterms:modified>
</cp:coreProperties>
</file>