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2" r:id="rId6"/>
    <p:sldId id="263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1006-5A6E-481E-A12C-7944E631E52C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4D96-90C0-4017-8385-B16CB6522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99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1006-5A6E-481E-A12C-7944E631E52C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4D96-90C0-4017-8385-B16CB6522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60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1006-5A6E-481E-A12C-7944E631E52C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4D96-90C0-4017-8385-B16CB6522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99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1006-5A6E-481E-A12C-7944E631E52C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4D96-90C0-4017-8385-B16CB6522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08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1006-5A6E-481E-A12C-7944E631E52C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4D96-90C0-4017-8385-B16CB6522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59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1006-5A6E-481E-A12C-7944E631E52C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4D96-90C0-4017-8385-B16CB6522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85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1006-5A6E-481E-A12C-7944E631E52C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4D96-90C0-4017-8385-B16CB6522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28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1006-5A6E-481E-A12C-7944E631E52C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4D96-90C0-4017-8385-B16CB6522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62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1006-5A6E-481E-A12C-7944E631E52C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4D96-90C0-4017-8385-B16CB6522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26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1006-5A6E-481E-A12C-7944E631E52C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4D96-90C0-4017-8385-B16CB6522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87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1006-5A6E-481E-A12C-7944E631E52C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D4D96-90C0-4017-8385-B16CB6522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68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21006-5A6E-481E-A12C-7944E631E52C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D4D96-90C0-4017-8385-B16CB65223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09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836712"/>
            <a:ext cx="7888199" cy="443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95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8656284" cy="486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63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0" y="548680"/>
            <a:ext cx="8894149" cy="500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63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8400255" cy="472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63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537391A-2022-EDDA-F9F3-4FAEE02C6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45025" y="1700808"/>
            <a:ext cx="18818091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C0616ED-5A87-1DFE-03D5-3C7CDC90FB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94" r="33237"/>
          <a:stretch/>
        </p:blipFill>
        <p:spPr>
          <a:xfrm>
            <a:off x="755576" y="764704"/>
            <a:ext cx="799288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1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0</Words>
  <Application>Microsoft Office PowerPoint</Application>
  <PresentationFormat>Affichage à l'écran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ISAE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Quentin CHENOT</cp:lastModifiedBy>
  <cp:revision>3</cp:revision>
  <dcterms:created xsi:type="dcterms:W3CDTF">2024-09-12T15:13:36Z</dcterms:created>
  <dcterms:modified xsi:type="dcterms:W3CDTF">2024-09-13T15:22:21Z</dcterms:modified>
</cp:coreProperties>
</file>