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4660"/>
  </p:normalViewPr>
  <p:slideViewPr>
    <p:cSldViewPr snapToGrid="0">
      <p:cViewPr>
        <p:scale>
          <a:sx n="125" d="100"/>
          <a:sy n="125" d="100"/>
        </p:scale>
        <p:origin x="204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C506-9816-4B54-1EFD-223F99C29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B6AAB-813F-54DA-966F-15D10DE1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6EA7-3A09-4372-3435-959A4E2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585B-4949-A12D-A0E3-D0670FC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696C-6EAE-2D78-B530-BE9DAA2C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0B9-A336-72A1-2F82-9E467853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B3AED-E808-99E3-0149-8B527102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7DF1-E6C1-CC74-B51E-836F6D8D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3390-406C-8CA9-6C2C-816DF830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0493-836A-D782-CE93-08A4600F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88E90-2C77-86C0-0CC8-F1B17882D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F432-AF4E-08E1-9A1D-DADBF65E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5496-3F35-6BD7-4B04-319609EE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8619-F72A-688B-1F9F-2F7EC80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6FB3-00A8-1B3E-DF99-950522F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D1F-E5E5-E612-EBFB-186677E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8EB7-AE71-0455-341F-1013A9ED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26D8-DCE9-66B3-4764-9EF8000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DD38-F416-D698-BE3D-942829FE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954F-3166-867C-5F47-E31B9D8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7585-2D17-44A3-C56D-514DFEB0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8EF9-4497-00D4-3883-7D850743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48FE-B308-91BB-4F93-2C025D7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19D9-7ACA-B186-A9CB-E1652B58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ED7D-C797-53A2-8D82-DA81F68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079F-8937-3F71-DED9-9B3FE9B7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6327-1BC9-9E8A-F152-E96F3E68B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6074-0482-0504-E705-88F16768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2685-F49D-F574-522E-51C8539F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2F94-8BB2-CB62-F90F-3119C9F2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FC68-4C90-E630-CE96-7A1F048B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5E6B-8C1C-EC4E-8183-8BB89458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6C60-5DB5-32FC-D620-BB9A73A8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AFD9-1C56-325C-7A2D-CB6A0CFD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87907-82F7-2F84-74A3-5C521F672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4FA1B-EF8E-4EEC-DA86-7AE013C5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45967-026D-C60F-3748-7A5C7DB5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BC65B-C302-A1FC-32B9-7E36E16B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55649-8CDC-9826-03E7-C7B1F79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715-D46B-D816-E47A-F02E994C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EF92C-184F-06AB-098D-0451CAB1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9179-2270-C2AE-2D5A-628E389D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E3822-3E7E-695B-DBFB-201A01D8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B9E40-2F86-E91B-CF0C-17779CF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FD86F-3079-141D-03A3-560FE46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3BD96-9F05-F1CD-D640-B711D39C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975-9CE3-F080-C5F4-2ED9668A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986B-9178-419F-2ACE-5C6B0E1D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8A07-4150-CC3A-2632-BDA2572F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E2F-39B8-F845-9003-7ED587D9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FEB1-57F1-F2D7-5078-589501CB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3F116-9E69-611B-B282-6F33EAF9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EB90-188A-F7D2-8CBF-154C94EC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326FE-BFC0-0E96-BACA-B1A9A9736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1E2CD-9A78-B11F-7823-582EE010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B872-14ED-BC5B-4670-7C573D28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6CD19-15BE-9A6E-98BA-6EE4703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0242-3ECA-9935-21C4-26CCB3E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5A563-CD6A-8316-6C77-17317051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3143-0C91-234B-7662-D168C6B1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ABB8-E668-3A97-B195-1DF681448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117B-6AFE-444C-BBC0-8201D59C219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9860-4FC8-8D51-DFC7-35A7EB753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C695-9D0D-BAEE-EDBD-BB0A1E9D6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0B4-B0C9-4348-B1C9-109CDFF5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484821-D9CB-843E-E9F0-C1A3AB1247B9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2FAD1-05C7-488D-39F3-B0FC6E1375EA}"/>
              </a:ext>
            </a:extLst>
          </p:cNvPr>
          <p:cNvSpPr/>
          <p:nvPr/>
        </p:nvSpPr>
        <p:spPr>
          <a:xfrm>
            <a:off x="1041959" y="672753"/>
            <a:ext cx="3600000" cy="36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D3D767-D7B6-8411-F38D-36DCAD4FF19C}"/>
              </a:ext>
            </a:extLst>
          </p:cNvPr>
          <p:cNvSpPr/>
          <p:nvPr/>
        </p:nvSpPr>
        <p:spPr>
          <a:xfrm rot="16200000">
            <a:off x="6778558" y="672753"/>
            <a:ext cx="360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118255-0935-6BE4-AFA3-FB5948BB436B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7E23EDB-1EC4-E795-95C0-3A176DF5D45F}"/>
              </a:ext>
            </a:extLst>
          </p:cNvPr>
          <p:cNvSpPr/>
          <p:nvPr/>
        </p:nvSpPr>
        <p:spPr>
          <a:xfrm rot="5400000">
            <a:off x="4411250" y="4457915"/>
            <a:ext cx="3369501" cy="1424409"/>
          </a:xfrm>
          <a:prstGeom prst="rightArrow">
            <a:avLst>
              <a:gd name="adj1" fmla="val 34053"/>
              <a:gd name="adj2" fmla="val 81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B555A-04E7-E415-7AD9-F134DA3428CA}"/>
              </a:ext>
            </a:extLst>
          </p:cNvPr>
          <p:cNvSpPr/>
          <p:nvPr/>
        </p:nvSpPr>
        <p:spPr>
          <a:xfrm rot="16200000">
            <a:off x="4411248" y="3485369"/>
            <a:ext cx="3369503" cy="3369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B4020FB-214B-3DC1-7C6E-97644FF367B2}"/>
              </a:ext>
            </a:extLst>
          </p:cNvPr>
          <p:cNvSpPr/>
          <p:nvPr/>
        </p:nvSpPr>
        <p:spPr>
          <a:xfrm rot="16200000">
            <a:off x="4411250" y="963153"/>
            <a:ext cx="3369501" cy="1424409"/>
          </a:xfrm>
          <a:prstGeom prst="rightArrow">
            <a:avLst>
              <a:gd name="adj1" fmla="val 34053"/>
              <a:gd name="adj2" fmla="val 81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6F140-875B-3BA1-071A-1352F5030ABA}"/>
              </a:ext>
            </a:extLst>
          </p:cNvPr>
          <p:cNvSpPr/>
          <p:nvPr/>
        </p:nvSpPr>
        <p:spPr>
          <a:xfrm rot="16200000">
            <a:off x="4411248" y="-9393"/>
            <a:ext cx="3369503" cy="3369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ADC72-7AD8-F048-D5FE-BB7C564B6F4F}"/>
              </a:ext>
            </a:extLst>
          </p:cNvPr>
          <p:cNvSpPr/>
          <p:nvPr/>
        </p:nvSpPr>
        <p:spPr>
          <a:xfrm>
            <a:off x="8828762" y="4457915"/>
            <a:ext cx="3369501" cy="1424409"/>
          </a:xfrm>
          <a:prstGeom prst="rightArrow">
            <a:avLst>
              <a:gd name="adj1" fmla="val 34053"/>
              <a:gd name="adj2" fmla="val 81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F15E0-5FCB-E33B-227E-4F4242CBD16C}"/>
              </a:ext>
            </a:extLst>
          </p:cNvPr>
          <p:cNvSpPr/>
          <p:nvPr/>
        </p:nvSpPr>
        <p:spPr>
          <a:xfrm rot="16200000">
            <a:off x="8828760" y="3485369"/>
            <a:ext cx="3369503" cy="3369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304559-9E5E-2B32-099F-C61FFEDAC809}"/>
              </a:ext>
            </a:extLst>
          </p:cNvPr>
          <p:cNvSpPr/>
          <p:nvPr/>
        </p:nvSpPr>
        <p:spPr>
          <a:xfrm rot="10800000">
            <a:off x="0" y="4461046"/>
            <a:ext cx="3369501" cy="1424409"/>
          </a:xfrm>
          <a:prstGeom prst="rightArrow">
            <a:avLst>
              <a:gd name="adj1" fmla="val 34053"/>
              <a:gd name="adj2" fmla="val 81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ACE1FF-E834-B7A0-AD0B-5C606FB9F12C}"/>
              </a:ext>
            </a:extLst>
          </p:cNvPr>
          <p:cNvSpPr/>
          <p:nvPr/>
        </p:nvSpPr>
        <p:spPr>
          <a:xfrm rot="16200000">
            <a:off x="-2" y="3488500"/>
            <a:ext cx="3369503" cy="3369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4432E-4693-B3EE-516B-FCBDFFA99C88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DE6470-0E3D-E041-9875-0C96B36C15DA}"/>
              </a:ext>
            </a:extLst>
          </p:cNvPr>
          <p:cNvGrpSpPr/>
          <p:nvPr/>
        </p:nvGrpSpPr>
        <p:grpSpPr>
          <a:xfrm>
            <a:off x="2708758" y="1300472"/>
            <a:ext cx="5444642" cy="2077674"/>
            <a:chOff x="2708758" y="1300472"/>
            <a:chExt cx="5444642" cy="20776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33FE57-CDF3-1A31-88B1-19AD0F6DA325}"/>
                </a:ext>
              </a:extLst>
            </p:cNvPr>
            <p:cNvSpPr/>
            <p:nvPr/>
          </p:nvSpPr>
          <p:spPr>
            <a:xfrm>
              <a:off x="3826136" y="1892352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C5E3E7-7722-4842-45FB-D8DD9745EA2B}"/>
                </a:ext>
              </a:extLst>
            </p:cNvPr>
            <p:cNvSpPr/>
            <p:nvPr/>
          </p:nvSpPr>
          <p:spPr>
            <a:xfrm>
              <a:off x="2708758" y="1300472"/>
              <a:ext cx="5444642" cy="47594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C5068-816E-D6DC-4331-94BA81AF507A}"/>
                </a:ext>
              </a:extLst>
            </p:cNvPr>
            <p:cNvSpPr txBox="1"/>
            <p:nvPr/>
          </p:nvSpPr>
          <p:spPr>
            <a:xfrm>
              <a:off x="5261802" y="1307609"/>
              <a:ext cx="3385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</a:rPr>
                <a:t>+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5E868C-5C8A-F2BD-951A-5FF276386834}"/>
                </a:ext>
              </a:extLst>
            </p:cNvPr>
            <p:cNvSpPr/>
            <p:nvPr/>
          </p:nvSpPr>
          <p:spPr>
            <a:xfrm>
              <a:off x="2708758" y="1834383"/>
              <a:ext cx="5444642" cy="47594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/>
                <a:t>2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B51475-BB43-1C51-4D57-53C4896EDDCA}"/>
                </a:ext>
              </a:extLst>
            </p:cNvPr>
            <p:cNvSpPr txBox="1"/>
            <p:nvPr/>
          </p:nvSpPr>
          <p:spPr>
            <a:xfrm>
              <a:off x="5261802" y="1841520"/>
              <a:ext cx="3385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</a:rPr>
                <a:t>+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EE9F47-786F-31FA-333F-23A91B78E171}"/>
                </a:ext>
              </a:extLst>
            </p:cNvPr>
            <p:cNvSpPr/>
            <p:nvPr/>
          </p:nvSpPr>
          <p:spPr>
            <a:xfrm>
              <a:off x="2708758" y="2368294"/>
              <a:ext cx="5444642" cy="47594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/>
                <a:t>3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C1E057-2720-F8F8-430F-E304B013FA6C}"/>
                </a:ext>
              </a:extLst>
            </p:cNvPr>
            <p:cNvSpPr txBox="1"/>
            <p:nvPr/>
          </p:nvSpPr>
          <p:spPr>
            <a:xfrm>
              <a:off x="5261802" y="2375431"/>
              <a:ext cx="3385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</a:rPr>
                <a:t>+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7CD7DB-97D8-CDD0-69C6-1B52B581B833}"/>
                </a:ext>
              </a:extLst>
            </p:cNvPr>
            <p:cNvSpPr/>
            <p:nvPr/>
          </p:nvSpPr>
          <p:spPr>
            <a:xfrm>
              <a:off x="2708758" y="2902205"/>
              <a:ext cx="5444642" cy="47594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/>
                <a:t>4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750995-A762-9D19-206D-5801E1D35EB3}"/>
                </a:ext>
              </a:extLst>
            </p:cNvPr>
            <p:cNvSpPr txBox="1"/>
            <p:nvPr/>
          </p:nvSpPr>
          <p:spPr>
            <a:xfrm>
              <a:off x="5261802" y="2909342"/>
              <a:ext cx="3385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</a:rPr>
                <a:t>+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2F9522F-9B24-4030-33E8-7098E5F9E0FA}"/>
                </a:ext>
              </a:extLst>
            </p:cNvPr>
            <p:cNvSpPr/>
            <p:nvPr/>
          </p:nvSpPr>
          <p:spPr>
            <a:xfrm>
              <a:off x="6675089" y="2516032"/>
              <a:ext cx="360000" cy="172162"/>
            </a:xfrm>
            <a:prstGeom prst="rightArrow">
              <a:avLst>
                <a:gd name="adj1" fmla="val 34053"/>
                <a:gd name="adj2" fmla="val 818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37EC7F-FDF1-38AF-6BA5-DE7B44BC785E}"/>
                </a:ext>
              </a:extLst>
            </p:cNvPr>
            <p:cNvSpPr/>
            <p:nvPr/>
          </p:nvSpPr>
          <p:spPr>
            <a:xfrm rot="16200000">
              <a:off x="6675089" y="29601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0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CHENOT</dc:creator>
  <cp:lastModifiedBy>Quentin CHENOT</cp:lastModifiedBy>
  <cp:revision>8</cp:revision>
  <dcterms:created xsi:type="dcterms:W3CDTF">2024-07-20T09:07:10Z</dcterms:created>
  <dcterms:modified xsi:type="dcterms:W3CDTF">2024-07-20T17:03:58Z</dcterms:modified>
</cp:coreProperties>
</file>