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8B33"/>
    <a:srgbClr val="D15528"/>
    <a:srgbClr val="CA252D"/>
    <a:srgbClr val="8914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2" d="100"/>
          <a:sy n="112" d="100"/>
        </p:scale>
        <p:origin x="-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7C0A7-55BB-0A81-FBF1-19BD80186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22112E-2C1F-948C-6756-8FEAD5090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8C9D16-781B-2559-A26E-E714101C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D787-1AFB-4565-ADE2-4113242087D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4FEB1A-62A1-7680-13B8-F27FE784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8DB60E-82CA-61C2-E3B0-B2CD2584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0F7E-9C74-4B8E-B00E-732A21007B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0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5D19C3-1B76-E407-D2C7-F6C86C53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D3C0C6-A286-98D3-B00C-FD4BC78B6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2895FC-FF9D-B3A0-D7A9-2041E9ED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D787-1AFB-4565-ADE2-4113242087D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A3B4E5-F7E4-0159-FA2D-3A11FDB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E84D0A-7D99-B870-1462-AAD061F4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0F7E-9C74-4B8E-B00E-732A21007B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AC0F81C-36A4-21D5-ACD6-E541A6A93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FB5C36-2228-CB4B-AD0A-7CB42A185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4E4C6A-7930-568B-B6A0-FC1BDCB0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D787-1AFB-4565-ADE2-4113242087D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572113-71D6-C450-BB83-B40EFED3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5DF34A-BDC5-036E-7BB4-DCF74A1C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0F7E-9C74-4B8E-B00E-732A21007B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D631F-0512-24BF-6377-31CA29CB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A38134-C9A4-5FDD-AF5A-0FFD6806C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BC183F-0D40-B003-E16E-03310430D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D787-1AFB-4565-ADE2-4113242087D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49DA99-6F39-81BF-5175-DE7F5498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9BAA79-51DC-BCD0-3CFD-ECF39E81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0F7E-9C74-4B8E-B00E-732A21007B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3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026C4-E650-9F63-582D-DC12F4DB9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8577AF-1725-85B8-375C-EC4BBD554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F9AAB4-90AD-A318-E319-5B9E16B9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D787-1AFB-4565-ADE2-4113242087D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279404-341B-F38B-36B6-3B501326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F1B3E-1390-C142-4FB0-3AF75E0C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0F7E-9C74-4B8E-B00E-732A21007B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08F46-04D7-DA94-6967-3E395AB1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8A3316-F838-A8F5-E5FB-BA7EE037A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B84BD2-3066-C95B-6902-ADCE72704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BBB192-96D7-2677-9793-4D332868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D787-1AFB-4565-ADE2-4113242087D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90BCA9-D7B5-C764-AB1A-A6B6C901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0802E9-93D7-67A1-8127-4EB03507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0F7E-9C74-4B8E-B00E-732A21007B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9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4C7A2-E98B-F3A0-7A40-CC006219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022910-4566-3F99-444C-F68D9AD77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66F92D-7BFE-9668-A724-9EF3B7AF0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62309B1-85EF-DA68-5A53-F07BBD1B8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5C26AA-E3D3-5F97-4640-DC6EC637D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3632FFD-71B3-38D9-D082-1CA577B6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D787-1AFB-4565-ADE2-4113242087D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FA102C-0BE7-D121-396E-14117A97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B3A305-8F29-9339-47A0-1CDBD3E7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0F7E-9C74-4B8E-B00E-732A21007B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1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0EC34-4D74-0B00-8E71-849B2041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69A2902-FA86-80A9-3344-8E78FC35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D787-1AFB-4565-ADE2-4113242087D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E26E0E-5C0E-A526-A992-DAEE3251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94FEBB-CFF1-4F2A-1121-226E6286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0F7E-9C74-4B8E-B00E-732A21007B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5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CAD2C75-A741-2498-CADC-E132BFF5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D787-1AFB-4565-ADE2-4113242087D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E06830C-C838-715B-FA06-4FC5BB5D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765F6A-0647-33E6-5F74-630EE627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0F7E-9C74-4B8E-B00E-732A21007B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0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D62A5-9BDF-4301-CEA1-9F33D07E4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8126D4-5514-52BD-4998-FDF9443E7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352C44-8C03-E187-1085-B00D4C533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E51E53-8486-98A4-5589-201F041A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D787-1AFB-4565-ADE2-4113242087D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A678F7-C743-DC57-BADC-EFBE8091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90727D-844E-B1C1-5BDD-BE0871A8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0F7E-9C74-4B8E-B00E-732A21007B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4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1DDDA-9360-E657-1AFA-124FF9F6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4DE637F-C456-9E72-80CF-284796F73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445122-1852-3FD6-AAB3-9BC83F34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DF038D-CE3B-A1EF-896D-B4656354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D787-1AFB-4565-ADE2-4113242087D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9E7FAB-D803-9CCE-C7C5-30466731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854939-E43F-AC01-12C9-689DE2F4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0F7E-9C74-4B8E-B00E-732A21007B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FF84BF-8E22-E89C-5439-79B215FF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1FC1CD-E907-6EC3-6410-BEDE78237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A44452-E2AD-E151-9FE1-A6E013790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FD787-1AFB-4565-ADE2-4113242087D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4AAB4A-4B3F-07EC-DB20-A0D06566A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86BD3C-0FAA-B684-7E2A-B2B6CA44A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50F7E-9C74-4B8E-B00E-732A21007B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5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B497F87-1603-D8C7-93CA-8D98475DEF23}"/>
              </a:ext>
            </a:extLst>
          </p:cNvPr>
          <p:cNvSpPr txBox="1"/>
          <p:nvPr/>
        </p:nvSpPr>
        <p:spPr>
          <a:xfrm rot="10800000">
            <a:off x="4010978" y="1821646"/>
            <a:ext cx="82885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000" dirty="0">
                <a:latin typeface="Arial" panose="020B0604020202020204" pitchFamily="34" charset="0"/>
                <a:cs typeface="Arial" panose="020B0604020202020204" pitchFamily="34" charset="0"/>
              </a:rPr>
              <a:t>T  </a:t>
            </a:r>
            <a:r>
              <a:rPr lang="fr-FR" sz="210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sz="2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210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2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12CACC-3194-0DDD-5188-10587ABA2643}"/>
              </a:ext>
            </a:extLst>
          </p:cNvPr>
          <p:cNvSpPr/>
          <p:nvPr/>
        </p:nvSpPr>
        <p:spPr>
          <a:xfrm>
            <a:off x="1873504" y="3634248"/>
            <a:ext cx="1630800" cy="22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AE794C-3B39-9269-4C97-3577F9FE34D8}"/>
              </a:ext>
            </a:extLst>
          </p:cNvPr>
          <p:cNvSpPr/>
          <p:nvPr/>
        </p:nvSpPr>
        <p:spPr>
          <a:xfrm>
            <a:off x="1873504" y="4122650"/>
            <a:ext cx="1630800" cy="22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210B8CF-E331-D100-F72D-48736A5DF365}"/>
              </a:ext>
            </a:extLst>
          </p:cNvPr>
          <p:cNvSpPr/>
          <p:nvPr/>
        </p:nvSpPr>
        <p:spPr>
          <a:xfrm>
            <a:off x="1878904" y="4128050"/>
            <a:ext cx="1620000" cy="216000"/>
          </a:xfrm>
          <a:prstGeom prst="roundRect">
            <a:avLst/>
          </a:prstGeom>
          <a:solidFill>
            <a:srgbClr val="89141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FE0A1-308F-8ACC-4C12-AAAD495651D3}"/>
              </a:ext>
            </a:extLst>
          </p:cNvPr>
          <p:cNvSpPr/>
          <p:nvPr/>
        </p:nvSpPr>
        <p:spPr>
          <a:xfrm>
            <a:off x="1873504" y="3130192"/>
            <a:ext cx="1630800" cy="22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D347C8-95A5-25DF-CA93-B8D8AB40B8A8}"/>
              </a:ext>
            </a:extLst>
          </p:cNvPr>
          <p:cNvSpPr/>
          <p:nvPr/>
        </p:nvSpPr>
        <p:spPr>
          <a:xfrm>
            <a:off x="1873504" y="2698144"/>
            <a:ext cx="1630800" cy="22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C051EA7-38DC-821A-1829-F31EBB15A55F}"/>
              </a:ext>
            </a:extLst>
          </p:cNvPr>
          <p:cNvSpPr/>
          <p:nvPr/>
        </p:nvSpPr>
        <p:spPr>
          <a:xfrm>
            <a:off x="2418904" y="2703544"/>
            <a:ext cx="540000" cy="216000"/>
          </a:xfrm>
          <a:prstGeom prst="roundRect">
            <a:avLst/>
          </a:prstGeom>
          <a:solidFill>
            <a:srgbClr val="D48B3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FECF621-49EE-CBB7-54F9-1AF6C3ADD931}"/>
              </a:ext>
            </a:extLst>
          </p:cNvPr>
          <p:cNvSpPr/>
          <p:nvPr/>
        </p:nvSpPr>
        <p:spPr>
          <a:xfrm>
            <a:off x="2238904" y="3133319"/>
            <a:ext cx="900000" cy="216000"/>
          </a:xfrm>
          <a:prstGeom prst="roundRect">
            <a:avLst/>
          </a:prstGeom>
          <a:solidFill>
            <a:srgbClr val="D1552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90E3C1D-015C-5D78-E023-D16A64045083}"/>
              </a:ext>
            </a:extLst>
          </p:cNvPr>
          <p:cNvSpPr/>
          <p:nvPr/>
        </p:nvSpPr>
        <p:spPr>
          <a:xfrm>
            <a:off x="2058904" y="3638753"/>
            <a:ext cx="1260000" cy="216000"/>
          </a:xfrm>
          <a:prstGeom prst="roundRect">
            <a:avLst/>
          </a:prstGeom>
          <a:solidFill>
            <a:srgbClr val="CA252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7C9F7A6-4F56-7DD3-B2F6-B4EC4812B952}"/>
              </a:ext>
            </a:extLst>
          </p:cNvPr>
          <p:cNvSpPr/>
          <p:nvPr/>
        </p:nvSpPr>
        <p:spPr>
          <a:xfrm>
            <a:off x="6312024" y="1821646"/>
            <a:ext cx="1440000" cy="216000"/>
          </a:xfrm>
          <a:prstGeom prst="roundRect">
            <a:avLst/>
          </a:prstGeom>
          <a:solidFill>
            <a:srgbClr val="89141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19712EBF-1E5A-BC00-2640-1547B49626C9}"/>
              </a:ext>
            </a:extLst>
          </p:cNvPr>
          <p:cNvSpPr/>
          <p:nvPr/>
        </p:nvSpPr>
        <p:spPr>
          <a:xfrm>
            <a:off x="6852024" y="479121"/>
            <a:ext cx="360000" cy="216000"/>
          </a:xfrm>
          <a:prstGeom prst="roundRect">
            <a:avLst/>
          </a:prstGeom>
          <a:solidFill>
            <a:srgbClr val="D48B3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08CC5F4-447F-49F6-0380-A3C54091CA70}"/>
              </a:ext>
            </a:extLst>
          </p:cNvPr>
          <p:cNvSpPr/>
          <p:nvPr/>
        </p:nvSpPr>
        <p:spPr>
          <a:xfrm>
            <a:off x="6636080" y="918778"/>
            <a:ext cx="720000" cy="216000"/>
          </a:xfrm>
          <a:prstGeom prst="roundRect">
            <a:avLst/>
          </a:prstGeom>
          <a:solidFill>
            <a:srgbClr val="D1552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F5B1428-A407-FDE8-13AF-DAC89DB60833}"/>
              </a:ext>
            </a:extLst>
          </p:cNvPr>
          <p:cNvSpPr/>
          <p:nvPr/>
        </p:nvSpPr>
        <p:spPr>
          <a:xfrm>
            <a:off x="6456080" y="1424212"/>
            <a:ext cx="1080000" cy="216000"/>
          </a:xfrm>
          <a:prstGeom prst="roundRect">
            <a:avLst/>
          </a:prstGeom>
          <a:solidFill>
            <a:srgbClr val="CA252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985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ISAE-SupAero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CHENOT</dc:creator>
  <cp:lastModifiedBy>Quentin CHENOT</cp:lastModifiedBy>
  <cp:revision>3</cp:revision>
  <dcterms:created xsi:type="dcterms:W3CDTF">2024-06-18T12:36:00Z</dcterms:created>
  <dcterms:modified xsi:type="dcterms:W3CDTF">2024-06-18T14:29:32Z</dcterms:modified>
</cp:coreProperties>
</file>