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59" r:id="rId9"/>
  </p:sldIdLst>
  <p:sldSz cx="5039995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1" autoAdjust="0"/>
    <p:restoredTop sz="94660"/>
  </p:normalViewPr>
  <p:slideViewPr>
    <p:cSldViewPr snapToGrid="0">
      <p:cViewPr>
        <p:scale>
          <a:sx n="25" d="100"/>
          <a:sy n="25" d="100"/>
        </p:scale>
        <p:origin x="10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4713405"/>
            <a:ext cx="37799963" cy="10026815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5126892"/>
            <a:ext cx="37799963" cy="6953434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533356"/>
            <a:ext cx="10867489" cy="2440702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533356"/>
            <a:ext cx="31972468" cy="2440702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5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7180110"/>
            <a:ext cx="43469957" cy="11980175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9273622"/>
            <a:ext cx="43469957" cy="6300091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75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75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7666780"/>
            <a:ext cx="21419979" cy="182736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7666780"/>
            <a:ext cx="21419979" cy="182736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533358"/>
            <a:ext cx="43469957" cy="556675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060106"/>
            <a:ext cx="21321539" cy="3460049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0520155"/>
            <a:ext cx="21321539" cy="15473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060106"/>
            <a:ext cx="21426543" cy="3460049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0520155"/>
            <a:ext cx="21426543" cy="15473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2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920028"/>
            <a:ext cx="16255294" cy="672009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146730"/>
            <a:ext cx="25514975" cy="20466969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8640127"/>
            <a:ext cx="16255294" cy="16006905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920028"/>
            <a:ext cx="16255294" cy="672009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146730"/>
            <a:ext cx="25514975" cy="20466969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8640127"/>
            <a:ext cx="16255294" cy="16006905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533358"/>
            <a:ext cx="4346995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7666780"/>
            <a:ext cx="4346995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26693729"/>
            <a:ext cx="1133998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47CF-B27B-4078-95FD-2A54E4DE8D3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26693729"/>
            <a:ext cx="1700998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26693729"/>
            <a:ext cx="1133998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433">
            <a:extLst>
              <a:ext uri="{FF2B5EF4-FFF2-40B4-BE49-F238E27FC236}">
                <a16:creationId xmlns:a16="http://schemas.microsoft.com/office/drawing/2014/main" id="{934DBE6E-96E1-F4E3-2DC0-71919786EB0B}"/>
              </a:ext>
            </a:extLst>
          </p:cNvPr>
          <p:cNvSpPr/>
          <p:nvPr/>
        </p:nvSpPr>
        <p:spPr>
          <a:xfrm>
            <a:off x="2422963" y="1064000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5" name="Connecteur droit 434">
            <a:extLst>
              <a:ext uri="{FF2B5EF4-FFF2-40B4-BE49-F238E27FC236}">
                <a16:creationId xmlns:a16="http://schemas.microsoft.com/office/drawing/2014/main" id="{B65789C1-E098-347E-8FF5-FA70E6902546}"/>
              </a:ext>
            </a:extLst>
          </p:cNvPr>
          <p:cNvCxnSpPr/>
          <p:nvPr/>
        </p:nvCxnSpPr>
        <p:spPr>
          <a:xfrm>
            <a:off x="3463009" y="11523237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>
            <a:extLst>
              <a:ext uri="{FF2B5EF4-FFF2-40B4-BE49-F238E27FC236}">
                <a16:creationId xmlns:a16="http://schemas.microsoft.com/office/drawing/2014/main" id="{FE8695C7-9B41-8658-8FD2-CA2F874E3958}"/>
              </a:ext>
            </a:extLst>
          </p:cNvPr>
          <p:cNvCxnSpPr>
            <a:cxnSpLocks/>
          </p:cNvCxnSpPr>
          <p:nvPr/>
        </p:nvCxnSpPr>
        <p:spPr>
          <a:xfrm>
            <a:off x="3472191" y="11560188"/>
            <a:ext cx="2617073" cy="354247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BD06167-AA45-A0C0-37F7-0CB70DD018B5}"/>
              </a:ext>
            </a:extLst>
          </p:cNvPr>
          <p:cNvSpPr/>
          <p:nvPr/>
        </p:nvSpPr>
        <p:spPr>
          <a:xfrm>
            <a:off x="2422963" y="488296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0" name="Connecteur droit 449">
            <a:extLst>
              <a:ext uri="{FF2B5EF4-FFF2-40B4-BE49-F238E27FC236}">
                <a16:creationId xmlns:a16="http://schemas.microsoft.com/office/drawing/2014/main" id="{050BD8EB-37E4-6CF1-95E2-FBC2CF6F967E}"/>
              </a:ext>
            </a:extLst>
          </p:cNvPr>
          <p:cNvCxnSpPr/>
          <p:nvPr/>
        </p:nvCxnSpPr>
        <p:spPr>
          <a:xfrm>
            <a:off x="3463009" y="576619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>
            <a:extLst>
              <a:ext uri="{FF2B5EF4-FFF2-40B4-BE49-F238E27FC236}">
                <a16:creationId xmlns:a16="http://schemas.microsoft.com/office/drawing/2014/main" id="{D29513A2-635A-FEEB-4270-F341CDCCA364}"/>
              </a:ext>
            </a:extLst>
          </p:cNvPr>
          <p:cNvCxnSpPr>
            <a:cxnSpLocks/>
          </p:cNvCxnSpPr>
          <p:nvPr/>
        </p:nvCxnSpPr>
        <p:spPr>
          <a:xfrm>
            <a:off x="3463009" y="934561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9D39C3CC-C526-2D64-DF7E-0DD0A53F8D1A}"/>
              </a:ext>
            </a:extLst>
          </p:cNvPr>
          <p:cNvCxnSpPr>
            <a:cxnSpLocks/>
          </p:cNvCxnSpPr>
          <p:nvPr/>
        </p:nvCxnSpPr>
        <p:spPr>
          <a:xfrm>
            <a:off x="3454244" y="5815476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>
            <a:extLst>
              <a:ext uri="{FF2B5EF4-FFF2-40B4-BE49-F238E27FC236}">
                <a16:creationId xmlns:a16="http://schemas.microsoft.com/office/drawing/2014/main" id="{60CA0BF7-B296-F499-6D5D-42E8B16FD787}"/>
              </a:ext>
            </a:extLst>
          </p:cNvPr>
          <p:cNvSpPr/>
          <p:nvPr/>
        </p:nvSpPr>
        <p:spPr>
          <a:xfrm>
            <a:off x="7496024" y="1064000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7" name="Connecteur droit 456">
            <a:extLst>
              <a:ext uri="{FF2B5EF4-FFF2-40B4-BE49-F238E27FC236}">
                <a16:creationId xmlns:a16="http://schemas.microsoft.com/office/drawing/2014/main" id="{A4DDC507-1F47-007D-3634-119EABEF7A87}"/>
              </a:ext>
            </a:extLst>
          </p:cNvPr>
          <p:cNvCxnSpPr/>
          <p:nvPr/>
        </p:nvCxnSpPr>
        <p:spPr>
          <a:xfrm>
            <a:off x="11218732" y="11534191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eur droit 463">
            <a:extLst>
              <a:ext uri="{FF2B5EF4-FFF2-40B4-BE49-F238E27FC236}">
                <a16:creationId xmlns:a16="http://schemas.microsoft.com/office/drawing/2014/main" id="{68176D97-2549-C8F7-B816-D0D06C23A290}"/>
              </a:ext>
            </a:extLst>
          </p:cNvPr>
          <p:cNvCxnSpPr>
            <a:cxnSpLocks/>
          </p:cNvCxnSpPr>
          <p:nvPr/>
        </p:nvCxnSpPr>
        <p:spPr>
          <a:xfrm flipH="1">
            <a:off x="8562368" y="11591275"/>
            <a:ext cx="2626254" cy="35113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>
            <a:extLst>
              <a:ext uri="{FF2B5EF4-FFF2-40B4-BE49-F238E27FC236}">
                <a16:creationId xmlns:a16="http://schemas.microsoft.com/office/drawing/2014/main" id="{5446923E-CD8D-ED64-5401-DBAD59E0551B}"/>
              </a:ext>
            </a:extLst>
          </p:cNvPr>
          <p:cNvSpPr/>
          <p:nvPr/>
        </p:nvSpPr>
        <p:spPr>
          <a:xfrm>
            <a:off x="7496024" y="488296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9" name="Connecteur droit 468">
            <a:extLst>
              <a:ext uri="{FF2B5EF4-FFF2-40B4-BE49-F238E27FC236}">
                <a16:creationId xmlns:a16="http://schemas.microsoft.com/office/drawing/2014/main" id="{681B6770-1D3A-7F9C-2713-F1537B9ACF02}"/>
              </a:ext>
            </a:extLst>
          </p:cNvPr>
          <p:cNvCxnSpPr>
            <a:cxnSpLocks/>
          </p:cNvCxnSpPr>
          <p:nvPr/>
        </p:nvCxnSpPr>
        <p:spPr>
          <a:xfrm>
            <a:off x="8527305" y="6231116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Ellipse 469">
            <a:extLst>
              <a:ext uri="{FF2B5EF4-FFF2-40B4-BE49-F238E27FC236}">
                <a16:creationId xmlns:a16="http://schemas.microsoft.com/office/drawing/2014/main" id="{E99B0FB9-B118-97C9-5EA8-00EC08E70363}"/>
              </a:ext>
            </a:extLst>
          </p:cNvPr>
          <p:cNvSpPr/>
          <p:nvPr/>
        </p:nvSpPr>
        <p:spPr>
          <a:xfrm>
            <a:off x="9634424" y="7317592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A9DC95A2-F689-CE12-78CD-EA41BC96FA21}"/>
              </a:ext>
            </a:extLst>
          </p:cNvPr>
          <p:cNvSpPr/>
          <p:nvPr/>
        </p:nvSpPr>
        <p:spPr>
          <a:xfrm>
            <a:off x="12562494" y="1063229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5" name="Connecteur droit 474">
            <a:extLst>
              <a:ext uri="{FF2B5EF4-FFF2-40B4-BE49-F238E27FC236}">
                <a16:creationId xmlns:a16="http://schemas.microsoft.com/office/drawing/2014/main" id="{4B1CADD0-FF26-1F9C-103B-B159AADA7AE3}"/>
              </a:ext>
            </a:extLst>
          </p:cNvPr>
          <p:cNvCxnSpPr/>
          <p:nvPr/>
        </p:nvCxnSpPr>
        <p:spPr>
          <a:xfrm>
            <a:off x="16285202" y="11526476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>
            <a:extLst>
              <a:ext uri="{FF2B5EF4-FFF2-40B4-BE49-F238E27FC236}">
                <a16:creationId xmlns:a16="http://schemas.microsoft.com/office/drawing/2014/main" id="{BBF30B1C-2797-AE22-14C2-365A70F4D293}"/>
              </a:ext>
            </a:extLst>
          </p:cNvPr>
          <p:cNvCxnSpPr>
            <a:cxnSpLocks/>
          </p:cNvCxnSpPr>
          <p:nvPr/>
        </p:nvCxnSpPr>
        <p:spPr>
          <a:xfrm flipV="1">
            <a:off x="13650378" y="13329876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AD66F00-3B1B-9E7C-D143-A7345AD034DF}"/>
              </a:ext>
            </a:extLst>
          </p:cNvPr>
          <p:cNvSpPr/>
          <p:nvPr/>
        </p:nvSpPr>
        <p:spPr>
          <a:xfrm>
            <a:off x="12562494" y="487524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7" name="Connecteur droit 486">
            <a:extLst>
              <a:ext uri="{FF2B5EF4-FFF2-40B4-BE49-F238E27FC236}">
                <a16:creationId xmlns:a16="http://schemas.microsoft.com/office/drawing/2014/main" id="{990EA0F1-09F1-700D-BF40-0FA52DB17665}"/>
              </a:ext>
            </a:extLst>
          </p:cNvPr>
          <p:cNvCxnSpPr/>
          <p:nvPr/>
        </p:nvCxnSpPr>
        <p:spPr>
          <a:xfrm>
            <a:off x="13602540" y="5758477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eur droit 487">
            <a:extLst>
              <a:ext uri="{FF2B5EF4-FFF2-40B4-BE49-F238E27FC236}">
                <a16:creationId xmlns:a16="http://schemas.microsoft.com/office/drawing/2014/main" id="{6301D064-FFB2-3BA4-969A-55FF1D1E7820}"/>
              </a:ext>
            </a:extLst>
          </p:cNvPr>
          <p:cNvCxnSpPr>
            <a:cxnSpLocks/>
          </p:cNvCxnSpPr>
          <p:nvPr/>
        </p:nvCxnSpPr>
        <p:spPr>
          <a:xfrm>
            <a:off x="13650379" y="757283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id="{609A3737-F2B3-B6CA-64CD-4A94937CB0FF}"/>
              </a:ext>
            </a:extLst>
          </p:cNvPr>
          <p:cNvSpPr/>
          <p:nvPr/>
        </p:nvSpPr>
        <p:spPr>
          <a:xfrm>
            <a:off x="17635555" y="1063229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0" name="Connecteur droit 489">
            <a:extLst>
              <a:ext uri="{FF2B5EF4-FFF2-40B4-BE49-F238E27FC236}">
                <a16:creationId xmlns:a16="http://schemas.microsoft.com/office/drawing/2014/main" id="{4CAE4CED-08AA-4F69-8A0C-E84146CC9EFE}"/>
              </a:ext>
            </a:extLst>
          </p:cNvPr>
          <p:cNvCxnSpPr/>
          <p:nvPr/>
        </p:nvCxnSpPr>
        <p:spPr>
          <a:xfrm>
            <a:off x="18675601" y="1151552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necteur droit 495">
            <a:extLst>
              <a:ext uri="{FF2B5EF4-FFF2-40B4-BE49-F238E27FC236}">
                <a16:creationId xmlns:a16="http://schemas.microsoft.com/office/drawing/2014/main" id="{198C96A0-406B-4B03-4690-168F74B5ECDE}"/>
              </a:ext>
            </a:extLst>
          </p:cNvPr>
          <p:cNvCxnSpPr>
            <a:cxnSpLocks/>
          </p:cNvCxnSpPr>
          <p:nvPr/>
        </p:nvCxnSpPr>
        <p:spPr>
          <a:xfrm>
            <a:off x="18723438" y="13379159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8CBD919A-878B-DB5E-0A29-9A12A13CE83C}"/>
              </a:ext>
            </a:extLst>
          </p:cNvPr>
          <p:cNvSpPr/>
          <p:nvPr/>
        </p:nvSpPr>
        <p:spPr>
          <a:xfrm>
            <a:off x="17635555" y="487524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5" name="Connecteur droit 504">
            <a:extLst>
              <a:ext uri="{FF2B5EF4-FFF2-40B4-BE49-F238E27FC236}">
                <a16:creationId xmlns:a16="http://schemas.microsoft.com/office/drawing/2014/main" id="{161E7D7E-F6C6-CE64-5B84-2D889C58D0E7}"/>
              </a:ext>
            </a:extLst>
          </p:cNvPr>
          <p:cNvCxnSpPr/>
          <p:nvPr/>
        </p:nvCxnSpPr>
        <p:spPr>
          <a:xfrm>
            <a:off x="18675601" y="5758477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>
            <a:extLst>
              <a:ext uri="{FF2B5EF4-FFF2-40B4-BE49-F238E27FC236}">
                <a16:creationId xmlns:a16="http://schemas.microsoft.com/office/drawing/2014/main" id="{1081C247-4635-3D36-0DF0-866C8BCE042C}"/>
              </a:ext>
            </a:extLst>
          </p:cNvPr>
          <p:cNvCxnSpPr>
            <a:cxnSpLocks/>
          </p:cNvCxnSpPr>
          <p:nvPr/>
        </p:nvCxnSpPr>
        <p:spPr>
          <a:xfrm>
            <a:off x="18666836" y="580776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D4F18374-6495-CED9-2C76-B92C5EC5BE51}"/>
              </a:ext>
            </a:extLst>
          </p:cNvPr>
          <p:cNvSpPr/>
          <p:nvPr/>
        </p:nvSpPr>
        <p:spPr>
          <a:xfrm>
            <a:off x="22738409" y="1064000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8" name="Connecteur droit 507">
            <a:extLst>
              <a:ext uri="{FF2B5EF4-FFF2-40B4-BE49-F238E27FC236}">
                <a16:creationId xmlns:a16="http://schemas.microsoft.com/office/drawing/2014/main" id="{DDE9E148-5B9F-2E5C-5058-467DF36A1154}"/>
              </a:ext>
            </a:extLst>
          </p:cNvPr>
          <p:cNvCxnSpPr/>
          <p:nvPr/>
        </p:nvCxnSpPr>
        <p:spPr>
          <a:xfrm>
            <a:off x="23778455" y="11523237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necteur droit 512">
            <a:extLst>
              <a:ext uri="{FF2B5EF4-FFF2-40B4-BE49-F238E27FC236}">
                <a16:creationId xmlns:a16="http://schemas.microsoft.com/office/drawing/2014/main" id="{9009DD8F-5CCF-F493-E05C-16B4CE68EE7C}"/>
              </a:ext>
            </a:extLst>
          </p:cNvPr>
          <p:cNvCxnSpPr>
            <a:cxnSpLocks/>
          </p:cNvCxnSpPr>
          <p:nvPr/>
        </p:nvCxnSpPr>
        <p:spPr>
          <a:xfrm flipV="1">
            <a:off x="23826292" y="11572521"/>
            <a:ext cx="2634825" cy="176506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tangle 521">
            <a:extLst>
              <a:ext uri="{FF2B5EF4-FFF2-40B4-BE49-F238E27FC236}">
                <a16:creationId xmlns:a16="http://schemas.microsoft.com/office/drawing/2014/main" id="{07C82610-FFE4-7EFA-8521-9C722E7E7688}"/>
              </a:ext>
            </a:extLst>
          </p:cNvPr>
          <p:cNvSpPr/>
          <p:nvPr/>
        </p:nvSpPr>
        <p:spPr>
          <a:xfrm>
            <a:off x="22738409" y="488296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3" name="Connecteur droit 522">
            <a:extLst>
              <a:ext uri="{FF2B5EF4-FFF2-40B4-BE49-F238E27FC236}">
                <a16:creationId xmlns:a16="http://schemas.microsoft.com/office/drawing/2014/main" id="{7379B40B-EDA1-51B8-AFC5-4B59E9EF9268}"/>
              </a:ext>
            </a:extLst>
          </p:cNvPr>
          <p:cNvCxnSpPr>
            <a:cxnSpLocks/>
          </p:cNvCxnSpPr>
          <p:nvPr/>
        </p:nvCxnSpPr>
        <p:spPr>
          <a:xfrm>
            <a:off x="23826294" y="7580546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necteur droit 523">
            <a:extLst>
              <a:ext uri="{FF2B5EF4-FFF2-40B4-BE49-F238E27FC236}">
                <a16:creationId xmlns:a16="http://schemas.microsoft.com/office/drawing/2014/main" id="{D25F8B8D-AA18-A0C1-4661-8D7A5A608F69}"/>
              </a:ext>
            </a:extLst>
          </p:cNvPr>
          <p:cNvCxnSpPr/>
          <p:nvPr/>
        </p:nvCxnSpPr>
        <p:spPr>
          <a:xfrm>
            <a:off x="26461117" y="5777146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>
            <a:extLst>
              <a:ext uri="{FF2B5EF4-FFF2-40B4-BE49-F238E27FC236}">
                <a16:creationId xmlns:a16="http://schemas.microsoft.com/office/drawing/2014/main" id="{EA6C0170-617F-B121-F96A-F8153D90438A}"/>
              </a:ext>
            </a:extLst>
          </p:cNvPr>
          <p:cNvSpPr/>
          <p:nvPr/>
        </p:nvSpPr>
        <p:spPr>
          <a:xfrm>
            <a:off x="27811470" y="1064000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7" name="Connecteur droit 526">
            <a:extLst>
              <a:ext uri="{FF2B5EF4-FFF2-40B4-BE49-F238E27FC236}">
                <a16:creationId xmlns:a16="http://schemas.microsoft.com/office/drawing/2014/main" id="{1A84BC8A-1E7E-0E3D-6AC7-97D845C591D0}"/>
              </a:ext>
            </a:extLst>
          </p:cNvPr>
          <p:cNvCxnSpPr>
            <a:cxnSpLocks/>
          </p:cNvCxnSpPr>
          <p:nvPr/>
        </p:nvCxnSpPr>
        <p:spPr>
          <a:xfrm>
            <a:off x="28833985" y="11577140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necteur droit 528">
            <a:extLst>
              <a:ext uri="{FF2B5EF4-FFF2-40B4-BE49-F238E27FC236}">
                <a16:creationId xmlns:a16="http://schemas.microsoft.com/office/drawing/2014/main" id="{3148B9D5-619A-BA82-BC23-91EEDEA9B50E}"/>
              </a:ext>
            </a:extLst>
          </p:cNvPr>
          <p:cNvCxnSpPr/>
          <p:nvPr/>
        </p:nvCxnSpPr>
        <p:spPr>
          <a:xfrm>
            <a:off x="31534178" y="11534191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C55FE35-BCD3-14F2-A10A-2C32FF95F46D}"/>
              </a:ext>
            </a:extLst>
          </p:cNvPr>
          <p:cNvSpPr/>
          <p:nvPr/>
        </p:nvSpPr>
        <p:spPr>
          <a:xfrm>
            <a:off x="27811470" y="488296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1" name="Connecteur droit 540">
            <a:extLst>
              <a:ext uri="{FF2B5EF4-FFF2-40B4-BE49-F238E27FC236}">
                <a16:creationId xmlns:a16="http://schemas.microsoft.com/office/drawing/2014/main" id="{C2ADA640-C0E1-DAD8-5BF5-106C164C00B0}"/>
              </a:ext>
            </a:extLst>
          </p:cNvPr>
          <p:cNvCxnSpPr>
            <a:cxnSpLocks/>
          </p:cNvCxnSpPr>
          <p:nvPr/>
        </p:nvCxnSpPr>
        <p:spPr>
          <a:xfrm>
            <a:off x="28833985" y="5820095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Connecteur droit 541">
            <a:extLst>
              <a:ext uri="{FF2B5EF4-FFF2-40B4-BE49-F238E27FC236}">
                <a16:creationId xmlns:a16="http://schemas.microsoft.com/office/drawing/2014/main" id="{7B4581ED-F550-653A-E1AF-68420DF8CD25}"/>
              </a:ext>
            </a:extLst>
          </p:cNvPr>
          <p:cNvCxnSpPr>
            <a:cxnSpLocks/>
          </p:cNvCxnSpPr>
          <p:nvPr/>
        </p:nvCxnSpPr>
        <p:spPr>
          <a:xfrm flipV="1">
            <a:off x="28899354" y="7580546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>
            <a:extLst>
              <a:ext uri="{FF2B5EF4-FFF2-40B4-BE49-F238E27FC236}">
                <a16:creationId xmlns:a16="http://schemas.microsoft.com/office/drawing/2014/main" id="{66DD1935-8418-2AE5-E77E-FBB1DB45AD44}"/>
              </a:ext>
            </a:extLst>
          </p:cNvPr>
          <p:cNvSpPr/>
          <p:nvPr/>
        </p:nvSpPr>
        <p:spPr>
          <a:xfrm>
            <a:off x="32877940" y="1063229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1" name="Connecteur droit 550">
            <a:extLst>
              <a:ext uri="{FF2B5EF4-FFF2-40B4-BE49-F238E27FC236}">
                <a16:creationId xmlns:a16="http://schemas.microsoft.com/office/drawing/2014/main" id="{96851163-2E57-E4CF-9D9B-5B01AFB987C0}"/>
              </a:ext>
            </a:extLst>
          </p:cNvPr>
          <p:cNvCxnSpPr>
            <a:cxnSpLocks/>
          </p:cNvCxnSpPr>
          <p:nvPr/>
        </p:nvCxnSpPr>
        <p:spPr>
          <a:xfrm>
            <a:off x="33917986" y="1509494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necteur droit 552">
            <a:extLst>
              <a:ext uri="{FF2B5EF4-FFF2-40B4-BE49-F238E27FC236}">
                <a16:creationId xmlns:a16="http://schemas.microsoft.com/office/drawing/2014/main" id="{F535F10D-5D2F-FCF8-AF8B-55BD6780F1DF}"/>
              </a:ext>
            </a:extLst>
          </p:cNvPr>
          <p:cNvCxnSpPr>
            <a:cxnSpLocks/>
          </p:cNvCxnSpPr>
          <p:nvPr/>
        </p:nvCxnSpPr>
        <p:spPr>
          <a:xfrm>
            <a:off x="33891689" y="11560188"/>
            <a:ext cx="2652552" cy="353475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D8FD9B1-7772-D2F7-B435-0BA3B581E5EF}"/>
              </a:ext>
            </a:extLst>
          </p:cNvPr>
          <p:cNvSpPr/>
          <p:nvPr/>
        </p:nvSpPr>
        <p:spPr>
          <a:xfrm>
            <a:off x="32877940" y="487524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9" name="Connecteur droit 558">
            <a:extLst>
              <a:ext uri="{FF2B5EF4-FFF2-40B4-BE49-F238E27FC236}">
                <a16:creationId xmlns:a16="http://schemas.microsoft.com/office/drawing/2014/main" id="{1B8F7BA5-583B-ED8B-B4A8-E924AF63E5EF}"/>
              </a:ext>
            </a:extLst>
          </p:cNvPr>
          <p:cNvCxnSpPr/>
          <p:nvPr/>
        </p:nvCxnSpPr>
        <p:spPr>
          <a:xfrm>
            <a:off x="36600648" y="5769431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Connecteur droit 559">
            <a:extLst>
              <a:ext uri="{FF2B5EF4-FFF2-40B4-BE49-F238E27FC236}">
                <a16:creationId xmlns:a16="http://schemas.microsoft.com/office/drawing/2014/main" id="{8D9A95D3-2963-AA51-6498-C619DD84F712}"/>
              </a:ext>
            </a:extLst>
          </p:cNvPr>
          <p:cNvCxnSpPr>
            <a:cxnSpLocks/>
          </p:cNvCxnSpPr>
          <p:nvPr/>
        </p:nvCxnSpPr>
        <p:spPr>
          <a:xfrm>
            <a:off x="33917986" y="9337902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Connecteur droit 560">
            <a:extLst>
              <a:ext uri="{FF2B5EF4-FFF2-40B4-BE49-F238E27FC236}">
                <a16:creationId xmlns:a16="http://schemas.microsoft.com/office/drawing/2014/main" id="{F57653A3-DCB3-120B-905E-AC6F47532CFA}"/>
              </a:ext>
            </a:extLst>
          </p:cNvPr>
          <p:cNvCxnSpPr>
            <a:cxnSpLocks/>
          </p:cNvCxnSpPr>
          <p:nvPr/>
        </p:nvCxnSpPr>
        <p:spPr>
          <a:xfrm>
            <a:off x="33909221" y="580776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Rectangle 561">
            <a:extLst>
              <a:ext uri="{FF2B5EF4-FFF2-40B4-BE49-F238E27FC236}">
                <a16:creationId xmlns:a16="http://schemas.microsoft.com/office/drawing/2014/main" id="{9431079F-FB53-00CF-EDB0-E0C0371F4ED5}"/>
              </a:ext>
            </a:extLst>
          </p:cNvPr>
          <p:cNvSpPr/>
          <p:nvPr/>
        </p:nvSpPr>
        <p:spPr>
          <a:xfrm>
            <a:off x="37951001" y="1063229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0" name="Connecteur droit 569">
            <a:extLst>
              <a:ext uri="{FF2B5EF4-FFF2-40B4-BE49-F238E27FC236}">
                <a16:creationId xmlns:a16="http://schemas.microsoft.com/office/drawing/2014/main" id="{F067768D-21AE-049A-5510-86D520512070}"/>
              </a:ext>
            </a:extLst>
          </p:cNvPr>
          <p:cNvCxnSpPr>
            <a:cxnSpLocks/>
          </p:cNvCxnSpPr>
          <p:nvPr/>
        </p:nvCxnSpPr>
        <p:spPr>
          <a:xfrm>
            <a:off x="38991047" y="1509494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Connecteur droit 572">
            <a:extLst>
              <a:ext uri="{FF2B5EF4-FFF2-40B4-BE49-F238E27FC236}">
                <a16:creationId xmlns:a16="http://schemas.microsoft.com/office/drawing/2014/main" id="{AC2DDF17-6B8A-884C-4517-0D197334670D}"/>
              </a:ext>
            </a:extLst>
          </p:cNvPr>
          <p:cNvCxnSpPr>
            <a:cxnSpLocks/>
          </p:cNvCxnSpPr>
          <p:nvPr/>
        </p:nvCxnSpPr>
        <p:spPr>
          <a:xfrm flipH="1">
            <a:off x="39017345" y="11583560"/>
            <a:ext cx="2626254" cy="35113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ectangle 576">
            <a:extLst>
              <a:ext uri="{FF2B5EF4-FFF2-40B4-BE49-F238E27FC236}">
                <a16:creationId xmlns:a16="http://schemas.microsoft.com/office/drawing/2014/main" id="{DE9834B3-185E-4FC6-92D3-61A98BBB31EA}"/>
              </a:ext>
            </a:extLst>
          </p:cNvPr>
          <p:cNvSpPr/>
          <p:nvPr/>
        </p:nvSpPr>
        <p:spPr>
          <a:xfrm>
            <a:off x="37951001" y="487524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8" name="Connecteur droit 577">
            <a:extLst>
              <a:ext uri="{FF2B5EF4-FFF2-40B4-BE49-F238E27FC236}">
                <a16:creationId xmlns:a16="http://schemas.microsoft.com/office/drawing/2014/main" id="{F72F1FB3-2A64-0948-9458-5397A6CBD2D2}"/>
              </a:ext>
            </a:extLst>
          </p:cNvPr>
          <p:cNvCxnSpPr>
            <a:cxnSpLocks/>
          </p:cNvCxnSpPr>
          <p:nvPr/>
        </p:nvCxnSpPr>
        <p:spPr>
          <a:xfrm>
            <a:off x="38991047" y="8922262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Ellipse 578">
            <a:extLst>
              <a:ext uri="{FF2B5EF4-FFF2-40B4-BE49-F238E27FC236}">
                <a16:creationId xmlns:a16="http://schemas.microsoft.com/office/drawing/2014/main" id="{E27A3358-4B92-8DD8-933F-45FD0FD91CEE}"/>
              </a:ext>
            </a:extLst>
          </p:cNvPr>
          <p:cNvSpPr/>
          <p:nvPr/>
        </p:nvSpPr>
        <p:spPr>
          <a:xfrm>
            <a:off x="40071357" y="7320831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0C1D2305-19B5-9286-4EA6-A1014AF2C261}"/>
              </a:ext>
            </a:extLst>
          </p:cNvPr>
          <p:cNvSpPr/>
          <p:nvPr/>
        </p:nvSpPr>
        <p:spPr>
          <a:xfrm>
            <a:off x="2422963" y="16381617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1" name="Connecteur droit 580">
            <a:extLst>
              <a:ext uri="{FF2B5EF4-FFF2-40B4-BE49-F238E27FC236}">
                <a16:creationId xmlns:a16="http://schemas.microsoft.com/office/drawing/2014/main" id="{35E9839E-859E-2A33-0630-8F9F50A9324A}"/>
              </a:ext>
            </a:extLst>
          </p:cNvPr>
          <p:cNvCxnSpPr/>
          <p:nvPr/>
        </p:nvCxnSpPr>
        <p:spPr>
          <a:xfrm>
            <a:off x="3463009" y="17264849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necteur droit 590">
            <a:extLst>
              <a:ext uri="{FF2B5EF4-FFF2-40B4-BE49-F238E27FC236}">
                <a16:creationId xmlns:a16="http://schemas.microsoft.com/office/drawing/2014/main" id="{1A6DF347-ACE8-EA3C-7BC7-7B1406BE29C5}"/>
              </a:ext>
            </a:extLst>
          </p:cNvPr>
          <p:cNvCxnSpPr>
            <a:cxnSpLocks/>
          </p:cNvCxnSpPr>
          <p:nvPr/>
        </p:nvCxnSpPr>
        <p:spPr>
          <a:xfrm flipH="1">
            <a:off x="3489307" y="17332887"/>
            <a:ext cx="2626254" cy="35113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Rectangle 594">
            <a:extLst>
              <a:ext uri="{FF2B5EF4-FFF2-40B4-BE49-F238E27FC236}">
                <a16:creationId xmlns:a16="http://schemas.microsoft.com/office/drawing/2014/main" id="{ED56DF76-4BA0-35A0-FA38-95E7B1E51508}"/>
              </a:ext>
            </a:extLst>
          </p:cNvPr>
          <p:cNvSpPr/>
          <p:nvPr/>
        </p:nvSpPr>
        <p:spPr>
          <a:xfrm>
            <a:off x="7496024" y="16381617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9" name="Connecteur droit 598">
            <a:extLst>
              <a:ext uri="{FF2B5EF4-FFF2-40B4-BE49-F238E27FC236}">
                <a16:creationId xmlns:a16="http://schemas.microsoft.com/office/drawing/2014/main" id="{A5242EBC-4A0B-41C7-FC26-90E39A05BC46}"/>
              </a:ext>
            </a:extLst>
          </p:cNvPr>
          <p:cNvCxnSpPr/>
          <p:nvPr/>
        </p:nvCxnSpPr>
        <p:spPr>
          <a:xfrm>
            <a:off x="11218732" y="17275803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CDFD145C-ED26-8B92-F657-E43961F32D86}"/>
              </a:ext>
            </a:extLst>
          </p:cNvPr>
          <p:cNvCxnSpPr>
            <a:cxnSpLocks/>
          </p:cNvCxnSpPr>
          <p:nvPr/>
        </p:nvCxnSpPr>
        <p:spPr>
          <a:xfrm>
            <a:off x="8509773" y="17309515"/>
            <a:ext cx="2652552" cy="353475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angle 609">
            <a:extLst>
              <a:ext uri="{FF2B5EF4-FFF2-40B4-BE49-F238E27FC236}">
                <a16:creationId xmlns:a16="http://schemas.microsoft.com/office/drawing/2014/main" id="{8CC49893-F6E3-C4EF-27F4-3A083C274656}"/>
              </a:ext>
            </a:extLst>
          </p:cNvPr>
          <p:cNvSpPr/>
          <p:nvPr/>
        </p:nvSpPr>
        <p:spPr>
          <a:xfrm>
            <a:off x="12562494" y="163739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1" name="Connecteur droit 610">
            <a:extLst>
              <a:ext uri="{FF2B5EF4-FFF2-40B4-BE49-F238E27FC236}">
                <a16:creationId xmlns:a16="http://schemas.microsoft.com/office/drawing/2014/main" id="{D27F9A07-83D1-4AF7-0C41-C197B71F1917}"/>
              </a:ext>
            </a:extLst>
          </p:cNvPr>
          <p:cNvCxnSpPr/>
          <p:nvPr/>
        </p:nvCxnSpPr>
        <p:spPr>
          <a:xfrm>
            <a:off x="13602540" y="1725713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>
            <a:extLst>
              <a:ext uri="{FF2B5EF4-FFF2-40B4-BE49-F238E27FC236}">
                <a16:creationId xmlns:a16="http://schemas.microsoft.com/office/drawing/2014/main" id="{047F3F83-5AFC-7D47-6BB8-BA77A08FB7CE}"/>
              </a:ext>
            </a:extLst>
          </p:cNvPr>
          <p:cNvCxnSpPr>
            <a:cxnSpLocks/>
          </p:cNvCxnSpPr>
          <p:nvPr/>
        </p:nvCxnSpPr>
        <p:spPr>
          <a:xfrm>
            <a:off x="13593775" y="1730641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Rectangle 624">
            <a:extLst>
              <a:ext uri="{FF2B5EF4-FFF2-40B4-BE49-F238E27FC236}">
                <a16:creationId xmlns:a16="http://schemas.microsoft.com/office/drawing/2014/main" id="{76072B88-C70A-A454-ED5F-ED0D9A36876A}"/>
              </a:ext>
            </a:extLst>
          </p:cNvPr>
          <p:cNvSpPr/>
          <p:nvPr/>
        </p:nvSpPr>
        <p:spPr>
          <a:xfrm>
            <a:off x="17635555" y="163739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6" name="Connecteur droit 625">
            <a:extLst>
              <a:ext uri="{FF2B5EF4-FFF2-40B4-BE49-F238E27FC236}">
                <a16:creationId xmlns:a16="http://schemas.microsoft.com/office/drawing/2014/main" id="{11606093-D0F9-F6B6-E2DD-6D66A7BD2D4A}"/>
              </a:ext>
            </a:extLst>
          </p:cNvPr>
          <p:cNvCxnSpPr/>
          <p:nvPr/>
        </p:nvCxnSpPr>
        <p:spPr>
          <a:xfrm>
            <a:off x="18675601" y="1725713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>
            <a:extLst>
              <a:ext uri="{FF2B5EF4-FFF2-40B4-BE49-F238E27FC236}">
                <a16:creationId xmlns:a16="http://schemas.microsoft.com/office/drawing/2014/main" id="{B049A2E3-DBB2-B0D5-9862-D8722B448396}"/>
              </a:ext>
            </a:extLst>
          </p:cNvPr>
          <p:cNvCxnSpPr>
            <a:cxnSpLocks/>
          </p:cNvCxnSpPr>
          <p:nvPr/>
        </p:nvCxnSpPr>
        <p:spPr>
          <a:xfrm>
            <a:off x="18675601" y="20836559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Rectangle 639">
            <a:extLst>
              <a:ext uri="{FF2B5EF4-FFF2-40B4-BE49-F238E27FC236}">
                <a16:creationId xmlns:a16="http://schemas.microsoft.com/office/drawing/2014/main" id="{12A4E2FD-F8A3-3ED0-4E68-68B0211DBBA0}"/>
              </a:ext>
            </a:extLst>
          </p:cNvPr>
          <p:cNvSpPr/>
          <p:nvPr/>
        </p:nvSpPr>
        <p:spPr>
          <a:xfrm>
            <a:off x="22738409" y="16381617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4" name="Connecteur droit 643">
            <a:extLst>
              <a:ext uri="{FF2B5EF4-FFF2-40B4-BE49-F238E27FC236}">
                <a16:creationId xmlns:a16="http://schemas.microsoft.com/office/drawing/2014/main" id="{B39F4AD3-6416-ED4C-D6DD-652AD4D4CCC0}"/>
              </a:ext>
            </a:extLst>
          </p:cNvPr>
          <p:cNvCxnSpPr/>
          <p:nvPr/>
        </p:nvCxnSpPr>
        <p:spPr>
          <a:xfrm>
            <a:off x="26461117" y="17275803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eur droit 647">
            <a:extLst>
              <a:ext uri="{FF2B5EF4-FFF2-40B4-BE49-F238E27FC236}">
                <a16:creationId xmlns:a16="http://schemas.microsoft.com/office/drawing/2014/main" id="{87D994C8-34F5-CD23-CFCC-C3D8117602FA}"/>
              </a:ext>
            </a:extLst>
          </p:cNvPr>
          <p:cNvCxnSpPr>
            <a:cxnSpLocks/>
          </p:cNvCxnSpPr>
          <p:nvPr/>
        </p:nvCxnSpPr>
        <p:spPr>
          <a:xfrm>
            <a:off x="23778455" y="20844274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Rectangle 654">
            <a:extLst>
              <a:ext uri="{FF2B5EF4-FFF2-40B4-BE49-F238E27FC236}">
                <a16:creationId xmlns:a16="http://schemas.microsoft.com/office/drawing/2014/main" id="{079FEF7E-4BF5-813A-DC34-C7F706498985}"/>
              </a:ext>
            </a:extLst>
          </p:cNvPr>
          <p:cNvSpPr/>
          <p:nvPr/>
        </p:nvSpPr>
        <p:spPr>
          <a:xfrm>
            <a:off x="27811470" y="16381617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9" name="Connecteur droit 658">
            <a:extLst>
              <a:ext uri="{FF2B5EF4-FFF2-40B4-BE49-F238E27FC236}">
                <a16:creationId xmlns:a16="http://schemas.microsoft.com/office/drawing/2014/main" id="{03FB3D43-7A0E-FB18-1917-52709AA92078}"/>
              </a:ext>
            </a:extLst>
          </p:cNvPr>
          <p:cNvCxnSpPr/>
          <p:nvPr/>
        </p:nvCxnSpPr>
        <p:spPr>
          <a:xfrm>
            <a:off x="31534178" y="17275803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necteur droit 663">
            <a:extLst>
              <a:ext uri="{FF2B5EF4-FFF2-40B4-BE49-F238E27FC236}">
                <a16:creationId xmlns:a16="http://schemas.microsoft.com/office/drawing/2014/main" id="{F2C1F232-6D90-0070-6855-20EBE20FFAF1}"/>
              </a:ext>
            </a:extLst>
          </p:cNvPr>
          <p:cNvCxnSpPr>
            <a:cxnSpLocks/>
          </p:cNvCxnSpPr>
          <p:nvPr/>
        </p:nvCxnSpPr>
        <p:spPr>
          <a:xfrm>
            <a:off x="28842751" y="17314133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Rectangle 669">
            <a:extLst>
              <a:ext uri="{FF2B5EF4-FFF2-40B4-BE49-F238E27FC236}">
                <a16:creationId xmlns:a16="http://schemas.microsoft.com/office/drawing/2014/main" id="{8759C3F1-26B1-EDDC-5D43-8F29451BCAE5}"/>
              </a:ext>
            </a:extLst>
          </p:cNvPr>
          <p:cNvSpPr/>
          <p:nvPr/>
        </p:nvSpPr>
        <p:spPr>
          <a:xfrm>
            <a:off x="32877940" y="163739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9" name="Connecteur droit 678">
            <a:extLst>
              <a:ext uri="{FF2B5EF4-FFF2-40B4-BE49-F238E27FC236}">
                <a16:creationId xmlns:a16="http://schemas.microsoft.com/office/drawing/2014/main" id="{49AB68C0-D5B2-31F1-6C04-C4F0BC5036A4}"/>
              </a:ext>
            </a:extLst>
          </p:cNvPr>
          <p:cNvCxnSpPr>
            <a:cxnSpLocks/>
          </p:cNvCxnSpPr>
          <p:nvPr/>
        </p:nvCxnSpPr>
        <p:spPr>
          <a:xfrm>
            <a:off x="33909221" y="1730641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Connecteur droit 679">
            <a:extLst>
              <a:ext uri="{FF2B5EF4-FFF2-40B4-BE49-F238E27FC236}">
                <a16:creationId xmlns:a16="http://schemas.microsoft.com/office/drawing/2014/main" id="{941C73C4-E629-F947-6424-FCF91BFFD945}"/>
              </a:ext>
            </a:extLst>
          </p:cNvPr>
          <p:cNvCxnSpPr>
            <a:cxnSpLocks/>
          </p:cNvCxnSpPr>
          <p:nvPr/>
        </p:nvCxnSpPr>
        <p:spPr>
          <a:xfrm>
            <a:off x="33891689" y="17301800"/>
            <a:ext cx="2652552" cy="353475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Rectangle 684">
            <a:extLst>
              <a:ext uri="{FF2B5EF4-FFF2-40B4-BE49-F238E27FC236}">
                <a16:creationId xmlns:a16="http://schemas.microsoft.com/office/drawing/2014/main" id="{8988DF3E-C73F-3544-BBA4-E1346AEB86BE}"/>
              </a:ext>
            </a:extLst>
          </p:cNvPr>
          <p:cNvSpPr/>
          <p:nvPr/>
        </p:nvSpPr>
        <p:spPr>
          <a:xfrm>
            <a:off x="37951001" y="163739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4" name="Connecteur droit 693">
            <a:extLst>
              <a:ext uri="{FF2B5EF4-FFF2-40B4-BE49-F238E27FC236}">
                <a16:creationId xmlns:a16="http://schemas.microsoft.com/office/drawing/2014/main" id="{045EF5A1-81BD-2DF1-5D54-115D67A768E3}"/>
              </a:ext>
            </a:extLst>
          </p:cNvPr>
          <p:cNvCxnSpPr>
            <a:cxnSpLocks/>
          </p:cNvCxnSpPr>
          <p:nvPr/>
        </p:nvCxnSpPr>
        <p:spPr>
          <a:xfrm>
            <a:off x="38982282" y="1730641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>
            <a:extLst>
              <a:ext uri="{FF2B5EF4-FFF2-40B4-BE49-F238E27FC236}">
                <a16:creationId xmlns:a16="http://schemas.microsoft.com/office/drawing/2014/main" id="{51F84443-E52C-796C-E7F7-A02EA0FBBCE3}"/>
              </a:ext>
            </a:extLst>
          </p:cNvPr>
          <p:cNvCxnSpPr>
            <a:cxnSpLocks/>
          </p:cNvCxnSpPr>
          <p:nvPr/>
        </p:nvCxnSpPr>
        <p:spPr>
          <a:xfrm flipH="1">
            <a:off x="39017345" y="17325172"/>
            <a:ext cx="2626254" cy="35113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Rectangle 700">
            <a:extLst>
              <a:ext uri="{FF2B5EF4-FFF2-40B4-BE49-F238E27FC236}">
                <a16:creationId xmlns:a16="http://schemas.microsoft.com/office/drawing/2014/main" id="{D08669A6-0019-D569-D5DB-DDD501F3A3EA}"/>
              </a:ext>
            </a:extLst>
          </p:cNvPr>
          <p:cNvSpPr/>
          <p:nvPr/>
        </p:nvSpPr>
        <p:spPr>
          <a:xfrm>
            <a:off x="43111376" y="16418204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2" name="Connecteur droit 701">
            <a:extLst>
              <a:ext uri="{FF2B5EF4-FFF2-40B4-BE49-F238E27FC236}">
                <a16:creationId xmlns:a16="http://schemas.microsoft.com/office/drawing/2014/main" id="{777C7926-BEEF-C138-A140-FA7A843566CE}"/>
              </a:ext>
            </a:extLst>
          </p:cNvPr>
          <p:cNvCxnSpPr/>
          <p:nvPr/>
        </p:nvCxnSpPr>
        <p:spPr>
          <a:xfrm>
            <a:off x="44151422" y="17301436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necteur droit 702">
            <a:extLst>
              <a:ext uri="{FF2B5EF4-FFF2-40B4-BE49-F238E27FC236}">
                <a16:creationId xmlns:a16="http://schemas.microsoft.com/office/drawing/2014/main" id="{4A733468-495A-E875-A603-E0C1B2F8724D}"/>
              </a:ext>
            </a:extLst>
          </p:cNvPr>
          <p:cNvCxnSpPr>
            <a:cxnSpLocks/>
          </p:cNvCxnSpPr>
          <p:nvPr/>
        </p:nvCxnSpPr>
        <p:spPr>
          <a:xfrm>
            <a:off x="44133891" y="17355339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Connecteur droit 703">
            <a:extLst>
              <a:ext uri="{FF2B5EF4-FFF2-40B4-BE49-F238E27FC236}">
                <a16:creationId xmlns:a16="http://schemas.microsoft.com/office/drawing/2014/main" id="{C97E4656-B7FF-1C6C-BD13-014AF14FC2C7}"/>
              </a:ext>
            </a:extLst>
          </p:cNvPr>
          <p:cNvCxnSpPr>
            <a:cxnSpLocks/>
          </p:cNvCxnSpPr>
          <p:nvPr/>
        </p:nvCxnSpPr>
        <p:spPr>
          <a:xfrm>
            <a:off x="44199261" y="19115790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>
            <a:extLst>
              <a:ext uri="{FF2B5EF4-FFF2-40B4-BE49-F238E27FC236}">
                <a16:creationId xmlns:a16="http://schemas.microsoft.com/office/drawing/2014/main" id="{B3A2BADC-2C5B-E6BA-FDF7-392A99862A91}"/>
              </a:ext>
            </a:extLst>
          </p:cNvPr>
          <p:cNvCxnSpPr/>
          <p:nvPr/>
        </p:nvCxnSpPr>
        <p:spPr>
          <a:xfrm>
            <a:off x="46834084" y="1731239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necteur droit 705">
            <a:extLst>
              <a:ext uri="{FF2B5EF4-FFF2-40B4-BE49-F238E27FC236}">
                <a16:creationId xmlns:a16="http://schemas.microsoft.com/office/drawing/2014/main" id="{C4E892D1-04E7-DF0B-DF59-C54E783D3232}"/>
              </a:ext>
            </a:extLst>
          </p:cNvPr>
          <p:cNvCxnSpPr>
            <a:cxnSpLocks/>
          </p:cNvCxnSpPr>
          <p:nvPr/>
        </p:nvCxnSpPr>
        <p:spPr>
          <a:xfrm flipV="1">
            <a:off x="44199260" y="19115790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B92546AA-EDD0-6E5A-060E-ECE80CDD0C89}"/>
              </a:ext>
            </a:extLst>
          </p:cNvPr>
          <p:cNvCxnSpPr>
            <a:cxnSpLocks/>
          </p:cNvCxnSpPr>
          <p:nvPr/>
        </p:nvCxnSpPr>
        <p:spPr>
          <a:xfrm flipV="1">
            <a:off x="44199259" y="17350720"/>
            <a:ext cx="2634825" cy="176506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Connecteur droit 707">
            <a:extLst>
              <a:ext uri="{FF2B5EF4-FFF2-40B4-BE49-F238E27FC236}">
                <a16:creationId xmlns:a16="http://schemas.microsoft.com/office/drawing/2014/main" id="{8BABA9F3-A270-02B4-6B1A-52D5F3E6BA5F}"/>
              </a:ext>
            </a:extLst>
          </p:cNvPr>
          <p:cNvCxnSpPr>
            <a:cxnSpLocks/>
          </p:cNvCxnSpPr>
          <p:nvPr/>
        </p:nvCxnSpPr>
        <p:spPr>
          <a:xfrm>
            <a:off x="44199259" y="19165073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>
            <a:extLst>
              <a:ext uri="{FF2B5EF4-FFF2-40B4-BE49-F238E27FC236}">
                <a16:creationId xmlns:a16="http://schemas.microsoft.com/office/drawing/2014/main" id="{D3F0186E-807C-88C2-57BB-107FE290BCAC}"/>
              </a:ext>
            </a:extLst>
          </p:cNvPr>
          <p:cNvCxnSpPr>
            <a:cxnSpLocks/>
          </p:cNvCxnSpPr>
          <p:nvPr/>
        </p:nvCxnSpPr>
        <p:spPr>
          <a:xfrm>
            <a:off x="44151422" y="2088086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871E1532-5C9B-E713-19EF-5EA8C6137870}"/>
              </a:ext>
            </a:extLst>
          </p:cNvPr>
          <p:cNvCxnSpPr>
            <a:cxnSpLocks/>
          </p:cNvCxnSpPr>
          <p:nvPr/>
        </p:nvCxnSpPr>
        <p:spPr>
          <a:xfrm>
            <a:off x="44142657" y="17350720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>
            <a:extLst>
              <a:ext uri="{FF2B5EF4-FFF2-40B4-BE49-F238E27FC236}">
                <a16:creationId xmlns:a16="http://schemas.microsoft.com/office/drawing/2014/main" id="{D31BB021-397E-7ABF-BD10-F6546C552673}"/>
              </a:ext>
            </a:extLst>
          </p:cNvPr>
          <p:cNvCxnSpPr>
            <a:cxnSpLocks/>
          </p:cNvCxnSpPr>
          <p:nvPr/>
        </p:nvCxnSpPr>
        <p:spPr>
          <a:xfrm>
            <a:off x="44125125" y="17346102"/>
            <a:ext cx="2652552" cy="353475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AFDA096B-5920-B29D-3E70-52CBC58D1A7B}"/>
              </a:ext>
            </a:extLst>
          </p:cNvPr>
          <p:cNvCxnSpPr>
            <a:cxnSpLocks/>
          </p:cNvCxnSpPr>
          <p:nvPr/>
        </p:nvCxnSpPr>
        <p:spPr>
          <a:xfrm flipH="1">
            <a:off x="44177720" y="17369474"/>
            <a:ext cx="2626254" cy="35113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6B8D253F-7B33-C229-5053-4A4BC4E63EA2}"/>
              </a:ext>
            </a:extLst>
          </p:cNvPr>
          <p:cNvSpPr/>
          <p:nvPr/>
        </p:nvSpPr>
        <p:spPr>
          <a:xfrm>
            <a:off x="45260288" y="17981254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Ellipse 713">
            <a:extLst>
              <a:ext uri="{FF2B5EF4-FFF2-40B4-BE49-F238E27FC236}">
                <a16:creationId xmlns:a16="http://schemas.microsoft.com/office/drawing/2014/main" id="{5C2817A1-3C9D-3D10-5685-1B991E8D01A1}"/>
              </a:ext>
            </a:extLst>
          </p:cNvPr>
          <p:cNvSpPr/>
          <p:nvPr/>
        </p:nvSpPr>
        <p:spPr>
          <a:xfrm>
            <a:off x="45238847" y="19765488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Ellipse 714">
            <a:extLst>
              <a:ext uri="{FF2B5EF4-FFF2-40B4-BE49-F238E27FC236}">
                <a16:creationId xmlns:a16="http://schemas.microsoft.com/office/drawing/2014/main" id="{310750B9-5A4D-603E-E128-8D07F5A9F6F9}"/>
              </a:ext>
            </a:extLst>
          </p:cNvPr>
          <p:cNvSpPr/>
          <p:nvPr/>
        </p:nvSpPr>
        <p:spPr>
          <a:xfrm>
            <a:off x="45268011" y="18856723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B213D723-6530-517F-7929-04C383D12A88}"/>
              </a:ext>
            </a:extLst>
          </p:cNvPr>
          <p:cNvCxnSpPr/>
          <p:nvPr/>
        </p:nvCxnSpPr>
        <p:spPr>
          <a:xfrm>
            <a:off x="21328153" y="5789845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35DFA8E3-0AEC-606F-0F30-CF58ECB5C918}"/>
              </a:ext>
            </a:extLst>
          </p:cNvPr>
          <p:cNvCxnSpPr>
            <a:cxnSpLocks/>
          </p:cNvCxnSpPr>
          <p:nvPr/>
        </p:nvCxnSpPr>
        <p:spPr>
          <a:xfrm>
            <a:off x="18645491" y="9358316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" name="Rectangle 869">
            <a:extLst>
              <a:ext uri="{FF2B5EF4-FFF2-40B4-BE49-F238E27FC236}">
                <a16:creationId xmlns:a16="http://schemas.microsoft.com/office/drawing/2014/main" id="{83DF5381-E608-6B6F-736B-96C6090FA377}"/>
              </a:ext>
            </a:extLst>
          </p:cNvPr>
          <p:cNvSpPr/>
          <p:nvPr/>
        </p:nvSpPr>
        <p:spPr>
          <a:xfrm>
            <a:off x="43117285" y="487524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4" name="Connecteur droit 873">
            <a:extLst>
              <a:ext uri="{FF2B5EF4-FFF2-40B4-BE49-F238E27FC236}">
                <a16:creationId xmlns:a16="http://schemas.microsoft.com/office/drawing/2014/main" id="{05A54936-2AEB-117B-8615-2A3D2BED950D}"/>
              </a:ext>
            </a:extLst>
          </p:cNvPr>
          <p:cNvCxnSpPr/>
          <p:nvPr/>
        </p:nvCxnSpPr>
        <p:spPr>
          <a:xfrm>
            <a:off x="46535193" y="5769431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Ellipse 883">
            <a:extLst>
              <a:ext uri="{FF2B5EF4-FFF2-40B4-BE49-F238E27FC236}">
                <a16:creationId xmlns:a16="http://schemas.microsoft.com/office/drawing/2014/main" id="{A283D189-E8A6-689B-5357-ED1EBB7C5B00}"/>
              </a:ext>
            </a:extLst>
          </p:cNvPr>
          <p:cNvSpPr/>
          <p:nvPr/>
        </p:nvSpPr>
        <p:spPr>
          <a:xfrm>
            <a:off x="45273920" y="7313764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Rectangle 902">
            <a:extLst>
              <a:ext uri="{FF2B5EF4-FFF2-40B4-BE49-F238E27FC236}">
                <a16:creationId xmlns:a16="http://schemas.microsoft.com/office/drawing/2014/main" id="{9B735956-E63F-8A7A-1C42-F22EC94331A3}"/>
              </a:ext>
            </a:extLst>
          </p:cNvPr>
          <p:cNvSpPr/>
          <p:nvPr/>
        </p:nvSpPr>
        <p:spPr>
          <a:xfrm>
            <a:off x="43111376" y="10661159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4" name="Connecteur droit 903">
            <a:extLst>
              <a:ext uri="{FF2B5EF4-FFF2-40B4-BE49-F238E27FC236}">
                <a16:creationId xmlns:a16="http://schemas.microsoft.com/office/drawing/2014/main" id="{691A8D64-2DC9-DD17-3A2C-18E649E8D86C}"/>
              </a:ext>
            </a:extLst>
          </p:cNvPr>
          <p:cNvCxnSpPr/>
          <p:nvPr/>
        </p:nvCxnSpPr>
        <p:spPr>
          <a:xfrm>
            <a:off x="44456222" y="11544391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Ellipse 916">
            <a:extLst>
              <a:ext uri="{FF2B5EF4-FFF2-40B4-BE49-F238E27FC236}">
                <a16:creationId xmlns:a16="http://schemas.microsoft.com/office/drawing/2014/main" id="{1470886D-4DD4-1192-2260-12CB0ECDADD1}"/>
              </a:ext>
            </a:extLst>
          </p:cNvPr>
          <p:cNvSpPr/>
          <p:nvPr/>
        </p:nvSpPr>
        <p:spPr>
          <a:xfrm>
            <a:off x="45268011" y="13099678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CE4758-E5DF-6159-51EB-33AE6F54CE88}"/>
              </a:ext>
            </a:extLst>
          </p:cNvPr>
          <p:cNvSpPr/>
          <p:nvPr/>
        </p:nvSpPr>
        <p:spPr>
          <a:xfrm>
            <a:off x="27443083" y="695947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3E70742-4855-7939-1174-8F664A97A2F0}"/>
              </a:ext>
            </a:extLst>
          </p:cNvPr>
          <p:cNvCxnSpPr/>
          <p:nvPr/>
        </p:nvCxnSpPr>
        <p:spPr>
          <a:xfrm>
            <a:off x="28483129" y="784271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0127079-7F06-E501-40C2-948DFED96651}"/>
              </a:ext>
            </a:extLst>
          </p:cNvPr>
          <p:cNvCxnSpPr>
            <a:cxnSpLocks/>
          </p:cNvCxnSpPr>
          <p:nvPr/>
        </p:nvCxnSpPr>
        <p:spPr>
          <a:xfrm>
            <a:off x="28483129" y="11422135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58C7701-17E7-F8F5-E91B-A8031A1A9158}"/>
              </a:ext>
            </a:extLst>
          </p:cNvPr>
          <p:cNvCxnSpPr>
            <a:cxnSpLocks/>
          </p:cNvCxnSpPr>
          <p:nvPr/>
        </p:nvCxnSpPr>
        <p:spPr>
          <a:xfrm>
            <a:off x="28474364" y="7891994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EDE6B0-EB67-9B66-70C9-20F9E818B46A}"/>
              </a:ext>
            </a:extLst>
          </p:cNvPr>
          <p:cNvSpPr/>
          <p:nvPr/>
        </p:nvSpPr>
        <p:spPr>
          <a:xfrm>
            <a:off x="8353311" y="6961579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B1C41DF-FBF7-7A71-B1F9-0C4C4890EEF6}"/>
              </a:ext>
            </a:extLst>
          </p:cNvPr>
          <p:cNvCxnSpPr/>
          <p:nvPr/>
        </p:nvCxnSpPr>
        <p:spPr>
          <a:xfrm>
            <a:off x="9393357" y="7854336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C3B390D-03A9-CA64-CF68-AC3F5375DCE1}"/>
              </a:ext>
            </a:extLst>
          </p:cNvPr>
          <p:cNvCxnSpPr>
            <a:cxnSpLocks/>
          </p:cNvCxnSpPr>
          <p:nvPr/>
        </p:nvCxnSpPr>
        <p:spPr>
          <a:xfrm>
            <a:off x="9402539" y="7891287"/>
            <a:ext cx="2617073" cy="354247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BB409-2FC4-1993-A2E2-9B856CC9B561}"/>
              </a:ext>
            </a:extLst>
          </p:cNvPr>
          <p:cNvSpPr/>
          <p:nvPr/>
        </p:nvSpPr>
        <p:spPr>
          <a:xfrm>
            <a:off x="22670289" y="6956974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7BC7597-7D6C-031D-5EA3-399CA08B8D55}"/>
              </a:ext>
            </a:extLst>
          </p:cNvPr>
          <p:cNvCxnSpPr/>
          <p:nvPr/>
        </p:nvCxnSpPr>
        <p:spPr>
          <a:xfrm>
            <a:off x="26392997" y="7855923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88B68B1-E9BF-D7A4-6BF8-8ABD8D6DBF3E}"/>
              </a:ext>
            </a:extLst>
          </p:cNvPr>
          <p:cNvCxnSpPr>
            <a:cxnSpLocks/>
          </p:cNvCxnSpPr>
          <p:nvPr/>
        </p:nvCxnSpPr>
        <p:spPr>
          <a:xfrm flipV="1">
            <a:off x="23758173" y="9659323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49D4E5-B788-130F-79D2-24D37A43E4EF}"/>
              </a:ext>
            </a:extLst>
          </p:cNvPr>
          <p:cNvSpPr/>
          <p:nvPr/>
        </p:nvSpPr>
        <p:spPr>
          <a:xfrm>
            <a:off x="13115042" y="6961579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9667A7-22D2-7197-42F9-9D053CD6D96F}"/>
              </a:ext>
            </a:extLst>
          </p:cNvPr>
          <p:cNvCxnSpPr/>
          <p:nvPr/>
        </p:nvCxnSpPr>
        <p:spPr>
          <a:xfrm>
            <a:off x="16837750" y="786529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5114E5A-374D-20FB-4737-EB7B24B438F4}"/>
              </a:ext>
            </a:extLst>
          </p:cNvPr>
          <p:cNvCxnSpPr>
            <a:cxnSpLocks/>
          </p:cNvCxnSpPr>
          <p:nvPr/>
        </p:nvCxnSpPr>
        <p:spPr>
          <a:xfrm>
            <a:off x="14146323" y="7903620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5D405-FC32-0F18-DD66-DF828F6F3B7C}"/>
              </a:ext>
            </a:extLst>
          </p:cNvPr>
          <p:cNvSpPr/>
          <p:nvPr/>
        </p:nvSpPr>
        <p:spPr>
          <a:xfrm>
            <a:off x="41786018" y="6958404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4456FD1-7722-13E1-5335-B8723F3DE765}"/>
              </a:ext>
            </a:extLst>
          </p:cNvPr>
          <p:cNvCxnSpPr/>
          <p:nvPr/>
        </p:nvCxnSpPr>
        <p:spPr>
          <a:xfrm>
            <a:off x="42826064" y="7841636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AC1DC8D-218F-DC98-9439-AECAEBE5373B}"/>
              </a:ext>
            </a:extLst>
          </p:cNvPr>
          <p:cNvCxnSpPr>
            <a:cxnSpLocks/>
          </p:cNvCxnSpPr>
          <p:nvPr/>
        </p:nvCxnSpPr>
        <p:spPr>
          <a:xfrm>
            <a:off x="42873903" y="9655990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9828531-2F57-3444-37CE-A19AA9B8F77B}"/>
              </a:ext>
            </a:extLst>
          </p:cNvPr>
          <p:cNvSpPr/>
          <p:nvPr/>
        </p:nvSpPr>
        <p:spPr>
          <a:xfrm>
            <a:off x="3553442" y="6961579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D169A4D-E4E9-DCC3-5BF0-F2F7E89A6AC1}"/>
              </a:ext>
            </a:extLst>
          </p:cNvPr>
          <p:cNvCxnSpPr>
            <a:cxnSpLocks/>
          </p:cNvCxnSpPr>
          <p:nvPr/>
        </p:nvCxnSpPr>
        <p:spPr>
          <a:xfrm>
            <a:off x="4593488" y="1101812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8B84EB8-CD80-417E-4DBA-E9AFD07C1C55}"/>
              </a:ext>
            </a:extLst>
          </p:cNvPr>
          <p:cNvSpPr/>
          <p:nvPr/>
        </p:nvSpPr>
        <p:spPr>
          <a:xfrm>
            <a:off x="5673798" y="9416690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027C-087D-1C92-4080-24D59CE052C5}"/>
              </a:ext>
            </a:extLst>
          </p:cNvPr>
          <p:cNvSpPr/>
          <p:nvPr/>
        </p:nvSpPr>
        <p:spPr>
          <a:xfrm>
            <a:off x="32223883" y="695947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D247C83-8963-E7A2-44F2-8C3E97D14991}"/>
              </a:ext>
            </a:extLst>
          </p:cNvPr>
          <p:cNvCxnSpPr/>
          <p:nvPr/>
        </p:nvCxnSpPr>
        <p:spPr>
          <a:xfrm>
            <a:off x="33568729" y="784271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E7C19A2-D4DB-0BAA-6EF4-193F0591B11E}"/>
              </a:ext>
            </a:extLst>
          </p:cNvPr>
          <p:cNvSpPr/>
          <p:nvPr/>
        </p:nvSpPr>
        <p:spPr>
          <a:xfrm>
            <a:off x="34380518" y="9397997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2F2D8E-4CE4-1997-BC74-22540BC1FD49}"/>
              </a:ext>
            </a:extLst>
          </p:cNvPr>
          <p:cNvSpPr/>
          <p:nvPr/>
        </p:nvSpPr>
        <p:spPr>
          <a:xfrm>
            <a:off x="17895842" y="696280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54ECED3-8C2D-DA17-615C-BB7B1F629347}"/>
              </a:ext>
            </a:extLst>
          </p:cNvPr>
          <p:cNvCxnSpPr>
            <a:cxnSpLocks/>
          </p:cNvCxnSpPr>
          <p:nvPr/>
        </p:nvCxnSpPr>
        <p:spPr>
          <a:xfrm>
            <a:off x="18918357" y="7909460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B93F611-F91C-D932-97D6-6AB273189098}"/>
              </a:ext>
            </a:extLst>
          </p:cNvPr>
          <p:cNvCxnSpPr>
            <a:cxnSpLocks/>
          </p:cNvCxnSpPr>
          <p:nvPr/>
        </p:nvCxnSpPr>
        <p:spPr>
          <a:xfrm>
            <a:off x="18983727" y="966991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2C1CEC0-DBA5-782E-A46D-2D1AE2DFC321}"/>
              </a:ext>
            </a:extLst>
          </p:cNvPr>
          <p:cNvCxnSpPr>
            <a:cxnSpLocks/>
          </p:cNvCxnSpPr>
          <p:nvPr/>
        </p:nvCxnSpPr>
        <p:spPr>
          <a:xfrm>
            <a:off x="18983725" y="9719194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82044C7-39C8-7533-BD10-2C2BB2CE1050}"/>
              </a:ext>
            </a:extLst>
          </p:cNvPr>
          <p:cNvSpPr/>
          <p:nvPr/>
        </p:nvSpPr>
        <p:spPr>
          <a:xfrm>
            <a:off x="37004683" y="6956063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5008E25-9DCA-83E7-35ED-23AB8E442933}"/>
              </a:ext>
            </a:extLst>
          </p:cNvPr>
          <p:cNvCxnSpPr/>
          <p:nvPr/>
        </p:nvCxnSpPr>
        <p:spPr>
          <a:xfrm>
            <a:off x="38044729" y="784405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D15A577-7A12-C6C2-4757-AA6C2945177F}"/>
              </a:ext>
            </a:extLst>
          </p:cNvPr>
          <p:cNvCxnSpPr>
            <a:cxnSpLocks/>
          </p:cNvCxnSpPr>
          <p:nvPr/>
        </p:nvCxnSpPr>
        <p:spPr>
          <a:xfrm>
            <a:off x="38027198" y="7897961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5ECD93C-325C-2EE9-F8FF-B09D58452609}"/>
              </a:ext>
            </a:extLst>
          </p:cNvPr>
          <p:cNvCxnSpPr/>
          <p:nvPr/>
        </p:nvCxnSpPr>
        <p:spPr>
          <a:xfrm>
            <a:off x="40727391" y="785501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3B3973E-FA3E-0FA6-0298-EAC85E3A269E}"/>
              </a:ext>
            </a:extLst>
          </p:cNvPr>
          <p:cNvCxnSpPr>
            <a:cxnSpLocks/>
          </p:cNvCxnSpPr>
          <p:nvPr/>
        </p:nvCxnSpPr>
        <p:spPr>
          <a:xfrm>
            <a:off x="38092566" y="9707695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9F60206-6087-3E37-058A-43C32010E32E}"/>
              </a:ext>
            </a:extLst>
          </p:cNvPr>
          <p:cNvCxnSpPr>
            <a:cxnSpLocks/>
          </p:cNvCxnSpPr>
          <p:nvPr/>
        </p:nvCxnSpPr>
        <p:spPr>
          <a:xfrm>
            <a:off x="38044729" y="11423483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3CC740D-1AD2-71CF-C934-77047D514C35}"/>
              </a:ext>
            </a:extLst>
          </p:cNvPr>
          <p:cNvCxnSpPr>
            <a:cxnSpLocks/>
          </p:cNvCxnSpPr>
          <p:nvPr/>
        </p:nvCxnSpPr>
        <p:spPr>
          <a:xfrm>
            <a:off x="38035964" y="7893342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DFEC49B-6508-0166-F368-52EF82EA40E4}"/>
              </a:ext>
            </a:extLst>
          </p:cNvPr>
          <p:cNvSpPr/>
          <p:nvPr/>
        </p:nvSpPr>
        <p:spPr>
          <a:xfrm>
            <a:off x="3548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F375F-A230-7998-63E2-CA631416FC3A}"/>
              </a:ext>
            </a:extLst>
          </p:cNvPr>
          <p:cNvSpPr/>
          <p:nvPr/>
        </p:nvSpPr>
        <p:spPr>
          <a:xfrm>
            <a:off x="8329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21B85B-8995-6169-FF42-20B158A5118E}"/>
              </a:ext>
            </a:extLst>
          </p:cNvPr>
          <p:cNvSpPr/>
          <p:nvPr/>
        </p:nvSpPr>
        <p:spPr>
          <a:xfrm>
            <a:off x="13110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5301E1-9C08-F13D-AC32-BF5229BF4CB0}"/>
              </a:ext>
            </a:extLst>
          </p:cNvPr>
          <p:cNvSpPr/>
          <p:nvPr/>
        </p:nvSpPr>
        <p:spPr>
          <a:xfrm>
            <a:off x="17891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45D5BF-005E-380E-1A40-F5EC26985282}"/>
              </a:ext>
            </a:extLst>
          </p:cNvPr>
          <p:cNvSpPr/>
          <p:nvPr/>
        </p:nvSpPr>
        <p:spPr>
          <a:xfrm>
            <a:off x="226720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285901-28E0-0D9C-4D3C-DD9AE4A31DC4}"/>
              </a:ext>
            </a:extLst>
          </p:cNvPr>
          <p:cNvSpPr/>
          <p:nvPr/>
        </p:nvSpPr>
        <p:spPr>
          <a:xfrm>
            <a:off x="27452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1D37F5-4CA5-0C5E-618B-0A36F2AEE20D}"/>
              </a:ext>
            </a:extLst>
          </p:cNvPr>
          <p:cNvSpPr/>
          <p:nvPr/>
        </p:nvSpPr>
        <p:spPr>
          <a:xfrm>
            <a:off x="32233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3ECA82-F6CE-23D0-5F4E-B7F9B384F2B6}"/>
              </a:ext>
            </a:extLst>
          </p:cNvPr>
          <p:cNvSpPr/>
          <p:nvPr/>
        </p:nvSpPr>
        <p:spPr>
          <a:xfrm>
            <a:off x="37014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1DF4E0-523F-99D5-EBDE-5318FF1C2BEF}"/>
              </a:ext>
            </a:extLst>
          </p:cNvPr>
          <p:cNvSpPr/>
          <p:nvPr/>
        </p:nvSpPr>
        <p:spPr>
          <a:xfrm>
            <a:off x="41795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89A58A-C335-9F7F-D760-96C3E1F092CA}"/>
              </a:ext>
            </a:extLst>
          </p:cNvPr>
          <p:cNvSpPr/>
          <p:nvPr/>
        </p:nvSpPr>
        <p:spPr>
          <a:xfrm>
            <a:off x="27438533" y="19117524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7675726-7424-8BF3-2743-FB103DBB5F35}"/>
              </a:ext>
            </a:extLst>
          </p:cNvPr>
          <p:cNvCxnSpPr/>
          <p:nvPr/>
        </p:nvCxnSpPr>
        <p:spPr>
          <a:xfrm>
            <a:off x="28478579" y="20000756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22105B-59AD-C2F5-F49A-FD0EA4397BDA}"/>
              </a:ext>
            </a:extLst>
          </p:cNvPr>
          <p:cNvCxnSpPr>
            <a:cxnSpLocks/>
          </p:cNvCxnSpPr>
          <p:nvPr/>
        </p:nvCxnSpPr>
        <p:spPr>
          <a:xfrm>
            <a:off x="28478579" y="2358018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B74BBCA-A6E4-92C5-7B6E-3AE99639F8CA}"/>
              </a:ext>
            </a:extLst>
          </p:cNvPr>
          <p:cNvCxnSpPr>
            <a:cxnSpLocks/>
          </p:cNvCxnSpPr>
          <p:nvPr/>
        </p:nvCxnSpPr>
        <p:spPr>
          <a:xfrm>
            <a:off x="28469814" y="20050040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EE4AA4-E0D3-BC38-F12B-B02BD00131A7}"/>
              </a:ext>
            </a:extLst>
          </p:cNvPr>
          <p:cNvSpPr/>
          <p:nvPr/>
        </p:nvSpPr>
        <p:spPr>
          <a:xfrm>
            <a:off x="8348761" y="1911962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6D850A9-11A8-07D7-D523-87382953F687}"/>
              </a:ext>
            </a:extLst>
          </p:cNvPr>
          <p:cNvCxnSpPr/>
          <p:nvPr/>
        </p:nvCxnSpPr>
        <p:spPr>
          <a:xfrm>
            <a:off x="9388807" y="2001238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E7A6A8A-2268-D010-31A4-E51062152BBA}"/>
              </a:ext>
            </a:extLst>
          </p:cNvPr>
          <p:cNvCxnSpPr>
            <a:cxnSpLocks/>
          </p:cNvCxnSpPr>
          <p:nvPr/>
        </p:nvCxnSpPr>
        <p:spPr>
          <a:xfrm>
            <a:off x="9397989" y="20049333"/>
            <a:ext cx="2617073" cy="354247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9193E59-50A7-55E8-CA6C-00324133A11D}"/>
              </a:ext>
            </a:extLst>
          </p:cNvPr>
          <p:cNvSpPr/>
          <p:nvPr/>
        </p:nvSpPr>
        <p:spPr>
          <a:xfrm>
            <a:off x="22665739" y="1911502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DBB9FA28-19AD-1CA5-754C-42B24DB0E8AD}"/>
              </a:ext>
            </a:extLst>
          </p:cNvPr>
          <p:cNvCxnSpPr/>
          <p:nvPr/>
        </p:nvCxnSpPr>
        <p:spPr>
          <a:xfrm>
            <a:off x="26388447" y="20013969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DB4EEE4-2EB9-94CE-ACE8-6776AA3BEB3C}"/>
              </a:ext>
            </a:extLst>
          </p:cNvPr>
          <p:cNvCxnSpPr>
            <a:cxnSpLocks/>
          </p:cNvCxnSpPr>
          <p:nvPr/>
        </p:nvCxnSpPr>
        <p:spPr>
          <a:xfrm flipV="1">
            <a:off x="23753623" y="21817369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2A2A3-8029-C77C-5BBB-1F9B04142ECA}"/>
              </a:ext>
            </a:extLst>
          </p:cNvPr>
          <p:cNvSpPr/>
          <p:nvPr/>
        </p:nvSpPr>
        <p:spPr>
          <a:xfrm>
            <a:off x="13110492" y="1911962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2DC539AE-8A6D-5348-8F5F-ECD5918C3BAF}"/>
              </a:ext>
            </a:extLst>
          </p:cNvPr>
          <p:cNvCxnSpPr/>
          <p:nvPr/>
        </p:nvCxnSpPr>
        <p:spPr>
          <a:xfrm>
            <a:off x="16833200" y="20023336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1C16B02E-CE49-1E17-EEF1-FE896250EAD0}"/>
              </a:ext>
            </a:extLst>
          </p:cNvPr>
          <p:cNvCxnSpPr>
            <a:cxnSpLocks/>
          </p:cNvCxnSpPr>
          <p:nvPr/>
        </p:nvCxnSpPr>
        <p:spPr>
          <a:xfrm>
            <a:off x="14141773" y="20061666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9E2F395-E920-8A0F-CC54-0DCAC7D41347}"/>
              </a:ext>
            </a:extLst>
          </p:cNvPr>
          <p:cNvSpPr/>
          <p:nvPr/>
        </p:nvSpPr>
        <p:spPr>
          <a:xfrm>
            <a:off x="41781468" y="1911645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E391FDF3-6918-9EBD-D649-A4E53EEF3BD6}"/>
              </a:ext>
            </a:extLst>
          </p:cNvPr>
          <p:cNvCxnSpPr/>
          <p:nvPr/>
        </p:nvCxnSpPr>
        <p:spPr>
          <a:xfrm>
            <a:off x="42821514" y="1999968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873AC1B7-7FD0-D0B1-E1BD-CAE064F86498}"/>
              </a:ext>
            </a:extLst>
          </p:cNvPr>
          <p:cNvCxnSpPr>
            <a:cxnSpLocks/>
          </p:cNvCxnSpPr>
          <p:nvPr/>
        </p:nvCxnSpPr>
        <p:spPr>
          <a:xfrm>
            <a:off x="42869353" y="21814036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C085323-B3E3-C921-FFD7-209412F007CC}"/>
              </a:ext>
            </a:extLst>
          </p:cNvPr>
          <p:cNvSpPr/>
          <p:nvPr/>
        </p:nvSpPr>
        <p:spPr>
          <a:xfrm>
            <a:off x="3548892" y="1911962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4AA1E701-9AA9-ADF2-763D-BD0DE017EFA5}"/>
              </a:ext>
            </a:extLst>
          </p:cNvPr>
          <p:cNvCxnSpPr>
            <a:cxnSpLocks/>
          </p:cNvCxnSpPr>
          <p:nvPr/>
        </p:nvCxnSpPr>
        <p:spPr>
          <a:xfrm>
            <a:off x="4588938" y="2317616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>
            <a:extLst>
              <a:ext uri="{FF2B5EF4-FFF2-40B4-BE49-F238E27FC236}">
                <a16:creationId xmlns:a16="http://schemas.microsoft.com/office/drawing/2014/main" id="{9B800224-586E-6937-EB45-A5C6F106F2E6}"/>
              </a:ext>
            </a:extLst>
          </p:cNvPr>
          <p:cNvSpPr/>
          <p:nvPr/>
        </p:nvSpPr>
        <p:spPr>
          <a:xfrm>
            <a:off x="5669248" y="21574736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DA148A-2400-13AD-9462-221A295DDD94}"/>
              </a:ext>
            </a:extLst>
          </p:cNvPr>
          <p:cNvSpPr/>
          <p:nvPr/>
        </p:nvSpPr>
        <p:spPr>
          <a:xfrm>
            <a:off x="32219333" y="19117524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D7BB601-8C9B-DF6E-769A-DF54A05D9C37}"/>
              </a:ext>
            </a:extLst>
          </p:cNvPr>
          <p:cNvCxnSpPr/>
          <p:nvPr/>
        </p:nvCxnSpPr>
        <p:spPr>
          <a:xfrm>
            <a:off x="33564179" y="20000756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DE4F90AC-43B6-5A12-5054-C8A354164D0F}"/>
              </a:ext>
            </a:extLst>
          </p:cNvPr>
          <p:cNvSpPr/>
          <p:nvPr/>
        </p:nvSpPr>
        <p:spPr>
          <a:xfrm>
            <a:off x="34375968" y="21556043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A772DA-2761-5563-4716-4FB61507A051}"/>
              </a:ext>
            </a:extLst>
          </p:cNvPr>
          <p:cNvSpPr/>
          <p:nvPr/>
        </p:nvSpPr>
        <p:spPr>
          <a:xfrm>
            <a:off x="17891292" y="191208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BB0045C2-BFA1-FD9C-3192-7D6B4C3B1D22}"/>
              </a:ext>
            </a:extLst>
          </p:cNvPr>
          <p:cNvCxnSpPr>
            <a:cxnSpLocks/>
          </p:cNvCxnSpPr>
          <p:nvPr/>
        </p:nvCxnSpPr>
        <p:spPr>
          <a:xfrm>
            <a:off x="18913807" y="20067506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BA964640-4AC8-EDAF-EAC3-42327112EFA2}"/>
              </a:ext>
            </a:extLst>
          </p:cNvPr>
          <p:cNvCxnSpPr>
            <a:cxnSpLocks/>
          </p:cNvCxnSpPr>
          <p:nvPr/>
        </p:nvCxnSpPr>
        <p:spPr>
          <a:xfrm>
            <a:off x="18979177" y="2182795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CDEBB661-F597-642B-5154-15BA553C6183}"/>
              </a:ext>
            </a:extLst>
          </p:cNvPr>
          <p:cNvCxnSpPr>
            <a:cxnSpLocks/>
          </p:cNvCxnSpPr>
          <p:nvPr/>
        </p:nvCxnSpPr>
        <p:spPr>
          <a:xfrm>
            <a:off x="18979175" y="21877240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8725EBB-B015-A381-5866-066E6B1A84E7}"/>
              </a:ext>
            </a:extLst>
          </p:cNvPr>
          <p:cNvSpPr/>
          <p:nvPr/>
        </p:nvSpPr>
        <p:spPr>
          <a:xfrm>
            <a:off x="37000133" y="19114109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7CB24723-3D10-E8F1-8485-1AC95E37D9D1}"/>
              </a:ext>
            </a:extLst>
          </p:cNvPr>
          <p:cNvCxnSpPr/>
          <p:nvPr/>
        </p:nvCxnSpPr>
        <p:spPr>
          <a:xfrm>
            <a:off x="38040179" y="2000210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0B4ADBD2-3B57-D3B2-AC21-7ABB3AFC77F2}"/>
              </a:ext>
            </a:extLst>
          </p:cNvPr>
          <p:cNvCxnSpPr>
            <a:cxnSpLocks/>
          </p:cNvCxnSpPr>
          <p:nvPr/>
        </p:nvCxnSpPr>
        <p:spPr>
          <a:xfrm>
            <a:off x="38022648" y="20056007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C86CD0D-0C6B-3558-0CAF-21F45EFC15BD}"/>
              </a:ext>
            </a:extLst>
          </p:cNvPr>
          <p:cNvCxnSpPr/>
          <p:nvPr/>
        </p:nvCxnSpPr>
        <p:spPr>
          <a:xfrm>
            <a:off x="40722841" y="2001305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D5060688-E5AF-F14E-B3E8-B34489702359}"/>
              </a:ext>
            </a:extLst>
          </p:cNvPr>
          <p:cNvCxnSpPr>
            <a:cxnSpLocks/>
          </p:cNvCxnSpPr>
          <p:nvPr/>
        </p:nvCxnSpPr>
        <p:spPr>
          <a:xfrm>
            <a:off x="38088016" y="21865741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54710E9-2D0A-8513-9C09-FED7ACCF8F99}"/>
              </a:ext>
            </a:extLst>
          </p:cNvPr>
          <p:cNvCxnSpPr>
            <a:cxnSpLocks/>
          </p:cNvCxnSpPr>
          <p:nvPr/>
        </p:nvCxnSpPr>
        <p:spPr>
          <a:xfrm>
            <a:off x="38040179" y="23581529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C421BF1-849F-E2DE-9918-565CB1BB375F}"/>
              </a:ext>
            </a:extLst>
          </p:cNvPr>
          <p:cNvCxnSpPr>
            <a:cxnSpLocks/>
          </p:cNvCxnSpPr>
          <p:nvPr/>
        </p:nvCxnSpPr>
        <p:spPr>
          <a:xfrm>
            <a:off x="38031414" y="2005138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CA81F722-5064-43A7-03F7-094491D72AEB}"/>
              </a:ext>
            </a:extLst>
          </p:cNvPr>
          <p:cNvSpPr txBox="1"/>
          <p:nvPr/>
        </p:nvSpPr>
        <p:spPr>
          <a:xfrm>
            <a:off x="23681131" y="2499806"/>
            <a:ext cx="1041355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/>
              <a:t>Training (block 0)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29215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CE4758-E5DF-6159-51EB-33AE6F54CE88}"/>
              </a:ext>
            </a:extLst>
          </p:cNvPr>
          <p:cNvSpPr/>
          <p:nvPr/>
        </p:nvSpPr>
        <p:spPr>
          <a:xfrm>
            <a:off x="8329157" y="695947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3E70742-4855-7939-1174-8F664A97A2F0}"/>
              </a:ext>
            </a:extLst>
          </p:cNvPr>
          <p:cNvCxnSpPr/>
          <p:nvPr/>
        </p:nvCxnSpPr>
        <p:spPr>
          <a:xfrm>
            <a:off x="9369203" y="784271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0127079-7F06-E501-40C2-948DFED96651}"/>
              </a:ext>
            </a:extLst>
          </p:cNvPr>
          <p:cNvCxnSpPr>
            <a:cxnSpLocks/>
          </p:cNvCxnSpPr>
          <p:nvPr/>
        </p:nvCxnSpPr>
        <p:spPr>
          <a:xfrm>
            <a:off x="9369203" y="11422135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58C7701-17E7-F8F5-E91B-A8031A1A9158}"/>
              </a:ext>
            </a:extLst>
          </p:cNvPr>
          <p:cNvCxnSpPr>
            <a:cxnSpLocks/>
          </p:cNvCxnSpPr>
          <p:nvPr/>
        </p:nvCxnSpPr>
        <p:spPr>
          <a:xfrm>
            <a:off x="9360438" y="7891994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EDE6B0-EB67-9B66-70C9-20F9E818B46A}"/>
              </a:ext>
            </a:extLst>
          </p:cNvPr>
          <p:cNvSpPr/>
          <p:nvPr/>
        </p:nvSpPr>
        <p:spPr>
          <a:xfrm>
            <a:off x="32252761" y="6958404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B1C41DF-FBF7-7A71-B1F9-0C4C4890EEF6}"/>
              </a:ext>
            </a:extLst>
          </p:cNvPr>
          <p:cNvCxnSpPr/>
          <p:nvPr/>
        </p:nvCxnSpPr>
        <p:spPr>
          <a:xfrm>
            <a:off x="33292807" y="7841636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C3B390D-03A9-CA64-CF68-AC3F5375DCE1}"/>
              </a:ext>
            </a:extLst>
          </p:cNvPr>
          <p:cNvCxnSpPr>
            <a:cxnSpLocks/>
          </p:cNvCxnSpPr>
          <p:nvPr/>
        </p:nvCxnSpPr>
        <p:spPr>
          <a:xfrm>
            <a:off x="33301989" y="7878587"/>
            <a:ext cx="2617073" cy="354247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BB409-2FC4-1993-A2E2-9B856CC9B561}"/>
              </a:ext>
            </a:extLst>
          </p:cNvPr>
          <p:cNvSpPr/>
          <p:nvPr/>
        </p:nvSpPr>
        <p:spPr>
          <a:xfrm>
            <a:off x="3556363" y="6961737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7BC7597-7D6C-031D-5EA3-399CA08B8D55}"/>
              </a:ext>
            </a:extLst>
          </p:cNvPr>
          <p:cNvCxnSpPr/>
          <p:nvPr/>
        </p:nvCxnSpPr>
        <p:spPr>
          <a:xfrm>
            <a:off x="7279071" y="7855923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88B68B1-E9BF-D7A4-6BF8-8ABD8D6DBF3E}"/>
              </a:ext>
            </a:extLst>
          </p:cNvPr>
          <p:cNvCxnSpPr>
            <a:cxnSpLocks/>
          </p:cNvCxnSpPr>
          <p:nvPr/>
        </p:nvCxnSpPr>
        <p:spPr>
          <a:xfrm flipV="1">
            <a:off x="4644247" y="9659323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49D4E5-B788-130F-79D2-24D37A43E4EF}"/>
              </a:ext>
            </a:extLst>
          </p:cNvPr>
          <p:cNvSpPr/>
          <p:nvPr/>
        </p:nvSpPr>
        <p:spPr>
          <a:xfrm>
            <a:off x="37014492" y="6958404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9667A7-22D2-7197-42F9-9D053CD6D96F}"/>
              </a:ext>
            </a:extLst>
          </p:cNvPr>
          <p:cNvCxnSpPr/>
          <p:nvPr/>
        </p:nvCxnSpPr>
        <p:spPr>
          <a:xfrm>
            <a:off x="40737200" y="785259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5114E5A-374D-20FB-4737-EB7B24B438F4}"/>
              </a:ext>
            </a:extLst>
          </p:cNvPr>
          <p:cNvCxnSpPr>
            <a:cxnSpLocks/>
          </p:cNvCxnSpPr>
          <p:nvPr/>
        </p:nvCxnSpPr>
        <p:spPr>
          <a:xfrm>
            <a:off x="38045773" y="7890920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5D405-FC32-0F18-DD66-DF828F6F3B7C}"/>
              </a:ext>
            </a:extLst>
          </p:cNvPr>
          <p:cNvSpPr/>
          <p:nvPr/>
        </p:nvSpPr>
        <p:spPr>
          <a:xfrm>
            <a:off x="22672092" y="6958404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4456FD1-7722-13E1-5335-B8723F3DE765}"/>
              </a:ext>
            </a:extLst>
          </p:cNvPr>
          <p:cNvCxnSpPr/>
          <p:nvPr/>
        </p:nvCxnSpPr>
        <p:spPr>
          <a:xfrm>
            <a:off x="23712138" y="7841636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AC1DC8D-218F-DC98-9439-AECAEBE5373B}"/>
              </a:ext>
            </a:extLst>
          </p:cNvPr>
          <p:cNvCxnSpPr>
            <a:cxnSpLocks/>
          </p:cNvCxnSpPr>
          <p:nvPr/>
        </p:nvCxnSpPr>
        <p:spPr>
          <a:xfrm>
            <a:off x="23759977" y="9655990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9828531-2F57-3444-37CE-A19AA9B8F77B}"/>
              </a:ext>
            </a:extLst>
          </p:cNvPr>
          <p:cNvSpPr/>
          <p:nvPr/>
        </p:nvSpPr>
        <p:spPr>
          <a:xfrm>
            <a:off x="27452892" y="6958404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D169A4D-E4E9-DCC3-5BF0-F2F7E89A6AC1}"/>
              </a:ext>
            </a:extLst>
          </p:cNvPr>
          <p:cNvCxnSpPr>
            <a:cxnSpLocks/>
          </p:cNvCxnSpPr>
          <p:nvPr/>
        </p:nvCxnSpPr>
        <p:spPr>
          <a:xfrm>
            <a:off x="28492938" y="1100542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8B84EB8-CD80-417E-4DBA-E9AFD07C1C55}"/>
              </a:ext>
            </a:extLst>
          </p:cNvPr>
          <p:cNvSpPr/>
          <p:nvPr/>
        </p:nvSpPr>
        <p:spPr>
          <a:xfrm>
            <a:off x="29573248" y="9403990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027C-087D-1C92-4080-24D59CE052C5}"/>
              </a:ext>
            </a:extLst>
          </p:cNvPr>
          <p:cNvSpPr/>
          <p:nvPr/>
        </p:nvSpPr>
        <p:spPr>
          <a:xfrm>
            <a:off x="13109957" y="695947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D247C83-8963-E7A2-44F2-8C3E97D14991}"/>
              </a:ext>
            </a:extLst>
          </p:cNvPr>
          <p:cNvCxnSpPr/>
          <p:nvPr/>
        </p:nvCxnSpPr>
        <p:spPr>
          <a:xfrm>
            <a:off x="14454803" y="784271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E7C19A2-D4DB-0BAA-6EF4-193F0591B11E}"/>
              </a:ext>
            </a:extLst>
          </p:cNvPr>
          <p:cNvSpPr/>
          <p:nvPr/>
        </p:nvSpPr>
        <p:spPr>
          <a:xfrm>
            <a:off x="15266592" y="9397997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2F2D8E-4CE4-1997-BC74-22540BC1FD49}"/>
              </a:ext>
            </a:extLst>
          </p:cNvPr>
          <p:cNvSpPr/>
          <p:nvPr/>
        </p:nvSpPr>
        <p:spPr>
          <a:xfrm>
            <a:off x="41795292" y="695962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54ECED3-8C2D-DA17-615C-BB7B1F629347}"/>
              </a:ext>
            </a:extLst>
          </p:cNvPr>
          <p:cNvCxnSpPr>
            <a:cxnSpLocks/>
          </p:cNvCxnSpPr>
          <p:nvPr/>
        </p:nvCxnSpPr>
        <p:spPr>
          <a:xfrm>
            <a:off x="42817807" y="7896760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B93F611-F91C-D932-97D6-6AB273189098}"/>
              </a:ext>
            </a:extLst>
          </p:cNvPr>
          <p:cNvCxnSpPr>
            <a:cxnSpLocks/>
          </p:cNvCxnSpPr>
          <p:nvPr/>
        </p:nvCxnSpPr>
        <p:spPr>
          <a:xfrm>
            <a:off x="42883177" y="965721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2C1CEC0-DBA5-782E-A46D-2D1AE2DFC321}"/>
              </a:ext>
            </a:extLst>
          </p:cNvPr>
          <p:cNvCxnSpPr>
            <a:cxnSpLocks/>
          </p:cNvCxnSpPr>
          <p:nvPr/>
        </p:nvCxnSpPr>
        <p:spPr>
          <a:xfrm>
            <a:off x="42883175" y="9706494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82044C7-39C8-7533-BD10-2C2BB2CE1050}"/>
              </a:ext>
            </a:extLst>
          </p:cNvPr>
          <p:cNvSpPr/>
          <p:nvPr/>
        </p:nvSpPr>
        <p:spPr>
          <a:xfrm>
            <a:off x="17890757" y="696082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5008E25-9DCA-83E7-35ED-23AB8E442933}"/>
              </a:ext>
            </a:extLst>
          </p:cNvPr>
          <p:cNvCxnSpPr/>
          <p:nvPr/>
        </p:nvCxnSpPr>
        <p:spPr>
          <a:xfrm>
            <a:off x="18930803" y="784405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D15A577-7A12-C6C2-4757-AA6C2945177F}"/>
              </a:ext>
            </a:extLst>
          </p:cNvPr>
          <p:cNvCxnSpPr>
            <a:cxnSpLocks/>
          </p:cNvCxnSpPr>
          <p:nvPr/>
        </p:nvCxnSpPr>
        <p:spPr>
          <a:xfrm>
            <a:off x="18913272" y="7897961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5ECD93C-325C-2EE9-F8FF-B09D58452609}"/>
              </a:ext>
            </a:extLst>
          </p:cNvPr>
          <p:cNvCxnSpPr/>
          <p:nvPr/>
        </p:nvCxnSpPr>
        <p:spPr>
          <a:xfrm>
            <a:off x="21613465" y="785501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3B3973E-FA3E-0FA6-0298-EAC85E3A269E}"/>
              </a:ext>
            </a:extLst>
          </p:cNvPr>
          <p:cNvCxnSpPr>
            <a:cxnSpLocks/>
          </p:cNvCxnSpPr>
          <p:nvPr/>
        </p:nvCxnSpPr>
        <p:spPr>
          <a:xfrm>
            <a:off x="18978640" y="9707695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9F60206-6087-3E37-058A-43C32010E32E}"/>
              </a:ext>
            </a:extLst>
          </p:cNvPr>
          <p:cNvCxnSpPr>
            <a:cxnSpLocks/>
          </p:cNvCxnSpPr>
          <p:nvPr/>
        </p:nvCxnSpPr>
        <p:spPr>
          <a:xfrm>
            <a:off x="18930803" y="11423483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3CC740D-1AD2-71CF-C934-77047D514C35}"/>
              </a:ext>
            </a:extLst>
          </p:cNvPr>
          <p:cNvCxnSpPr>
            <a:cxnSpLocks/>
          </p:cNvCxnSpPr>
          <p:nvPr/>
        </p:nvCxnSpPr>
        <p:spPr>
          <a:xfrm>
            <a:off x="18922038" y="7893342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DFEC49B-6508-0166-F368-52EF82EA40E4}"/>
              </a:ext>
            </a:extLst>
          </p:cNvPr>
          <p:cNvSpPr/>
          <p:nvPr/>
        </p:nvSpPr>
        <p:spPr>
          <a:xfrm>
            <a:off x="3548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F375F-A230-7998-63E2-CA631416FC3A}"/>
              </a:ext>
            </a:extLst>
          </p:cNvPr>
          <p:cNvSpPr/>
          <p:nvPr/>
        </p:nvSpPr>
        <p:spPr>
          <a:xfrm>
            <a:off x="8329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21B85B-8995-6169-FF42-20B158A5118E}"/>
              </a:ext>
            </a:extLst>
          </p:cNvPr>
          <p:cNvSpPr/>
          <p:nvPr/>
        </p:nvSpPr>
        <p:spPr>
          <a:xfrm>
            <a:off x="13110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5301E1-9C08-F13D-AC32-BF5229BF4CB0}"/>
              </a:ext>
            </a:extLst>
          </p:cNvPr>
          <p:cNvSpPr/>
          <p:nvPr/>
        </p:nvSpPr>
        <p:spPr>
          <a:xfrm>
            <a:off x="17891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45D5BF-005E-380E-1A40-F5EC26985282}"/>
              </a:ext>
            </a:extLst>
          </p:cNvPr>
          <p:cNvSpPr/>
          <p:nvPr/>
        </p:nvSpPr>
        <p:spPr>
          <a:xfrm>
            <a:off x="226720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285901-28E0-0D9C-4D3C-DD9AE4A31DC4}"/>
              </a:ext>
            </a:extLst>
          </p:cNvPr>
          <p:cNvSpPr/>
          <p:nvPr/>
        </p:nvSpPr>
        <p:spPr>
          <a:xfrm>
            <a:off x="27452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1D37F5-4CA5-0C5E-618B-0A36F2AEE20D}"/>
              </a:ext>
            </a:extLst>
          </p:cNvPr>
          <p:cNvSpPr/>
          <p:nvPr/>
        </p:nvSpPr>
        <p:spPr>
          <a:xfrm>
            <a:off x="32233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3ECA82-F6CE-23D0-5F4E-B7F9B384F2B6}"/>
              </a:ext>
            </a:extLst>
          </p:cNvPr>
          <p:cNvSpPr/>
          <p:nvPr/>
        </p:nvSpPr>
        <p:spPr>
          <a:xfrm>
            <a:off x="37014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1DF4E0-523F-99D5-EBDE-5318FF1C2BEF}"/>
              </a:ext>
            </a:extLst>
          </p:cNvPr>
          <p:cNvSpPr/>
          <p:nvPr/>
        </p:nvSpPr>
        <p:spPr>
          <a:xfrm>
            <a:off x="41795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35485-6F5F-1EA3-866F-9330683F6CEC}"/>
              </a:ext>
            </a:extLst>
          </p:cNvPr>
          <p:cNvSpPr/>
          <p:nvPr/>
        </p:nvSpPr>
        <p:spPr>
          <a:xfrm>
            <a:off x="7775985" y="1912068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A006724-4EE3-D2EB-F41A-7BAB3F372EBC}"/>
              </a:ext>
            </a:extLst>
          </p:cNvPr>
          <p:cNvCxnSpPr/>
          <p:nvPr/>
        </p:nvCxnSpPr>
        <p:spPr>
          <a:xfrm>
            <a:off x="8816031" y="2000392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6A71943-5670-6D4D-9041-582D35ECF467}"/>
              </a:ext>
            </a:extLst>
          </p:cNvPr>
          <p:cNvCxnSpPr>
            <a:cxnSpLocks/>
          </p:cNvCxnSpPr>
          <p:nvPr/>
        </p:nvCxnSpPr>
        <p:spPr>
          <a:xfrm>
            <a:off x="8816031" y="23583345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1AD241E-B572-747A-C432-B5E561DFB35B}"/>
              </a:ext>
            </a:extLst>
          </p:cNvPr>
          <p:cNvCxnSpPr>
            <a:cxnSpLocks/>
          </p:cNvCxnSpPr>
          <p:nvPr/>
        </p:nvCxnSpPr>
        <p:spPr>
          <a:xfrm>
            <a:off x="8807266" y="20053204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5A72A9-0409-A43D-E1D7-D5F46B68BC0B}"/>
              </a:ext>
            </a:extLst>
          </p:cNvPr>
          <p:cNvSpPr/>
          <p:nvPr/>
        </p:nvSpPr>
        <p:spPr>
          <a:xfrm>
            <a:off x="33562705" y="1913771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0BDB3B9-CEC5-A169-9934-F91BFBA0AFFC}"/>
              </a:ext>
            </a:extLst>
          </p:cNvPr>
          <p:cNvCxnSpPr/>
          <p:nvPr/>
        </p:nvCxnSpPr>
        <p:spPr>
          <a:xfrm>
            <a:off x="34602751" y="2002094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A33E163-00CD-1F67-E42C-76B406FD44F6}"/>
              </a:ext>
            </a:extLst>
          </p:cNvPr>
          <p:cNvCxnSpPr>
            <a:cxnSpLocks/>
          </p:cNvCxnSpPr>
          <p:nvPr/>
        </p:nvCxnSpPr>
        <p:spPr>
          <a:xfrm>
            <a:off x="34611933" y="20057899"/>
            <a:ext cx="2617073" cy="354247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1BA3AC-591D-6083-FE08-72D57571BCA3}"/>
              </a:ext>
            </a:extLst>
          </p:cNvPr>
          <p:cNvSpPr/>
          <p:nvPr/>
        </p:nvSpPr>
        <p:spPr>
          <a:xfrm>
            <a:off x="2498271" y="1912068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8D162DC-5F05-0BE9-A0A9-AE02FACF8A14}"/>
              </a:ext>
            </a:extLst>
          </p:cNvPr>
          <p:cNvCxnSpPr/>
          <p:nvPr/>
        </p:nvCxnSpPr>
        <p:spPr>
          <a:xfrm>
            <a:off x="6220979" y="2001487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B317028-9E4B-6D78-876E-FDCE9918317D}"/>
              </a:ext>
            </a:extLst>
          </p:cNvPr>
          <p:cNvCxnSpPr>
            <a:cxnSpLocks/>
          </p:cNvCxnSpPr>
          <p:nvPr/>
        </p:nvCxnSpPr>
        <p:spPr>
          <a:xfrm flipV="1">
            <a:off x="3586155" y="21818274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9865484-EBC3-911C-D74C-B2D31B7BC924}"/>
              </a:ext>
            </a:extLst>
          </p:cNvPr>
          <p:cNvSpPr/>
          <p:nvPr/>
        </p:nvSpPr>
        <p:spPr>
          <a:xfrm>
            <a:off x="38751523" y="1917601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A5723C9D-3C4F-0E8C-930D-73F1D2F3F751}"/>
              </a:ext>
            </a:extLst>
          </p:cNvPr>
          <p:cNvCxnSpPr/>
          <p:nvPr/>
        </p:nvCxnSpPr>
        <p:spPr>
          <a:xfrm>
            <a:off x="42474231" y="2007019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1337B0-7D2B-69AA-63A7-4E3086C60985}"/>
              </a:ext>
            </a:extLst>
          </p:cNvPr>
          <p:cNvCxnSpPr>
            <a:cxnSpLocks/>
          </p:cNvCxnSpPr>
          <p:nvPr/>
        </p:nvCxnSpPr>
        <p:spPr>
          <a:xfrm>
            <a:off x="39782804" y="2010852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352F240-945B-7848-3F04-74814DD85345}"/>
              </a:ext>
            </a:extLst>
          </p:cNvPr>
          <p:cNvSpPr/>
          <p:nvPr/>
        </p:nvSpPr>
        <p:spPr>
          <a:xfrm>
            <a:off x="23292060" y="1915813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01791DE6-4172-BBAF-26B5-4160B273069F}"/>
              </a:ext>
            </a:extLst>
          </p:cNvPr>
          <p:cNvCxnSpPr/>
          <p:nvPr/>
        </p:nvCxnSpPr>
        <p:spPr>
          <a:xfrm>
            <a:off x="24332106" y="2004136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A0DAAB1-DC72-321D-BDA3-673C8FC5B583}"/>
              </a:ext>
            </a:extLst>
          </p:cNvPr>
          <p:cNvCxnSpPr>
            <a:cxnSpLocks/>
          </p:cNvCxnSpPr>
          <p:nvPr/>
        </p:nvCxnSpPr>
        <p:spPr>
          <a:xfrm>
            <a:off x="24379945" y="21855716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AFE05ED-71F1-6FF4-7F66-D61ABF3FDF2D}"/>
              </a:ext>
            </a:extLst>
          </p:cNvPr>
          <p:cNvSpPr/>
          <p:nvPr/>
        </p:nvSpPr>
        <p:spPr>
          <a:xfrm>
            <a:off x="28373887" y="1915813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C5F47230-AD82-F3AC-994C-5CC12080FB05}"/>
              </a:ext>
            </a:extLst>
          </p:cNvPr>
          <p:cNvCxnSpPr>
            <a:cxnSpLocks/>
          </p:cNvCxnSpPr>
          <p:nvPr/>
        </p:nvCxnSpPr>
        <p:spPr>
          <a:xfrm>
            <a:off x="29413933" y="2320514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AA71195B-4591-5A6F-955C-81EFB03ED5A0}"/>
              </a:ext>
            </a:extLst>
          </p:cNvPr>
          <p:cNvSpPr/>
          <p:nvPr/>
        </p:nvSpPr>
        <p:spPr>
          <a:xfrm>
            <a:off x="30494243" y="21603716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15448D-5F61-1AE7-9985-8ACE91D92EA1}"/>
              </a:ext>
            </a:extLst>
          </p:cNvPr>
          <p:cNvSpPr/>
          <p:nvPr/>
        </p:nvSpPr>
        <p:spPr>
          <a:xfrm>
            <a:off x="13021415" y="19129261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74EFE87-B483-701C-E466-76DA2D04C025}"/>
              </a:ext>
            </a:extLst>
          </p:cNvPr>
          <p:cNvCxnSpPr/>
          <p:nvPr/>
        </p:nvCxnSpPr>
        <p:spPr>
          <a:xfrm>
            <a:off x="14366261" y="20012493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E18DE6AB-AEA5-3A73-91CE-FE3EBDE43F75}"/>
              </a:ext>
            </a:extLst>
          </p:cNvPr>
          <p:cNvSpPr/>
          <p:nvPr/>
        </p:nvSpPr>
        <p:spPr>
          <a:xfrm>
            <a:off x="15178050" y="21567780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6884F9-CB14-AC71-8F5D-26B86C5A76E2}"/>
              </a:ext>
            </a:extLst>
          </p:cNvPr>
          <p:cNvSpPr/>
          <p:nvPr/>
        </p:nvSpPr>
        <p:spPr>
          <a:xfrm>
            <a:off x="43940341" y="1917601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B4C9522-DA68-3E5B-F262-57B94B6AC917}"/>
              </a:ext>
            </a:extLst>
          </p:cNvPr>
          <p:cNvCxnSpPr>
            <a:cxnSpLocks/>
          </p:cNvCxnSpPr>
          <p:nvPr/>
        </p:nvCxnSpPr>
        <p:spPr>
          <a:xfrm>
            <a:off x="44962856" y="20113147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82217AB-02DE-C1CF-69A6-6019D958FAA6}"/>
              </a:ext>
            </a:extLst>
          </p:cNvPr>
          <p:cNvCxnSpPr>
            <a:cxnSpLocks/>
          </p:cNvCxnSpPr>
          <p:nvPr/>
        </p:nvCxnSpPr>
        <p:spPr>
          <a:xfrm>
            <a:off x="45028226" y="2187359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5B2F5A8-9B72-77B9-70B8-FC84746DE0AA}"/>
              </a:ext>
            </a:extLst>
          </p:cNvPr>
          <p:cNvCxnSpPr>
            <a:cxnSpLocks/>
          </p:cNvCxnSpPr>
          <p:nvPr/>
        </p:nvCxnSpPr>
        <p:spPr>
          <a:xfrm>
            <a:off x="45028224" y="21922881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60C42E2-EB5A-1D68-0DB1-F194C0BE6C15}"/>
              </a:ext>
            </a:extLst>
          </p:cNvPr>
          <p:cNvSpPr/>
          <p:nvPr/>
        </p:nvSpPr>
        <p:spPr>
          <a:xfrm>
            <a:off x="18196132" y="19129261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0BF4C34F-C7B6-1455-CF40-03267A526151}"/>
              </a:ext>
            </a:extLst>
          </p:cNvPr>
          <p:cNvCxnSpPr/>
          <p:nvPr/>
        </p:nvCxnSpPr>
        <p:spPr>
          <a:xfrm>
            <a:off x="19236178" y="20012493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B513F4A3-2797-C680-4D9F-3C6D8A9407F3}"/>
              </a:ext>
            </a:extLst>
          </p:cNvPr>
          <p:cNvCxnSpPr>
            <a:cxnSpLocks/>
          </p:cNvCxnSpPr>
          <p:nvPr/>
        </p:nvCxnSpPr>
        <p:spPr>
          <a:xfrm>
            <a:off x="19218647" y="20066396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0401EF9E-A7D4-6759-EF81-D2426A5AB4FF}"/>
              </a:ext>
            </a:extLst>
          </p:cNvPr>
          <p:cNvCxnSpPr/>
          <p:nvPr/>
        </p:nvCxnSpPr>
        <p:spPr>
          <a:xfrm>
            <a:off x="21918840" y="20023447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41D91FE8-A46B-2A45-F4AB-7444695103DF}"/>
              </a:ext>
            </a:extLst>
          </p:cNvPr>
          <p:cNvCxnSpPr>
            <a:cxnSpLocks/>
          </p:cNvCxnSpPr>
          <p:nvPr/>
        </p:nvCxnSpPr>
        <p:spPr>
          <a:xfrm>
            <a:off x="19284015" y="21876130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8ECAEEB-7FA1-B1B3-857D-FA77FB8DD8DC}"/>
              </a:ext>
            </a:extLst>
          </p:cNvPr>
          <p:cNvCxnSpPr>
            <a:cxnSpLocks/>
          </p:cNvCxnSpPr>
          <p:nvPr/>
        </p:nvCxnSpPr>
        <p:spPr>
          <a:xfrm>
            <a:off x="19236178" y="2359191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7630CF73-E1A5-142F-275C-7C60378D5991}"/>
              </a:ext>
            </a:extLst>
          </p:cNvPr>
          <p:cNvCxnSpPr>
            <a:cxnSpLocks/>
          </p:cNvCxnSpPr>
          <p:nvPr/>
        </p:nvCxnSpPr>
        <p:spPr>
          <a:xfrm>
            <a:off x="19227413" y="2006177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BDCFB1AD-2AE1-9308-6F50-75087A2EB47A}"/>
              </a:ext>
            </a:extLst>
          </p:cNvPr>
          <p:cNvSpPr txBox="1"/>
          <p:nvPr/>
        </p:nvSpPr>
        <p:spPr>
          <a:xfrm>
            <a:off x="23681131" y="2499806"/>
            <a:ext cx="41152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/>
              <a:t>block1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9221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50183-673E-C220-5E2B-EFFDB906BD99}"/>
              </a:ext>
            </a:extLst>
          </p:cNvPr>
          <p:cNvSpPr/>
          <p:nvPr/>
        </p:nvSpPr>
        <p:spPr>
          <a:xfrm>
            <a:off x="37219103" y="188743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742D7F-C5B7-1A8E-B02F-402CA9721E32}"/>
              </a:ext>
            </a:extLst>
          </p:cNvPr>
          <p:cNvCxnSpPr/>
          <p:nvPr/>
        </p:nvCxnSpPr>
        <p:spPr>
          <a:xfrm>
            <a:off x="40637011" y="1976848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89433DC1-AF66-D6DA-A27C-3A6E85EB074B}"/>
              </a:ext>
            </a:extLst>
          </p:cNvPr>
          <p:cNvSpPr/>
          <p:nvPr/>
        </p:nvSpPr>
        <p:spPr>
          <a:xfrm>
            <a:off x="39375738" y="21312821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4EE59-9F0D-1F61-0343-CF72EDF20474}"/>
              </a:ext>
            </a:extLst>
          </p:cNvPr>
          <p:cNvSpPr/>
          <p:nvPr/>
        </p:nvSpPr>
        <p:spPr>
          <a:xfrm>
            <a:off x="16417499" y="188743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0101819-E182-A488-CCF2-DAF1751CB919}"/>
              </a:ext>
            </a:extLst>
          </p:cNvPr>
          <p:cNvCxnSpPr>
            <a:cxnSpLocks/>
          </p:cNvCxnSpPr>
          <p:nvPr/>
        </p:nvCxnSpPr>
        <p:spPr>
          <a:xfrm>
            <a:off x="17448780" y="2022245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FA4805ED-5F4B-D3C6-4652-2AC15070CD79}"/>
              </a:ext>
            </a:extLst>
          </p:cNvPr>
          <p:cNvSpPr/>
          <p:nvPr/>
        </p:nvSpPr>
        <p:spPr>
          <a:xfrm>
            <a:off x="18555899" y="21308934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28CD56-89D8-1913-7DC9-5440B708720C}"/>
              </a:ext>
            </a:extLst>
          </p:cNvPr>
          <p:cNvSpPr/>
          <p:nvPr/>
        </p:nvSpPr>
        <p:spPr>
          <a:xfrm>
            <a:off x="21594084" y="188743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5AB1FD4-5347-1BC0-3549-E3D753CA0777}"/>
              </a:ext>
            </a:extLst>
          </p:cNvPr>
          <p:cNvCxnSpPr/>
          <p:nvPr/>
        </p:nvCxnSpPr>
        <p:spPr>
          <a:xfrm>
            <a:off x="25316792" y="1976848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B268077-2EC4-8F7A-739A-A30AC64B646F}"/>
              </a:ext>
            </a:extLst>
          </p:cNvPr>
          <p:cNvCxnSpPr>
            <a:cxnSpLocks/>
          </p:cNvCxnSpPr>
          <p:nvPr/>
        </p:nvCxnSpPr>
        <p:spPr>
          <a:xfrm>
            <a:off x="22634130" y="23336959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101810B-0B90-5EF0-DB20-87815E9098D8}"/>
              </a:ext>
            </a:extLst>
          </p:cNvPr>
          <p:cNvCxnSpPr>
            <a:cxnSpLocks/>
          </p:cNvCxnSpPr>
          <p:nvPr/>
        </p:nvCxnSpPr>
        <p:spPr>
          <a:xfrm>
            <a:off x="22625365" y="1980681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BB52C-FFFC-9128-E0DC-8A4EBAC5431E}"/>
              </a:ext>
            </a:extLst>
          </p:cNvPr>
          <p:cNvSpPr/>
          <p:nvPr/>
        </p:nvSpPr>
        <p:spPr>
          <a:xfrm>
            <a:off x="792480" y="18844783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840E50-C000-181A-B89A-24E78E5CCFF5}"/>
              </a:ext>
            </a:extLst>
          </p:cNvPr>
          <p:cNvCxnSpPr>
            <a:cxnSpLocks/>
          </p:cNvCxnSpPr>
          <p:nvPr/>
        </p:nvCxnSpPr>
        <p:spPr>
          <a:xfrm>
            <a:off x="1880365" y="21542369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9A207A6-55EB-7899-6C5C-7D228377C2A9}"/>
              </a:ext>
            </a:extLst>
          </p:cNvPr>
          <p:cNvCxnSpPr>
            <a:cxnSpLocks/>
          </p:cNvCxnSpPr>
          <p:nvPr/>
        </p:nvCxnSpPr>
        <p:spPr>
          <a:xfrm flipV="1">
            <a:off x="1880364" y="21542369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18188E-1BC3-E91F-92C6-7EAFAD56E13D}"/>
              </a:ext>
            </a:extLst>
          </p:cNvPr>
          <p:cNvCxnSpPr>
            <a:cxnSpLocks/>
          </p:cNvCxnSpPr>
          <p:nvPr/>
        </p:nvCxnSpPr>
        <p:spPr>
          <a:xfrm flipV="1">
            <a:off x="1880363" y="19777299"/>
            <a:ext cx="2634825" cy="176506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5F315-4DC1-C861-063A-532FD0190680}"/>
              </a:ext>
            </a:extLst>
          </p:cNvPr>
          <p:cNvSpPr/>
          <p:nvPr/>
        </p:nvSpPr>
        <p:spPr>
          <a:xfrm>
            <a:off x="26872485" y="188743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418258-470C-A66D-C376-6E4DEFABB8D6}"/>
              </a:ext>
            </a:extLst>
          </p:cNvPr>
          <p:cNvCxnSpPr/>
          <p:nvPr/>
        </p:nvCxnSpPr>
        <p:spPr>
          <a:xfrm>
            <a:off x="27912531" y="1975753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3CAA709-9F3D-36B5-CE88-F115E62CE72E}"/>
              </a:ext>
            </a:extLst>
          </p:cNvPr>
          <p:cNvCxnSpPr/>
          <p:nvPr/>
        </p:nvCxnSpPr>
        <p:spPr>
          <a:xfrm>
            <a:off x="30595193" y="1976848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764B612-6002-3B6F-3370-B786CDB73B51}"/>
              </a:ext>
            </a:extLst>
          </p:cNvPr>
          <p:cNvCxnSpPr>
            <a:cxnSpLocks/>
          </p:cNvCxnSpPr>
          <p:nvPr/>
        </p:nvCxnSpPr>
        <p:spPr>
          <a:xfrm flipV="1">
            <a:off x="27960369" y="21571888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B4AD3A9-1B66-8B4E-D7A0-7C14DF9AECC1}"/>
              </a:ext>
            </a:extLst>
          </p:cNvPr>
          <p:cNvCxnSpPr>
            <a:cxnSpLocks/>
          </p:cNvCxnSpPr>
          <p:nvPr/>
        </p:nvCxnSpPr>
        <p:spPr>
          <a:xfrm flipV="1">
            <a:off x="27960368" y="19806818"/>
            <a:ext cx="2634825" cy="176506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8D7438F-1014-8CF4-DAAC-88BE454B1B11}"/>
              </a:ext>
            </a:extLst>
          </p:cNvPr>
          <p:cNvCxnSpPr>
            <a:cxnSpLocks/>
          </p:cNvCxnSpPr>
          <p:nvPr/>
        </p:nvCxnSpPr>
        <p:spPr>
          <a:xfrm>
            <a:off x="27912531" y="23336959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7F63C7C-519D-15B4-7EF5-6EB447FBDC2A}"/>
              </a:ext>
            </a:extLst>
          </p:cNvPr>
          <p:cNvCxnSpPr>
            <a:cxnSpLocks/>
          </p:cNvCxnSpPr>
          <p:nvPr/>
        </p:nvCxnSpPr>
        <p:spPr>
          <a:xfrm>
            <a:off x="27903766" y="1980681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6622B6-5F03-3731-933B-7F089EC1F06A}"/>
              </a:ext>
            </a:extLst>
          </p:cNvPr>
          <p:cNvSpPr/>
          <p:nvPr/>
        </p:nvSpPr>
        <p:spPr>
          <a:xfrm>
            <a:off x="32042518" y="18844783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C471787-AA84-2A61-1F46-AF3E7BC2D2B2}"/>
              </a:ext>
            </a:extLst>
          </p:cNvPr>
          <p:cNvCxnSpPr>
            <a:cxnSpLocks/>
          </p:cNvCxnSpPr>
          <p:nvPr/>
        </p:nvCxnSpPr>
        <p:spPr>
          <a:xfrm>
            <a:off x="33130403" y="21542369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8228666-8361-412C-0ABB-200CE2BE5A37}"/>
              </a:ext>
            </a:extLst>
          </p:cNvPr>
          <p:cNvCxnSpPr/>
          <p:nvPr/>
        </p:nvCxnSpPr>
        <p:spPr>
          <a:xfrm>
            <a:off x="35765226" y="19738969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D3CED-5FA6-7CAE-B748-687A9C37CACA}"/>
              </a:ext>
            </a:extLst>
          </p:cNvPr>
          <p:cNvSpPr/>
          <p:nvPr/>
        </p:nvSpPr>
        <p:spPr>
          <a:xfrm>
            <a:off x="6077433" y="18844783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6CB5BC1-9909-1058-E224-89AACDB0A59B}"/>
              </a:ext>
            </a:extLst>
          </p:cNvPr>
          <p:cNvCxnSpPr/>
          <p:nvPr/>
        </p:nvCxnSpPr>
        <p:spPr>
          <a:xfrm>
            <a:off x="7117479" y="19728015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617B5DD-E523-C0FA-59C3-ADC2ED1D8182}"/>
              </a:ext>
            </a:extLst>
          </p:cNvPr>
          <p:cNvCxnSpPr>
            <a:cxnSpLocks/>
          </p:cNvCxnSpPr>
          <p:nvPr/>
        </p:nvCxnSpPr>
        <p:spPr>
          <a:xfrm>
            <a:off x="7108714" y="19777299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0449C1F-03A1-6F5D-9B35-C075BE0F1A1D}"/>
              </a:ext>
            </a:extLst>
          </p:cNvPr>
          <p:cNvSpPr/>
          <p:nvPr/>
        </p:nvSpPr>
        <p:spPr>
          <a:xfrm>
            <a:off x="42389136" y="188743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D55F4DE0-E697-B36F-3F4D-FDD07D8EF272}"/>
              </a:ext>
            </a:extLst>
          </p:cNvPr>
          <p:cNvCxnSpPr/>
          <p:nvPr/>
        </p:nvCxnSpPr>
        <p:spPr>
          <a:xfrm>
            <a:off x="43429182" y="1975753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0A923E5-C07E-35F8-DA24-BC47F45CCFEC}"/>
              </a:ext>
            </a:extLst>
          </p:cNvPr>
          <p:cNvCxnSpPr>
            <a:cxnSpLocks/>
          </p:cNvCxnSpPr>
          <p:nvPr/>
        </p:nvCxnSpPr>
        <p:spPr>
          <a:xfrm>
            <a:off x="43477019" y="21621171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F525-DA1E-4CD1-40FB-D07D2166AE87}"/>
              </a:ext>
            </a:extLst>
          </p:cNvPr>
          <p:cNvSpPr/>
          <p:nvPr/>
        </p:nvSpPr>
        <p:spPr>
          <a:xfrm>
            <a:off x="11247466" y="188362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1ADF9FB-AFCD-79CE-5C8D-CDD01409E359}"/>
              </a:ext>
            </a:extLst>
          </p:cNvPr>
          <p:cNvCxnSpPr/>
          <p:nvPr/>
        </p:nvCxnSpPr>
        <p:spPr>
          <a:xfrm>
            <a:off x="14970174" y="1973038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495CED1-AC27-C66D-BE33-31A9643AAA5A}"/>
              </a:ext>
            </a:extLst>
          </p:cNvPr>
          <p:cNvCxnSpPr>
            <a:cxnSpLocks/>
          </p:cNvCxnSpPr>
          <p:nvPr/>
        </p:nvCxnSpPr>
        <p:spPr>
          <a:xfrm flipH="1">
            <a:off x="12313810" y="19787472"/>
            <a:ext cx="2626254" cy="35113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C28F1ED-D677-46A0-1AD7-61393BD233FF}"/>
              </a:ext>
            </a:extLst>
          </p:cNvPr>
          <p:cNvSpPr/>
          <p:nvPr/>
        </p:nvSpPr>
        <p:spPr>
          <a:xfrm>
            <a:off x="3548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89305B-F9D1-7575-B207-C0ED0FEA5117}"/>
              </a:ext>
            </a:extLst>
          </p:cNvPr>
          <p:cNvSpPr/>
          <p:nvPr/>
        </p:nvSpPr>
        <p:spPr>
          <a:xfrm>
            <a:off x="8329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0DDAF8-D33E-B9E0-5901-5472CA212DF6}"/>
              </a:ext>
            </a:extLst>
          </p:cNvPr>
          <p:cNvSpPr/>
          <p:nvPr/>
        </p:nvSpPr>
        <p:spPr>
          <a:xfrm>
            <a:off x="13110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AFFEA4-124E-78C3-101B-AAA2B6E9B36F}"/>
              </a:ext>
            </a:extLst>
          </p:cNvPr>
          <p:cNvSpPr/>
          <p:nvPr/>
        </p:nvSpPr>
        <p:spPr>
          <a:xfrm>
            <a:off x="17891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C5D1C2-0EAE-E640-EE5C-BEED373B2F4B}"/>
              </a:ext>
            </a:extLst>
          </p:cNvPr>
          <p:cNvSpPr/>
          <p:nvPr/>
        </p:nvSpPr>
        <p:spPr>
          <a:xfrm>
            <a:off x="226720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21E0F3-1AD7-8526-3F74-FB61AC20B2CE}"/>
              </a:ext>
            </a:extLst>
          </p:cNvPr>
          <p:cNvSpPr/>
          <p:nvPr/>
        </p:nvSpPr>
        <p:spPr>
          <a:xfrm>
            <a:off x="27452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B5112E-0805-885A-F167-6D61D2B0DE12}"/>
              </a:ext>
            </a:extLst>
          </p:cNvPr>
          <p:cNvSpPr/>
          <p:nvPr/>
        </p:nvSpPr>
        <p:spPr>
          <a:xfrm>
            <a:off x="32233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A13C67E-56BD-8138-706D-274321BBBA7B}"/>
              </a:ext>
            </a:extLst>
          </p:cNvPr>
          <p:cNvSpPr/>
          <p:nvPr/>
        </p:nvSpPr>
        <p:spPr>
          <a:xfrm>
            <a:off x="37014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B667E9-8528-D2B8-6914-2F9864F0F97F}"/>
              </a:ext>
            </a:extLst>
          </p:cNvPr>
          <p:cNvSpPr/>
          <p:nvPr/>
        </p:nvSpPr>
        <p:spPr>
          <a:xfrm>
            <a:off x="41795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88B195-B2DA-0234-6614-D69729740106}"/>
              </a:ext>
            </a:extLst>
          </p:cNvPr>
          <p:cNvSpPr/>
          <p:nvPr/>
        </p:nvSpPr>
        <p:spPr>
          <a:xfrm>
            <a:off x="3548892" y="6951871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E3B08F3-AD58-7E75-7AA4-431AF9E2547D}"/>
              </a:ext>
            </a:extLst>
          </p:cNvPr>
          <p:cNvCxnSpPr>
            <a:cxnSpLocks/>
          </p:cNvCxnSpPr>
          <p:nvPr/>
        </p:nvCxnSpPr>
        <p:spPr>
          <a:xfrm>
            <a:off x="4636777" y="964945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96A7D83D-76D9-7DB8-6CA5-FFC0DA7D179C}"/>
              </a:ext>
            </a:extLst>
          </p:cNvPr>
          <p:cNvCxnSpPr>
            <a:cxnSpLocks/>
          </p:cNvCxnSpPr>
          <p:nvPr/>
        </p:nvCxnSpPr>
        <p:spPr>
          <a:xfrm flipV="1">
            <a:off x="4636776" y="9649457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D3644602-C22C-DF42-79B7-B6C09658AAC3}"/>
              </a:ext>
            </a:extLst>
          </p:cNvPr>
          <p:cNvCxnSpPr>
            <a:cxnSpLocks/>
          </p:cNvCxnSpPr>
          <p:nvPr/>
        </p:nvCxnSpPr>
        <p:spPr>
          <a:xfrm flipV="1">
            <a:off x="4636775" y="7884387"/>
            <a:ext cx="2634825" cy="176506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BFAE2-8907-84E8-DC71-8B5F5B40C3D1}"/>
              </a:ext>
            </a:extLst>
          </p:cNvPr>
          <p:cNvSpPr/>
          <p:nvPr/>
        </p:nvSpPr>
        <p:spPr>
          <a:xfrm>
            <a:off x="8332673" y="694961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6DD8EE-B590-AC48-001B-84AF0CB2BDA5}"/>
              </a:ext>
            </a:extLst>
          </p:cNvPr>
          <p:cNvCxnSpPr/>
          <p:nvPr/>
        </p:nvCxnSpPr>
        <p:spPr>
          <a:xfrm>
            <a:off x="9372719" y="783284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A41DB91-31C2-D069-A927-E3CCAE11DE1E}"/>
              </a:ext>
            </a:extLst>
          </p:cNvPr>
          <p:cNvCxnSpPr>
            <a:cxnSpLocks/>
          </p:cNvCxnSpPr>
          <p:nvPr/>
        </p:nvCxnSpPr>
        <p:spPr>
          <a:xfrm>
            <a:off x="9363954" y="788212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1F0525-860E-EA2E-539B-5349E2AC11E5}"/>
              </a:ext>
            </a:extLst>
          </p:cNvPr>
          <p:cNvSpPr/>
          <p:nvPr/>
        </p:nvSpPr>
        <p:spPr>
          <a:xfrm>
            <a:off x="13095428" y="695346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CC4637F-3105-AAF0-1C8E-9266FCBC4A1C}"/>
              </a:ext>
            </a:extLst>
          </p:cNvPr>
          <p:cNvCxnSpPr/>
          <p:nvPr/>
        </p:nvCxnSpPr>
        <p:spPr>
          <a:xfrm>
            <a:off x="16818136" y="784765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D0BF3A6-5F2C-DC35-B3D2-C78CBDDE02B3}"/>
              </a:ext>
            </a:extLst>
          </p:cNvPr>
          <p:cNvCxnSpPr>
            <a:cxnSpLocks/>
          </p:cNvCxnSpPr>
          <p:nvPr/>
        </p:nvCxnSpPr>
        <p:spPr>
          <a:xfrm flipH="1">
            <a:off x="14161772" y="7904738"/>
            <a:ext cx="2626254" cy="35113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8FB28A0-A10C-08EE-A63F-38A1101C04F5}"/>
              </a:ext>
            </a:extLst>
          </p:cNvPr>
          <p:cNvSpPr/>
          <p:nvPr/>
        </p:nvSpPr>
        <p:spPr>
          <a:xfrm>
            <a:off x="17884313" y="695513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C6AE91B-2D42-6F21-5285-3EA727D84176}"/>
              </a:ext>
            </a:extLst>
          </p:cNvPr>
          <p:cNvCxnSpPr>
            <a:cxnSpLocks/>
          </p:cNvCxnSpPr>
          <p:nvPr/>
        </p:nvCxnSpPr>
        <p:spPr>
          <a:xfrm>
            <a:off x="18915594" y="8303294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4F69523A-3CAD-1413-7537-30576DDBE824}"/>
              </a:ext>
            </a:extLst>
          </p:cNvPr>
          <p:cNvSpPr/>
          <p:nvPr/>
        </p:nvSpPr>
        <p:spPr>
          <a:xfrm>
            <a:off x="20022713" y="9389770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C93A5CD-4259-A4AF-5409-44E4C4E1825E}"/>
              </a:ext>
            </a:extLst>
          </p:cNvPr>
          <p:cNvSpPr/>
          <p:nvPr/>
        </p:nvSpPr>
        <p:spPr>
          <a:xfrm>
            <a:off x="32241644" y="6955781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22125A4-7866-F069-0122-C49A633588E1}"/>
              </a:ext>
            </a:extLst>
          </p:cNvPr>
          <p:cNvCxnSpPr>
            <a:cxnSpLocks/>
          </p:cNvCxnSpPr>
          <p:nvPr/>
        </p:nvCxnSpPr>
        <p:spPr>
          <a:xfrm>
            <a:off x="33329529" y="965336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731F33E-2E55-967E-EF61-BFD841EEA138}"/>
              </a:ext>
            </a:extLst>
          </p:cNvPr>
          <p:cNvCxnSpPr/>
          <p:nvPr/>
        </p:nvCxnSpPr>
        <p:spPr>
          <a:xfrm>
            <a:off x="35964352" y="7849967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0236A5A-E612-5D62-CF36-3626F6967D59}"/>
              </a:ext>
            </a:extLst>
          </p:cNvPr>
          <p:cNvSpPr/>
          <p:nvPr/>
        </p:nvSpPr>
        <p:spPr>
          <a:xfrm>
            <a:off x="22660942" y="6951184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A315CAF-7101-5FBD-A459-8CD24B98B36B}"/>
              </a:ext>
            </a:extLst>
          </p:cNvPr>
          <p:cNvCxnSpPr/>
          <p:nvPr/>
        </p:nvCxnSpPr>
        <p:spPr>
          <a:xfrm>
            <a:off x="26383650" y="784537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620F0275-DC63-A263-A494-2165A249CFAA}"/>
              </a:ext>
            </a:extLst>
          </p:cNvPr>
          <p:cNvCxnSpPr>
            <a:cxnSpLocks/>
          </p:cNvCxnSpPr>
          <p:nvPr/>
        </p:nvCxnSpPr>
        <p:spPr>
          <a:xfrm>
            <a:off x="23700988" y="1141384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582C94B-6A7B-F237-6940-AD4E3C7E335D}"/>
              </a:ext>
            </a:extLst>
          </p:cNvPr>
          <p:cNvCxnSpPr>
            <a:cxnSpLocks/>
          </p:cNvCxnSpPr>
          <p:nvPr/>
        </p:nvCxnSpPr>
        <p:spPr>
          <a:xfrm>
            <a:off x="23692223" y="7883700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E4932A8-B52A-D7DF-39C0-6B90B442FF85}"/>
              </a:ext>
            </a:extLst>
          </p:cNvPr>
          <p:cNvSpPr/>
          <p:nvPr/>
        </p:nvSpPr>
        <p:spPr>
          <a:xfrm>
            <a:off x="27457380" y="6952171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9AAE3F82-91B1-2841-930B-5A2E876FBFA7}"/>
              </a:ext>
            </a:extLst>
          </p:cNvPr>
          <p:cNvCxnSpPr/>
          <p:nvPr/>
        </p:nvCxnSpPr>
        <p:spPr>
          <a:xfrm>
            <a:off x="28497426" y="7835403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4EE7C1F-D31D-3DD0-E495-86E81588C04E}"/>
              </a:ext>
            </a:extLst>
          </p:cNvPr>
          <p:cNvCxnSpPr/>
          <p:nvPr/>
        </p:nvCxnSpPr>
        <p:spPr>
          <a:xfrm>
            <a:off x="31180088" y="7846357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88762613-17AE-20EA-6564-99DEC856EE96}"/>
              </a:ext>
            </a:extLst>
          </p:cNvPr>
          <p:cNvCxnSpPr>
            <a:cxnSpLocks/>
          </p:cNvCxnSpPr>
          <p:nvPr/>
        </p:nvCxnSpPr>
        <p:spPr>
          <a:xfrm flipV="1">
            <a:off x="28545264" y="9649757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0BA0F8F4-A6A6-4229-0138-741D19B5CBE5}"/>
              </a:ext>
            </a:extLst>
          </p:cNvPr>
          <p:cNvCxnSpPr>
            <a:cxnSpLocks/>
          </p:cNvCxnSpPr>
          <p:nvPr/>
        </p:nvCxnSpPr>
        <p:spPr>
          <a:xfrm flipV="1">
            <a:off x="28545263" y="7884687"/>
            <a:ext cx="2634825" cy="176506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FE6D1B3A-A60F-8543-5F43-5B9EFC810F01}"/>
              </a:ext>
            </a:extLst>
          </p:cNvPr>
          <p:cNvCxnSpPr>
            <a:cxnSpLocks/>
          </p:cNvCxnSpPr>
          <p:nvPr/>
        </p:nvCxnSpPr>
        <p:spPr>
          <a:xfrm>
            <a:off x="28497426" y="1141482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71E43D4D-A70D-0023-6DD1-7C5C89170A7F}"/>
              </a:ext>
            </a:extLst>
          </p:cNvPr>
          <p:cNvCxnSpPr>
            <a:cxnSpLocks/>
          </p:cNvCxnSpPr>
          <p:nvPr/>
        </p:nvCxnSpPr>
        <p:spPr>
          <a:xfrm>
            <a:off x="28488661" y="788468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A0236B-0993-E69B-0A2A-B2E4453288C1}"/>
              </a:ext>
            </a:extLst>
          </p:cNvPr>
          <p:cNvSpPr/>
          <p:nvPr/>
        </p:nvSpPr>
        <p:spPr>
          <a:xfrm>
            <a:off x="37007380" y="6959391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FD63923-7A6A-5279-5AD4-032C3E384DFD}"/>
              </a:ext>
            </a:extLst>
          </p:cNvPr>
          <p:cNvCxnSpPr/>
          <p:nvPr/>
        </p:nvCxnSpPr>
        <p:spPr>
          <a:xfrm>
            <a:off x="40425288" y="7853577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68B27165-240E-B38A-AE18-C6B868D89DCB}"/>
              </a:ext>
            </a:extLst>
          </p:cNvPr>
          <p:cNvSpPr/>
          <p:nvPr/>
        </p:nvSpPr>
        <p:spPr>
          <a:xfrm>
            <a:off x="39164015" y="9397910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80AABA0-90CC-DD96-2F91-64052053258D}"/>
              </a:ext>
            </a:extLst>
          </p:cNvPr>
          <p:cNvSpPr/>
          <p:nvPr/>
        </p:nvSpPr>
        <p:spPr>
          <a:xfrm>
            <a:off x="41796265" y="6959391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E32227E-60BA-D009-E5BA-3FCF10840672}"/>
              </a:ext>
            </a:extLst>
          </p:cNvPr>
          <p:cNvCxnSpPr/>
          <p:nvPr/>
        </p:nvCxnSpPr>
        <p:spPr>
          <a:xfrm>
            <a:off x="42836311" y="7842623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B467002E-DB2E-5500-0A50-1AB3280B3C8E}"/>
              </a:ext>
            </a:extLst>
          </p:cNvPr>
          <p:cNvCxnSpPr>
            <a:cxnSpLocks/>
          </p:cNvCxnSpPr>
          <p:nvPr/>
        </p:nvCxnSpPr>
        <p:spPr>
          <a:xfrm>
            <a:off x="42884148" y="9706260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E736558-0574-ADD6-A252-EBF8DF3DC2CC}"/>
              </a:ext>
            </a:extLst>
          </p:cNvPr>
          <p:cNvSpPr txBox="1"/>
          <p:nvPr/>
        </p:nvSpPr>
        <p:spPr>
          <a:xfrm>
            <a:off x="23681131" y="2499806"/>
            <a:ext cx="41152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/>
              <a:t>block2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94373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CE4758-E5DF-6159-51EB-33AE6F54CE88}"/>
              </a:ext>
            </a:extLst>
          </p:cNvPr>
          <p:cNvSpPr/>
          <p:nvPr/>
        </p:nvSpPr>
        <p:spPr>
          <a:xfrm>
            <a:off x="27444886" y="1785755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3E70742-4855-7939-1174-8F664A97A2F0}"/>
              </a:ext>
            </a:extLst>
          </p:cNvPr>
          <p:cNvCxnSpPr/>
          <p:nvPr/>
        </p:nvCxnSpPr>
        <p:spPr>
          <a:xfrm>
            <a:off x="28484932" y="1874078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0127079-7F06-E501-40C2-948DFED96651}"/>
              </a:ext>
            </a:extLst>
          </p:cNvPr>
          <p:cNvCxnSpPr>
            <a:cxnSpLocks/>
          </p:cNvCxnSpPr>
          <p:nvPr/>
        </p:nvCxnSpPr>
        <p:spPr>
          <a:xfrm>
            <a:off x="28484932" y="2232020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58C7701-17E7-F8F5-E91B-A8031A1A9158}"/>
              </a:ext>
            </a:extLst>
          </p:cNvPr>
          <p:cNvCxnSpPr>
            <a:cxnSpLocks/>
          </p:cNvCxnSpPr>
          <p:nvPr/>
        </p:nvCxnSpPr>
        <p:spPr>
          <a:xfrm>
            <a:off x="28476167" y="18790066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EDE6B0-EB67-9B66-70C9-20F9E818B46A}"/>
              </a:ext>
            </a:extLst>
          </p:cNvPr>
          <p:cNvSpPr/>
          <p:nvPr/>
        </p:nvSpPr>
        <p:spPr>
          <a:xfrm>
            <a:off x="8355114" y="17859651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B1C41DF-FBF7-7A71-B1F9-0C4C4890EEF6}"/>
              </a:ext>
            </a:extLst>
          </p:cNvPr>
          <p:cNvCxnSpPr/>
          <p:nvPr/>
        </p:nvCxnSpPr>
        <p:spPr>
          <a:xfrm>
            <a:off x="9395160" y="1875240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C3B390D-03A9-CA64-CF68-AC3F5375DCE1}"/>
              </a:ext>
            </a:extLst>
          </p:cNvPr>
          <p:cNvCxnSpPr>
            <a:cxnSpLocks/>
          </p:cNvCxnSpPr>
          <p:nvPr/>
        </p:nvCxnSpPr>
        <p:spPr>
          <a:xfrm>
            <a:off x="9404342" y="18789359"/>
            <a:ext cx="2617073" cy="354247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BB409-2FC4-1993-A2E2-9B856CC9B561}"/>
              </a:ext>
            </a:extLst>
          </p:cNvPr>
          <p:cNvSpPr/>
          <p:nvPr/>
        </p:nvSpPr>
        <p:spPr>
          <a:xfrm>
            <a:off x="22672092" y="17855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7BC7597-7D6C-031D-5EA3-399CA08B8D55}"/>
              </a:ext>
            </a:extLst>
          </p:cNvPr>
          <p:cNvCxnSpPr/>
          <p:nvPr/>
        </p:nvCxnSpPr>
        <p:spPr>
          <a:xfrm>
            <a:off x="26394800" y="18753995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88B68B1-E9BF-D7A4-6BF8-8ABD8D6DBF3E}"/>
              </a:ext>
            </a:extLst>
          </p:cNvPr>
          <p:cNvCxnSpPr>
            <a:cxnSpLocks/>
          </p:cNvCxnSpPr>
          <p:nvPr/>
        </p:nvCxnSpPr>
        <p:spPr>
          <a:xfrm flipV="1">
            <a:off x="23759976" y="20557395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49D4E5-B788-130F-79D2-24D37A43E4EF}"/>
              </a:ext>
            </a:extLst>
          </p:cNvPr>
          <p:cNvSpPr/>
          <p:nvPr/>
        </p:nvSpPr>
        <p:spPr>
          <a:xfrm>
            <a:off x="13116845" y="17859651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9667A7-22D2-7197-42F9-9D053CD6D96F}"/>
              </a:ext>
            </a:extLst>
          </p:cNvPr>
          <p:cNvCxnSpPr/>
          <p:nvPr/>
        </p:nvCxnSpPr>
        <p:spPr>
          <a:xfrm>
            <a:off x="16839553" y="1876336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5114E5A-374D-20FB-4737-EB7B24B438F4}"/>
              </a:ext>
            </a:extLst>
          </p:cNvPr>
          <p:cNvCxnSpPr>
            <a:cxnSpLocks/>
          </p:cNvCxnSpPr>
          <p:nvPr/>
        </p:nvCxnSpPr>
        <p:spPr>
          <a:xfrm>
            <a:off x="14148126" y="18801692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5D405-FC32-0F18-DD66-DF828F6F3B7C}"/>
              </a:ext>
            </a:extLst>
          </p:cNvPr>
          <p:cNvSpPr/>
          <p:nvPr/>
        </p:nvSpPr>
        <p:spPr>
          <a:xfrm>
            <a:off x="41787821" y="1785647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4456FD1-7722-13E1-5335-B8723F3DE765}"/>
              </a:ext>
            </a:extLst>
          </p:cNvPr>
          <p:cNvCxnSpPr/>
          <p:nvPr/>
        </p:nvCxnSpPr>
        <p:spPr>
          <a:xfrm>
            <a:off x="42827867" y="1873970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AC1DC8D-218F-DC98-9439-AECAEBE5373B}"/>
              </a:ext>
            </a:extLst>
          </p:cNvPr>
          <p:cNvCxnSpPr>
            <a:cxnSpLocks/>
          </p:cNvCxnSpPr>
          <p:nvPr/>
        </p:nvCxnSpPr>
        <p:spPr>
          <a:xfrm>
            <a:off x="42875706" y="20554062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9828531-2F57-3444-37CE-A19AA9B8F77B}"/>
              </a:ext>
            </a:extLst>
          </p:cNvPr>
          <p:cNvSpPr/>
          <p:nvPr/>
        </p:nvSpPr>
        <p:spPr>
          <a:xfrm>
            <a:off x="3555245" y="17859651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D169A4D-E4E9-DCC3-5BF0-F2F7E89A6AC1}"/>
              </a:ext>
            </a:extLst>
          </p:cNvPr>
          <p:cNvCxnSpPr>
            <a:cxnSpLocks/>
          </p:cNvCxnSpPr>
          <p:nvPr/>
        </p:nvCxnSpPr>
        <p:spPr>
          <a:xfrm>
            <a:off x="4595291" y="21916193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8B84EB8-CD80-417E-4DBA-E9AFD07C1C55}"/>
              </a:ext>
            </a:extLst>
          </p:cNvPr>
          <p:cNvSpPr/>
          <p:nvPr/>
        </p:nvSpPr>
        <p:spPr>
          <a:xfrm>
            <a:off x="5675601" y="20314762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027C-087D-1C92-4080-24D59CE052C5}"/>
              </a:ext>
            </a:extLst>
          </p:cNvPr>
          <p:cNvSpPr/>
          <p:nvPr/>
        </p:nvSpPr>
        <p:spPr>
          <a:xfrm>
            <a:off x="32225686" y="1785755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D247C83-8963-E7A2-44F2-8C3E97D14991}"/>
              </a:ext>
            </a:extLst>
          </p:cNvPr>
          <p:cNvCxnSpPr/>
          <p:nvPr/>
        </p:nvCxnSpPr>
        <p:spPr>
          <a:xfrm>
            <a:off x="33570532" y="1874078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E7C19A2-D4DB-0BAA-6EF4-193F0591B11E}"/>
              </a:ext>
            </a:extLst>
          </p:cNvPr>
          <p:cNvSpPr/>
          <p:nvPr/>
        </p:nvSpPr>
        <p:spPr>
          <a:xfrm>
            <a:off x="34382321" y="20296069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2F2D8E-4CE4-1997-BC74-22540BC1FD49}"/>
              </a:ext>
            </a:extLst>
          </p:cNvPr>
          <p:cNvSpPr/>
          <p:nvPr/>
        </p:nvSpPr>
        <p:spPr>
          <a:xfrm>
            <a:off x="17897645" y="1786087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54ECED3-8C2D-DA17-615C-BB7B1F629347}"/>
              </a:ext>
            </a:extLst>
          </p:cNvPr>
          <p:cNvCxnSpPr>
            <a:cxnSpLocks/>
          </p:cNvCxnSpPr>
          <p:nvPr/>
        </p:nvCxnSpPr>
        <p:spPr>
          <a:xfrm>
            <a:off x="18920160" y="18807532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B93F611-F91C-D932-97D6-6AB273189098}"/>
              </a:ext>
            </a:extLst>
          </p:cNvPr>
          <p:cNvCxnSpPr>
            <a:cxnSpLocks/>
          </p:cNvCxnSpPr>
          <p:nvPr/>
        </p:nvCxnSpPr>
        <p:spPr>
          <a:xfrm>
            <a:off x="18985530" y="20567983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2C1CEC0-DBA5-782E-A46D-2D1AE2DFC321}"/>
              </a:ext>
            </a:extLst>
          </p:cNvPr>
          <p:cNvCxnSpPr>
            <a:cxnSpLocks/>
          </p:cNvCxnSpPr>
          <p:nvPr/>
        </p:nvCxnSpPr>
        <p:spPr>
          <a:xfrm>
            <a:off x="18985528" y="20617266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82044C7-39C8-7533-BD10-2C2BB2CE1050}"/>
              </a:ext>
            </a:extLst>
          </p:cNvPr>
          <p:cNvSpPr/>
          <p:nvPr/>
        </p:nvSpPr>
        <p:spPr>
          <a:xfrm>
            <a:off x="37006486" y="1785413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5008E25-9DCA-83E7-35ED-23AB8E442933}"/>
              </a:ext>
            </a:extLst>
          </p:cNvPr>
          <p:cNvCxnSpPr/>
          <p:nvPr/>
        </p:nvCxnSpPr>
        <p:spPr>
          <a:xfrm>
            <a:off x="38046532" y="1874213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D15A577-7A12-C6C2-4757-AA6C2945177F}"/>
              </a:ext>
            </a:extLst>
          </p:cNvPr>
          <p:cNvCxnSpPr>
            <a:cxnSpLocks/>
          </p:cNvCxnSpPr>
          <p:nvPr/>
        </p:nvCxnSpPr>
        <p:spPr>
          <a:xfrm>
            <a:off x="38029001" y="18796033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5ECD93C-325C-2EE9-F8FF-B09D58452609}"/>
              </a:ext>
            </a:extLst>
          </p:cNvPr>
          <p:cNvCxnSpPr/>
          <p:nvPr/>
        </p:nvCxnSpPr>
        <p:spPr>
          <a:xfrm>
            <a:off x="40729194" y="1875308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3B3973E-FA3E-0FA6-0298-EAC85E3A269E}"/>
              </a:ext>
            </a:extLst>
          </p:cNvPr>
          <p:cNvCxnSpPr>
            <a:cxnSpLocks/>
          </p:cNvCxnSpPr>
          <p:nvPr/>
        </p:nvCxnSpPr>
        <p:spPr>
          <a:xfrm>
            <a:off x="38094369" y="20605767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9F60206-6087-3E37-058A-43C32010E32E}"/>
              </a:ext>
            </a:extLst>
          </p:cNvPr>
          <p:cNvCxnSpPr>
            <a:cxnSpLocks/>
          </p:cNvCxnSpPr>
          <p:nvPr/>
        </p:nvCxnSpPr>
        <p:spPr>
          <a:xfrm>
            <a:off x="38046532" y="22321555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3CC740D-1AD2-71CF-C934-77047D514C35}"/>
              </a:ext>
            </a:extLst>
          </p:cNvPr>
          <p:cNvCxnSpPr>
            <a:cxnSpLocks/>
          </p:cNvCxnSpPr>
          <p:nvPr/>
        </p:nvCxnSpPr>
        <p:spPr>
          <a:xfrm>
            <a:off x="38037767" y="18791414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DFEC49B-6508-0166-F368-52EF82EA40E4}"/>
              </a:ext>
            </a:extLst>
          </p:cNvPr>
          <p:cNvSpPr/>
          <p:nvPr/>
        </p:nvSpPr>
        <p:spPr>
          <a:xfrm>
            <a:off x="3548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F375F-A230-7998-63E2-CA631416FC3A}"/>
              </a:ext>
            </a:extLst>
          </p:cNvPr>
          <p:cNvSpPr/>
          <p:nvPr/>
        </p:nvSpPr>
        <p:spPr>
          <a:xfrm>
            <a:off x="8329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21B85B-8995-6169-FF42-20B158A5118E}"/>
              </a:ext>
            </a:extLst>
          </p:cNvPr>
          <p:cNvSpPr/>
          <p:nvPr/>
        </p:nvSpPr>
        <p:spPr>
          <a:xfrm>
            <a:off x="13110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5301E1-9C08-F13D-AC32-BF5229BF4CB0}"/>
              </a:ext>
            </a:extLst>
          </p:cNvPr>
          <p:cNvSpPr/>
          <p:nvPr/>
        </p:nvSpPr>
        <p:spPr>
          <a:xfrm>
            <a:off x="17891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45D5BF-005E-380E-1A40-F5EC26985282}"/>
              </a:ext>
            </a:extLst>
          </p:cNvPr>
          <p:cNvSpPr/>
          <p:nvPr/>
        </p:nvSpPr>
        <p:spPr>
          <a:xfrm>
            <a:off x="226720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285901-28E0-0D9C-4D3C-DD9AE4A31DC4}"/>
              </a:ext>
            </a:extLst>
          </p:cNvPr>
          <p:cNvSpPr/>
          <p:nvPr/>
        </p:nvSpPr>
        <p:spPr>
          <a:xfrm>
            <a:off x="27452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1D37F5-4CA5-0C5E-618B-0A36F2AEE20D}"/>
              </a:ext>
            </a:extLst>
          </p:cNvPr>
          <p:cNvSpPr/>
          <p:nvPr/>
        </p:nvSpPr>
        <p:spPr>
          <a:xfrm>
            <a:off x="32233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3ECA82-F6CE-23D0-5F4E-B7F9B384F2B6}"/>
              </a:ext>
            </a:extLst>
          </p:cNvPr>
          <p:cNvSpPr/>
          <p:nvPr/>
        </p:nvSpPr>
        <p:spPr>
          <a:xfrm>
            <a:off x="37014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1DF4E0-523F-99D5-EBDE-5318FF1C2BEF}"/>
              </a:ext>
            </a:extLst>
          </p:cNvPr>
          <p:cNvSpPr/>
          <p:nvPr/>
        </p:nvSpPr>
        <p:spPr>
          <a:xfrm>
            <a:off x="41795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CA81F722-5064-43A7-03F7-094491D72AEB}"/>
              </a:ext>
            </a:extLst>
          </p:cNvPr>
          <p:cNvSpPr txBox="1"/>
          <p:nvPr/>
        </p:nvSpPr>
        <p:spPr>
          <a:xfrm>
            <a:off x="23681131" y="2499806"/>
            <a:ext cx="1149398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/>
              <a:t>Training 2 (block 3)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66231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CE4758-E5DF-6159-51EB-33AE6F54CE88}"/>
              </a:ext>
            </a:extLst>
          </p:cNvPr>
          <p:cNvSpPr/>
          <p:nvPr/>
        </p:nvSpPr>
        <p:spPr>
          <a:xfrm>
            <a:off x="8329157" y="1785612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3E70742-4855-7939-1174-8F664A97A2F0}"/>
              </a:ext>
            </a:extLst>
          </p:cNvPr>
          <p:cNvCxnSpPr/>
          <p:nvPr/>
        </p:nvCxnSpPr>
        <p:spPr>
          <a:xfrm>
            <a:off x="9369203" y="1873935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0127079-7F06-E501-40C2-948DFED96651}"/>
              </a:ext>
            </a:extLst>
          </p:cNvPr>
          <p:cNvCxnSpPr>
            <a:cxnSpLocks/>
          </p:cNvCxnSpPr>
          <p:nvPr/>
        </p:nvCxnSpPr>
        <p:spPr>
          <a:xfrm>
            <a:off x="9369203" y="22318777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58C7701-17E7-F8F5-E91B-A8031A1A9158}"/>
              </a:ext>
            </a:extLst>
          </p:cNvPr>
          <p:cNvCxnSpPr>
            <a:cxnSpLocks/>
          </p:cNvCxnSpPr>
          <p:nvPr/>
        </p:nvCxnSpPr>
        <p:spPr>
          <a:xfrm>
            <a:off x="9360438" y="18788636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EDE6B0-EB67-9B66-70C9-20F9E818B46A}"/>
              </a:ext>
            </a:extLst>
          </p:cNvPr>
          <p:cNvSpPr/>
          <p:nvPr/>
        </p:nvSpPr>
        <p:spPr>
          <a:xfrm>
            <a:off x="32252761" y="17855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B1C41DF-FBF7-7A71-B1F9-0C4C4890EEF6}"/>
              </a:ext>
            </a:extLst>
          </p:cNvPr>
          <p:cNvCxnSpPr/>
          <p:nvPr/>
        </p:nvCxnSpPr>
        <p:spPr>
          <a:xfrm>
            <a:off x="33292807" y="1873827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C3B390D-03A9-CA64-CF68-AC3F5375DCE1}"/>
              </a:ext>
            </a:extLst>
          </p:cNvPr>
          <p:cNvCxnSpPr>
            <a:cxnSpLocks/>
          </p:cNvCxnSpPr>
          <p:nvPr/>
        </p:nvCxnSpPr>
        <p:spPr>
          <a:xfrm>
            <a:off x="33301989" y="18775229"/>
            <a:ext cx="2617073" cy="354247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BB409-2FC4-1993-A2E2-9B856CC9B561}"/>
              </a:ext>
            </a:extLst>
          </p:cNvPr>
          <p:cNvSpPr/>
          <p:nvPr/>
        </p:nvSpPr>
        <p:spPr>
          <a:xfrm>
            <a:off x="3556363" y="17858379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7BC7597-7D6C-031D-5EA3-399CA08B8D55}"/>
              </a:ext>
            </a:extLst>
          </p:cNvPr>
          <p:cNvCxnSpPr/>
          <p:nvPr/>
        </p:nvCxnSpPr>
        <p:spPr>
          <a:xfrm>
            <a:off x="7279071" y="18752565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88B68B1-E9BF-D7A4-6BF8-8ABD8D6DBF3E}"/>
              </a:ext>
            </a:extLst>
          </p:cNvPr>
          <p:cNvCxnSpPr>
            <a:cxnSpLocks/>
          </p:cNvCxnSpPr>
          <p:nvPr/>
        </p:nvCxnSpPr>
        <p:spPr>
          <a:xfrm flipV="1">
            <a:off x="4644247" y="20555965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49D4E5-B788-130F-79D2-24D37A43E4EF}"/>
              </a:ext>
            </a:extLst>
          </p:cNvPr>
          <p:cNvSpPr/>
          <p:nvPr/>
        </p:nvSpPr>
        <p:spPr>
          <a:xfrm>
            <a:off x="37014492" y="17855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9667A7-22D2-7197-42F9-9D053CD6D96F}"/>
              </a:ext>
            </a:extLst>
          </p:cNvPr>
          <p:cNvCxnSpPr/>
          <p:nvPr/>
        </p:nvCxnSpPr>
        <p:spPr>
          <a:xfrm>
            <a:off x="40737200" y="1874923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5114E5A-374D-20FB-4737-EB7B24B438F4}"/>
              </a:ext>
            </a:extLst>
          </p:cNvPr>
          <p:cNvCxnSpPr>
            <a:cxnSpLocks/>
          </p:cNvCxnSpPr>
          <p:nvPr/>
        </p:nvCxnSpPr>
        <p:spPr>
          <a:xfrm>
            <a:off x="38045773" y="18787562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5D405-FC32-0F18-DD66-DF828F6F3B7C}"/>
              </a:ext>
            </a:extLst>
          </p:cNvPr>
          <p:cNvSpPr/>
          <p:nvPr/>
        </p:nvSpPr>
        <p:spPr>
          <a:xfrm>
            <a:off x="22672092" y="17855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4456FD1-7722-13E1-5335-B8723F3DE765}"/>
              </a:ext>
            </a:extLst>
          </p:cNvPr>
          <p:cNvCxnSpPr/>
          <p:nvPr/>
        </p:nvCxnSpPr>
        <p:spPr>
          <a:xfrm>
            <a:off x="23712138" y="1873827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AC1DC8D-218F-DC98-9439-AECAEBE5373B}"/>
              </a:ext>
            </a:extLst>
          </p:cNvPr>
          <p:cNvCxnSpPr>
            <a:cxnSpLocks/>
          </p:cNvCxnSpPr>
          <p:nvPr/>
        </p:nvCxnSpPr>
        <p:spPr>
          <a:xfrm>
            <a:off x="23759977" y="20552632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9828531-2F57-3444-37CE-A19AA9B8F77B}"/>
              </a:ext>
            </a:extLst>
          </p:cNvPr>
          <p:cNvSpPr/>
          <p:nvPr/>
        </p:nvSpPr>
        <p:spPr>
          <a:xfrm>
            <a:off x="27452892" y="17855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D169A4D-E4E9-DCC3-5BF0-F2F7E89A6AC1}"/>
              </a:ext>
            </a:extLst>
          </p:cNvPr>
          <p:cNvCxnSpPr>
            <a:cxnSpLocks/>
          </p:cNvCxnSpPr>
          <p:nvPr/>
        </p:nvCxnSpPr>
        <p:spPr>
          <a:xfrm>
            <a:off x="28492938" y="21902063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8B84EB8-CD80-417E-4DBA-E9AFD07C1C55}"/>
              </a:ext>
            </a:extLst>
          </p:cNvPr>
          <p:cNvSpPr/>
          <p:nvPr/>
        </p:nvSpPr>
        <p:spPr>
          <a:xfrm>
            <a:off x="29573248" y="20300632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027C-087D-1C92-4080-24D59CE052C5}"/>
              </a:ext>
            </a:extLst>
          </p:cNvPr>
          <p:cNvSpPr/>
          <p:nvPr/>
        </p:nvSpPr>
        <p:spPr>
          <a:xfrm>
            <a:off x="13109957" y="17856120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D247C83-8963-E7A2-44F2-8C3E97D14991}"/>
              </a:ext>
            </a:extLst>
          </p:cNvPr>
          <p:cNvCxnSpPr/>
          <p:nvPr/>
        </p:nvCxnSpPr>
        <p:spPr>
          <a:xfrm>
            <a:off x="14454803" y="18739352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E7C19A2-D4DB-0BAA-6EF4-193F0591B11E}"/>
              </a:ext>
            </a:extLst>
          </p:cNvPr>
          <p:cNvSpPr/>
          <p:nvPr/>
        </p:nvSpPr>
        <p:spPr>
          <a:xfrm>
            <a:off x="15266592" y="20294639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2F2D8E-4CE4-1997-BC74-22540BC1FD49}"/>
              </a:ext>
            </a:extLst>
          </p:cNvPr>
          <p:cNvSpPr/>
          <p:nvPr/>
        </p:nvSpPr>
        <p:spPr>
          <a:xfrm>
            <a:off x="41795292" y="17856267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54ECED3-8C2D-DA17-615C-BB7B1F629347}"/>
              </a:ext>
            </a:extLst>
          </p:cNvPr>
          <p:cNvCxnSpPr>
            <a:cxnSpLocks/>
          </p:cNvCxnSpPr>
          <p:nvPr/>
        </p:nvCxnSpPr>
        <p:spPr>
          <a:xfrm>
            <a:off x="42817807" y="18793402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B93F611-F91C-D932-97D6-6AB273189098}"/>
              </a:ext>
            </a:extLst>
          </p:cNvPr>
          <p:cNvCxnSpPr>
            <a:cxnSpLocks/>
          </p:cNvCxnSpPr>
          <p:nvPr/>
        </p:nvCxnSpPr>
        <p:spPr>
          <a:xfrm>
            <a:off x="42883177" y="20553853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2C1CEC0-DBA5-782E-A46D-2D1AE2DFC321}"/>
              </a:ext>
            </a:extLst>
          </p:cNvPr>
          <p:cNvCxnSpPr>
            <a:cxnSpLocks/>
          </p:cNvCxnSpPr>
          <p:nvPr/>
        </p:nvCxnSpPr>
        <p:spPr>
          <a:xfrm>
            <a:off x="42883175" y="20603136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82044C7-39C8-7533-BD10-2C2BB2CE1050}"/>
              </a:ext>
            </a:extLst>
          </p:cNvPr>
          <p:cNvSpPr/>
          <p:nvPr/>
        </p:nvSpPr>
        <p:spPr>
          <a:xfrm>
            <a:off x="17890757" y="1785746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5008E25-9DCA-83E7-35ED-23AB8E442933}"/>
              </a:ext>
            </a:extLst>
          </p:cNvPr>
          <p:cNvCxnSpPr/>
          <p:nvPr/>
        </p:nvCxnSpPr>
        <p:spPr>
          <a:xfrm>
            <a:off x="18930803" y="18740700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D15A577-7A12-C6C2-4757-AA6C2945177F}"/>
              </a:ext>
            </a:extLst>
          </p:cNvPr>
          <p:cNvCxnSpPr>
            <a:cxnSpLocks/>
          </p:cNvCxnSpPr>
          <p:nvPr/>
        </p:nvCxnSpPr>
        <p:spPr>
          <a:xfrm>
            <a:off x="18913272" y="18794603"/>
            <a:ext cx="2700193" cy="1718322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5ECD93C-325C-2EE9-F8FF-B09D58452609}"/>
              </a:ext>
            </a:extLst>
          </p:cNvPr>
          <p:cNvCxnSpPr/>
          <p:nvPr/>
        </p:nvCxnSpPr>
        <p:spPr>
          <a:xfrm>
            <a:off x="21613465" y="1875165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3B3973E-FA3E-0FA6-0298-EAC85E3A269E}"/>
              </a:ext>
            </a:extLst>
          </p:cNvPr>
          <p:cNvCxnSpPr>
            <a:cxnSpLocks/>
          </p:cNvCxnSpPr>
          <p:nvPr/>
        </p:nvCxnSpPr>
        <p:spPr>
          <a:xfrm>
            <a:off x="18978640" y="20604337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9F60206-6087-3E37-058A-43C32010E32E}"/>
              </a:ext>
            </a:extLst>
          </p:cNvPr>
          <p:cNvCxnSpPr>
            <a:cxnSpLocks/>
          </p:cNvCxnSpPr>
          <p:nvPr/>
        </p:nvCxnSpPr>
        <p:spPr>
          <a:xfrm>
            <a:off x="18930803" y="22320125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3CC740D-1AD2-71CF-C934-77047D514C35}"/>
              </a:ext>
            </a:extLst>
          </p:cNvPr>
          <p:cNvCxnSpPr>
            <a:cxnSpLocks/>
          </p:cNvCxnSpPr>
          <p:nvPr/>
        </p:nvCxnSpPr>
        <p:spPr>
          <a:xfrm>
            <a:off x="18922038" y="18789984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DFEC49B-6508-0166-F368-52EF82EA40E4}"/>
              </a:ext>
            </a:extLst>
          </p:cNvPr>
          <p:cNvSpPr/>
          <p:nvPr/>
        </p:nvSpPr>
        <p:spPr>
          <a:xfrm>
            <a:off x="3548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F375F-A230-7998-63E2-CA631416FC3A}"/>
              </a:ext>
            </a:extLst>
          </p:cNvPr>
          <p:cNvSpPr/>
          <p:nvPr/>
        </p:nvSpPr>
        <p:spPr>
          <a:xfrm>
            <a:off x="8329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21B85B-8995-6169-FF42-20B158A5118E}"/>
              </a:ext>
            </a:extLst>
          </p:cNvPr>
          <p:cNvSpPr/>
          <p:nvPr/>
        </p:nvSpPr>
        <p:spPr>
          <a:xfrm>
            <a:off x="13110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5301E1-9C08-F13D-AC32-BF5229BF4CB0}"/>
              </a:ext>
            </a:extLst>
          </p:cNvPr>
          <p:cNvSpPr/>
          <p:nvPr/>
        </p:nvSpPr>
        <p:spPr>
          <a:xfrm>
            <a:off x="17891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45D5BF-005E-380E-1A40-F5EC26985282}"/>
              </a:ext>
            </a:extLst>
          </p:cNvPr>
          <p:cNvSpPr/>
          <p:nvPr/>
        </p:nvSpPr>
        <p:spPr>
          <a:xfrm>
            <a:off x="226720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285901-28E0-0D9C-4D3C-DD9AE4A31DC4}"/>
              </a:ext>
            </a:extLst>
          </p:cNvPr>
          <p:cNvSpPr/>
          <p:nvPr/>
        </p:nvSpPr>
        <p:spPr>
          <a:xfrm>
            <a:off x="27452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1D37F5-4CA5-0C5E-618B-0A36F2AEE20D}"/>
              </a:ext>
            </a:extLst>
          </p:cNvPr>
          <p:cNvSpPr/>
          <p:nvPr/>
        </p:nvSpPr>
        <p:spPr>
          <a:xfrm>
            <a:off x="32233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3ECA82-F6CE-23D0-5F4E-B7F9B384F2B6}"/>
              </a:ext>
            </a:extLst>
          </p:cNvPr>
          <p:cNvSpPr/>
          <p:nvPr/>
        </p:nvSpPr>
        <p:spPr>
          <a:xfrm>
            <a:off x="37014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1DF4E0-523F-99D5-EBDE-5318FF1C2BEF}"/>
              </a:ext>
            </a:extLst>
          </p:cNvPr>
          <p:cNvSpPr/>
          <p:nvPr/>
        </p:nvSpPr>
        <p:spPr>
          <a:xfrm>
            <a:off x="41795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DCFB1AD-2AE1-9308-6F50-75087A2EB47A}"/>
              </a:ext>
            </a:extLst>
          </p:cNvPr>
          <p:cNvSpPr txBox="1"/>
          <p:nvPr/>
        </p:nvSpPr>
        <p:spPr>
          <a:xfrm>
            <a:off x="23681131" y="2499806"/>
            <a:ext cx="41152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/>
              <a:t>block4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08320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C28F1ED-D677-46A0-1AD7-61393BD233FF}"/>
              </a:ext>
            </a:extLst>
          </p:cNvPr>
          <p:cNvSpPr/>
          <p:nvPr/>
        </p:nvSpPr>
        <p:spPr>
          <a:xfrm>
            <a:off x="3548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89305B-F9D1-7575-B207-C0ED0FEA5117}"/>
              </a:ext>
            </a:extLst>
          </p:cNvPr>
          <p:cNvSpPr/>
          <p:nvPr/>
        </p:nvSpPr>
        <p:spPr>
          <a:xfrm>
            <a:off x="8329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0DDAF8-D33E-B9E0-5901-5472CA212DF6}"/>
              </a:ext>
            </a:extLst>
          </p:cNvPr>
          <p:cNvSpPr/>
          <p:nvPr/>
        </p:nvSpPr>
        <p:spPr>
          <a:xfrm>
            <a:off x="13110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AFFEA4-124E-78C3-101B-AAA2B6E9B36F}"/>
              </a:ext>
            </a:extLst>
          </p:cNvPr>
          <p:cNvSpPr/>
          <p:nvPr/>
        </p:nvSpPr>
        <p:spPr>
          <a:xfrm>
            <a:off x="17891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C5D1C2-0EAE-E640-EE5C-BEED373B2F4B}"/>
              </a:ext>
            </a:extLst>
          </p:cNvPr>
          <p:cNvSpPr/>
          <p:nvPr/>
        </p:nvSpPr>
        <p:spPr>
          <a:xfrm>
            <a:off x="226720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21E0F3-1AD7-8526-3F74-FB61AC20B2CE}"/>
              </a:ext>
            </a:extLst>
          </p:cNvPr>
          <p:cNvSpPr/>
          <p:nvPr/>
        </p:nvSpPr>
        <p:spPr>
          <a:xfrm>
            <a:off x="274528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B5112E-0805-885A-F167-6D61D2B0DE12}"/>
              </a:ext>
            </a:extLst>
          </p:cNvPr>
          <p:cNvSpPr/>
          <p:nvPr/>
        </p:nvSpPr>
        <p:spPr>
          <a:xfrm>
            <a:off x="322336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A13C67E-56BD-8138-706D-274321BBBA7B}"/>
              </a:ext>
            </a:extLst>
          </p:cNvPr>
          <p:cNvSpPr/>
          <p:nvPr/>
        </p:nvSpPr>
        <p:spPr>
          <a:xfrm>
            <a:off x="370144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B667E9-8528-D2B8-6914-2F9864F0F97F}"/>
              </a:ext>
            </a:extLst>
          </p:cNvPr>
          <p:cNvSpPr/>
          <p:nvPr/>
        </p:nvSpPr>
        <p:spPr>
          <a:xfrm>
            <a:off x="41795292" y="12419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88B195-B2DA-0234-6614-D69729740106}"/>
              </a:ext>
            </a:extLst>
          </p:cNvPr>
          <p:cNvSpPr/>
          <p:nvPr/>
        </p:nvSpPr>
        <p:spPr>
          <a:xfrm>
            <a:off x="3545911" y="1785730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E3B08F3-AD58-7E75-7AA4-431AF9E2547D}"/>
              </a:ext>
            </a:extLst>
          </p:cNvPr>
          <p:cNvCxnSpPr>
            <a:cxnSpLocks/>
          </p:cNvCxnSpPr>
          <p:nvPr/>
        </p:nvCxnSpPr>
        <p:spPr>
          <a:xfrm>
            <a:off x="4633796" y="2055489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96A7D83D-76D9-7DB8-6CA5-FFC0DA7D179C}"/>
              </a:ext>
            </a:extLst>
          </p:cNvPr>
          <p:cNvCxnSpPr>
            <a:cxnSpLocks/>
          </p:cNvCxnSpPr>
          <p:nvPr/>
        </p:nvCxnSpPr>
        <p:spPr>
          <a:xfrm flipV="1">
            <a:off x="4633795" y="20554891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D3644602-C22C-DF42-79B7-B6C09658AAC3}"/>
              </a:ext>
            </a:extLst>
          </p:cNvPr>
          <p:cNvCxnSpPr>
            <a:cxnSpLocks/>
          </p:cNvCxnSpPr>
          <p:nvPr/>
        </p:nvCxnSpPr>
        <p:spPr>
          <a:xfrm flipV="1">
            <a:off x="4633794" y="18789821"/>
            <a:ext cx="2634825" cy="176506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5EBFAE2-8907-84E8-DC71-8B5F5B40C3D1}"/>
              </a:ext>
            </a:extLst>
          </p:cNvPr>
          <p:cNvSpPr/>
          <p:nvPr/>
        </p:nvSpPr>
        <p:spPr>
          <a:xfrm>
            <a:off x="8329692" y="178550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6DD8EE-B590-AC48-001B-84AF0CB2BDA5}"/>
              </a:ext>
            </a:extLst>
          </p:cNvPr>
          <p:cNvCxnSpPr/>
          <p:nvPr/>
        </p:nvCxnSpPr>
        <p:spPr>
          <a:xfrm>
            <a:off x="9369738" y="1873827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A41DB91-31C2-D069-A927-E3CCAE11DE1E}"/>
              </a:ext>
            </a:extLst>
          </p:cNvPr>
          <p:cNvCxnSpPr>
            <a:cxnSpLocks/>
          </p:cNvCxnSpPr>
          <p:nvPr/>
        </p:nvCxnSpPr>
        <p:spPr>
          <a:xfrm>
            <a:off x="9360973" y="18787562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1F0525-860E-EA2E-539B-5349E2AC11E5}"/>
              </a:ext>
            </a:extLst>
          </p:cNvPr>
          <p:cNvSpPr/>
          <p:nvPr/>
        </p:nvSpPr>
        <p:spPr>
          <a:xfrm>
            <a:off x="13092447" y="1785890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CC4637F-3105-AAF0-1C8E-9266FCBC4A1C}"/>
              </a:ext>
            </a:extLst>
          </p:cNvPr>
          <p:cNvCxnSpPr/>
          <p:nvPr/>
        </p:nvCxnSpPr>
        <p:spPr>
          <a:xfrm>
            <a:off x="16815155" y="18753088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D0BF3A6-5F2C-DC35-B3D2-C78CBDDE02B3}"/>
              </a:ext>
            </a:extLst>
          </p:cNvPr>
          <p:cNvCxnSpPr>
            <a:cxnSpLocks/>
          </p:cNvCxnSpPr>
          <p:nvPr/>
        </p:nvCxnSpPr>
        <p:spPr>
          <a:xfrm flipH="1">
            <a:off x="14158791" y="18810172"/>
            <a:ext cx="2626254" cy="35113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8FB28A0-A10C-08EE-A63F-38A1101C04F5}"/>
              </a:ext>
            </a:extLst>
          </p:cNvPr>
          <p:cNvSpPr/>
          <p:nvPr/>
        </p:nvSpPr>
        <p:spPr>
          <a:xfrm>
            <a:off x="17881332" y="1786057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C6AE91B-2D42-6F21-5285-3EA727D84176}"/>
              </a:ext>
            </a:extLst>
          </p:cNvPr>
          <p:cNvCxnSpPr>
            <a:cxnSpLocks/>
          </p:cNvCxnSpPr>
          <p:nvPr/>
        </p:nvCxnSpPr>
        <p:spPr>
          <a:xfrm>
            <a:off x="18912613" y="19208728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4F69523A-3CAD-1413-7537-30576DDBE824}"/>
              </a:ext>
            </a:extLst>
          </p:cNvPr>
          <p:cNvSpPr/>
          <p:nvPr/>
        </p:nvSpPr>
        <p:spPr>
          <a:xfrm>
            <a:off x="20019732" y="20295204"/>
            <a:ext cx="504000" cy="504000"/>
          </a:xfrm>
          <a:prstGeom prst="ellipse">
            <a:avLst/>
          </a:prstGeom>
          <a:ln w="381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C93A5CD-4259-A4AF-5409-44E4C4E1825E}"/>
              </a:ext>
            </a:extLst>
          </p:cNvPr>
          <p:cNvSpPr/>
          <p:nvPr/>
        </p:nvSpPr>
        <p:spPr>
          <a:xfrm>
            <a:off x="32238663" y="1786121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22125A4-7866-F069-0122-C49A633588E1}"/>
              </a:ext>
            </a:extLst>
          </p:cNvPr>
          <p:cNvCxnSpPr>
            <a:cxnSpLocks/>
          </p:cNvCxnSpPr>
          <p:nvPr/>
        </p:nvCxnSpPr>
        <p:spPr>
          <a:xfrm>
            <a:off x="33326548" y="2055880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731F33E-2E55-967E-EF61-BFD841EEA138}"/>
              </a:ext>
            </a:extLst>
          </p:cNvPr>
          <p:cNvCxnSpPr/>
          <p:nvPr/>
        </p:nvCxnSpPr>
        <p:spPr>
          <a:xfrm>
            <a:off x="35961371" y="18755401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0236A5A-E612-5D62-CF36-3626F6967D59}"/>
              </a:ext>
            </a:extLst>
          </p:cNvPr>
          <p:cNvSpPr/>
          <p:nvPr/>
        </p:nvSpPr>
        <p:spPr>
          <a:xfrm>
            <a:off x="22657961" y="1785661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A315CAF-7101-5FBD-A459-8CD24B98B36B}"/>
              </a:ext>
            </a:extLst>
          </p:cNvPr>
          <p:cNvCxnSpPr/>
          <p:nvPr/>
        </p:nvCxnSpPr>
        <p:spPr>
          <a:xfrm>
            <a:off x="26380669" y="18750804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620F0275-DC63-A263-A494-2165A249CFAA}"/>
              </a:ext>
            </a:extLst>
          </p:cNvPr>
          <p:cNvCxnSpPr>
            <a:cxnSpLocks/>
          </p:cNvCxnSpPr>
          <p:nvPr/>
        </p:nvCxnSpPr>
        <p:spPr>
          <a:xfrm>
            <a:off x="23698007" y="22319275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582C94B-6A7B-F237-6940-AD4E3C7E335D}"/>
              </a:ext>
            </a:extLst>
          </p:cNvPr>
          <p:cNvCxnSpPr>
            <a:cxnSpLocks/>
          </p:cNvCxnSpPr>
          <p:nvPr/>
        </p:nvCxnSpPr>
        <p:spPr>
          <a:xfrm>
            <a:off x="23689242" y="18789134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E4932A8-B52A-D7DF-39C0-6B90B442FF85}"/>
              </a:ext>
            </a:extLst>
          </p:cNvPr>
          <p:cNvSpPr/>
          <p:nvPr/>
        </p:nvSpPr>
        <p:spPr>
          <a:xfrm>
            <a:off x="27454399" y="1785760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9AAE3F82-91B1-2841-930B-5A2E876FBFA7}"/>
              </a:ext>
            </a:extLst>
          </p:cNvPr>
          <p:cNvCxnSpPr/>
          <p:nvPr/>
        </p:nvCxnSpPr>
        <p:spPr>
          <a:xfrm>
            <a:off x="28494445" y="18740837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4EE7C1F-D31D-3DD0-E495-86E81588C04E}"/>
              </a:ext>
            </a:extLst>
          </p:cNvPr>
          <p:cNvCxnSpPr/>
          <p:nvPr/>
        </p:nvCxnSpPr>
        <p:spPr>
          <a:xfrm>
            <a:off x="31177107" y="18751791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88762613-17AE-20EA-6564-99DEC856EE96}"/>
              </a:ext>
            </a:extLst>
          </p:cNvPr>
          <p:cNvCxnSpPr>
            <a:cxnSpLocks/>
          </p:cNvCxnSpPr>
          <p:nvPr/>
        </p:nvCxnSpPr>
        <p:spPr>
          <a:xfrm flipV="1">
            <a:off x="28542283" y="20555191"/>
            <a:ext cx="2634824" cy="176507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0BA0F8F4-A6A6-4229-0138-741D19B5CBE5}"/>
              </a:ext>
            </a:extLst>
          </p:cNvPr>
          <p:cNvCxnSpPr>
            <a:cxnSpLocks/>
          </p:cNvCxnSpPr>
          <p:nvPr/>
        </p:nvCxnSpPr>
        <p:spPr>
          <a:xfrm flipV="1">
            <a:off x="28542282" y="18790121"/>
            <a:ext cx="2634825" cy="176506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FE6D1B3A-A60F-8543-5F43-5B9EFC810F01}"/>
              </a:ext>
            </a:extLst>
          </p:cNvPr>
          <p:cNvCxnSpPr>
            <a:cxnSpLocks/>
          </p:cNvCxnSpPr>
          <p:nvPr/>
        </p:nvCxnSpPr>
        <p:spPr>
          <a:xfrm>
            <a:off x="28494445" y="22320262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71E43D4D-A70D-0023-6DD1-7C5C89170A7F}"/>
              </a:ext>
            </a:extLst>
          </p:cNvPr>
          <p:cNvCxnSpPr>
            <a:cxnSpLocks/>
          </p:cNvCxnSpPr>
          <p:nvPr/>
        </p:nvCxnSpPr>
        <p:spPr>
          <a:xfrm>
            <a:off x="28485680" y="18790121"/>
            <a:ext cx="268266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A0236B-0993-E69B-0A2A-B2E4453288C1}"/>
              </a:ext>
            </a:extLst>
          </p:cNvPr>
          <p:cNvSpPr/>
          <p:nvPr/>
        </p:nvSpPr>
        <p:spPr>
          <a:xfrm>
            <a:off x="37004399" y="1786482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FD63923-7A6A-5279-5AD4-032C3E384DFD}"/>
              </a:ext>
            </a:extLst>
          </p:cNvPr>
          <p:cNvCxnSpPr/>
          <p:nvPr/>
        </p:nvCxnSpPr>
        <p:spPr>
          <a:xfrm>
            <a:off x="40422307" y="18759011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68B27165-240E-B38A-AE18-C6B868D89DCB}"/>
              </a:ext>
            </a:extLst>
          </p:cNvPr>
          <p:cNvSpPr/>
          <p:nvPr/>
        </p:nvSpPr>
        <p:spPr>
          <a:xfrm>
            <a:off x="39161034" y="20303344"/>
            <a:ext cx="504000" cy="504000"/>
          </a:xfrm>
          <a:prstGeom prst="ellipse">
            <a:avLst/>
          </a:prstGeom>
          <a:ln w="2540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80AABA0-90CC-DD96-2F91-64052053258D}"/>
              </a:ext>
            </a:extLst>
          </p:cNvPr>
          <p:cNvSpPr/>
          <p:nvPr/>
        </p:nvSpPr>
        <p:spPr>
          <a:xfrm>
            <a:off x="41793284" y="17864825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E32227E-60BA-D009-E5BA-3FCF10840672}"/>
              </a:ext>
            </a:extLst>
          </p:cNvPr>
          <p:cNvCxnSpPr/>
          <p:nvPr/>
        </p:nvCxnSpPr>
        <p:spPr>
          <a:xfrm>
            <a:off x="42833330" y="18748057"/>
            <a:ext cx="0" cy="3606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B467002E-DB2E-5500-0A50-1AB3280B3C8E}"/>
              </a:ext>
            </a:extLst>
          </p:cNvPr>
          <p:cNvCxnSpPr>
            <a:cxnSpLocks/>
          </p:cNvCxnSpPr>
          <p:nvPr/>
        </p:nvCxnSpPr>
        <p:spPr>
          <a:xfrm>
            <a:off x="42881167" y="20611694"/>
            <a:ext cx="2626059" cy="171578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E736558-0574-ADD6-A252-EBF8DF3DC2CC}"/>
              </a:ext>
            </a:extLst>
          </p:cNvPr>
          <p:cNvSpPr txBox="1"/>
          <p:nvPr/>
        </p:nvSpPr>
        <p:spPr>
          <a:xfrm>
            <a:off x="23681131" y="2499806"/>
            <a:ext cx="41152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/>
              <a:t>block5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50908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096B2E-C454-3FFC-41BC-3DEDC8867435}"/>
              </a:ext>
            </a:extLst>
          </p:cNvPr>
          <p:cNvSpPr/>
          <p:nvPr/>
        </p:nvSpPr>
        <p:spPr>
          <a:xfrm>
            <a:off x="11321292" y="164576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F0B9-6882-6286-8F34-6F592A9F18E8}"/>
              </a:ext>
            </a:extLst>
          </p:cNvPr>
          <p:cNvSpPr/>
          <p:nvPr/>
        </p:nvSpPr>
        <p:spPr>
          <a:xfrm>
            <a:off x="16102092" y="164576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ECF36-DDCE-7309-2ABE-CA640C87B2A8}"/>
              </a:ext>
            </a:extLst>
          </p:cNvPr>
          <p:cNvSpPr/>
          <p:nvPr/>
        </p:nvSpPr>
        <p:spPr>
          <a:xfrm>
            <a:off x="20882892" y="16457646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F7E466-30E5-833E-696B-A7BEA38059D7}"/>
              </a:ext>
            </a:extLst>
          </p:cNvPr>
          <p:cNvSpPr/>
          <p:nvPr/>
        </p:nvSpPr>
        <p:spPr>
          <a:xfrm>
            <a:off x="11321292" y="1102009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E6B1D-C9C8-3363-6A11-AF173D22E353}"/>
              </a:ext>
            </a:extLst>
          </p:cNvPr>
          <p:cNvSpPr/>
          <p:nvPr/>
        </p:nvSpPr>
        <p:spPr>
          <a:xfrm>
            <a:off x="16102092" y="1102009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BF8DF-CBDA-DEFB-ECEE-FC0AF0001D8C}"/>
              </a:ext>
            </a:extLst>
          </p:cNvPr>
          <p:cNvSpPr/>
          <p:nvPr/>
        </p:nvSpPr>
        <p:spPr>
          <a:xfrm>
            <a:off x="20882892" y="11020092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12DEA-9CAB-B564-5BFE-F28F5CBA610C}"/>
              </a:ext>
            </a:extLst>
          </p:cNvPr>
          <p:cNvSpPr/>
          <p:nvPr/>
        </p:nvSpPr>
        <p:spPr>
          <a:xfrm>
            <a:off x="11321292" y="558253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C5C36B-A056-2CDB-9283-36FC9F350E16}"/>
              </a:ext>
            </a:extLst>
          </p:cNvPr>
          <p:cNvSpPr/>
          <p:nvPr/>
        </p:nvSpPr>
        <p:spPr>
          <a:xfrm>
            <a:off x="16102092" y="558253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5D3BA7-10E8-8BF4-1654-3EE1B7CEA0F9}"/>
              </a:ext>
            </a:extLst>
          </p:cNvPr>
          <p:cNvSpPr/>
          <p:nvPr/>
        </p:nvSpPr>
        <p:spPr>
          <a:xfrm>
            <a:off x="20882892" y="5582538"/>
            <a:ext cx="4780800" cy="5436000"/>
          </a:xfrm>
          <a:prstGeom prst="rect">
            <a:avLst/>
          </a:prstGeom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9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21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590</TotalTime>
  <Words>78</Words>
  <Application>Microsoft Office PowerPoint</Application>
  <PresentationFormat>Personnalisé</PresentationFormat>
  <Paragraphs>69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ISAE-SupAero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CHENOT</dc:creator>
  <cp:lastModifiedBy>Quentin CHENOT</cp:lastModifiedBy>
  <cp:revision>29</cp:revision>
  <dcterms:created xsi:type="dcterms:W3CDTF">2024-07-16T07:49:25Z</dcterms:created>
  <dcterms:modified xsi:type="dcterms:W3CDTF">2024-07-16T17:39:47Z</dcterms:modified>
</cp:coreProperties>
</file>