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</p:sldIdLst>
  <p:sldSz cx="5039995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1" autoAdjust="0"/>
    <p:restoredTop sz="94660"/>
  </p:normalViewPr>
  <p:slideViewPr>
    <p:cSldViewPr snapToGrid="0">
      <p:cViewPr varScale="1">
        <p:scale>
          <a:sx n="26" d="100"/>
          <a:sy n="26" d="100"/>
        </p:scale>
        <p:origin x="30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4713405"/>
            <a:ext cx="37799963" cy="10026815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5126892"/>
            <a:ext cx="37799963" cy="6953434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533356"/>
            <a:ext cx="10867489" cy="2440702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533356"/>
            <a:ext cx="31972468" cy="244070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7180110"/>
            <a:ext cx="43469957" cy="11980175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9273622"/>
            <a:ext cx="43469957" cy="6300091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75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75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7666780"/>
            <a:ext cx="21419979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7666780"/>
            <a:ext cx="21419979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533358"/>
            <a:ext cx="43469957" cy="556675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060106"/>
            <a:ext cx="21321539" cy="3460049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0520155"/>
            <a:ext cx="21321539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060106"/>
            <a:ext cx="21426543" cy="3460049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0520155"/>
            <a:ext cx="21426543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2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920028"/>
            <a:ext cx="16255294" cy="672009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146730"/>
            <a:ext cx="25514975" cy="20466969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8640127"/>
            <a:ext cx="16255294" cy="16006905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920028"/>
            <a:ext cx="16255294" cy="672009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146730"/>
            <a:ext cx="25514975" cy="20466969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8640127"/>
            <a:ext cx="16255294" cy="16006905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533358"/>
            <a:ext cx="4346995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7666780"/>
            <a:ext cx="4346995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26693729"/>
            <a:ext cx="1133998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47CF-B27B-4078-95FD-2A54E4DE8D3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26693729"/>
            <a:ext cx="1700998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26693729"/>
            <a:ext cx="1133998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8E3A-26C5-4E45-BB64-2FEB78F3931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 448">
            <a:extLst>
              <a:ext uri="{FF2B5EF4-FFF2-40B4-BE49-F238E27FC236}">
                <a16:creationId xmlns:a16="http://schemas.microsoft.com/office/drawing/2014/main" id="{3BD06167-AA45-A0C0-37F7-0CB70DD018B5}"/>
              </a:ext>
            </a:extLst>
          </p:cNvPr>
          <p:cNvSpPr/>
          <p:nvPr/>
        </p:nvSpPr>
        <p:spPr>
          <a:xfrm>
            <a:off x="3108763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0CF143D-99E1-182B-81D7-559356C9A2DC}"/>
              </a:ext>
            </a:extLst>
          </p:cNvPr>
          <p:cNvSpPr/>
          <p:nvPr/>
        </p:nvSpPr>
        <p:spPr>
          <a:xfrm>
            <a:off x="4237502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C1273-7CC5-1F9F-7688-6B14667262EF}"/>
              </a:ext>
            </a:extLst>
          </p:cNvPr>
          <p:cNvSpPr/>
          <p:nvPr/>
        </p:nvSpPr>
        <p:spPr>
          <a:xfrm>
            <a:off x="8175233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DFD3FF4-B73A-536A-F4B7-03C79ADD44EF}"/>
              </a:ext>
            </a:extLst>
          </p:cNvPr>
          <p:cNvSpPr/>
          <p:nvPr/>
        </p:nvSpPr>
        <p:spPr>
          <a:xfrm>
            <a:off x="9303972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C7F08B3-1397-9674-AC23-B0B58DA326E7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10563972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3D2180-56D3-8D64-95F3-861B7DF6CAA2}"/>
              </a:ext>
            </a:extLst>
          </p:cNvPr>
          <p:cNvSpPr/>
          <p:nvPr/>
        </p:nvSpPr>
        <p:spPr>
          <a:xfrm>
            <a:off x="13219299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60BE6DE-F4A3-3BF2-62FB-5ECB8F291E62}"/>
              </a:ext>
            </a:extLst>
          </p:cNvPr>
          <p:cNvSpPr/>
          <p:nvPr/>
        </p:nvSpPr>
        <p:spPr>
          <a:xfrm>
            <a:off x="14348038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BF2BF64-55B3-5664-6719-FFD786D8C113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H="1">
            <a:off x="14348038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C18FAB-1E61-E9AF-2B5B-949FBB281DB2}"/>
              </a:ext>
            </a:extLst>
          </p:cNvPr>
          <p:cNvSpPr/>
          <p:nvPr/>
        </p:nvSpPr>
        <p:spPr>
          <a:xfrm>
            <a:off x="18285769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3DED8E-328E-BD6C-9735-8336605161A3}"/>
              </a:ext>
            </a:extLst>
          </p:cNvPr>
          <p:cNvSpPr/>
          <p:nvPr/>
        </p:nvSpPr>
        <p:spPr>
          <a:xfrm>
            <a:off x="19414508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5590A6E-EFAA-6A4D-E447-EEE271043071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19414508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99B47D-3F50-1E52-FE4F-74A5D36C0997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20674508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3000DCD-C5D9-F33E-C17D-5F3B6A41156C}"/>
              </a:ext>
            </a:extLst>
          </p:cNvPr>
          <p:cNvSpPr/>
          <p:nvPr/>
        </p:nvSpPr>
        <p:spPr>
          <a:xfrm>
            <a:off x="28704981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7AA6C3D-8042-2E92-C5A6-822568D94D70}"/>
              </a:ext>
            </a:extLst>
          </p:cNvPr>
          <p:cNvSpPr/>
          <p:nvPr/>
        </p:nvSpPr>
        <p:spPr>
          <a:xfrm>
            <a:off x="29833720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072DA2B-5799-F161-F032-67ED7F4EFD44}"/>
              </a:ext>
            </a:extLst>
          </p:cNvPr>
          <p:cNvCxnSpPr>
            <a:cxnSpLocks/>
            <a:stCxn id="23" idx="7"/>
            <a:endCxn id="23" idx="3"/>
          </p:cNvCxnSpPr>
          <p:nvPr/>
        </p:nvCxnSpPr>
        <p:spPr>
          <a:xfrm flipH="1">
            <a:off x="3020276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3AB4264-C26E-2773-97D7-4FB810D0BF23}"/>
              </a:ext>
            </a:extLst>
          </p:cNvPr>
          <p:cNvCxnSpPr>
            <a:cxnSpLocks/>
            <a:stCxn id="23" idx="1"/>
            <a:endCxn id="23" idx="5"/>
          </p:cNvCxnSpPr>
          <p:nvPr/>
        </p:nvCxnSpPr>
        <p:spPr>
          <a:xfrm>
            <a:off x="3020276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CCE9B36-10CB-57F2-D66A-633182B4D4B4}"/>
              </a:ext>
            </a:extLst>
          </p:cNvPr>
          <p:cNvSpPr/>
          <p:nvPr/>
        </p:nvSpPr>
        <p:spPr>
          <a:xfrm>
            <a:off x="33809551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2D5844F-26CF-C0D1-09AF-B40C2E6D78A9}"/>
              </a:ext>
            </a:extLst>
          </p:cNvPr>
          <p:cNvSpPr/>
          <p:nvPr/>
        </p:nvSpPr>
        <p:spPr>
          <a:xfrm>
            <a:off x="34938290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D2A907B-232C-9128-5AC8-CA75C64883BC}"/>
              </a:ext>
            </a:extLst>
          </p:cNvPr>
          <p:cNvCxnSpPr>
            <a:cxnSpLocks/>
            <a:stCxn id="31" idx="7"/>
            <a:endCxn id="31" idx="3"/>
          </p:cNvCxnSpPr>
          <p:nvPr/>
        </p:nvCxnSpPr>
        <p:spPr>
          <a:xfrm flipH="1">
            <a:off x="3530733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5435B47-B292-A69C-743D-BB2F071DAD40}"/>
              </a:ext>
            </a:extLst>
          </p:cNvPr>
          <p:cNvSpPr/>
          <p:nvPr/>
        </p:nvSpPr>
        <p:spPr>
          <a:xfrm>
            <a:off x="38954582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491051C-2EC3-DAF4-E8FF-536353802DBA}"/>
              </a:ext>
            </a:extLst>
          </p:cNvPr>
          <p:cNvSpPr/>
          <p:nvPr/>
        </p:nvSpPr>
        <p:spPr>
          <a:xfrm>
            <a:off x="40083321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E4A516A-287D-7F90-DDCA-D36A201A0E7A}"/>
              </a:ext>
            </a:extLst>
          </p:cNvPr>
          <p:cNvCxnSpPr>
            <a:cxnSpLocks/>
            <a:stCxn id="35" idx="7"/>
            <a:endCxn id="35" idx="3"/>
          </p:cNvCxnSpPr>
          <p:nvPr/>
        </p:nvCxnSpPr>
        <p:spPr>
          <a:xfrm flipH="1">
            <a:off x="40452366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555A75-4F3A-63F1-0F56-74E402E4A220}"/>
              </a:ext>
            </a:extLst>
          </p:cNvPr>
          <p:cNvSpPr/>
          <p:nvPr/>
        </p:nvSpPr>
        <p:spPr>
          <a:xfrm>
            <a:off x="23495375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26A2D-63C4-8AAF-0E89-D3A462ADFD78}"/>
              </a:ext>
            </a:extLst>
          </p:cNvPr>
          <p:cNvSpPr/>
          <p:nvPr/>
        </p:nvSpPr>
        <p:spPr>
          <a:xfrm>
            <a:off x="24624114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4B228DF-16AA-DF8D-68DF-DD7F17F5EFB8}"/>
              </a:ext>
            </a:extLst>
          </p:cNvPr>
          <p:cNvCxnSpPr>
            <a:cxnSpLocks/>
            <a:stCxn id="40" idx="0"/>
            <a:endCxn id="40" idx="2"/>
          </p:cNvCxnSpPr>
          <p:nvPr/>
        </p:nvCxnSpPr>
        <p:spPr>
          <a:xfrm>
            <a:off x="25884114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38883E6-4E78-6A1B-7039-B3E123BB42B8}"/>
              </a:ext>
            </a:extLst>
          </p:cNvPr>
          <p:cNvCxnSpPr>
            <a:cxnSpLocks/>
            <a:stCxn id="40" idx="3"/>
            <a:endCxn id="40" idx="1"/>
          </p:cNvCxnSpPr>
          <p:nvPr/>
        </p:nvCxnSpPr>
        <p:spPr>
          <a:xfrm flipH="1">
            <a:off x="24624114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A69DAD0-22CB-1327-192B-AF9DD4124650}"/>
              </a:ext>
            </a:extLst>
          </p:cNvPr>
          <p:cNvCxnSpPr>
            <a:cxnSpLocks/>
          </p:cNvCxnSpPr>
          <p:nvPr/>
        </p:nvCxnSpPr>
        <p:spPr>
          <a:xfrm>
            <a:off x="2462411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951C99B-E387-2213-BF97-A2A52A71AB78}"/>
              </a:ext>
            </a:extLst>
          </p:cNvPr>
          <p:cNvCxnSpPr>
            <a:cxnSpLocks/>
          </p:cNvCxnSpPr>
          <p:nvPr/>
        </p:nvCxnSpPr>
        <p:spPr>
          <a:xfrm flipH="1">
            <a:off x="2462411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5E1EB1-D96E-A613-EC9B-837469D54788}"/>
              </a:ext>
            </a:extLst>
          </p:cNvPr>
          <p:cNvSpPr/>
          <p:nvPr/>
        </p:nvSpPr>
        <p:spPr>
          <a:xfrm>
            <a:off x="23495375" y="2254060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BDE13D4-A994-3EB6-909E-14D3820EBDED}"/>
              </a:ext>
            </a:extLst>
          </p:cNvPr>
          <p:cNvSpPr/>
          <p:nvPr/>
        </p:nvSpPr>
        <p:spPr>
          <a:xfrm>
            <a:off x="24624114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27E6C56-A1C7-BFBE-01F9-764C58E1A9BF}"/>
              </a:ext>
            </a:extLst>
          </p:cNvPr>
          <p:cNvCxnSpPr>
            <a:cxnSpLocks/>
            <a:stCxn id="55" idx="7"/>
            <a:endCxn id="55" idx="3"/>
          </p:cNvCxnSpPr>
          <p:nvPr/>
        </p:nvCxnSpPr>
        <p:spPr>
          <a:xfrm flipH="1">
            <a:off x="24993159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DDBDC67-B79A-729B-E12E-E691FE8B8DE3}"/>
              </a:ext>
            </a:extLst>
          </p:cNvPr>
          <p:cNvCxnSpPr>
            <a:cxnSpLocks/>
            <a:stCxn id="55" idx="1"/>
            <a:endCxn id="55" idx="5"/>
          </p:cNvCxnSpPr>
          <p:nvPr/>
        </p:nvCxnSpPr>
        <p:spPr>
          <a:xfrm>
            <a:off x="24993159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13915B9-0592-D177-1F99-CF19D072A7F9}"/>
              </a:ext>
            </a:extLst>
          </p:cNvPr>
          <p:cNvCxnSpPr>
            <a:cxnSpLocks/>
          </p:cNvCxnSpPr>
          <p:nvPr/>
        </p:nvCxnSpPr>
        <p:spPr>
          <a:xfrm flipH="1">
            <a:off x="24625775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F3B2BA7-2520-ED4B-4717-83279A8A8F2D}"/>
              </a:ext>
            </a:extLst>
          </p:cNvPr>
          <p:cNvCxnSpPr>
            <a:cxnSpLocks/>
          </p:cNvCxnSpPr>
          <p:nvPr/>
        </p:nvCxnSpPr>
        <p:spPr>
          <a:xfrm>
            <a:off x="25885775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FA7C7BA-E895-6DAA-03EF-7A035DB136F8}"/>
              </a:ext>
            </a:extLst>
          </p:cNvPr>
          <p:cNvSpPr/>
          <p:nvPr/>
        </p:nvSpPr>
        <p:spPr>
          <a:xfrm>
            <a:off x="28704981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D7D7D0-83AD-2F11-2BA5-AB243582CFBB}"/>
              </a:ext>
            </a:extLst>
          </p:cNvPr>
          <p:cNvSpPr/>
          <p:nvPr/>
        </p:nvSpPr>
        <p:spPr>
          <a:xfrm>
            <a:off x="29833720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6" name="Connecteur droit 895">
            <a:extLst>
              <a:ext uri="{FF2B5EF4-FFF2-40B4-BE49-F238E27FC236}">
                <a16:creationId xmlns:a16="http://schemas.microsoft.com/office/drawing/2014/main" id="{CD3CBBCD-8909-CDC3-5AAC-59D51546BFE3}"/>
              </a:ext>
            </a:extLst>
          </p:cNvPr>
          <p:cNvCxnSpPr>
            <a:cxnSpLocks/>
          </p:cNvCxnSpPr>
          <p:nvPr/>
        </p:nvCxnSpPr>
        <p:spPr>
          <a:xfrm>
            <a:off x="29833720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>
            <a:extLst>
              <a:ext uri="{FF2B5EF4-FFF2-40B4-BE49-F238E27FC236}">
                <a16:creationId xmlns:a16="http://schemas.microsoft.com/office/drawing/2014/main" id="{C7FB67E8-D0A2-7C8B-935C-AB9013CD36EA}"/>
              </a:ext>
            </a:extLst>
          </p:cNvPr>
          <p:cNvCxnSpPr>
            <a:cxnSpLocks/>
          </p:cNvCxnSpPr>
          <p:nvPr/>
        </p:nvCxnSpPr>
        <p:spPr>
          <a:xfrm flipH="1">
            <a:off x="29833720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Rectangle 905">
            <a:extLst>
              <a:ext uri="{FF2B5EF4-FFF2-40B4-BE49-F238E27FC236}">
                <a16:creationId xmlns:a16="http://schemas.microsoft.com/office/drawing/2014/main" id="{327B4C16-F088-9B6C-A477-DD71524B1235}"/>
              </a:ext>
            </a:extLst>
          </p:cNvPr>
          <p:cNvSpPr/>
          <p:nvPr/>
        </p:nvSpPr>
        <p:spPr>
          <a:xfrm>
            <a:off x="33788365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7" name="Rectangle 906">
            <a:extLst>
              <a:ext uri="{FF2B5EF4-FFF2-40B4-BE49-F238E27FC236}">
                <a16:creationId xmlns:a16="http://schemas.microsoft.com/office/drawing/2014/main" id="{196A9EEF-346A-DA61-ADE7-B080E97F6EEA}"/>
              </a:ext>
            </a:extLst>
          </p:cNvPr>
          <p:cNvSpPr/>
          <p:nvPr/>
        </p:nvSpPr>
        <p:spPr>
          <a:xfrm>
            <a:off x="34917104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Connecteur droit 910">
            <a:extLst>
              <a:ext uri="{FF2B5EF4-FFF2-40B4-BE49-F238E27FC236}">
                <a16:creationId xmlns:a16="http://schemas.microsoft.com/office/drawing/2014/main" id="{6FE55B63-1AFD-4304-36CC-191420CFED9C}"/>
              </a:ext>
            </a:extLst>
          </p:cNvPr>
          <p:cNvCxnSpPr>
            <a:cxnSpLocks/>
          </p:cNvCxnSpPr>
          <p:nvPr/>
        </p:nvCxnSpPr>
        <p:spPr>
          <a:xfrm flipH="1">
            <a:off x="3491710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21D5C415-AC79-14CE-8CD6-3A7766418EE9}"/>
              </a:ext>
            </a:extLst>
          </p:cNvPr>
          <p:cNvSpPr/>
          <p:nvPr/>
        </p:nvSpPr>
        <p:spPr>
          <a:xfrm>
            <a:off x="38954582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CD5C063C-A9DC-576D-6F43-83A7CBADEA7A}"/>
              </a:ext>
            </a:extLst>
          </p:cNvPr>
          <p:cNvSpPr/>
          <p:nvPr/>
        </p:nvSpPr>
        <p:spPr>
          <a:xfrm>
            <a:off x="40083321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6" name="Connecteur droit 915">
            <a:extLst>
              <a:ext uri="{FF2B5EF4-FFF2-40B4-BE49-F238E27FC236}">
                <a16:creationId xmlns:a16="http://schemas.microsoft.com/office/drawing/2014/main" id="{3E01BA15-99EC-16F0-B217-EE909166FF58}"/>
              </a:ext>
            </a:extLst>
          </p:cNvPr>
          <p:cNvCxnSpPr>
            <a:cxnSpLocks/>
          </p:cNvCxnSpPr>
          <p:nvPr/>
        </p:nvCxnSpPr>
        <p:spPr>
          <a:xfrm>
            <a:off x="40083321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>
            <a:extLst>
              <a:ext uri="{FF2B5EF4-FFF2-40B4-BE49-F238E27FC236}">
                <a16:creationId xmlns:a16="http://schemas.microsoft.com/office/drawing/2014/main" id="{D2772AD2-80C6-0265-97AB-243C279D3E88}"/>
              </a:ext>
            </a:extLst>
          </p:cNvPr>
          <p:cNvSpPr/>
          <p:nvPr/>
        </p:nvSpPr>
        <p:spPr>
          <a:xfrm>
            <a:off x="2950314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3D5A531D-6E9B-368D-1D4B-B4B8FB278AAB}"/>
              </a:ext>
            </a:extLst>
          </p:cNvPr>
          <p:cNvSpPr/>
          <p:nvPr/>
        </p:nvSpPr>
        <p:spPr>
          <a:xfrm>
            <a:off x="4079053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Rectangle 924">
            <a:extLst>
              <a:ext uri="{FF2B5EF4-FFF2-40B4-BE49-F238E27FC236}">
                <a16:creationId xmlns:a16="http://schemas.microsoft.com/office/drawing/2014/main" id="{7CDFFE76-57A3-E06F-58D7-23DDFEA33294}"/>
              </a:ext>
            </a:extLst>
          </p:cNvPr>
          <p:cNvSpPr/>
          <p:nvPr/>
        </p:nvSpPr>
        <p:spPr>
          <a:xfrm>
            <a:off x="8159920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6" name="Rectangle 925">
            <a:extLst>
              <a:ext uri="{FF2B5EF4-FFF2-40B4-BE49-F238E27FC236}">
                <a16:creationId xmlns:a16="http://schemas.microsoft.com/office/drawing/2014/main" id="{0E6EB575-AC2D-1A7B-0D35-DB168A340221}"/>
              </a:ext>
            </a:extLst>
          </p:cNvPr>
          <p:cNvSpPr/>
          <p:nvPr/>
        </p:nvSpPr>
        <p:spPr>
          <a:xfrm>
            <a:off x="9288659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7" name="Connecteur droit 926">
            <a:extLst>
              <a:ext uri="{FF2B5EF4-FFF2-40B4-BE49-F238E27FC236}">
                <a16:creationId xmlns:a16="http://schemas.microsoft.com/office/drawing/2014/main" id="{EA0C8196-5A8A-4415-AB63-87D024D923C2}"/>
              </a:ext>
            </a:extLst>
          </p:cNvPr>
          <p:cNvCxnSpPr>
            <a:cxnSpLocks/>
            <a:stCxn id="926" idx="0"/>
            <a:endCxn id="926" idx="2"/>
          </p:cNvCxnSpPr>
          <p:nvPr/>
        </p:nvCxnSpPr>
        <p:spPr>
          <a:xfrm>
            <a:off x="10548659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Rectangle 930">
            <a:extLst>
              <a:ext uri="{FF2B5EF4-FFF2-40B4-BE49-F238E27FC236}">
                <a16:creationId xmlns:a16="http://schemas.microsoft.com/office/drawing/2014/main" id="{2BC5BFD5-7CCD-51FF-B1C0-93ED63F6E8C0}"/>
              </a:ext>
            </a:extLst>
          </p:cNvPr>
          <p:cNvSpPr/>
          <p:nvPr/>
        </p:nvSpPr>
        <p:spPr>
          <a:xfrm>
            <a:off x="13243304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FA54D693-F767-607B-74ED-DD6307DF7A23}"/>
              </a:ext>
            </a:extLst>
          </p:cNvPr>
          <p:cNvSpPr/>
          <p:nvPr/>
        </p:nvSpPr>
        <p:spPr>
          <a:xfrm>
            <a:off x="14372043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4" name="Connecteur droit 933">
            <a:extLst>
              <a:ext uri="{FF2B5EF4-FFF2-40B4-BE49-F238E27FC236}">
                <a16:creationId xmlns:a16="http://schemas.microsoft.com/office/drawing/2014/main" id="{C01D535D-28A9-C254-4EB2-2964C7287499}"/>
              </a:ext>
            </a:extLst>
          </p:cNvPr>
          <p:cNvCxnSpPr>
            <a:cxnSpLocks/>
            <a:stCxn id="932" idx="3"/>
            <a:endCxn id="932" idx="1"/>
          </p:cNvCxnSpPr>
          <p:nvPr/>
        </p:nvCxnSpPr>
        <p:spPr>
          <a:xfrm flipH="1">
            <a:off x="14372043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Rectangle 936">
            <a:extLst>
              <a:ext uri="{FF2B5EF4-FFF2-40B4-BE49-F238E27FC236}">
                <a16:creationId xmlns:a16="http://schemas.microsoft.com/office/drawing/2014/main" id="{0C0FB63C-F080-68F3-B174-BFD59F043747}"/>
              </a:ext>
            </a:extLst>
          </p:cNvPr>
          <p:cNvSpPr/>
          <p:nvPr/>
        </p:nvSpPr>
        <p:spPr>
          <a:xfrm>
            <a:off x="18409521" y="845592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6C211D4D-789F-0F88-58D8-18A7F2DD9EF3}"/>
              </a:ext>
            </a:extLst>
          </p:cNvPr>
          <p:cNvSpPr/>
          <p:nvPr/>
        </p:nvSpPr>
        <p:spPr>
          <a:xfrm>
            <a:off x="19538260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Connecteur droit 938">
            <a:extLst>
              <a:ext uri="{FF2B5EF4-FFF2-40B4-BE49-F238E27FC236}">
                <a16:creationId xmlns:a16="http://schemas.microsoft.com/office/drawing/2014/main" id="{A5B2EFCF-2C7A-7882-4ADF-D64844E5EF84}"/>
              </a:ext>
            </a:extLst>
          </p:cNvPr>
          <p:cNvCxnSpPr>
            <a:cxnSpLocks/>
            <a:stCxn id="938" idx="0"/>
            <a:endCxn id="938" idx="2"/>
          </p:cNvCxnSpPr>
          <p:nvPr/>
        </p:nvCxnSpPr>
        <p:spPr>
          <a:xfrm>
            <a:off x="20798260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>
            <a:extLst>
              <a:ext uri="{FF2B5EF4-FFF2-40B4-BE49-F238E27FC236}">
                <a16:creationId xmlns:a16="http://schemas.microsoft.com/office/drawing/2014/main" id="{13670036-44A9-733C-A3E3-8082ABCB9F6E}"/>
              </a:ext>
            </a:extLst>
          </p:cNvPr>
          <p:cNvCxnSpPr>
            <a:cxnSpLocks/>
            <a:stCxn id="938" idx="3"/>
            <a:endCxn id="938" idx="1"/>
          </p:cNvCxnSpPr>
          <p:nvPr/>
        </p:nvCxnSpPr>
        <p:spPr>
          <a:xfrm flipH="1">
            <a:off x="19538260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Rectangle 508">
            <a:extLst>
              <a:ext uri="{FF2B5EF4-FFF2-40B4-BE49-F238E27FC236}">
                <a16:creationId xmlns:a16="http://schemas.microsoft.com/office/drawing/2014/main" id="{40B6E6AB-5DD1-834A-4771-3A5262E84F79}"/>
              </a:ext>
            </a:extLst>
          </p:cNvPr>
          <p:cNvSpPr/>
          <p:nvPr/>
        </p:nvSpPr>
        <p:spPr>
          <a:xfrm>
            <a:off x="2913634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4" name="Connecteur droit 513">
            <a:extLst>
              <a:ext uri="{FF2B5EF4-FFF2-40B4-BE49-F238E27FC236}">
                <a16:creationId xmlns:a16="http://schemas.microsoft.com/office/drawing/2014/main" id="{55012E0A-964E-2555-5860-43AB01B965E0}"/>
              </a:ext>
            </a:extLst>
          </p:cNvPr>
          <p:cNvCxnSpPr>
            <a:cxnSpLocks/>
          </p:cNvCxnSpPr>
          <p:nvPr/>
        </p:nvCxnSpPr>
        <p:spPr>
          <a:xfrm>
            <a:off x="4042373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cteur droit 514">
            <a:extLst>
              <a:ext uri="{FF2B5EF4-FFF2-40B4-BE49-F238E27FC236}">
                <a16:creationId xmlns:a16="http://schemas.microsoft.com/office/drawing/2014/main" id="{77A59C84-FA60-C580-5D1F-2494F466C660}"/>
              </a:ext>
            </a:extLst>
          </p:cNvPr>
          <p:cNvCxnSpPr>
            <a:cxnSpLocks/>
          </p:cNvCxnSpPr>
          <p:nvPr/>
        </p:nvCxnSpPr>
        <p:spPr>
          <a:xfrm flipV="1">
            <a:off x="3983196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FDB3F40F-C5A9-FB9E-7DEE-CD005A678795}"/>
              </a:ext>
            </a:extLst>
          </p:cNvPr>
          <p:cNvSpPr/>
          <p:nvPr/>
        </p:nvSpPr>
        <p:spPr>
          <a:xfrm>
            <a:off x="7999488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8" name="Connecteur droit 517">
            <a:extLst>
              <a:ext uri="{FF2B5EF4-FFF2-40B4-BE49-F238E27FC236}">
                <a16:creationId xmlns:a16="http://schemas.microsoft.com/office/drawing/2014/main" id="{CE84C0BB-0FA9-742B-5E53-FC2120F3CE07}"/>
              </a:ext>
            </a:extLst>
          </p:cNvPr>
          <p:cNvCxnSpPr>
            <a:cxnSpLocks/>
          </p:cNvCxnSpPr>
          <p:nvPr/>
        </p:nvCxnSpPr>
        <p:spPr>
          <a:xfrm flipH="1">
            <a:off x="9128227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 droit 518">
            <a:extLst>
              <a:ext uri="{FF2B5EF4-FFF2-40B4-BE49-F238E27FC236}">
                <a16:creationId xmlns:a16="http://schemas.microsoft.com/office/drawing/2014/main" id="{A1C08E5C-7784-049B-7652-21C29E81A06B}"/>
              </a:ext>
            </a:extLst>
          </p:cNvPr>
          <p:cNvCxnSpPr>
            <a:cxnSpLocks/>
          </p:cNvCxnSpPr>
          <p:nvPr/>
        </p:nvCxnSpPr>
        <p:spPr>
          <a:xfrm>
            <a:off x="9128227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>
            <a:extLst>
              <a:ext uri="{FF2B5EF4-FFF2-40B4-BE49-F238E27FC236}">
                <a16:creationId xmlns:a16="http://schemas.microsoft.com/office/drawing/2014/main" id="{9CC6724A-55E6-DDA8-26E0-3D6406D1B04A}"/>
              </a:ext>
            </a:extLst>
          </p:cNvPr>
          <p:cNvSpPr/>
          <p:nvPr/>
        </p:nvSpPr>
        <p:spPr>
          <a:xfrm>
            <a:off x="13182619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3" name="Connecteur droit 532">
            <a:extLst>
              <a:ext uri="{FF2B5EF4-FFF2-40B4-BE49-F238E27FC236}">
                <a16:creationId xmlns:a16="http://schemas.microsoft.com/office/drawing/2014/main" id="{F7DBCC54-726D-B323-2687-11454FB8FFF1}"/>
              </a:ext>
            </a:extLst>
          </p:cNvPr>
          <p:cNvCxnSpPr>
            <a:cxnSpLocks/>
          </p:cNvCxnSpPr>
          <p:nvPr/>
        </p:nvCxnSpPr>
        <p:spPr>
          <a:xfrm>
            <a:off x="14311358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eur droit 533">
            <a:extLst>
              <a:ext uri="{FF2B5EF4-FFF2-40B4-BE49-F238E27FC236}">
                <a16:creationId xmlns:a16="http://schemas.microsoft.com/office/drawing/2014/main" id="{DB6A3869-20F8-1831-7877-41DC6BDCAC13}"/>
              </a:ext>
            </a:extLst>
          </p:cNvPr>
          <p:cNvCxnSpPr>
            <a:cxnSpLocks/>
          </p:cNvCxnSpPr>
          <p:nvPr/>
        </p:nvCxnSpPr>
        <p:spPr>
          <a:xfrm flipV="1">
            <a:off x="14252181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157265B-9148-A733-CA79-F7B8F3B392B7}"/>
              </a:ext>
            </a:extLst>
          </p:cNvPr>
          <p:cNvSpPr/>
          <p:nvPr/>
        </p:nvSpPr>
        <p:spPr>
          <a:xfrm>
            <a:off x="18313664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7" name="Connecteur droit 536">
            <a:extLst>
              <a:ext uri="{FF2B5EF4-FFF2-40B4-BE49-F238E27FC236}">
                <a16:creationId xmlns:a16="http://schemas.microsoft.com/office/drawing/2014/main" id="{41AC5F29-C787-2AF3-466F-CF85A7D45042}"/>
              </a:ext>
            </a:extLst>
          </p:cNvPr>
          <p:cNvCxnSpPr>
            <a:cxnSpLocks/>
          </p:cNvCxnSpPr>
          <p:nvPr/>
        </p:nvCxnSpPr>
        <p:spPr>
          <a:xfrm flipH="1">
            <a:off x="19442403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eur droit 537">
            <a:extLst>
              <a:ext uri="{FF2B5EF4-FFF2-40B4-BE49-F238E27FC236}">
                <a16:creationId xmlns:a16="http://schemas.microsoft.com/office/drawing/2014/main" id="{360540AB-EE4F-D431-5EE8-5F4080CF9500}"/>
              </a:ext>
            </a:extLst>
          </p:cNvPr>
          <p:cNvCxnSpPr>
            <a:cxnSpLocks/>
          </p:cNvCxnSpPr>
          <p:nvPr/>
        </p:nvCxnSpPr>
        <p:spPr>
          <a:xfrm>
            <a:off x="19442403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necteur droit 538">
            <a:extLst>
              <a:ext uri="{FF2B5EF4-FFF2-40B4-BE49-F238E27FC236}">
                <a16:creationId xmlns:a16="http://schemas.microsoft.com/office/drawing/2014/main" id="{EDAD823F-0979-B579-D597-52E001EACB55}"/>
              </a:ext>
            </a:extLst>
          </p:cNvPr>
          <p:cNvCxnSpPr>
            <a:cxnSpLocks/>
          </p:cNvCxnSpPr>
          <p:nvPr/>
        </p:nvCxnSpPr>
        <p:spPr>
          <a:xfrm>
            <a:off x="15571358" y="1611579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>
            <a:extLst>
              <a:ext uri="{FF2B5EF4-FFF2-40B4-BE49-F238E27FC236}">
                <a16:creationId xmlns:a16="http://schemas.microsoft.com/office/drawing/2014/main" id="{4C77E823-4525-0118-B968-024E4C38AB2C}"/>
              </a:ext>
            </a:extLst>
          </p:cNvPr>
          <p:cNvCxnSpPr>
            <a:cxnSpLocks/>
          </p:cNvCxnSpPr>
          <p:nvPr/>
        </p:nvCxnSpPr>
        <p:spPr>
          <a:xfrm flipH="1">
            <a:off x="19442403" y="1737579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>
            <a:extLst>
              <a:ext uri="{FF2B5EF4-FFF2-40B4-BE49-F238E27FC236}">
                <a16:creationId xmlns:a16="http://schemas.microsoft.com/office/drawing/2014/main" id="{A0DD841E-7C0C-411A-B3FE-398250ADA375}"/>
              </a:ext>
            </a:extLst>
          </p:cNvPr>
          <p:cNvSpPr/>
          <p:nvPr/>
        </p:nvSpPr>
        <p:spPr>
          <a:xfrm>
            <a:off x="23513055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6" name="Connecteur droit 555">
            <a:extLst>
              <a:ext uri="{FF2B5EF4-FFF2-40B4-BE49-F238E27FC236}">
                <a16:creationId xmlns:a16="http://schemas.microsoft.com/office/drawing/2014/main" id="{4ACABB83-3C8D-5531-CCDC-D27423BF2F17}"/>
              </a:ext>
            </a:extLst>
          </p:cNvPr>
          <p:cNvCxnSpPr>
            <a:cxnSpLocks/>
          </p:cNvCxnSpPr>
          <p:nvPr/>
        </p:nvCxnSpPr>
        <p:spPr>
          <a:xfrm>
            <a:off x="24641794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Connecteur droit 556">
            <a:extLst>
              <a:ext uri="{FF2B5EF4-FFF2-40B4-BE49-F238E27FC236}">
                <a16:creationId xmlns:a16="http://schemas.microsoft.com/office/drawing/2014/main" id="{596A10FE-2423-8AA4-BFE5-8FAB442A94AB}"/>
              </a:ext>
            </a:extLst>
          </p:cNvPr>
          <p:cNvCxnSpPr>
            <a:cxnSpLocks/>
          </p:cNvCxnSpPr>
          <p:nvPr/>
        </p:nvCxnSpPr>
        <p:spPr>
          <a:xfrm flipV="1">
            <a:off x="24582617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>
            <a:extLst>
              <a:ext uri="{FF2B5EF4-FFF2-40B4-BE49-F238E27FC236}">
                <a16:creationId xmlns:a16="http://schemas.microsoft.com/office/drawing/2014/main" id="{AC6122F5-A2BC-CBEF-9AD3-8F2C9C67AC5D}"/>
              </a:ext>
            </a:extLst>
          </p:cNvPr>
          <p:cNvSpPr/>
          <p:nvPr/>
        </p:nvSpPr>
        <p:spPr>
          <a:xfrm>
            <a:off x="28598909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5" name="Connecteur droit 564">
            <a:extLst>
              <a:ext uri="{FF2B5EF4-FFF2-40B4-BE49-F238E27FC236}">
                <a16:creationId xmlns:a16="http://schemas.microsoft.com/office/drawing/2014/main" id="{7223CCAA-F53C-5808-C865-7662D8B1C90A}"/>
              </a:ext>
            </a:extLst>
          </p:cNvPr>
          <p:cNvCxnSpPr>
            <a:cxnSpLocks/>
          </p:cNvCxnSpPr>
          <p:nvPr/>
        </p:nvCxnSpPr>
        <p:spPr>
          <a:xfrm flipH="1">
            <a:off x="29727648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>
            <a:extLst>
              <a:ext uri="{FF2B5EF4-FFF2-40B4-BE49-F238E27FC236}">
                <a16:creationId xmlns:a16="http://schemas.microsoft.com/office/drawing/2014/main" id="{17174920-86C2-0F88-B68B-7AB952F853D2}"/>
              </a:ext>
            </a:extLst>
          </p:cNvPr>
          <p:cNvCxnSpPr>
            <a:cxnSpLocks/>
          </p:cNvCxnSpPr>
          <p:nvPr/>
        </p:nvCxnSpPr>
        <p:spPr>
          <a:xfrm>
            <a:off x="29727648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Rectangle 566">
            <a:extLst>
              <a:ext uri="{FF2B5EF4-FFF2-40B4-BE49-F238E27FC236}">
                <a16:creationId xmlns:a16="http://schemas.microsoft.com/office/drawing/2014/main" id="{9172A699-5CEA-2794-500D-F4B1AACC1CAA}"/>
              </a:ext>
            </a:extLst>
          </p:cNvPr>
          <p:cNvSpPr/>
          <p:nvPr/>
        </p:nvSpPr>
        <p:spPr>
          <a:xfrm>
            <a:off x="33782040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8" name="Connecteur droit 567">
            <a:extLst>
              <a:ext uri="{FF2B5EF4-FFF2-40B4-BE49-F238E27FC236}">
                <a16:creationId xmlns:a16="http://schemas.microsoft.com/office/drawing/2014/main" id="{72DFF1DD-602C-4512-0F07-94B7AA3EE8CB}"/>
              </a:ext>
            </a:extLst>
          </p:cNvPr>
          <p:cNvCxnSpPr>
            <a:cxnSpLocks/>
          </p:cNvCxnSpPr>
          <p:nvPr/>
        </p:nvCxnSpPr>
        <p:spPr>
          <a:xfrm>
            <a:off x="34910779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>
            <a:extLst>
              <a:ext uri="{FF2B5EF4-FFF2-40B4-BE49-F238E27FC236}">
                <a16:creationId xmlns:a16="http://schemas.microsoft.com/office/drawing/2014/main" id="{BCE53560-B002-FFD3-6749-69186A87F9A3}"/>
              </a:ext>
            </a:extLst>
          </p:cNvPr>
          <p:cNvCxnSpPr>
            <a:cxnSpLocks/>
          </p:cNvCxnSpPr>
          <p:nvPr/>
        </p:nvCxnSpPr>
        <p:spPr>
          <a:xfrm flipV="1">
            <a:off x="34851602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A6F3005-B03A-91A9-FA48-29A35632D816}"/>
              </a:ext>
            </a:extLst>
          </p:cNvPr>
          <p:cNvSpPr/>
          <p:nvPr/>
        </p:nvSpPr>
        <p:spPr>
          <a:xfrm>
            <a:off x="38913085" y="1465779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2" name="Connecteur droit 571">
            <a:extLst>
              <a:ext uri="{FF2B5EF4-FFF2-40B4-BE49-F238E27FC236}">
                <a16:creationId xmlns:a16="http://schemas.microsoft.com/office/drawing/2014/main" id="{142DA234-5EE3-F279-9587-43444806B236}"/>
              </a:ext>
            </a:extLst>
          </p:cNvPr>
          <p:cNvCxnSpPr>
            <a:cxnSpLocks/>
          </p:cNvCxnSpPr>
          <p:nvPr/>
        </p:nvCxnSpPr>
        <p:spPr>
          <a:xfrm flipH="1">
            <a:off x="40041824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Connecteur droit 573">
            <a:extLst>
              <a:ext uri="{FF2B5EF4-FFF2-40B4-BE49-F238E27FC236}">
                <a16:creationId xmlns:a16="http://schemas.microsoft.com/office/drawing/2014/main" id="{84D15EF5-85AD-4783-7618-7F2664CED6A0}"/>
              </a:ext>
            </a:extLst>
          </p:cNvPr>
          <p:cNvCxnSpPr>
            <a:cxnSpLocks/>
          </p:cNvCxnSpPr>
          <p:nvPr/>
        </p:nvCxnSpPr>
        <p:spPr>
          <a:xfrm>
            <a:off x="40041824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Arc 601">
            <a:extLst>
              <a:ext uri="{FF2B5EF4-FFF2-40B4-BE49-F238E27FC236}">
                <a16:creationId xmlns:a16="http://schemas.microsoft.com/office/drawing/2014/main" id="{94104034-DE74-C509-E42A-3DE93846CF24}"/>
              </a:ext>
            </a:extLst>
          </p:cNvPr>
          <p:cNvSpPr/>
          <p:nvPr/>
        </p:nvSpPr>
        <p:spPr>
          <a:xfrm rot="2695365">
            <a:off x="38066702" y="15575798"/>
            <a:ext cx="3600000" cy="3600000"/>
          </a:xfrm>
          <a:prstGeom prst="arc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Arc 602">
            <a:extLst>
              <a:ext uri="{FF2B5EF4-FFF2-40B4-BE49-F238E27FC236}">
                <a16:creationId xmlns:a16="http://schemas.microsoft.com/office/drawing/2014/main" id="{5EBF5E12-AFF7-031B-8D35-493E14F744E1}"/>
              </a:ext>
            </a:extLst>
          </p:cNvPr>
          <p:cNvSpPr/>
          <p:nvPr/>
        </p:nvSpPr>
        <p:spPr>
          <a:xfrm rot="13487225">
            <a:off x="35717865" y="15516947"/>
            <a:ext cx="3600000" cy="3600000"/>
          </a:xfrm>
          <a:prstGeom prst="arc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Ellipse 603">
            <a:extLst>
              <a:ext uri="{FF2B5EF4-FFF2-40B4-BE49-F238E27FC236}">
                <a16:creationId xmlns:a16="http://schemas.microsoft.com/office/drawing/2014/main" id="{99A9832B-D2EA-5F3B-DADD-09856FBDE2A3}"/>
              </a:ext>
            </a:extLst>
          </p:cNvPr>
          <p:cNvSpPr/>
          <p:nvPr/>
        </p:nvSpPr>
        <p:spPr>
          <a:xfrm>
            <a:off x="24589095" y="17046947"/>
            <a:ext cx="540000" cy="54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C1DED5E7-1E3A-295E-3656-89E1DB69CE31}"/>
              </a:ext>
            </a:extLst>
          </p:cNvPr>
          <p:cNvSpPr/>
          <p:nvPr/>
        </p:nvSpPr>
        <p:spPr>
          <a:xfrm>
            <a:off x="31707648" y="17105798"/>
            <a:ext cx="540000" cy="54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C81E47AE-583E-F5BE-4323-7704F01A7ACD}"/>
              </a:ext>
            </a:extLst>
          </p:cNvPr>
          <p:cNvSpPr/>
          <p:nvPr/>
        </p:nvSpPr>
        <p:spPr>
          <a:xfrm>
            <a:off x="2791715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Ellipse 621">
            <a:extLst>
              <a:ext uri="{FF2B5EF4-FFF2-40B4-BE49-F238E27FC236}">
                <a16:creationId xmlns:a16="http://schemas.microsoft.com/office/drawing/2014/main" id="{1476DE00-BAA6-3DE4-2F95-134FE5AE769A}"/>
              </a:ext>
            </a:extLst>
          </p:cNvPr>
          <p:cNvSpPr/>
          <p:nvPr/>
        </p:nvSpPr>
        <p:spPr>
          <a:xfrm>
            <a:off x="5905032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Ellipse 622">
            <a:extLst>
              <a:ext uri="{FF2B5EF4-FFF2-40B4-BE49-F238E27FC236}">
                <a16:creationId xmlns:a16="http://schemas.microsoft.com/office/drawing/2014/main" id="{996AF81C-19A9-4CA1-6948-7E3EC3FA4E1F}"/>
              </a:ext>
            </a:extLst>
          </p:cNvPr>
          <p:cNvSpPr/>
          <p:nvPr/>
        </p:nvSpPr>
        <p:spPr>
          <a:xfrm>
            <a:off x="5905032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Ellipse 623">
            <a:extLst>
              <a:ext uri="{FF2B5EF4-FFF2-40B4-BE49-F238E27FC236}">
                <a16:creationId xmlns:a16="http://schemas.microsoft.com/office/drawing/2014/main" id="{2CE95FD5-B861-9206-7DE1-8763C6E251F1}"/>
              </a:ext>
            </a:extLst>
          </p:cNvPr>
          <p:cNvSpPr/>
          <p:nvPr/>
        </p:nvSpPr>
        <p:spPr>
          <a:xfrm>
            <a:off x="3917596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Ellipse 626">
            <a:extLst>
              <a:ext uri="{FF2B5EF4-FFF2-40B4-BE49-F238E27FC236}">
                <a16:creationId xmlns:a16="http://schemas.microsoft.com/office/drawing/2014/main" id="{57ECC09A-953E-184E-9EED-2360A9901463}"/>
              </a:ext>
            </a:extLst>
          </p:cNvPr>
          <p:cNvSpPr/>
          <p:nvPr/>
        </p:nvSpPr>
        <p:spPr>
          <a:xfrm>
            <a:off x="3917596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Ellipse 627">
            <a:extLst>
              <a:ext uri="{FF2B5EF4-FFF2-40B4-BE49-F238E27FC236}">
                <a16:creationId xmlns:a16="http://schemas.microsoft.com/office/drawing/2014/main" id="{514508E2-D777-C8D9-B85A-93FB3722C0B6}"/>
              </a:ext>
            </a:extLst>
          </p:cNvPr>
          <p:cNvSpPr/>
          <p:nvPr/>
        </p:nvSpPr>
        <p:spPr>
          <a:xfrm>
            <a:off x="3917596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Ellipse 628">
            <a:extLst>
              <a:ext uri="{FF2B5EF4-FFF2-40B4-BE49-F238E27FC236}">
                <a16:creationId xmlns:a16="http://schemas.microsoft.com/office/drawing/2014/main" id="{096B5BF5-8152-9777-CF52-73DB25F60471}"/>
              </a:ext>
            </a:extLst>
          </p:cNvPr>
          <p:cNvSpPr/>
          <p:nvPr/>
        </p:nvSpPr>
        <p:spPr>
          <a:xfrm>
            <a:off x="5905032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Ellipse 629">
            <a:extLst>
              <a:ext uri="{FF2B5EF4-FFF2-40B4-BE49-F238E27FC236}">
                <a16:creationId xmlns:a16="http://schemas.microsoft.com/office/drawing/2014/main" id="{C33F665C-EC85-4A20-1D9C-AE3A49D018CE}"/>
              </a:ext>
            </a:extLst>
          </p:cNvPr>
          <p:cNvSpPr/>
          <p:nvPr/>
        </p:nvSpPr>
        <p:spPr>
          <a:xfrm>
            <a:off x="4912115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Ellipse 631">
            <a:extLst>
              <a:ext uri="{FF2B5EF4-FFF2-40B4-BE49-F238E27FC236}">
                <a16:creationId xmlns:a16="http://schemas.microsoft.com/office/drawing/2014/main" id="{6295C67E-E4C5-6EAF-83DA-AB9F00484349}"/>
              </a:ext>
            </a:extLst>
          </p:cNvPr>
          <p:cNvSpPr/>
          <p:nvPr/>
        </p:nvSpPr>
        <p:spPr>
          <a:xfrm>
            <a:off x="4912115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Ellipse 633">
            <a:extLst>
              <a:ext uri="{FF2B5EF4-FFF2-40B4-BE49-F238E27FC236}">
                <a16:creationId xmlns:a16="http://schemas.microsoft.com/office/drawing/2014/main" id="{D514E64C-F865-834F-31EF-488BF763D9E9}"/>
              </a:ext>
            </a:extLst>
          </p:cNvPr>
          <p:cNvSpPr/>
          <p:nvPr/>
        </p:nvSpPr>
        <p:spPr>
          <a:xfrm>
            <a:off x="4911314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134683FF-1BD2-27B2-03F7-5B79CD3FEC3B}"/>
              </a:ext>
            </a:extLst>
          </p:cNvPr>
          <p:cNvSpPr/>
          <p:nvPr/>
        </p:nvSpPr>
        <p:spPr>
          <a:xfrm>
            <a:off x="7999488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6" name="Ellipse 635">
            <a:extLst>
              <a:ext uri="{FF2B5EF4-FFF2-40B4-BE49-F238E27FC236}">
                <a16:creationId xmlns:a16="http://schemas.microsoft.com/office/drawing/2014/main" id="{25DC9E62-4F58-9942-7B8B-F67AC896E6AA}"/>
              </a:ext>
            </a:extLst>
          </p:cNvPr>
          <p:cNvSpPr/>
          <p:nvPr/>
        </p:nvSpPr>
        <p:spPr>
          <a:xfrm>
            <a:off x="11112805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Ellipse 636">
            <a:extLst>
              <a:ext uri="{FF2B5EF4-FFF2-40B4-BE49-F238E27FC236}">
                <a16:creationId xmlns:a16="http://schemas.microsoft.com/office/drawing/2014/main" id="{C3D1E84A-E324-C278-5D0E-DE75DB37A77D}"/>
              </a:ext>
            </a:extLst>
          </p:cNvPr>
          <p:cNvSpPr/>
          <p:nvPr/>
        </p:nvSpPr>
        <p:spPr>
          <a:xfrm>
            <a:off x="11112805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Ellipse 637">
            <a:extLst>
              <a:ext uri="{FF2B5EF4-FFF2-40B4-BE49-F238E27FC236}">
                <a16:creationId xmlns:a16="http://schemas.microsoft.com/office/drawing/2014/main" id="{1EEC3C97-A2D0-7DC2-671D-2130325B99CF}"/>
              </a:ext>
            </a:extLst>
          </p:cNvPr>
          <p:cNvSpPr/>
          <p:nvPr/>
        </p:nvSpPr>
        <p:spPr>
          <a:xfrm>
            <a:off x="912536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A5DEF8F-7226-737A-1E9E-BE4EA3AE4C68}"/>
              </a:ext>
            </a:extLst>
          </p:cNvPr>
          <p:cNvSpPr/>
          <p:nvPr/>
        </p:nvSpPr>
        <p:spPr>
          <a:xfrm>
            <a:off x="9125369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39B8D3EC-9D50-E952-BA00-B52C824C6954}"/>
              </a:ext>
            </a:extLst>
          </p:cNvPr>
          <p:cNvSpPr/>
          <p:nvPr/>
        </p:nvSpPr>
        <p:spPr>
          <a:xfrm>
            <a:off x="13180958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Ellipse 652">
            <a:extLst>
              <a:ext uri="{FF2B5EF4-FFF2-40B4-BE49-F238E27FC236}">
                <a16:creationId xmlns:a16="http://schemas.microsoft.com/office/drawing/2014/main" id="{06944B33-EF66-83F5-826B-1C6C21B8289D}"/>
              </a:ext>
            </a:extLst>
          </p:cNvPr>
          <p:cNvSpPr/>
          <p:nvPr/>
        </p:nvSpPr>
        <p:spPr>
          <a:xfrm>
            <a:off x="14306839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Ellipse 653">
            <a:extLst>
              <a:ext uri="{FF2B5EF4-FFF2-40B4-BE49-F238E27FC236}">
                <a16:creationId xmlns:a16="http://schemas.microsoft.com/office/drawing/2014/main" id="{1CF43618-AF39-F020-9FA1-31E5F4C1073D}"/>
              </a:ext>
            </a:extLst>
          </p:cNvPr>
          <p:cNvSpPr/>
          <p:nvPr/>
        </p:nvSpPr>
        <p:spPr>
          <a:xfrm>
            <a:off x="16294275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Ellipse 655">
            <a:extLst>
              <a:ext uri="{FF2B5EF4-FFF2-40B4-BE49-F238E27FC236}">
                <a16:creationId xmlns:a16="http://schemas.microsoft.com/office/drawing/2014/main" id="{9913AC48-96B4-5A57-934A-BCE6F94AB4A8}"/>
              </a:ext>
            </a:extLst>
          </p:cNvPr>
          <p:cNvSpPr/>
          <p:nvPr/>
        </p:nvSpPr>
        <p:spPr>
          <a:xfrm>
            <a:off x="15301358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Ellipse 657">
            <a:extLst>
              <a:ext uri="{FF2B5EF4-FFF2-40B4-BE49-F238E27FC236}">
                <a16:creationId xmlns:a16="http://schemas.microsoft.com/office/drawing/2014/main" id="{F01410F3-D75C-1F53-99B6-6C66637859C8}"/>
              </a:ext>
            </a:extLst>
          </p:cNvPr>
          <p:cNvSpPr/>
          <p:nvPr/>
        </p:nvSpPr>
        <p:spPr>
          <a:xfrm>
            <a:off x="1530055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D635F3F3-962E-AE84-2679-A1A43F669BC3}"/>
              </a:ext>
            </a:extLst>
          </p:cNvPr>
          <p:cNvSpPr/>
          <p:nvPr/>
        </p:nvSpPr>
        <p:spPr>
          <a:xfrm>
            <a:off x="18243280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64F3FCC4-066F-A0BE-72C8-E42243648CFB}"/>
              </a:ext>
            </a:extLst>
          </p:cNvPr>
          <p:cNvSpPr/>
          <p:nvPr/>
        </p:nvSpPr>
        <p:spPr>
          <a:xfrm>
            <a:off x="19369161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12E617B-D091-65F3-AC1F-20B22E279380}"/>
              </a:ext>
            </a:extLst>
          </p:cNvPr>
          <p:cNvSpPr/>
          <p:nvPr/>
        </p:nvSpPr>
        <p:spPr>
          <a:xfrm>
            <a:off x="21356597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Ellipse 667">
            <a:extLst>
              <a:ext uri="{FF2B5EF4-FFF2-40B4-BE49-F238E27FC236}">
                <a16:creationId xmlns:a16="http://schemas.microsoft.com/office/drawing/2014/main" id="{4F662DA1-AC4A-6567-54E6-343788DAB874}"/>
              </a:ext>
            </a:extLst>
          </p:cNvPr>
          <p:cNvSpPr/>
          <p:nvPr/>
        </p:nvSpPr>
        <p:spPr>
          <a:xfrm>
            <a:off x="20363680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Ellipse 668">
            <a:extLst>
              <a:ext uri="{FF2B5EF4-FFF2-40B4-BE49-F238E27FC236}">
                <a16:creationId xmlns:a16="http://schemas.microsoft.com/office/drawing/2014/main" id="{50B8226B-2E4B-4189-8D13-A6C55F708DEB}"/>
              </a:ext>
            </a:extLst>
          </p:cNvPr>
          <p:cNvSpPr/>
          <p:nvPr/>
        </p:nvSpPr>
        <p:spPr>
          <a:xfrm>
            <a:off x="20363680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Ellipse 670">
            <a:extLst>
              <a:ext uri="{FF2B5EF4-FFF2-40B4-BE49-F238E27FC236}">
                <a16:creationId xmlns:a16="http://schemas.microsoft.com/office/drawing/2014/main" id="{56BA5CF2-63B8-E9C5-7FF1-150A228ECE8E}"/>
              </a:ext>
            </a:extLst>
          </p:cNvPr>
          <p:cNvSpPr/>
          <p:nvPr/>
        </p:nvSpPr>
        <p:spPr>
          <a:xfrm>
            <a:off x="2036287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2B40419F-5EC2-2A18-F9F2-3553C2846361}"/>
              </a:ext>
            </a:extLst>
          </p:cNvPr>
          <p:cNvSpPr/>
          <p:nvPr/>
        </p:nvSpPr>
        <p:spPr>
          <a:xfrm>
            <a:off x="23476997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8" name="Ellipse 697">
            <a:extLst>
              <a:ext uri="{FF2B5EF4-FFF2-40B4-BE49-F238E27FC236}">
                <a16:creationId xmlns:a16="http://schemas.microsoft.com/office/drawing/2014/main" id="{B5D5A4F3-A5F6-D770-9D1E-C087EDD0C581}"/>
              </a:ext>
            </a:extLst>
          </p:cNvPr>
          <p:cNvSpPr/>
          <p:nvPr/>
        </p:nvSpPr>
        <p:spPr>
          <a:xfrm>
            <a:off x="26590314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Ellipse 698">
            <a:extLst>
              <a:ext uri="{FF2B5EF4-FFF2-40B4-BE49-F238E27FC236}">
                <a16:creationId xmlns:a16="http://schemas.microsoft.com/office/drawing/2014/main" id="{37A0FC77-F162-F421-4248-84DE4BBDB9BF}"/>
              </a:ext>
            </a:extLst>
          </p:cNvPr>
          <p:cNvSpPr/>
          <p:nvPr/>
        </p:nvSpPr>
        <p:spPr>
          <a:xfrm>
            <a:off x="26590314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Ellipse 699">
            <a:extLst>
              <a:ext uri="{FF2B5EF4-FFF2-40B4-BE49-F238E27FC236}">
                <a16:creationId xmlns:a16="http://schemas.microsoft.com/office/drawing/2014/main" id="{FC5E720E-FDA2-F698-2326-C735A32C88C1}"/>
              </a:ext>
            </a:extLst>
          </p:cNvPr>
          <p:cNvSpPr/>
          <p:nvPr/>
        </p:nvSpPr>
        <p:spPr>
          <a:xfrm>
            <a:off x="24602878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27477409-73B4-2985-E0A6-4019BB80A33C}"/>
              </a:ext>
            </a:extLst>
          </p:cNvPr>
          <p:cNvSpPr/>
          <p:nvPr/>
        </p:nvSpPr>
        <p:spPr>
          <a:xfrm>
            <a:off x="24602878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DB2218A5-5BEE-6057-CC31-D3A8984FADD1}"/>
              </a:ext>
            </a:extLst>
          </p:cNvPr>
          <p:cNvSpPr/>
          <p:nvPr/>
        </p:nvSpPr>
        <p:spPr>
          <a:xfrm>
            <a:off x="24602878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7F2D2F7F-A2DF-77AF-DEA1-64D7F89AC107}"/>
              </a:ext>
            </a:extLst>
          </p:cNvPr>
          <p:cNvSpPr/>
          <p:nvPr/>
        </p:nvSpPr>
        <p:spPr>
          <a:xfrm>
            <a:off x="26590314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Ellipse 718">
            <a:extLst>
              <a:ext uri="{FF2B5EF4-FFF2-40B4-BE49-F238E27FC236}">
                <a16:creationId xmlns:a16="http://schemas.microsoft.com/office/drawing/2014/main" id="{C5541557-9DFE-E013-9EA8-1EC60B5088AF}"/>
              </a:ext>
            </a:extLst>
          </p:cNvPr>
          <p:cNvSpPr/>
          <p:nvPr/>
        </p:nvSpPr>
        <p:spPr>
          <a:xfrm>
            <a:off x="2559739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Ellipse 720">
            <a:extLst>
              <a:ext uri="{FF2B5EF4-FFF2-40B4-BE49-F238E27FC236}">
                <a16:creationId xmlns:a16="http://schemas.microsoft.com/office/drawing/2014/main" id="{753100DD-07A2-41B2-77B4-B80730CEA8D2}"/>
              </a:ext>
            </a:extLst>
          </p:cNvPr>
          <p:cNvSpPr/>
          <p:nvPr/>
        </p:nvSpPr>
        <p:spPr>
          <a:xfrm>
            <a:off x="25596596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66D898B3-A3B9-D88E-ED81-1C073BE29BFF}"/>
              </a:ext>
            </a:extLst>
          </p:cNvPr>
          <p:cNvSpPr/>
          <p:nvPr/>
        </p:nvSpPr>
        <p:spPr>
          <a:xfrm>
            <a:off x="28684770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3" name="Ellipse 722">
            <a:extLst>
              <a:ext uri="{FF2B5EF4-FFF2-40B4-BE49-F238E27FC236}">
                <a16:creationId xmlns:a16="http://schemas.microsoft.com/office/drawing/2014/main" id="{7E433697-E9A5-EF95-8707-8EAE33C4B2BE}"/>
              </a:ext>
            </a:extLst>
          </p:cNvPr>
          <p:cNvSpPr/>
          <p:nvPr/>
        </p:nvSpPr>
        <p:spPr>
          <a:xfrm>
            <a:off x="3179808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Ellipse 723">
            <a:extLst>
              <a:ext uri="{FF2B5EF4-FFF2-40B4-BE49-F238E27FC236}">
                <a16:creationId xmlns:a16="http://schemas.microsoft.com/office/drawing/2014/main" id="{29ADBC26-A45F-8035-7DA8-87550EE3634B}"/>
              </a:ext>
            </a:extLst>
          </p:cNvPr>
          <p:cNvSpPr/>
          <p:nvPr/>
        </p:nvSpPr>
        <p:spPr>
          <a:xfrm>
            <a:off x="3179808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Ellipse 724">
            <a:extLst>
              <a:ext uri="{FF2B5EF4-FFF2-40B4-BE49-F238E27FC236}">
                <a16:creationId xmlns:a16="http://schemas.microsoft.com/office/drawing/2014/main" id="{025FEFD8-8F61-F900-955D-318FD9417DA0}"/>
              </a:ext>
            </a:extLst>
          </p:cNvPr>
          <p:cNvSpPr/>
          <p:nvPr/>
        </p:nvSpPr>
        <p:spPr>
          <a:xfrm>
            <a:off x="29810651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Ellipse 725">
            <a:extLst>
              <a:ext uri="{FF2B5EF4-FFF2-40B4-BE49-F238E27FC236}">
                <a16:creationId xmlns:a16="http://schemas.microsoft.com/office/drawing/2014/main" id="{4C214F1E-2CBF-2312-DF1A-AA178BB38E73}"/>
              </a:ext>
            </a:extLst>
          </p:cNvPr>
          <p:cNvSpPr/>
          <p:nvPr/>
        </p:nvSpPr>
        <p:spPr>
          <a:xfrm>
            <a:off x="29810651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Ellipse 728">
            <a:extLst>
              <a:ext uri="{FF2B5EF4-FFF2-40B4-BE49-F238E27FC236}">
                <a16:creationId xmlns:a16="http://schemas.microsoft.com/office/drawing/2014/main" id="{7D739A6C-2E54-47A6-708D-6FDE8497603B}"/>
              </a:ext>
            </a:extLst>
          </p:cNvPr>
          <p:cNvSpPr/>
          <p:nvPr/>
        </p:nvSpPr>
        <p:spPr>
          <a:xfrm>
            <a:off x="30805170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Ellipse 730">
            <a:extLst>
              <a:ext uri="{FF2B5EF4-FFF2-40B4-BE49-F238E27FC236}">
                <a16:creationId xmlns:a16="http://schemas.microsoft.com/office/drawing/2014/main" id="{C998D97B-FF78-673C-4D14-58045FC9A9DE}"/>
              </a:ext>
            </a:extLst>
          </p:cNvPr>
          <p:cNvSpPr/>
          <p:nvPr/>
        </p:nvSpPr>
        <p:spPr>
          <a:xfrm>
            <a:off x="3080436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457BCC51-7EAF-11D5-57C4-1DD48645808E}"/>
              </a:ext>
            </a:extLst>
          </p:cNvPr>
          <p:cNvSpPr/>
          <p:nvPr/>
        </p:nvSpPr>
        <p:spPr>
          <a:xfrm>
            <a:off x="33866240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3" name="Ellipse 732">
            <a:extLst>
              <a:ext uri="{FF2B5EF4-FFF2-40B4-BE49-F238E27FC236}">
                <a16:creationId xmlns:a16="http://schemas.microsoft.com/office/drawing/2014/main" id="{5C4CC6C4-FCEB-EDA7-ED0C-0B856674D9C7}"/>
              </a:ext>
            </a:extLst>
          </p:cNvPr>
          <p:cNvSpPr/>
          <p:nvPr/>
        </p:nvSpPr>
        <p:spPr>
          <a:xfrm>
            <a:off x="3697955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Ellipse 733">
            <a:extLst>
              <a:ext uri="{FF2B5EF4-FFF2-40B4-BE49-F238E27FC236}">
                <a16:creationId xmlns:a16="http://schemas.microsoft.com/office/drawing/2014/main" id="{5D39A9C1-0384-369F-0290-AF159B97CE4A}"/>
              </a:ext>
            </a:extLst>
          </p:cNvPr>
          <p:cNvSpPr/>
          <p:nvPr/>
        </p:nvSpPr>
        <p:spPr>
          <a:xfrm>
            <a:off x="3697955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Ellipse 734">
            <a:extLst>
              <a:ext uri="{FF2B5EF4-FFF2-40B4-BE49-F238E27FC236}">
                <a16:creationId xmlns:a16="http://schemas.microsoft.com/office/drawing/2014/main" id="{FCAF32A5-48B6-627E-97C6-D1128E7355C7}"/>
              </a:ext>
            </a:extLst>
          </p:cNvPr>
          <p:cNvSpPr/>
          <p:nvPr/>
        </p:nvSpPr>
        <p:spPr>
          <a:xfrm>
            <a:off x="34992121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Ellipse 735">
            <a:extLst>
              <a:ext uri="{FF2B5EF4-FFF2-40B4-BE49-F238E27FC236}">
                <a16:creationId xmlns:a16="http://schemas.microsoft.com/office/drawing/2014/main" id="{2466195D-E5C6-C53A-5EC2-37DDBA82816B}"/>
              </a:ext>
            </a:extLst>
          </p:cNvPr>
          <p:cNvSpPr/>
          <p:nvPr/>
        </p:nvSpPr>
        <p:spPr>
          <a:xfrm>
            <a:off x="34992121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Ellipse 736">
            <a:extLst>
              <a:ext uri="{FF2B5EF4-FFF2-40B4-BE49-F238E27FC236}">
                <a16:creationId xmlns:a16="http://schemas.microsoft.com/office/drawing/2014/main" id="{7464B380-227E-E63F-549B-44F6E0129342}"/>
              </a:ext>
            </a:extLst>
          </p:cNvPr>
          <p:cNvSpPr/>
          <p:nvPr/>
        </p:nvSpPr>
        <p:spPr>
          <a:xfrm>
            <a:off x="34992121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Ellipse 737">
            <a:extLst>
              <a:ext uri="{FF2B5EF4-FFF2-40B4-BE49-F238E27FC236}">
                <a16:creationId xmlns:a16="http://schemas.microsoft.com/office/drawing/2014/main" id="{0D52EA96-C567-33FA-C5AE-9C7AD5A8B7F1}"/>
              </a:ext>
            </a:extLst>
          </p:cNvPr>
          <p:cNvSpPr/>
          <p:nvPr/>
        </p:nvSpPr>
        <p:spPr>
          <a:xfrm>
            <a:off x="36979557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4CD0EAA9-C36E-F971-A5AA-7212C68D965A}"/>
              </a:ext>
            </a:extLst>
          </p:cNvPr>
          <p:cNvSpPr/>
          <p:nvPr/>
        </p:nvSpPr>
        <p:spPr>
          <a:xfrm>
            <a:off x="38928562" y="208595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3" name="Ellipse 742">
            <a:extLst>
              <a:ext uri="{FF2B5EF4-FFF2-40B4-BE49-F238E27FC236}">
                <a16:creationId xmlns:a16="http://schemas.microsoft.com/office/drawing/2014/main" id="{1179F1C0-A7AD-E4DB-CB28-7F848865CCCC}"/>
              </a:ext>
            </a:extLst>
          </p:cNvPr>
          <p:cNvSpPr/>
          <p:nvPr/>
        </p:nvSpPr>
        <p:spPr>
          <a:xfrm>
            <a:off x="42041879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Ellipse 743">
            <a:extLst>
              <a:ext uri="{FF2B5EF4-FFF2-40B4-BE49-F238E27FC236}">
                <a16:creationId xmlns:a16="http://schemas.microsoft.com/office/drawing/2014/main" id="{8E5FDE63-2966-8A20-F496-1499ACB97A5A}"/>
              </a:ext>
            </a:extLst>
          </p:cNvPr>
          <p:cNvSpPr/>
          <p:nvPr/>
        </p:nvSpPr>
        <p:spPr>
          <a:xfrm>
            <a:off x="4204187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Ellipse 744">
            <a:extLst>
              <a:ext uri="{FF2B5EF4-FFF2-40B4-BE49-F238E27FC236}">
                <a16:creationId xmlns:a16="http://schemas.microsoft.com/office/drawing/2014/main" id="{6CF6B12B-7FD7-A798-E011-03B130745ABF}"/>
              </a:ext>
            </a:extLst>
          </p:cNvPr>
          <p:cNvSpPr/>
          <p:nvPr/>
        </p:nvSpPr>
        <p:spPr>
          <a:xfrm>
            <a:off x="40054443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Ellipse 745">
            <a:extLst>
              <a:ext uri="{FF2B5EF4-FFF2-40B4-BE49-F238E27FC236}">
                <a16:creationId xmlns:a16="http://schemas.microsoft.com/office/drawing/2014/main" id="{6A621EA0-ECA8-54C5-EB6D-2725E08BCB46}"/>
              </a:ext>
            </a:extLst>
          </p:cNvPr>
          <p:cNvSpPr/>
          <p:nvPr/>
        </p:nvSpPr>
        <p:spPr>
          <a:xfrm>
            <a:off x="40054443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Ellipse 749">
            <a:extLst>
              <a:ext uri="{FF2B5EF4-FFF2-40B4-BE49-F238E27FC236}">
                <a16:creationId xmlns:a16="http://schemas.microsoft.com/office/drawing/2014/main" id="{99BE1BE7-D92B-5371-9037-87717AB48F1D}"/>
              </a:ext>
            </a:extLst>
          </p:cNvPr>
          <p:cNvSpPr/>
          <p:nvPr/>
        </p:nvSpPr>
        <p:spPr>
          <a:xfrm>
            <a:off x="41048962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Rectangle 942">
            <a:extLst>
              <a:ext uri="{FF2B5EF4-FFF2-40B4-BE49-F238E27FC236}">
                <a16:creationId xmlns:a16="http://schemas.microsoft.com/office/drawing/2014/main" id="{902D0F82-46C8-4E1D-905F-29BF4BCD3373}"/>
              </a:ext>
            </a:extLst>
          </p:cNvPr>
          <p:cNvSpPr/>
          <p:nvPr/>
        </p:nvSpPr>
        <p:spPr>
          <a:xfrm>
            <a:off x="7685923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5" name="Connecteur droit 944">
            <a:extLst>
              <a:ext uri="{FF2B5EF4-FFF2-40B4-BE49-F238E27FC236}">
                <a16:creationId xmlns:a16="http://schemas.microsoft.com/office/drawing/2014/main" id="{FF89ABB9-A501-6A78-B137-E605BD0F9099}"/>
              </a:ext>
            </a:extLst>
          </p:cNvPr>
          <p:cNvCxnSpPr>
            <a:cxnSpLocks/>
          </p:cNvCxnSpPr>
          <p:nvPr/>
        </p:nvCxnSpPr>
        <p:spPr>
          <a:xfrm>
            <a:off x="893658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Connecteur droit 945">
            <a:extLst>
              <a:ext uri="{FF2B5EF4-FFF2-40B4-BE49-F238E27FC236}">
                <a16:creationId xmlns:a16="http://schemas.microsoft.com/office/drawing/2014/main" id="{689C5F04-C985-8EA3-F561-D2549B25C717}"/>
              </a:ext>
            </a:extLst>
          </p:cNvPr>
          <p:cNvCxnSpPr>
            <a:cxnSpLocks/>
          </p:cNvCxnSpPr>
          <p:nvPr/>
        </p:nvCxnSpPr>
        <p:spPr>
          <a:xfrm flipH="1">
            <a:off x="8814662" y="631930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>
            <a:extLst>
              <a:ext uri="{FF2B5EF4-FFF2-40B4-BE49-F238E27FC236}">
                <a16:creationId xmlns:a16="http://schemas.microsoft.com/office/drawing/2014/main" id="{CB0B7C1F-3221-40CF-F9B9-74B92027E7C2}"/>
              </a:ext>
            </a:extLst>
          </p:cNvPr>
          <p:cNvSpPr/>
          <p:nvPr/>
        </p:nvSpPr>
        <p:spPr>
          <a:xfrm>
            <a:off x="260006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Connecteur droit 464">
            <a:extLst>
              <a:ext uri="{FF2B5EF4-FFF2-40B4-BE49-F238E27FC236}">
                <a16:creationId xmlns:a16="http://schemas.microsoft.com/office/drawing/2014/main" id="{86B45515-A73E-D1E2-F7A0-24CC94A400AE}"/>
              </a:ext>
            </a:extLst>
          </p:cNvPr>
          <p:cNvCxnSpPr>
            <a:cxnSpLocks/>
          </p:cNvCxnSpPr>
          <p:nvPr/>
        </p:nvCxnSpPr>
        <p:spPr>
          <a:xfrm>
            <a:off x="3728808" y="379930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>
            <a:extLst>
              <a:ext uri="{FF2B5EF4-FFF2-40B4-BE49-F238E27FC236}">
                <a16:creationId xmlns:a16="http://schemas.microsoft.com/office/drawing/2014/main" id="{2BE0F4ED-C28E-E167-CF5B-83C5946BBDA5}"/>
              </a:ext>
            </a:extLst>
          </p:cNvPr>
          <p:cNvCxnSpPr>
            <a:cxnSpLocks/>
          </p:cNvCxnSpPr>
          <p:nvPr/>
        </p:nvCxnSpPr>
        <p:spPr>
          <a:xfrm flipH="1">
            <a:off x="3605056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E7CC334-F940-04AA-5491-B2F46C8F4B22}"/>
              </a:ext>
            </a:extLst>
          </p:cNvPr>
          <p:cNvSpPr/>
          <p:nvPr/>
        </p:nvSpPr>
        <p:spPr>
          <a:xfrm>
            <a:off x="1289552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3" name="Connecteur droit 482">
            <a:extLst>
              <a:ext uri="{FF2B5EF4-FFF2-40B4-BE49-F238E27FC236}">
                <a16:creationId xmlns:a16="http://schemas.microsoft.com/office/drawing/2014/main" id="{844056AC-C52A-CF03-5AD2-C6282F8FAD68}"/>
              </a:ext>
            </a:extLst>
          </p:cNvPr>
          <p:cNvCxnSpPr>
            <a:cxnSpLocks/>
          </p:cNvCxnSpPr>
          <p:nvPr/>
        </p:nvCxnSpPr>
        <p:spPr>
          <a:xfrm>
            <a:off x="16422348" y="378062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483">
            <a:extLst>
              <a:ext uri="{FF2B5EF4-FFF2-40B4-BE49-F238E27FC236}">
                <a16:creationId xmlns:a16="http://schemas.microsoft.com/office/drawing/2014/main" id="{AD552258-5A53-1DF8-77B3-D67A8F0193E3}"/>
              </a:ext>
            </a:extLst>
          </p:cNvPr>
          <p:cNvCxnSpPr>
            <a:cxnSpLocks/>
          </p:cNvCxnSpPr>
          <p:nvPr/>
        </p:nvCxnSpPr>
        <p:spPr>
          <a:xfrm flipH="1">
            <a:off x="14024268" y="630062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>
            <a:extLst>
              <a:ext uri="{FF2B5EF4-FFF2-40B4-BE49-F238E27FC236}">
                <a16:creationId xmlns:a16="http://schemas.microsoft.com/office/drawing/2014/main" id="{DB6DFD68-A940-3AEF-1843-DA0C7D21AB0C}"/>
              </a:ext>
            </a:extLst>
          </p:cNvPr>
          <p:cNvSpPr/>
          <p:nvPr/>
        </p:nvSpPr>
        <p:spPr>
          <a:xfrm>
            <a:off x="1800009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2" name="Connecteur droit 491">
            <a:extLst>
              <a:ext uri="{FF2B5EF4-FFF2-40B4-BE49-F238E27FC236}">
                <a16:creationId xmlns:a16="http://schemas.microsoft.com/office/drawing/2014/main" id="{1B0184A9-B0EF-EFC7-F3C5-DF96B8FCD683}"/>
              </a:ext>
            </a:extLst>
          </p:cNvPr>
          <p:cNvCxnSpPr>
            <a:cxnSpLocks/>
          </p:cNvCxnSpPr>
          <p:nvPr/>
        </p:nvCxnSpPr>
        <p:spPr>
          <a:xfrm>
            <a:off x="2158955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necteur droit 492">
            <a:extLst>
              <a:ext uri="{FF2B5EF4-FFF2-40B4-BE49-F238E27FC236}">
                <a16:creationId xmlns:a16="http://schemas.microsoft.com/office/drawing/2014/main" id="{777638E3-F7C5-800E-B3A9-13F7CC02F122}"/>
              </a:ext>
            </a:extLst>
          </p:cNvPr>
          <p:cNvCxnSpPr>
            <a:cxnSpLocks/>
          </p:cNvCxnSpPr>
          <p:nvPr/>
        </p:nvCxnSpPr>
        <p:spPr>
          <a:xfrm flipH="1">
            <a:off x="19186894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tangle 581">
            <a:extLst>
              <a:ext uri="{FF2B5EF4-FFF2-40B4-BE49-F238E27FC236}">
                <a16:creationId xmlns:a16="http://schemas.microsoft.com/office/drawing/2014/main" id="{217AC38D-15E7-E15D-26D8-99459177BD3F}"/>
              </a:ext>
            </a:extLst>
          </p:cNvPr>
          <p:cNvSpPr/>
          <p:nvPr/>
        </p:nvSpPr>
        <p:spPr>
          <a:xfrm>
            <a:off x="7685923" y="834054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3" name="Connecteur droit 582">
            <a:extLst>
              <a:ext uri="{FF2B5EF4-FFF2-40B4-BE49-F238E27FC236}">
                <a16:creationId xmlns:a16="http://schemas.microsoft.com/office/drawing/2014/main" id="{CDB8CBBD-4DED-9125-3CAF-B0771E587A22}"/>
              </a:ext>
            </a:extLst>
          </p:cNvPr>
          <p:cNvCxnSpPr>
            <a:cxnSpLocks/>
          </p:cNvCxnSpPr>
          <p:nvPr/>
        </p:nvCxnSpPr>
        <p:spPr>
          <a:xfrm>
            <a:off x="8814662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>
            <a:extLst>
              <a:ext uri="{FF2B5EF4-FFF2-40B4-BE49-F238E27FC236}">
                <a16:creationId xmlns:a16="http://schemas.microsoft.com/office/drawing/2014/main" id="{B6B6E512-B497-99EB-7F13-049029A69EA5}"/>
              </a:ext>
            </a:extLst>
          </p:cNvPr>
          <p:cNvCxnSpPr>
            <a:cxnSpLocks/>
          </p:cNvCxnSpPr>
          <p:nvPr/>
        </p:nvCxnSpPr>
        <p:spPr>
          <a:xfrm flipH="1">
            <a:off x="8698550" y="1231854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E2260C2-B099-20AE-F8C7-23B3B22BF919}"/>
              </a:ext>
            </a:extLst>
          </p:cNvPr>
          <p:cNvSpPr/>
          <p:nvPr/>
        </p:nvSpPr>
        <p:spPr>
          <a:xfrm>
            <a:off x="2600069" y="834054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6" name="Connecteur droit 585">
            <a:extLst>
              <a:ext uri="{FF2B5EF4-FFF2-40B4-BE49-F238E27FC236}">
                <a16:creationId xmlns:a16="http://schemas.microsoft.com/office/drawing/2014/main" id="{F08B97CB-D5D6-1E19-B19B-8375682F8D9A}"/>
              </a:ext>
            </a:extLst>
          </p:cNvPr>
          <p:cNvCxnSpPr>
            <a:cxnSpLocks/>
          </p:cNvCxnSpPr>
          <p:nvPr/>
        </p:nvCxnSpPr>
        <p:spPr>
          <a:xfrm>
            <a:off x="3728808" y="979854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cteur droit 586">
            <a:extLst>
              <a:ext uri="{FF2B5EF4-FFF2-40B4-BE49-F238E27FC236}">
                <a16:creationId xmlns:a16="http://schemas.microsoft.com/office/drawing/2014/main" id="{3E2AFC1E-DFA2-F37E-86B3-3C8F5C726CC1}"/>
              </a:ext>
            </a:extLst>
          </p:cNvPr>
          <p:cNvCxnSpPr>
            <a:cxnSpLocks/>
          </p:cNvCxnSpPr>
          <p:nvPr/>
        </p:nvCxnSpPr>
        <p:spPr>
          <a:xfrm flipH="1">
            <a:off x="3605056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angle 587">
            <a:extLst>
              <a:ext uri="{FF2B5EF4-FFF2-40B4-BE49-F238E27FC236}">
                <a16:creationId xmlns:a16="http://schemas.microsoft.com/office/drawing/2014/main" id="{F19618ED-6682-3856-D16A-56B4519EF2DF}"/>
              </a:ext>
            </a:extLst>
          </p:cNvPr>
          <p:cNvSpPr/>
          <p:nvPr/>
        </p:nvSpPr>
        <p:spPr>
          <a:xfrm>
            <a:off x="12895529" y="834054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Connecteur droit 588">
            <a:extLst>
              <a:ext uri="{FF2B5EF4-FFF2-40B4-BE49-F238E27FC236}">
                <a16:creationId xmlns:a16="http://schemas.microsoft.com/office/drawing/2014/main" id="{2A3A9D92-F863-D8EC-9E28-BB07BD72B80F}"/>
              </a:ext>
            </a:extLst>
          </p:cNvPr>
          <p:cNvCxnSpPr>
            <a:cxnSpLocks/>
          </p:cNvCxnSpPr>
          <p:nvPr/>
        </p:nvCxnSpPr>
        <p:spPr>
          <a:xfrm>
            <a:off x="16420536" y="9779865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>
            <a:extLst>
              <a:ext uri="{FF2B5EF4-FFF2-40B4-BE49-F238E27FC236}">
                <a16:creationId xmlns:a16="http://schemas.microsoft.com/office/drawing/2014/main" id="{F763BE60-B436-2252-8028-BF13EDC21E36}"/>
              </a:ext>
            </a:extLst>
          </p:cNvPr>
          <p:cNvCxnSpPr>
            <a:cxnSpLocks/>
          </p:cNvCxnSpPr>
          <p:nvPr/>
        </p:nvCxnSpPr>
        <p:spPr>
          <a:xfrm flipH="1">
            <a:off x="14024268" y="12299865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52F3A761-0838-EC11-D3C3-9287BBE2E1C8}"/>
              </a:ext>
            </a:extLst>
          </p:cNvPr>
          <p:cNvSpPr/>
          <p:nvPr/>
        </p:nvSpPr>
        <p:spPr>
          <a:xfrm>
            <a:off x="18000099" y="8340549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3" name="Connecteur droit 592">
            <a:extLst>
              <a:ext uri="{FF2B5EF4-FFF2-40B4-BE49-F238E27FC236}">
                <a16:creationId xmlns:a16="http://schemas.microsoft.com/office/drawing/2014/main" id="{D4EB4F47-0E41-3052-43B2-C1DC5A644D72}"/>
              </a:ext>
            </a:extLst>
          </p:cNvPr>
          <p:cNvCxnSpPr>
            <a:cxnSpLocks/>
          </p:cNvCxnSpPr>
          <p:nvPr/>
        </p:nvCxnSpPr>
        <p:spPr>
          <a:xfrm>
            <a:off x="21528592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>
            <a:extLst>
              <a:ext uri="{FF2B5EF4-FFF2-40B4-BE49-F238E27FC236}">
                <a16:creationId xmlns:a16="http://schemas.microsoft.com/office/drawing/2014/main" id="{85D649C0-4F24-6F27-A7C7-E160F90B4A5F}"/>
              </a:ext>
            </a:extLst>
          </p:cNvPr>
          <p:cNvCxnSpPr>
            <a:cxnSpLocks/>
          </p:cNvCxnSpPr>
          <p:nvPr/>
        </p:nvCxnSpPr>
        <p:spPr>
          <a:xfrm flipH="1">
            <a:off x="19128838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eur droit 595">
            <a:extLst>
              <a:ext uri="{FF2B5EF4-FFF2-40B4-BE49-F238E27FC236}">
                <a16:creationId xmlns:a16="http://schemas.microsoft.com/office/drawing/2014/main" id="{492E46DF-A13E-5632-9CBE-A65E8CEE83AE}"/>
              </a:ext>
            </a:extLst>
          </p:cNvPr>
          <p:cNvCxnSpPr>
            <a:cxnSpLocks/>
          </p:cNvCxnSpPr>
          <p:nvPr/>
        </p:nvCxnSpPr>
        <p:spPr>
          <a:xfrm>
            <a:off x="6014807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>
            <a:extLst>
              <a:ext uri="{FF2B5EF4-FFF2-40B4-BE49-F238E27FC236}">
                <a16:creationId xmlns:a16="http://schemas.microsoft.com/office/drawing/2014/main" id="{D10CFEA5-24E3-44A7-3A6D-69635E330499}"/>
              </a:ext>
            </a:extLst>
          </p:cNvPr>
          <p:cNvCxnSpPr>
            <a:cxnSpLocks/>
          </p:cNvCxnSpPr>
          <p:nvPr/>
        </p:nvCxnSpPr>
        <p:spPr>
          <a:xfrm>
            <a:off x="14146505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>
            <a:extLst>
              <a:ext uri="{FF2B5EF4-FFF2-40B4-BE49-F238E27FC236}">
                <a16:creationId xmlns:a16="http://schemas.microsoft.com/office/drawing/2014/main" id="{B4FAA398-6429-0511-3DA6-E3DD815C8F24}"/>
              </a:ext>
            </a:extLst>
          </p:cNvPr>
          <p:cNvCxnSpPr>
            <a:cxnSpLocks/>
          </p:cNvCxnSpPr>
          <p:nvPr/>
        </p:nvCxnSpPr>
        <p:spPr>
          <a:xfrm flipH="1">
            <a:off x="8698550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>
            <a:extLst>
              <a:ext uri="{FF2B5EF4-FFF2-40B4-BE49-F238E27FC236}">
                <a16:creationId xmlns:a16="http://schemas.microsoft.com/office/drawing/2014/main" id="{D0445370-27C7-5618-92B5-FB8A7E98E4A7}"/>
              </a:ext>
            </a:extLst>
          </p:cNvPr>
          <p:cNvCxnSpPr>
            <a:cxnSpLocks/>
          </p:cNvCxnSpPr>
          <p:nvPr/>
        </p:nvCxnSpPr>
        <p:spPr>
          <a:xfrm flipH="1">
            <a:off x="19128838" y="1231854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1FC625D-B63B-76A2-9098-C21BEF8A4FF0}"/>
              </a:ext>
            </a:extLst>
          </p:cNvPr>
          <p:cNvSpPr/>
          <p:nvPr/>
        </p:nvSpPr>
        <p:spPr>
          <a:xfrm>
            <a:off x="28352143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A7D4DC5-96FA-A533-07A9-577CED819B0C}"/>
              </a:ext>
            </a:extLst>
          </p:cNvPr>
          <p:cNvCxnSpPr>
            <a:cxnSpLocks/>
          </p:cNvCxnSpPr>
          <p:nvPr/>
        </p:nvCxnSpPr>
        <p:spPr>
          <a:xfrm>
            <a:off x="2960280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278538B-C289-3F77-2EF2-DEED8445A1C4}"/>
              </a:ext>
            </a:extLst>
          </p:cNvPr>
          <p:cNvCxnSpPr>
            <a:cxnSpLocks/>
          </p:cNvCxnSpPr>
          <p:nvPr/>
        </p:nvCxnSpPr>
        <p:spPr>
          <a:xfrm flipH="1">
            <a:off x="29480882" y="631930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2F1DD-9651-492B-09BB-10D6B5CFB3D3}"/>
              </a:ext>
            </a:extLst>
          </p:cNvPr>
          <p:cNvSpPr/>
          <p:nvPr/>
        </p:nvSpPr>
        <p:spPr>
          <a:xfrm>
            <a:off x="2326628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1C354BD-4FA0-E762-C1E4-FEABEADCF38D}"/>
              </a:ext>
            </a:extLst>
          </p:cNvPr>
          <p:cNvCxnSpPr>
            <a:cxnSpLocks/>
          </p:cNvCxnSpPr>
          <p:nvPr/>
        </p:nvCxnSpPr>
        <p:spPr>
          <a:xfrm>
            <a:off x="24395028" y="379930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0C7863D-23F7-26A9-1B77-920929FE1537}"/>
              </a:ext>
            </a:extLst>
          </p:cNvPr>
          <p:cNvCxnSpPr>
            <a:cxnSpLocks/>
          </p:cNvCxnSpPr>
          <p:nvPr/>
        </p:nvCxnSpPr>
        <p:spPr>
          <a:xfrm flipH="1">
            <a:off x="24271276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128DE13-E6EC-E358-AD65-542512D21266}"/>
              </a:ext>
            </a:extLst>
          </p:cNvPr>
          <p:cNvSpPr/>
          <p:nvPr/>
        </p:nvSpPr>
        <p:spPr>
          <a:xfrm>
            <a:off x="3356174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0DD295D-24F2-1FEA-310B-B165BC180B66}"/>
              </a:ext>
            </a:extLst>
          </p:cNvPr>
          <p:cNvCxnSpPr>
            <a:cxnSpLocks/>
          </p:cNvCxnSpPr>
          <p:nvPr/>
        </p:nvCxnSpPr>
        <p:spPr>
          <a:xfrm>
            <a:off x="37088568" y="378062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210E7A4-1872-63E1-3C1B-E4A77BB4783B}"/>
              </a:ext>
            </a:extLst>
          </p:cNvPr>
          <p:cNvCxnSpPr>
            <a:cxnSpLocks/>
          </p:cNvCxnSpPr>
          <p:nvPr/>
        </p:nvCxnSpPr>
        <p:spPr>
          <a:xfrm flipH="1">
            <a:off x="34690488" y="630062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C434F3-F01D-D5EF-838C-5B8F1F99967B}"/>
              </a:ext>
            </a:extLst>
          </p:cNvPr>
          <p:cNvSpPr/>
          <p:nvPr/>
        </p:nvSpPr>
        <p:spPr>
          <a:xfrm>
            <a:off x="38666319" y="2341308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F6EF62-9BBD-F386-74D1-0CF64F50A445}"/>
              </a:ext>
            </a:extLst>
          </p:cNvPr>
          <p:cNvCxnSpPr>
            <a:cxnSpLocks/>
          </p:cNvCxnSpPr>
          <p:nvPr/>
        </p:nvCxnSpPr>
        <p:spPr>
          <a:xfrm>
            <a:off x="4225577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53FD165-2600-5C98-E1D6-DA015D72C3E0}"/>
              </a:ext>
            </a:extLst>
          </p:cNvPr>
          <p:cNvCxnSpPr>
            <a:cxnSpLocks/>
          </p:cNvCxnSpPr>
          <p:nvPr/>
        </p:nvCxnSpPr>
        <p:spPr>
          <a:xfrm flipH="1">
            <a:off x="39853114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A78077-27D9-3518-A63E-41B79F081DCD}"/>
              </a:ext>
            </a:extLst>
          </p:cNvPr>
          <p:cNvSpPr/>
          <p:nvPr/>
        </p:nvSpPr>
        <p:spPr>
          <a:xfrm>
            <a:off x="28352143" y="832062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90D8A51-803F-CCEF-766D-ADF6A4101CE8}"/>
              </a:ext>
            </a:extLst>
          </p:cNvPr>
          <p:cNvCxnSpPr>
            <a:cxnSpLocks/>
          </p:cNvCxnSpPr>
          <p:nvPr/>
        </p:nvCxnSpPr>
        <p:spPr>
          <a:xfrm>
            <a:off x="29480882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4E92AF8-B7CC-AAD3-9412-D4687973F0E0}"/>
              </a:ext>
            </a:extLst>
          </p:cNvPr>
          <p:cNvCxnSpPr>
            <a:cxnSpLocks/>
          </p:cNvCxnSpPr>
          <p:nvPr/>
        </p:nvCxnSpPr>
        <p:spPr>
          <a:xfrm flipH="1">
            <a:off x="29364770" y="1229862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530ECC-F006-EE39-40BC-C8B51B578ABC}"/>
              </a:ext>
            </a:extLst>
          </p:cNvPr>
          <p:cNvSpPr/>
          <p:nvPr/>
        </p:nvSpPr>
        <p:spPr>
          <a:xfrm>
            <a:off x="23266289" y="832062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F5DC447-7BEB-6A10-723B-723605754CC1}"/>
              </a:ext>
            </a:extLst>
          </p:cNvPr>
          <p:cNvCxnSpPr>
            <a:cxnSpLocks/>
          </p:cNvCxnSpPr>
          <p:nvPr/>
        </p:nvCxnSpPr>
        <p:spPr>
          <a:xfrm>
            <a:off x="24395028" y="977862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A6B4CCA-ABAB-0534-C634-1B8B4947FB41}"/>
              </a:ext>
            </a:extLst>
          </p:cNvPr>
          <p:cNvCxnSpPr>
            <a:cxnSpLocks/>
          </p:cNvCxnSpPr>
          <p:nvPr/>
        </p:nvCxnSpPr>
        <p:spPr>
          <a:xfrm flipH="1">
            <a:off x="24271276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F7F9C32-7C44-7C01-E5EE-E5F37DB8CA5B}"/>
              </a:ext>
            </a:extLst>
          </p:cNvPr>
          <p:cNvSpPr/>
          <p:nvPr/>
        </p:nvSpPr>
        <p:spPr>
          <a:xfrm>
            <a:off x="33561749" y="832062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E93E211-B0B0-7257-FA54-6E2E218ECF12}"/>
              </a:ext>
            </a:extLst>
          </p:cNvPr>
          <p:cNvCxnSpPr>
            <a:cxnSpLocks/>
          </p:cNvCxnSpPr>
          <p:nvPr/>
        </p:nvCxnSpPr>
        <p:spPr>
          <a:xfrm>
            <a:off x="37086756" y="975994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EF71759-322C-48B3-CC11-FF6D0D7AB52A}"/>
              </a:ext>
            </a:extLst>
          </p:cNvPr>
          <p:cNvCxnSpPr>
            <a:cxnSpLocks/>
          </p:cNvCxnSpPr>
          <p:nvPr/>
        </p:nvCxnSpPr>
        <p:spPr>
          <a:xfrm flipH="1">
            <a:off x="34690488" y="12279942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3A35F6D-AC10-9A3D-C60A-03E24AC5B64C}"/>
              </a:ext>
            </a:extLst>
          </p:cNvPr>
          <p:cNvSpPr/>
          <p:nvPr/>
        </p:nvSpPr>
        <p:spPr>
          <a:xfrm>
            <a:off x="38666319" y="832062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1BD1970-9DBC-0D64-4CAD-2D5033AF4313}"/>
              </a:ext>
            </a:extLst>
          </p:cNvPr>
          <p:cNvCxnSpPr>
            <a:cxnSpLocks/>
          </p:cNvCxnSpPr>
          <p:nvPr/>
        </p:nvCxnSpPr>
        <p:spPr>
          <a:xfrm>
            <a:off x="42194812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ACF5C30-AC12-99C9-5393-C259CC571511}"/>
              </a:ext>
            </a:extLst>
          </p:cNvPr>
          <p:cNvCxnSpPr>
            <a:cxnSpLocks/>
          </p:cNvCxnSpPr>
          <p:nvPr/>
        </p:nvCxnSpPr>
        <p:spPr>
          <a:xfrm flipH="1">
            <a:off x="39795058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6AD8115-28CE-F728-46A5-9E5A0832229C}"/>
              </a:ext>
            </a:extLst>
          </p:cNvPr>
          <p:cNvCxnSpPr>
            <a:cxnSpLocks/>
          </p:cNvCxnSpPr>
          <p:nvPr/>
        </p:nvCxnSpPr>
        <p:spPr>
          <a:xfrm>
            <a:off x="26681027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C789B56-5A52-FB3B-7FBD-7A1D91E2F175}"/>
              </a:ext>
            </a:extLst>
          </p:cNvPr>
          <p:cNvCxnSpPr>
            <a:cxnSpLocks/>
          </p:cNvCxnSpPr>
          <p:nvPr/>
        </p:nvCxnSpPr>
        <p:spPr>
          <a:xfrm>
            <a:off x="34812725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3EE899B-0754-DFEC-DC37-8B43209129EA}"/>
              </a:ext>
            </a:extLst>
          </p:cNvPr>
          <p:cNvCxnSpPr>
            <a:cxnSpLocks/>
          </p:cNvCxnSpPr>
          <p:nvPr/>
        </p:nvCxnSpPr>
        <p:spPr>
          <a:xfrm flipH="1">
            <a:off x="29364770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>
            <a:extLst>
              <a:ext uri="{FF2B5EF4-FFF2-40B4-BE49-F238E27FC236}">
                <a16:creationId xmlns:a16="http://schemas.microsoft.com/office/drawing/2014/main" id="{5862AC89-154F-6119-1116-AEF555812069}"/>
              </a:ext>
            </a:extLst>
          </p:cNvPr>
          <p:cNvCxnSpPr>
            <a:cxnSpLocks/>
          </p:cNvCxnSpPr>
          <p:nvPr/>
        </p:nvCxnSpPr>
        <p:spPr>
          <a:xfrm flipH="1">
            <a:off x="39795058" y="1229862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Ellipse 898">
            <a:extLst>
              <a:ext uri="{FF2B5EF4-FFF2-40B4-BE49-F238E27FC236}">
                <a16:creationId xmlns:a16="http://schemas.microsoft.com/office/drawing/2014/main" id="{F5FB0737-6287-E5E2-1B3C-F0CA91C64894}"/>
              </a:ext>
            </a:extLst>
          </p:cNvPr>
          <p:cNvSpPr/>
          <p:nvPr/>
        </p:nvSpPr>
        <p:spPr>
          <a:xfrm>
            <a:off x="26257687" y="577930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D9F9166D-8A85-A80C-FA2E-DDF9CEEBD811}"/>
              </a:ext>
            </a:extLst>
          </p:cNvPr>
          <p:cNvSpPr/>
          <p:nvPr/>
        </p:nvSpPr>
        <p:spPr>
          <a:xfrm>
            <a:off x="31460882" y="3829416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Ellipse 902">
            <a:extLst>
              <a:ext uri="{FF2B5EF4-FFF2-40B4-BE49-F238E27FC236}">
                <a16:creationId xmlns:a16="http://schemas.microsoft.com/office/drawing/2014/main" id="{86087701-3D20-DE89-0A66-AF1D6EB58E56}"/>
              </a:ext>
            </a:extLst>
          </p:cNvPr>
          <p:cNvSpPr/>
          <p:nvPr/>
        </p:nvSpPr>
        <p:spPr>
          <a:xfrm>
            <a:off x="34691941" y="3829416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Ellipse 903">
            <a:extLst>
              <a:ext uri="{FF2B5EF4-FFF2-40B4-BE49-F238E27FC236}">
                <a16:creationId xmlns:a16="http://schemas.microsoft.com/office/drawing/2014/main" id="{E64E6866-308C-8277-EE4B-5EDC5675A354}"/>
              </a:ext>
            </a:extLst>
          </p:cNvPr>
          <p:cNvSpPr/>
          <p:nvPr/>
        </p:nvSpPr>
        <p:spPr>
          <a:xfrm>
            <a:off x="39795058" y="577930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Ellipse 907">
            <a:extLst>
              <a:ext uri="{FF2B5EF4-FFF2-40B4-BE49-F238E27FC236}">
                <a16:creationId xmlns:a16="http://schemas.microsoft.com/office/drawing/2014/main" id="{4D75C6BE-194C-769F-D2EB-6AB1550F3777}"/>
              </a:ext>
            </a:extLst>
          </p:cNvPr>
          <p:cNvSpPr/>
          <p:nvPr/>
        </p:nvSpPr>
        <p:spPr>
          <a:xfrm>
            <a:off x="25261276" y="1081736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9D155FE4-97AD-8A46-542C-A93A121A60F0}"/>
              </a:ext>
            </a:extLst>
          </p:cNvPr>
          <p:cNvSpPr/>
          <p:nvPr/>
        </p:nvSpPr>
        <p:spPr>
          <a:xfrm>
            <a:off x="30469088" y="1081736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7016EF20-3DC3-7299-4082-922338669141}"/>
              </a:ext>
            </a:extLst>
          </p:cNvPr>
          <p:cNvSpPr/>
          <p:nvPr/>
        </p:nvSpPr>
        <p:spPr>
          <a:xfrm>
            <a:off x="35676529" y="107651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Ellipse 913">
            <a:extLst>
              <a:ext uri="{FF2B5EF4-FFF2-40B4-BE49-F238E27FC236}">
                <a16:creationId xmlns:a16="http://schemas.microsoft.com/office/drawing/2014/main" id="{2B2F7D11-50D6-3A9A-12A7-66A78FCE49C1}"/>
              </a:ext>
            </a:extLst>
          </p:cNvPr>
          <p:cNvSpPr/>
          <p:nvPr/>
        </p:nvSpPr>
        <p:spPr>
          <a:xfrm>
            <a:off x="40785054" y="1078368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B0C6898A-3E4C-E474-28F6-C4C120C82CC3}"/>
              </a:ext>
            </a:extLst>
          </p:cNvPr>
          <p:cNvSpPr/>
          <p:nvPr/>
        </p:nvSpPr>
        <p:spPr>
          <a:xfrm>
            <a:off x="260006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8" name="Connecteur droit 917">
            <a:extLst>
              <a:ext uri="{FF2B5EF4-FFF2-40B4-BE49-F238E27FC236}">
                <a16:creationId xmlns:a16="http://schemas.microsoft.com/office/drawing/2014/main" id="{B3DCF972-A0E7-47E7-5638-1ACF1BA079C1}"/>
              </a:ext>
            </a:extLst>
          </p:cNvPr>
          <p:cNvCxnSpPr>
            <a:cxnSpLocks/>
          </p:cNvCxnSpPr>
          <p:nvPr/>
        </p:nvCxnSpPr>
        <p:spPr>
          <a:xfrm>
            <a:off x="435880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>
            <a:extLst>
              <a:ext uri="{FF2B5EF4-FFF2-40B4-BE49-F238E27FC236}">
                <a16:creationId xmlns:a16="http://schemas.microsoft.com/office/drawing/2014/main" id="{2942C13D-42ED-3600-5978-500D2DFF83EC}"/>
              </a:ext>
            </a:extLst>
          </p:cNvPr>
          <p:cNvCxnSpPr>
            <a:cxnSpLocks/>
          </p:cNvCxnSpPr>
          <p:nvPr/>
        </p:nvCxnSpPr>
        <p:spPr>
          <a:xfrm>
            <a:off x="561880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>
            <a:extLst>
              <a:ext uri="{FF2B5EF4-FFF2-40B4-BE49-F238E27FC236}">
                <a16:creationId xmlns:a16="http://schemas.microsoft.com/office/drawing/2014/main" id="{10173204-0008-DE2B-E7CD-76FE8316AE94}"/>
              </a:ext>
            </a:extLst>
          </p:cNvPr>
          <p:cNvCxnSpPr>
            <a:cxnSpLocks/>
          </p:cNvCxnSpPr>
          <p:nvPr/>
        </p:nvCxnSpPr>
        <p:spPr>
          <a:xfrm flipH="1" flipV="1">
            <a:off x="372880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Connecteur droit 947">
            <a:extLst>
              <a:ext uri="{FF2B5EF4-FFF2-40B4-BE49-F238E27FC236}">
                <a16:creationId xmlns:a16="http://schemas.microsoft.com/office/drawing/2014/main" id="{4A025E7E-E424-C66F-C9A0-C9D97E1D4637}"/>
              </a:ext>
            </a:extLst>
          </p:cNvPr>
          <p:cNvCxnSpPr>
            <a:cxnSpLocks/>
          </p:cNvCxnSpPr>
          <p:nvPr/>
        </p:nvCxnSpPr>
        <p:spPr>
          <a:xfrm flipV="1">
            <a:off x="498880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>
            <a:extLst>
              <a:ext uri="{FF2B5EF4-FFF2-40B4-BE49-F238E27FC236}">
                <a16:creationId xmlns:a16="http://schemas.microsoft.com/office/drawing/2014/main" id="{1E012557-9FB2-7BBB-A96F-CB92859A5303}"/>
              </a:ext>
            </a:extLst>
          </p:cNvPr>
          <p:cNvCxnSpPr>
            <a:cxnSpLocks/>
          </p:cNvCxnSpPr>
          <p:nvPr/>
        </p:nvCxnSpPr>
        <p:spPr>
          <a:xfrm flipH="1">
            <a:off x="372880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>
            <a:extLst>
              <a:ext uri="{FF2B5EF4-FFF2-40B4-BE49-F238E27FC236}">
                <a16:creationId xmlns:a16="http://schemas.microsoft.com/office/drawing/2014/main" id="{EA15D116-9D24-37D3-B52B-275A50049104}"/>
              </a:ext>
            </a:extLst>
          </p:cNvPr>
          <p:cNvCxnSpPr>
            <a:cxnSpLocks/>
          </p:cNvCxnSpPr>
          <p:nvPr/>
        </p:nvCxnSpPr>
        <p:spPr>
          <a:xfrm flipH="1">
            <a:off x="372880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>
            <a:extLst>
              <a:ext uri="{FF2B5EF4-FFF2-40B4-BE49-F238E27FC236}">
                <a16:creationId xmlns:a16="http://schemas.microsoft.com/office/drawing/2014/main" id="{145D6519-2B9E-0CB4-2899-A87D67D09E0C}"/>
              </a:ext>
            </a:extLst>
          </p:cNvPr>
          <p:cNvSpPr/>
          <p:nvPr/>
        </p:nvSpPr>
        <p:spPr>
          <a:xfrm>
            <a:off x="7685923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71C59DE2-D25F-2F98-621E-5111087BB0EE}"/>
              </a:ext>
            </a:extLst>
          </p:cNvPr>
          <p:cNvCxnSpPr>
            <a:cxnSpLocks/>
          </p:cNvCxnSpPr>
          <p:nvPr/>
        </p:nvCxnSpPr>
        <p:spPr>
          <a:xfrm flipH="1" flipV="1">
            <a:off x="8814662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7B719E73-4BC4-F51F-B42D-0862C04F6D15}"/>
              </a:ext>
            </a:extLst>
          </p:cNvPr>
          <p:cNvCxnSpPr>
            <a:cxnSpLocks/>
          </p:cNvCxnSpPr>
          <p:nvPr/>
        </p:nvCxnSpPr>
        <p:spPr>
          <a:xfrm flipV="1">
            <a:off x="10074658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angle 456">
            <a:extLst>
              <a:ext uri="{FF2B5EF4-FFF2-40B4-BE49-F238E27FC236}">
                <a16:creationId xmlns:a16="http://schemas.microsoft.com/office/drawing/2014/main" id="{B68B2E65-D8F0-E573-F661-3A68CC8853D0}"/>
              </a:ext>
            </a:extLst>
          </p:cNvPr>
          <p:cNvSpPr/>
          <p:nvPr/>
        </p:nvSpPr>
        <p:spPr>
          <a:xfrm>
            <a:off x="1289552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onnecteur droit 457">
            <a:extLst>
              <a:ext uri="{FF2B5EF4-FFF2-40B4-BE49-F238E27FC236}">
                <a16:creationId xmlns:a16="http://schemas.microsoft.com/office/drawing/2014/main" id="{7D609838-B5B4-CA74-C73C-CEDB1C6088C4}"/>
              </a:ext>
            </a:extLst>
          </p:cNvPr>
          <p:cNvCxnSpPr>
            <a:cxnSpLocks/>
          </p:cNvCxnSpPr>
          <p:nvPr/>
        </p:nvCxnSpPr>
        <p:spPr>
          <a:xfrm>
            <a:off x="1465426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>
            <a:extLst>
              <a:ext uri="{FF2B5EF4-FFF2-40B4-BE49-F238E27FC236}">
                <a16:creationId xmlns:a16="http://schemas.microsoft.com/office/drawing/2014/main" id="{622D439D-68D4-E620-372B-DA5E58548991}"/>
              </a:ext>
            </a:extLst>
          </p:cNvPr>
          <p:cNvCxnSpPr>
            <a:cxnSpLocks/>
          </p:cNvCxnSpPr>
          <p:nvPr/>
        </p:nvCxnSpPr>
        <p:spPr>
          <a:xfrm>
            <a:off x="1591426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>
            <a:extLst>
              <a:ext uri="{FF2B5EF4-FFF2-40B4-BE49-F238E27FC236}">
                <a16:creationId xmlns:a16="http://schemas.microsoft.com/office/drawing/2014/main" id="{94D558E9-4AF0-396A-C520-ACC3583112DE}"/>
              </a:ext>
            </a:extLst>
          </p:cNvPr>
          <p:cNvCxnSpPr>
            <a:cxnSpLocks/>
          </p:cNvCxnSpPr>
          <p:nvPr/>
        </p:nvCxnSpPr>
        <p:spPr>
          <a:xfrm flipH="1" flipV="1">
            <a:off x="1402426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>
            <a:extLst>
              <a:ext uri="{FF2B5EF4-FFF2-40B4-BE49-F238E27FC236}">
                <a16:creationId xmlns:a16="http://schemas.microsoft.com/office/drawing/2014/main" id="{2C6EE14E-F8F5-FD82-7EE1-9BA09116A2B5}"/>
              </a:ext>
            </a:extLst>
          </p:cNvPr>
          <p:cNvSpPr/>
          <p:nvPr/>
        </p:nvSpPr>
        <p:spPr>
          <a:xfrm>
            <a:off x="1800009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9" name="Connecteur droit 468">
            <a:extLst>
              <a:ext uri="{FF2B5EF4-FFF2-40B4-BE49-F238E27FC236}">
                <a16:creationId xmlns:a16="http://schemas.microsoft.com/office/drawing/2014/main" id="{B4D71CE4-3325-CA2D-5083-69B678D372D8}"/>
              </a:ext>
            </a:extLst>
          </p:cNvPr>
          <p:cNvCxnSpPr>
            <a:cxnSpLocks/>
          </p:cNvCxnSpPr>
          <p:nvPr/>
        </p:nvCxnSpPr>
        <p:spPr>
          <a:xfrm>
            <a:off x="1975883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>
            <a:extLst>
              <a:ext uri="{FF2B5EF4-FFF2-40B4-BE49-F238E27FC236}">
                <a16:creationId xmlns:a16="http://schemas.microsoft.com/office/drawing/2014/main" id="{BF85E327-F44A-11D0-CC05-A885D64FCA31}"/>
              </a:ext>
            </a:extLst>
          </p:cNvPr>
          <p:cNvCxnSpPr>
            <a:cxnSpLocks/>
          </p:cNvCxnSpPr>
          <p:nvPr/>
        </p:nvCxnSpPr>
        <p:spPr>
          <a:xfrm>
            <a:off x="2101883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>
            <a:extLst>
              <a:ext uri="{FF2B5EF4-FFF2-40B4-BE49-F238E27FC236}">
                <a16:creationId xmlns:a16="http://schemas.microsoft.com/office/drawing/2014/main" id="{0E9E94FD-EE13-C0B3-649B-23D8A699EB85}"/>
              </a:ext>
            </a:extLst>
          </p:cNvPr>
          <p:cNvCxnSpPr>
            <a:cxnSpLocks/>
          </p:cNvCxnSpPr>
          <p:nvPr/>
        </p:nvCxnSpPr>
        <p:spPr>
          <a:xfrm flipH="1" flipV="1">
            <a:off x="1912883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>
            <a:extLst>
              <a:ext uri="{FF2B5EF4-FFF2-40B4-BE49-F238E27FC236}">
                <a16:creationId xmlns:a16="http://schemas.microsoft.com/office/drawing/2014/main" id="{15765005-0157-42FE-0A41-0C81C1906BB6}"/>
              </a:ext>
            </a:extLst>
          </p:cNvPr>
          <p:cNvCxnSpPr>
            <a:cxnSpLocks/>
          </p:cNvCxnSpPr>
          <p:nvPr/>
        </p:nvCxnSpPr>
        <p:spPr>
          <a:xfrm flipV="1">
            <a:off x="2038883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0CC24BF-1F8D-229A-41CB-A8F765589A15}"/>
              </a:ext>
            </a:extLst>
          </p:cNvPr>
          <p:cNvSpPr/>
          <p:nvPr/>
        </p:nvSpPr>
        <p:spPr>
          <a:xfrm>
            <a:off x="2326628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8" name="Connecteur droit 477">
            <a:extLst>
              <a:ext uri="{FF2B5EF4-FFF2-40B4-BE49-F238E27FC236}">
                <a16:creationId xmlns:a16="http://schemas.microsoft.com/office/drawing/2014/main" id="{B5030D6F-3C1A-B3FB-379C-CAC30A29D91F}"/>
              </a:ext>
            </a:extLst>
          </p:cNvPr>
          <p:cNvCxnSpPr>
            <a:cxnSpLocks/>
          </p:cNvCxnSpPr>
          <p:nvPr/>
        </p:nvCxnSpPr>
        <p:spPr>
          <a:xfrm flipH="1" flipV="1">
            <a:off x="2439502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necteur droit 478">
            <a:extLst>
              <a:ext uri="{FF2B5EF4-FFF2-40B4-BE49-F238E27FC236}">
                <a16:creationId xmlns:a16="http://schemas.microsoft.com/office/drawing/2014/main" id="{4CB71FD8-C35D-3020-E13F-174752AD0BD4}"/>
              </a:ext>
            </a:extLst>
          </p:cNvPr>
          <p:cNvCxnSpPr>
            <a:cxnSpLocks/>
          </p:cNvCxnSpPr>
          <p:nvPr/>
        </p:nvCxnSpPr>
        <p:spPr>
          <a:xfrm flipV="1">
            <a:off x="2565502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eur droit 479">
            <a:extLst>
              <a:ext uri="{FF2B5EF4-FFF2-40B4-BE49-F238E27FC236}">
                <a16:creationId xmlns:a16="http://schemas.microsoft.com/office/drawing/2014/main" id="{09685AEF-3CE5-38FE-AB04-E248D057B918}"/>
              </a:ext>
            </a:extLst>
          </p:cNvPr>
          <p:cNvCxnSpPr>
            <a:cxnSpLocks/>
          </p:cNvCxnSpPr>
          <p:nvPr/>
        </p:nvCxnSpPr>
        <p:spPr>
          <a:xfrm flipH="1">
            <a:off x="2439502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eur droit 480">
            <a:extLst>
              <a:ext uri="{FF2B5EF4-FFF2-40B4-BE49-F238E27FC236}">
                <a16:creationId xmlns:a16="http://schemas.microsoft.com/office/drawing/2014/main" id="{3065DCDC-5495-65C9-568A-02B710ED229E}"/>
              </a:ext>
            </a:extLst>
          </p:cNvPr>
          <p:cNvCxnSpPr>
            <a:cxnSpLocks/>
          </p:cNvCxnSpPr>
          <p:nvPr/>
        </p:nvCxnSpPr>
        <p:spPr>
          <a:xfrm flipH="1">
            <a:off x="2439502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4E7EE28-A1A6-8AE2-49E8-06120A912EA8}"/>
              </a:ext>
            </a:extLst>
          </p:cNvPr>
          <p:cNvSpPr/>
          <p:nvPr/>
        </p:nvSpPr>
        <p:spPr>
          <a:xfrm>
            <a:off x="28352143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9" name="Connecteur droit 488">
            <a:extLst>
              <a:ext uri="{FF2B5EF4-FFF2-40B4-BE49-F238E27FC236}">
                <a16:creationId xmlns:a16="http://schemas.microsoft.com/office/drawing/2014/main" id="{F2A92301-4747-075E-2308-492714578393}"/>
              </a:ext>
            </a:extLst>
          </p:cNvPr>
          <p:cNvCxnSpPr>
            <a:cxnSpLocks/>
          </p:cNvCxnSpPr>
          <p:nvPr/>
        </p:nvCxnSpPr>
        <p:spPr>
          <a:xfrm flipV="1">
            <a:off x="30740878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eur droit 489">
            <a:extLst>
              <a:ext uri="{FF2B5EF4-FFF2-40B4-BE49-F238E27FC236}">
                <a16:creationId xmlns:a16="http://schemas.microsoft.com/office/drawing/2014/main" id="{DA3EAC64-7C1F-4D1A-2146-3316147828DE}"/>
              </a:ext>
            </a:extLst>
          </p:cNvPr>
          <p:cNvCxnSpPr>
            <a:cxnSpLocks/>
          </p:cNvCxnSpPr>
          <p:nvPr/>
        </p:nvCxnSpPr>
        <p:spPr>
          <a:xfrm flipH="1">
            <a:off x="29480881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cteur droit 490">
            <a:extLst>
              <a:ext uri="{FF2B5EF4-FFF2-40B4-BE49-F238E27FC236}">
                <a16:creationId xmlns:a16="http://schemas.microsoft.com/office/drawing/2014/main" id="{5E477FB8-498B-E13C-6DB7-310E8952A47C}"/>
              </a:ext>
            </a:extLst>
          </p:cNvPr>
          <p:cNvCxnSpPr>
            <a:cxnSpLocks/>
          </p:cNvCxnSpPr>
          <p:nvPr/>
        </p:nvCxnSpPr>
        <p:spPr>
          <a:xfrm flipH="1">
            <a:off x="29480881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id="{2381A113-0CB0-72C2-D82E-B209BC97E315}"/>
              </a:ext>
            </a:extLst>
          </p:cNvPr>
          <p:cNvSpPr/>
          <p:nvPr/>
        </p:nvSpPr>
        <p:spPr>
          <a:xfrm>
            <a:off x="3356174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5" name="Connecteur droit 494">
            <a:extLst>
              <a:ext uri="{FF2B5EF4-FFF2-40B4-BE49-F238E27FC236}">
                <a16:creationId xmlns:a16="http://schemas.microsoft.com/office/drawing/2014/main" id="{F4AD274E-5A96-2523-5D4F-CD368659ED16}"/>
              </a:ext>
            </a:extLst>
          </p:cNvPr>
          <p:cNvCxnSpPr>
            <a:cxnSpLocks/>
          </p:cNvCxnSpPr>
          <p:nvPr/>
        </p:nvCxnSpPr>
        <p:spPr>
          <a:xfrm>
            <a:off x="3532048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necteur droit 495">
            <a:extLst>
              <a:ext uri="{FF2B5EF4-FFF2-40B4-BE49-F238E27FC236}">
                <a16:creationId xmlns:a16="http://schemas.microsoft.com/office/drawing/2014/main" id="{3614C500-D0BC-D0CE-59A5-0A6673507485}"/>
              </a:ext>
            </a:extLst>
          </p:cNvPr>
          <p:cNvCxnSpPr>
            <a:cxnSpLocks/>
          </p:cNvCxnSpPr>
          <p:nvPr/>
        </p:nvCxnSpPr>
        <p:spPr>
          <a:xfrm>
            <a:off x="3658048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498">
            <a:extLst>
              <a:ext uri="{FF2B5EF4-FFF2-40B4-BE49-F238E27FC236}">
                <a16:creationId xmlns:a16="http://schemas.microsoft.com/office/drawing/2014/main" id="{9BF6B67C-BAD0-C3D1-7455-908D51FA5574}"/>
              </a:ext>
            </a:extLst>
          </p:cNvPr>
          <p:cNvCxnSpPr>
            <a:cxnSpLocks/>
          </p:cNvCxnSpPr>
          <p:nvPr/>
        </p:nvCxnSpPr>
        <p:spPr>
          <a:xfrm flipH="1">
            <a:off x="3469048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>
            <a:extLst>
              <a:ext uri="{FF2B5EF4-FFF2-40B4-BE49-F238E27FC236}">
                <a16:creationId xmlns:a16="http://schemas.microsoft.com/office/drawing/2014/main" id="{8908CCE3-71F4-167F-C474-A50D495F4A3D}"/>
              </a:ext>
            </a:extLst>
          </p:cNvPr>
          <p:cNvCxnSpPr>
            <a:cxnSpLocks/>
          </p:cNvCxnSpPr>
          <p:nvPr/>
        </p:nvCxnSpPr>
        <p:spPr>
          <a:xfrm flipH="1">
            <a:off x="3469048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ectangle 500">
            <a:extLst>
              <a:ext uri="{FF2B5EF4-FFF2-40B4-BE49-F238E27FC236}">
                <a16:creationId xmlns:a16="http://schemas.microsoft.com/office/drawing/2014/main" id="{8B7A77EF-B735-F0F9-4ADC-DA1E9610581B}"/>
              </a:ext>
            </a:extLst>
          </p:cNvPr>
          <p:cNvSpPr/>
          <p:nvPr/>
        </p:nvSpPr>
        <p:spPr>
          <a:xfrm>
            <a:off x="38666319" y="1426233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4" name="Connecteur droit 503">
            <a:extLst>
              <a:ext uri="{FF2B5EF4-FFF2-40B4-BE49-F238E27FC236}">
                <a16:creationId xmlns:a16="http://schemas.microsoft.com/office/drawing/2014/main" id="{F9F95874-686E-248C-43E7-B19F349BAFFB}"/>
              </a:ext>
            </a:extLst>
          </p:cNvPr>
          <p:cNvCxnSpPr>
            <a:cxnSpLocks/>
          </p:cNvCxnSpPr>
          <p:nvPr/>
        </p:nvCxnSpPr>
        <p:spPr>
          <a:xfrm>
            <a:off x="4042505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necteur droit 504">
            <a:extLst>
              <a:ext uri="{FF2B5EF4-FFF2-40B4-BE49-F238E27FC236}">
                <a16:creationId xmlns:a16="http://schemas.microsoft.com/office/drawing/2014/main" id="{D2CB634E-3272-7256-2812-6CC0DFB10439}"/>
              </a:ext>
            </a:extLst>
          </p:cNvPr>
          <p:cNvCxnSpPr>
            <a:cxnSpLocks/>
          </p:cNvCxnSpPr>
          <p:nvPr/>
        </p:nvCxnSpPr>
        <p:spPr>
          <a:xfrm>
            <a:off x="4168505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>
            <a:extLst>
              <a:ext uri="{FF2B5EF4-FFF2-40B4-BE49-F238E27FC236}">
                <a16:creationId xmlns:a16="http://schemas.microsoft.com/office/drawing/2014/main" id="{809F6C1A-1112-26EF-15DF-B783CB01313A}"/>
              </a:ext>
            </a:extLst>
          </p:cNvPr>
          <p:cNvCxnSpPr>
            <a:cxnSpLocks/>
          </p:cNvCxnSpPr>
          <p:nvPr/>
        </p:nvCxnSpPr>
        <p:spPr>
          <a:xfrm flipH="1">
            <a:off x="3979505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eur droit 509">
            <a:extLst>
              <a:ext uri="{FF2B5EF4-FFF2-40B4-BE49-F238E27FC236}">
                <a16:creationId xmlns:a16="http://schemas.microsoft.com/office/drawing/2014/main" id="{B15C5415-7386-F18C-6C1D-54B3427337D6}"/>
              </a:ext>
            </a:extLst>
          </p:cNvPr>
          <p:cNvCxnSpPr>
            <a:cxnSpLocks/>
          </p:cNvCxnSpPr>
          <p:nvPr/>
        </p:nvCxnSpPr>
        <p:spPr>
          <a:xfrm flipH="1">
            <a:off x="3979505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Ellipse 522">
            <a:extLst>
              <a:ext uri="{FF2B5EF4-FFF2-40B4-BE49-F238E27FC236}">
                <a16:creationId xmlns:a16="http://schemas.microsoft.com/office/drawing/2014/main" id="{DED6F9B2-6555-65F8-A38C-5F5074789DFB}"/>
              </a:ext>
            </a:extLst>
          </p:cNvPr>
          <p:cNvSpPr/>
          <p:nvPr/>
        </p:nvSpPr>
        <p:spPr>
          <a:xfrm>
            <a:off x="40782595" y="1671412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F519A388-4FB1-9CEF-1A48-780D417FE196}"/>
              </a:ext>
            </a:extLst>
          </p:cNvPr>
          <p:cNvSpPr/>
          <p:nvPr/>
        </p:nvSpPr>
        <p:spPr>
          <a:xfrm>
            <a:off x="2598404" y="20327784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ABA89745-16CE-6689-F76B-F429C7BA2675}"/>
              </a:ext>
            </a:extLst>
          </p:cNvPr>
          <p:cNvSpPr/>
          <p:nvPr/>
        </p:nvSpPr>
        <p:spPr>
          <a:xfrm>
            <a:off x="7684258" y="20358683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F5A9E151-9A20-5DE1-DDAE-A69ED51298CD}"/>
              </a:ext>
            </a:extLst>
          </p:cNvPr>
          <p:cNvSpPr/>
          <p:nvPr/>
        </p:nvSpPr>
        <p:spPr>
          <a:xfrm>
            <a:off x="12895529" y="20358683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42F0702B-91DC-EC66-C52F-5F1B96AFA93A}"/>
              </a:ext>
            </a:extLst>
          </p:cNvPr>
          <p:cNvSpPr/>
          <p:nvPr/>
        </p:nvSpPr>
        <p:spPr>
          <a:xfrm>
            <a:off x="17998434" y="20358683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084A12E5-E17F-4E59-123E-C4B38FFB404C}"/>
              </a:ext>
            </a:extLst>
          </p:cNvPr>
          <p:cNvGrpSpPr/>
          <p:nvPr/>
        </p:nvGrpSpPr>
        <p:grpSpPr>
          <a:xfrm>
            <a:off x="9013639" y="21892415"/>
            <a:ext cx="2373475" cy="2473922"/>
            <a:chOff x="9013639" y="21892415"/>
            <a:chExt cx="2373475" cy="2473922"/>
          </a:xfrm>
        </p:grpSpPr>
        <p:sp>
          <p:nvSpPr>
            <p:cNvPr id="1015" name="Arc plein 1014">
              <a:extLst>
                <a:ext uri="{FF2B5EF4-FFF2-40B4-BE49-F238E27FC236}">
                  <a16:creationId xmlns:a16="http://schemas.microsoft.com/office/drawing/2014/main" id="{427B8CE5-462C-F311-D9C8-847AA36F36DF}"/>
                </a:ext>
              </a:extLst>
            </p:cNvPr>
            <p:cNvSpPr/>
            <p:nvPr/>
          </p:nvSpPr>
          <p:spPr>
            <a:xfrm rot="5400000">
              <a:off x="9064559" y="22040631"/>
              <a:ext cx="2468574" cy="2176537"/>
            </a:xfrm>
            <a:prstGeom prst="blockArc">
              <a:avLst>
                <a:gd name="adj1" fmla="val 10800000"/>
                <a:gd name="adj2" fmla="val 21567458"/>
                <a:gd name="adj3" fmla="val 0"/>
              </a:avLst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6FF3B94F-31EE-7AA0-C040-8293339C3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4366336"/>
              <a:ext cx="1213733" cy="1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Connecteur droit 1016">
              <a:extLst>
                <a:ext uri="{FF2B5EF4-FFF2-40B4-BE49-F238E27FC236}">
                  <a16:creationId xmlns:a16="http://schemas.microsoft.com/office/drawing/2014/main" id="{96C3C955-108C-3623-6BAD-7A22F3930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1892415"/>
              <a:ext cx="1213733" cy="1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2" name="Arc plein 1021">
            <a:extLst>
              <a:ext uri="{FF2B5EF4-FFF2-40B4-BE49-F238E27FC236}">
                <a16:creationId xmlns:a16="http://schemas.microsoft.com/office/drawing/2014/main" id="{ECA11CA1-08B8-363A-92DF-1860E6A4E25C}"/>
              </a:ext>
            </a:extLst>
          </p:cNvPr>
          <p:cNvSpPr/>
          <p:nvPr/>
        </p:nvSpPr>
        <p:spPr>
          <a:xfrm>
            <a:off x="14088459" y="21953314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3" name="Connecteur droit 1022">
            <a:extLst>
              <a:ext uri="{FF2B5EF4-FFF2-40B4-BE49-F238E27FC236}">
                <a16:creationId xmlns:a16="http://schemas.microsoft.com/office/drawing/2014/main" id="{0782CAED-788F-05DA-A593-8F574AD287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50167" y="23748533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786AC8D2-5995-C4AB-40D5-07DDAB9078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483788" y="23767853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Arc plein 1027">
            <a:extLst>
              <a:ext uri="{FF2B5EF4-FFF2-40B4-BE49-F238E27FC236}">
                <a16:creationId xmlns:a16="http://schemas.microsoft.com/office/drawing/2014/main" id="{C0E36429-6595-F644-28C6-F48F901F3636}"/>
              </a:ext>
            </a:extLst>
          </p:cNvPr>
          <p:cNvSpPr/>
          <p:nvPr/>
        </p:nvSpPr>
        <p:spPr>
          <a:xfrm>
            <a:off x="3805683" y="21790799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43B0B6D5-8CE7-2B8C-923A-7A100E3BDB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68160" y="23557408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1029">
            <a:extLst>
              <a:ext uri="{FF2B5EF4-FFF2-40B4-BE49-F238E27FC236}">
                <a16:creationId xmlns:a16="http://schemas.microsoft.com/office/drawing/2014/main" id="{887ECFF6-C9E8-3321-0CCD-CC89777DA7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99881" y="23554705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Arc plein 1030">
            <a:extLst>
              <a:ext uri="{FF2B5EF4-FFF2-40B4-BE49-F238E27FC236}">
                <a16:creationId xmlns:a16="http://schemas.microsoft.com/office/drawing/2014/main" id="{177C978C-B0DD-BE11-4693-0522E160B00E}"/>
              </a:ext>
            </a:extLst>
          </p:cNvPr>
          <p:cNvSpPr/>
          <p:nvPr/>
        </p:nvSpPr>
        <p:spPr>
          <a:xfrm rot="10800000">
            <a:off x="19282157" y="22150803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2" name="Connecteur droit 1031">
            <a:extLst>
              <a:ext uri="{FF2B5EF4-FFF2-40B4-BE49-F238E27FC236}">
                <a16:creationId xmlns:a16="http://schemas.microsoft.com/office/drawing/2014/main" id="{342ECEE0-0DC3-2997-6D39-A039B32A26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144101" y="22536944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>
            <a:extLst>
              <a:ext uri="{FF2B5EF4-FFF2-40B4-BE49-F238E27FC236}">
                <a16:creationId xmlns:a16="http://schemas.microsoft.com/office/drawing/2014/main" id="{5DC79B70-A603-385A-EFC6-342970E40E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73441" y="22534241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0066DF1-F477-D3FB-9F5E-4E1EE4F37D12}"/>
              </a:ext>
            </a:extLst>
          </p:cNvPr>
          <p:cNvSpPr/>
          <p:nvPr/>
        </p:nvSpPr>
        <p:spPr>
          <a:xfrm>
            <a:off x="23266289" y="20303117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A131B48F-F54E-32AF-C76D-2F2495758307}"/>
              </a:ext>
            </a:extLst>
          </p:cNvPr>
          <p:cNvSpPr/>
          <p:nvPr/>
        </p:nvSpPr>
        <p:spPr>
          <a:xfrm>
            <a:off x="28352143" y="2033401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6549302-587E-6E5D-3FC5-E75370B66527}"/>
              </a:ext>
            </a:extLst>
          </p:cNvPr>
          <p:cNvSpPr/>
          <p:nvPr/>
        </p:nvSpPr>
        <p:spPr>
          <a:xfrm>
            <a:off x="33563414" y="2033401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1DC0C34-93FA-DC81-AFC0-542401687A16}"/>
              </a:ext>
            </a:extLst>
          </p:cNvPr>
          <p:cNvSpPr/>
          <p:nvPr/>
        </p:nvSpPr>
        <p:spPr>
          <a:xfrm>
            <a:off x="38666319" y="20334016"/>
            <a:ext cx="4780800" cy="5436000"/>
          </a:xfrm>
          <a:prstGeom prst="rect">
            <a:avLst/>
          </a:prstGeom>
          <a:noFill/>
          <a:ln w="254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7E390C86-71BE-7D70-6A7E-70E011F3FBBF}"/>
              </a:ext>
            </a:extLst>
          </p:cNvPr>
          <p:cNvGrpSpPr/>
          <p:nvPr/>
        </p:nvGrpSpPr>
        <p:grpSpPr>
          <a:xfrm>
            <a:off x="29681524" y="21867748"/>
            <a:ext cx="2373475" cy="2473922"/>
            <a:chOff x="9013639" y="21892415"/>
            <a:chExt cx="2373475" cy="2473922"/>
          </a:xfrm>
        </p:grpSpPr>
        <p:sp>
          <p:nvSpPr>
            <p:cNvPr id="1040" name="Arc plein 1039">
              <a:extLst>
                <a:ext uri="{FF2B5EF4-FFF2-40B4-BE49-F238E27FC236}">
                  <a16:creationId xmlns:a16="http://schemas.microsoft.com/office/drawing/2014/main" id="{F6842A27-E053-FD4B-E5AE-8CF4BC22C8F5}"/>
                </a:ext>
              </a:extLst>
            </p:cNvPr>
            <p:cNvSpPr/>
            <p:nvPr/>
          </p:nvSpPr>
          <p:spPr>
            <a:xfrm rot="5400000">
              <a:off x="9064559" y="22040631"/>
              <a:ext cx="2468574" cy="2176537"/>
            </a:xfrm>
            <a:prstGeom prst="blockArc">
              <a:avLst>
                <a:gd name="adj1" fmla="val 10800000"/>
                <a:gd name="adj2" fmla="val 21567458"/>
                <a:gd name="adj3" fmla="val 0"/>
              </a:avLst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1" name="Connecteur droit 1040">
              <a:extLst>
                <a:ext uri="{FF2B5EF4-FFF2-40B4-BE49-F238E27FC236}">
                  <a16:creationId xmlns:a16="http://schemas.microsoft.com/office/drawing/2014/main" id="{A2074B1F-88A0-01A9-269E-B5380887B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4366336"/>
              <a:ext cx="1213733" cy="1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Connecteur droit 1041">
              <a:extLst>
                <a:ext uri="{FF2B5EF4-FFF2-40B4-BE49-F238E27FC236}">
                  <a16:creationId xmlns:a16="http://schemas.microsoft.com/office/drawing/2014/main" id="{5AA6AEAC-64BF-F6F4-ABAD-E3A232916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1892415"/>
              <a:ext cx="1213733" cy="1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Arc plein 1042">
            <a:extLst>
              <a:ext uri="{FF2B5EF4-FFF2-40B4-BE49-F238E27FC236}">
                <a16:creationId xmlns:a16="http://schemas.microsoft.com/office/drawing/2014/main" id="{65DA386B-AC2A-6CDC-814B-AA47E47E3F9D}"/>
              </a:ext>
            </a:extLst>
          </p:cNvPr>
          <p:cNvSpPr/>
          <p:nvPr/>
        </p:nvSpPr>
        <p:spPr>
          <a:xfrm>
            <a:off x="34756344" y="21928647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6DA116B7-D27A-E561-5994-58E56D1E8F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618052" y="23723866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eur droit 1044">
            <a:extLst>
              <a:ext uri="{FF2B5EF4-FFF2-40B4-BE49-F238E27FC236}">
                <a16:creationId xmlns:a16="http://schemas.microsoft.com/office/drawing/2014/main" id="{A17E87BD-8F2D-3ADC-3160-7333DEF941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151673" y="23743186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Arc plein 1045">
            <a:extLst>
              <a:ext uri="{FF2B5EF4-FFF2-40B4-BE49-F238E27FC236}">
                <a16:creationId xmlns:a16="http://schemas.microsoft.com/office/drawing/2014/main" id="{537851E4-A63C-8CBF-0BA2-A3A1AE79E06C}"/>
              </a:ext>
            </a:extLst>
          </p:cNvPr>
          <p:cNvSpPr/>
          <p:nvPr/>
        </p:nvSpPr>
        <p:spPr>
          <a:xfrm>
            <a:off x="24473568" y="21766132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55ECA87D-6F7C-6F71-7AD7-474B7C1373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336045" y="23532741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056CFB2F-8BF7-5BAA-7BEB-4A0A2ED5D0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67766" y="23530038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Arc plein 1048">
            <a:extLst>
              <a:ext uri="{FF2B5EF4-FFF2-40B4-BE49-F238E27FC236}">
                <a16:creationId xmlns:a16="http://schemas.microsoft.com/office/drawing/2014/main" id="{1B3F00BD-1C2E-4316-3B33-6226D6CA0EDA}"/>
              </a:ext>
            </a:extLst>
          </p:cNvPr>
          <p:cNvSpPr/>
          <p:nvPr/>
        </p:nvSpPr>
        <p:spPr>
          <a:xfrm rot="10800000">
            <a:off x="39950042" y="22126136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AD52417A-54D1-C18B-0B02-ED7D654AE3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811986" y="22512277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92EB636E-4989-0162-43DC-2817171FBE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41326" y="22509574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Ellipse 1051">
            <a:extLst>
              <a:ext uri="{FF2B5EF4-FFF2-40B4-BE49-F238E27FC236}">
                <a16:creationId xmlns:a16="http://schemas.microsoft.com/office/drawing/2014/main" id="{DBC05CF9-A04A-B0F2-0E73-5805F899E463}"/>
              </a:ext>
            </a:extLst>
          </p:cNvPr>
          <p:cNvSpPr/>
          <p:nvPr/>
        </p:nvSpPr>
        <p:spPr>
          <a:xfrm>
            <a:off x="25437819" y="22858535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Ellipse 1052">
            <a:extLst>
              <a:ext uri="{FF2B5EF4-FFF2-40B4-BE49-F238E27FC236}">
                <a16:creationId xmlns:a16="http://schemas.microsoft.com/office/drawing/2014/main" id="{EF6A4B82-B168-2C1A-BA87-950FB6AD1979}"/>
              </a:ext>
            </a:extLst>
          </p:cNvPr>
          <p:cNvSpPr/>
          <p:nvPr/>
        </p:nvSpPr>
        <p:spPr>
          <a:xfrm>
            <a:off x="30424882" y="2283470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Ellipse 1053">
            <a:extLst>
              <a:ext uri="{FF2B5EF4-FFF2-40B4-BE49-F238E27FC236}">
                <a16:creationId xmlns:a16="http://schemas.microsoft.com/office/drawing/2014/main" id="{3804B433-058C-6382-E9E2-D5FD69A32D8E}"/>
              </a:ext>
            </a:extLst>
          </p:cNvPr>
          <p:cNvSpPr/>
          <p:nvPr/>
        </p:nvSpPr>
        <p:spPr>
          <a:xfrm>
            <a:off x="35719589" y="23014705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Ellipse 1054">
            <a:extLst>
              <a:ext uri="{FF2B5EF4-FFF2-40B4-BE49-F238E27FC236}">
                <a16:creationId xmlns:a16="http://schemas.microsoft.com/office/drawing/2014/main" id="{7965D905-7CD2-4CAE-ED22-ABFAD6FCC14E}"/>
              </a:ext>
            </a:extLst>
          </p:cNvPr>
          <p:cNvSpPr/>
          <p:nvPr/>
        </p:nvSpPr>
        <p:spPr>
          <a:xfrm>
            <a:off x="40914329" y="2267440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0CF143D-99E1-182B-81D7-559356C9A2DC}"/>
              </a:ext>
            </a:extLst>
          </p:cNvPr>
          <p:cNvSpPr/>
          <p:nvPr/>
        </p:nvSpPr>
        <p:spPr>
          <a:xfrm>
            <a:off x="4237502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DFD3FF4-B73A-536A-F4B7-03C79ADD44EF}"/>
              </a:ext>
            </a:extLst>
          </p:cNvPr>
          <p:cNvSpPr/>
          <p:nvPr/>
        </p:nvSpPr>
        <p:spPr>
          <a:xfrm>
            <a:off x="9303972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C7F08B3-1397-9674-AC23-B0B58DA326E7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10563972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760BE6DE-F4A3-3BF2-62FB-5ECB8F291E62}"/>
              </a:ext>
            </a:extLst>
          </p:cNvPr>
          <p:cNvSpPr/>
          <p:nvPr/>
        </p:nvSpPr>
        <p:spPr>
          <a:xfrm>
            <a:off x="14348038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BF2BF64-55B3-5664-6719-FFD786D8C113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H="1">
            <a:off x="14348038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883DED8E-328E-BD6C-9735-8336605161A3}"/>
              </a:ext>
            </a:extLst>
          </p:cNvPr>
          <p:cNvSpPr/>
          <p:nvPr/>
        </p:nvSpPr>
        <p:spPr>
          <a:xfrm>
            <a:off x="19414508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5590A6E-EFAA-6A4D-E447-EEE271043071}"/>
              </a:ext>
            </a:extLst>
          </p:cNvPr>
          <p:cNvCxnSpPr>
            <a:cxnSpLocks/>
            <a:stCxn id="15" idx="6"/>
            <a:endCxn id="15" idx="2"/>
          </p:cNvCxnSpPr>
          <p:nvPr/>
        </p:nvCxnSpPr>
        <p:spPr>
          <a:xfrm flipH="1">
            <a:off x="19414508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99B47D-3F50-1E52-FE4F-74A5D36C0997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20674508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7AA6C3D-8042-2E92-C5A6-822568D94D70}"/>
              </a:ext>
            </a:extLst>
          </p:cNvPr>
          <p:cNvSpPr/>
          <p:nvPr/>
        </p:nvSpPr>
        <p:spPr>
          <a:xfrm>
            <a:off x="29833720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072DA2B-5799-F161-F032-67ED7F4EFD44}"/>
              </a:ext>
            </a:extLst>
          </p:cNvPr>
          <p:cNvCxnSpPr>
            <a:cxnSpLocks/>
            <a:stCxn id="23" idx="7"/>
            <a:endCxn id="23" idx="3"/>
          </p:cNvCxnSpPr>
          <p:nvPr/>
        </p:nvCxnSpPr>
        <p:spPr>
          <a:xfrm flipH="1">
            <a:off x="3020276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3AB4264-C26E-2773-97D7-4FB810D0BF23}"/>
              </a:ext>
            </a:extLst>
          </p:cNvPr>
          <p:cNvCxnSpPr>
            <a:cxnSpLocks/>
            <a:stCxn id="23" idx="1"/>
            <a:endCxn id="23" idx="5"/>
          </p:cNvCxnSpPr>
          <p:nvPr/>
        </p:nvCxnSpPr>
        <p:spPr>
          <a:xfrm>
            <a:off x="3020276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B2D5844F-26CF-C0D1-09AF-B40C2E6D78A9}"/>
              </a:ext>
            </a:extLst>
          </p:cNvPr>
          <p:cNvSpPr/>
          <p:nvPr/>
        </p:nvSpPr>
        <p:spPr>
          <a:xfrm>
            <a:off x="34938290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D2A907B-232C-9128-5AC8-CA75C64883BC}"/>
              </a:ext>
            </a:extLst>
          </p:cNvPr>
          <p:cNvCxnSpPr>
            <a:cxnSpLocks/>
            <a:stCxn id="31" idx="7"/>
            <a:endCxn id="31" idx="3"/>
          </p:cNvCxnSpPr>
          <p:nvPr/>
        </p:nvCxnSpPr>
        <p:spPr>
          <a:xfrm flipH="1">
            <a:off x="35307335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491051C-2EC3-DAF4-E8FF-536353802DBA}"/>
              </a:ext>
            </a:extLst>
          </p:cNvPr>
          <p:cNvSpPr/>
          <p:nvPr/>
        </p:nvSpPr>
        <p:spPr>
          <a:xfrm>
            <a:off x="40083321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E4A516A-287D-7F90-DDCA-D36A201A0E7A}"/>
              </a:ext>
            </a:extLst>
          </p:cNvPr>
          <p:cNvCxnSpPr>
            <a:cxnSpLocks/>
            <a:stCxn id="35" idx="7"/>
            <a:endCxn id="35" idx="3"/>
          </p:cNvCxnSpPr>
          <p:nvPr/>
        </p:nvCxnSpPr>
        <p:spPr>
          <a:xfrm flipH="1">
            <a:off x="40452366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26A2D-63C4-8AAF-0E89-D3A462ADFD78}"/>
              </a:ext>
            </a:extLst>
          </p:cNvPr>
          <p:cNvSpPr/>
          <p:nvPr/>
        </p:nvSpPr>
        <p:spPr>
          <a:xfrm>
            <a:off x="24624114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4B228DF-16AA-DF8D-68DF-DD7F17F5EFB8}"/>
              </a:ext>
            </a:extLst>
          </p:cNvPr>
          <p:cNvCxnSpPr>
            <a:cxnSpLocks/>
            <a:stCxn id="40" idx="0"/>
            <a:endCxn id="40" idx="2"/>
          </p:cNvCxnSpPr>
          <p:nvPr/>
        </p:nvCxnSpPr>
        <p:spPr>
          <a:xfrm>
            <a:off x="25884114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38883E6-4E78-6A1B-7039-B3E123BB42B8}"/>
              </a:ext>
            </a:extLst>
          </p:cNvPr>
          <p:cNvCxnSpPr>
            <a:cxnSpLocks/>
            <a:stCxn id="40" idx="3"/>
            <a:endCxn id="40" idx="1"/>
          </p:cNvCxnSpPr>
          <p:nvPr/>
        </p:nvCxnSpPr>
        <p:spPr>
          <a:xfrm flipH="1">
            <a:off x="24624114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A69DAD0-22CB-1327-192B-AF9DD4124650}"/>
              </a:ext>
            </a:extLst>
          </p:cNvPr>
          <p:cNvCxnSpPr>
            <a:cxnSpLocks/>
          </p:cNvCxnSpPr>
          <p:nvPr/>
        </p:nvCxnSpPr>
        <p:spPr>
          <a:xfrm>
            <a:off x="2462411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951C99B-E387-2213-BF97-A2A52A71AB78}"/>
              </a:ext>
            </a:extLst>
          </p:cNvPr>
          <p:cNvCxnSpPr>
            <a:cxnSpLocks/>
          </p:cNvCxnSpPr>
          <p:nvPr/>
        </p:nvCxnSpPr>
        <p:spPr>
          <a:xfrm flipH="1">
            <a:off x="2462411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4BDE13D4-A994-3EB6-909E-14D3820EBDED}"/>
              </a:ext>
            </a:extLst>
          </p:cNvPr>
          <p:cNvSpPr/>
          <p:nvPr/>
        </p:nvSpPr>
        <p:spPr>
          <a:xfrm>
            <a:off x="24624114" y="3649517"/>
            <a:ext cx="2520000" cy="252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27E6C56-A1C7-BFBE-01F9-764C58E1A9BF}"/>
              </a:ext>
            </a:extLst>
          </p:cNvPr>
          <p:cNvCxnSpPr>
            <a:cxnSpLocks/>
            <a:stCxn id="55" idx="7"/>
            <a:endCxn id="55" idx="3"/>
          </p:cNvCxnSpPr>
          <p:nvPr/>
        </p:nvCxnSpPr>
        <p:spPr>
          <a:xfrm flipH="1">
            <a:off x="24993159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DDBDC67-B79A-729B-E12E-E691FE8B8DE3}"/>
              </a:ext>
            </a:extLst>
          </p:cNvPr>
          <p:cNvCxnSpPr>
            <a:cxnSpLocks/>
            <a:stCxn id="55" idx="1"/>
            <a:endCxn id="55" idx="5"/>
          </p:cNvCxnSpPr>
          <p:nvPr/>
        </p:nvCxnSpPr>
        <p:spPr>
          <a:xfrm>
            <a:off x="24993159" y="4018562"/>
            <a:ext cx="1781910" cy="178191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13915B9-0592-D177-1F99-CF19D072A7F9}"/>
              </a:ext>
            </a:extLst>
          </p:cNvPr>
          <p:cNvCxnSpPr>
            <a:cxnSpLocks/>
          </p:cNvCxnSpPr>
          <p:nvPr/>
        </p:nvCxnSpPr>
        <p:spPr>
          <a:xfrm flipH="1">
            <a:off x="24625775" y="490951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F3B2BA7-2520-ED4B-4717-83279A8A8F2D}"/>
              </a:ext>
            </a:extLst>
          </p:cNvPr>
          <p:cNvCxnSpPr>
            <a:cxnSpLocks/>
          </p:cNvCxnSpPr>
          <p:nvPr/>
        </p:nvCxnSpPr>
        <p:spPr>
          <a:xfrm>
            <a:off x="25885775" y="364951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5D7D7D0-83AD-2F11-2BA5-AB243582CFBB}"/>
              </a:ext>
            </a:extLst>
          </p:cNvPr>
          <p:cNvSpPr/>
          <p:nvPr/>
        </p:nvSpPr>
        <p:spPr>
          <a:xfrm>
            <a:off x="29833720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6" name="Connecteur droit 895">
            <a:extLst>
              <a:ext uri="{FF2B5EF4-FFF2-40B4-BE49-F238E27FC236}">
                <a16:creationId xmlns:a16="http://schemas.microsoft.com/office/drawing/2014/main" id="{CD3CBBCD-8909-CDC3-5AAC-59D51546BFE3}"/>
              </a:ext>
            </a:extLst>
          </p:cNvPr>
          <p:cNvCxnSpPr>
            <a:cxnSpLocks/>
          </p:cNvCxnSpPr>
          <p:nvPr/>
        </p:nvCxnSpPr>
        <p:spPr>
          <a:xfrm>
            <a:off x="29833720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>
            <a:extLst>
              <a:ext uri="{FF2B5EF4-FFF2-40B4-BE49-F238E27FC236}">
                <a16:creationId xmlns:a16="http://schemas.microsoft.com/office/drawing/2014/main" id="{C7FB67E8-D0A2-7C8B-935C-AB9013CD36EA}"/>
              </a:ext>
            </a:extLst>
          </p:cNvPr>
          <p:cNvCxnSpPr>
            <a:cxnSpLocks/>
          </p:cNvCxnSpPr>
          <p:nvPr/>
        </p:nvCxnSpPr>
        <p:spPr>
          <a:xfrm flipH="1">
            <a:off x="29833720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Rectangle 906">
            <a:extLst>
              <a:ext uri="{FF2B5EF4-FFF2-40B4-BE49-F238E27FC236}">
                <a16:creationId xmlns:a16="http://schemas.microsoft.com/office/drawing/2014/main" id="{196A9EEF-346A-DA61-ADE7-B080E97F6EEA}"/>
              </a:ext>
            </a:extLst>
          </p:cNvPr>
          <p:cNvSpPr/>
          <p:nvPr/>
        </p:nvSpPr>
        <p:spPr>
          <a:xfrm>
            <a:off x="34917104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Connecteur droit 910">
            <a:extLst>
              <a:ext uri="{FF2B5EF4-FFF2-40B4-BE49-F238E27FC236}">
                <a16:creationId xmlns:a16="http://schemas.microsoft.com/office/drawing/2014/main" id="{6FE55B63-1AFD-4304-36CC-191420CFED9C}"/>
              </a:ext>
            </a:extLst>
          </p:cNvPr>
          <p:cNvCxnSpPr>
            <a:cxnSpLocks/>
          </p:cNvCxnSpPr>
          <p:nvPr/>
        </p:nvCxnSpPr>
        <p:spPr>
          <a:xfrm flipH="1">
            <a:off x="34917104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3" name="Rectangle 912">
            <a:extLst>
              <a:ext uri="{FF2B5EF4-FFF2-40B4-BE49-F238E27FC236}">
                <a16:creationId xmlns:a16="http://schemas.microsoft.com/office/drawing/2014/main" id="{CD5C063C-A9DC-576D-6F43-83A7CBADEA7A}"/>
              </a:ext>
            </a:extLst>
          </p:cNvPr>
          <p:cNvSpPr/>
          <p:nvPr/>
        </p:nvSpPr>
        <p:spPr>
          <a:xfrm>
            <a:off x="40083321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6" name="Connecteur droit 915">
            <a:extLst>
              <a:ext uri="{FF2B5EF4-FFF2-40B4-BE49-F238E27FC236}">
                <a16:creationId xmlns:a16="http://schemas.microsoft.com/office/drawing/2014/main" id="{3E01BA15-99EC-16F0-B217-EE909166FF58}"/>
              </a:ext>
            </a:extLst>
          </p:cNvPr>
          <p:cNvCxnSpPr>
            <a:cxnSpLocks/>
          </p:cNvCxnSpPr>
          <p:nvPr/>
        </p:nvCxnSpPr>
        <p:spPr>
          <a:xfrm>
            <a:off x="40083321" y="9913929"/>
            <a:ext cx="252000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0" name="Rectangle 919">
            <a:extLst>
              <a:ext uri="{FF2B5EF4-FFF2-40B4-BE49-F238E27FC236}">
                <a16:creationId xmlns:a16="http://schemas.microsoft.com/office/drawing/2014/main" id="{3D5A531D-6E9B-368D-1D4B-B4B8FB278AAB}"/>
              </a:ext>
            </a:extLst>
          </p:cNvPr>
          <p:cNvSpPr/>
          <p:nvPr/>
        </p:nvSpPr>
        <p:spPr>
          <a:xfrm>
            <a:off x="4079053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Rectangle 925">
            <a:extLst>
              <a:ext uri="{FF2B5EF4-FFF2-40B4-BE49-F238E27FC236}">
                <a16:creationId xmlns:a16="http://schemas.microsoft.com/office/drawing/2014/main" id="{0E6EB575-AC2D-1A7B-0D35-DB168A340221}"/>
              </a:ext>
            </a:extLst>
          </p:cNvPr>
          <p:cNvSpPr/>
          <p:nvPr/>
        </p:nvSpPr>
        <p:spPr>
          <a:xfrm>
            <a:off x="9288659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7" name="Connecteur droit 926">
            <a:extLst>
              <a:ext uri="{FF2B5EF4-FFF2-40B4-BE49-F238E27FC236}">
                <a16:creationId xmlns:a16="http://schemas.microsoft.com/office/drawing/2014/main" id="{EA0C8196-5A8A-4415-AB63-87D024D923C2}"/>
              </a:ext>
            </a:extLst>
          </p:cNvPr>
          <p:cNvCxnSpPr>
            <a:cxnSpLocks/>
            <a:stCxn id="926" idx="0"/>
            <a:endCxn id="926" idx="2"/>
          </p:cNvCxnSpPr>
          <p:nvPr/>
        </p:nvCxnSpPr>
        <p:spPr>
          <a:xfrm>
            <a:off x="10548659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Rectangle 931">
            <a:extLst>
              <a:ext uri="{FF2B5EF4-FFF2-40B4-BE49-F238E27FC236}">
                <a16:creationId xmlns:a16="http://schemas.microsoft.com/office/drawing/2014/main" id="{FA54D693-F767-607B-74ED-DD6307DF7A23}"/>
              </a:ext>
            </a:extLst>
          </p:cNvPr>
          <p:cNvSpPr/>
          <p:nvPr/>
        </p:nvSpPr>
        <p:spPr>
          <a:xfrm>
            <a:off x="14372043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4" name="Connecteur droit 933">
            <a:extLst>
              <a:ext uri="{FF2B5EF4-FFF2-40B4-BE49-F238E27FC236}">
                <a16:creationId xmlns:a16="http://schemas.microsoft.com/office/drawing/2014/main" id="{C01D535D-28A9-C254-4EB2-2964C7287499}"/>
              </a:ext>
            </a:extLst>
          </p:cNvPr>
          <p:cNvCxnSpPr>
            <a:cxnSpLocks/>
            <a:stCxn id="932" idx="3"/>
            <a:endCxn id="932" idx="1"/>
          </p:cNvCxnSpPr>
          <p:nvPr/>
        </p:nvCxnSpPr>
        <p:spPr>
          <a:xfrm flipH="1">
            <a:off x="14372043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Rectangle 937">
            <a:extLst>
              <a:ext uri="{FF2B5EF4-FFF2-40B4-BE49-F238E27FC236}">
                <a16:creationId xmlns:a16="http://schemas.microsoft.com/office/drawing/2014/main" id="{6C211D4D-789F-0F88-58D8-18A7F2DD9EF3}"/>
              </a:ext>
            </a:extLst>
          </p:cNvPr>
          <p:cNvSpPr/>
          <p:nvPr/>
        </p:nvSpPr>
        <p:spPr>
          <a:xfrm>
            <a:off x="19538260" y="9913929"/>
            <a:ext cx="2520000" cy="252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9" name="Connecteur droit 938">
            <a:extLst>
              <a:ext uri="{FF2B5EF4-FFF2-40B4-BE49-F238E27FC236}">
                <a16:creationId xmlns:a16="http://schemas.microsoft.com/office/drawing/2014/main" id="{A5B2EFCF-2C7A-7882-4ADF-D64844E5EF84}"/>
              </a:ext>
            </a:extLst>
          </p:cNvPr>
          <p:cNvCxnSpPr>
            <a:cxnSpLocks/>
            <a:stCxn id="938" idx="0"/>
            <a:endCxn id="938" idx="2"/>
          </p:cNvCxnSpPr>
          <p:nvPr/>
        </p:nvCxnSpPr>
        <p:spPr>
          <a:xfrm>
            <a:off x="20798260" y="991392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>
            <a:extLst>
              <a:ext uri="{FF2B5EF4-FFF2-40B4-BE49-F238E27FC236}">
                <a16:creationId xmlns:a16="http://schemas.microsoft.com/office/drawing/2014/main" id="{13670036-44A9-733C-A3E3-8082ABCB9F6E}"/>
              </a:ext>
            </a:extLst>
          </p:cNvPr>
          <p:cNvCxnSpPr>
            <a:cxnSpLocks/>
            <a:stCxn id="938" idx="3"/>
            <a:endCxn id="938" idx="1"/>
          </p:cNvCxnSpPr>
          <p:nvPr/>
        </p:nvCxnSpPr>
        <p:spPr>
          <a:xfrm flipH="1">
            <a:off x="19538260" y="1117392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necteur droit 513">
            <a:extLst>
              <a:ext uri="{FF2B5EF4-FFF2-40B4-BE49-F238E27FC236}">
                <a16:creationId xmlns:a16="http://schemas.microsoft.com/office/drawing/2014/main" id="{55012E0A-964E-2555-5860-43AB01B965E0}"/>
              </a:ext>
            </a:extLst>
          </p:cNvPr>
          <p:cNvCxnSpPr>
            <a:cxnSpLocks/>
          </p:cNvCxnSpPr>
          <p:nvPr/>
        </p:nvCxnSpPr>
        <p:spPr>
          <a:xfrm>
            <a:off x="4042373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cteur droit 514">
            <a:extLst>
              <a:ext uri="{FF2B5EF4-FFF2-40B4-BE49-F238E27FC236}">
                <a16:creationId xmlns:a16="http://schemas.microsoft.com/office/drawing/2014/main" id="{77A59C84-FA60-C580-5D1F-2494F466C660}"/>
              </a:ext>
            </a:extLst>
          </p:cNvPr>
          <p:cNvCxnSpPr>
            <a:cxnSpLocks/>
          </p:cNvCxnSpPr>
          <p:nvPr/>
        </p:nvCxnSpPr>
        <p:spPr>
          <a:xfrm flipV="1">
            <a:off x="3983196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517">
            <a:extLst>
              <a:ext uri="{FF2B5EF4-FFF2-40B4-BE49-F238E27FC236}">
                <a16:creationId xmlns:a16="http://schemas.microsoft.com/office/drawing/2014/main" id="{CE84C0BB-0FA9-742B-5E53-FC2120F3CE07}"/>
              </a:ext>
            </a:extLst>
          </p:cNvPr>
          <p:cNvCxnSpPr>
            <a:cxnSpLocks/>
          </p:cNvCxnSpPr>
          <p:nvPr/>
        </p:nvCxnSpPr>
        <p:spPr>
          <a:xfrm flipH="1">
            <a:off x="9128227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 droit 518">
            <a:extLst>
              <a:ext uri="{FF2B5EF4-FFF2-40B4-BE49-F238E27FC236}">
                <a16:creationId xmlns:a16="http://schemas.microsoft.com/office/drawing/2014/main" id="{A1C08E5C-7784-049B-7652-21C29E81A06B}"/>
              </a:ext>
            </a:extLst>
          </p:cNvPr>
          <p:cNvCxnSpPr>
            <a:cxnSpLocks/>
          </p:cNvCxnSpPr>
          <p:nvPr/>
        </p:nvCxnSpPr>
        <p:spPr>
          <a:xfrm>
            <a:off x="9128227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onnecteur droit 532">
            <a:extLst>
              <a:ext uri="{FF2B5EF4-FFF2-40B4-BE49-F238E27FC236}">
                <a16:creationId xmlns:a16="http://schemas.microsoft.com/office/drawing/2014/main" id="{F7DBCC54-726D-B323-2687-11454FB8FFF1}"/>
              </a:ext>
            </a:extLst>
          </p:cNvPr>
          <p:cNvCxnSpPr>
            <a:cxnSpLocks/>
          </p:cNvCxnSpPr>
          <p:nvPr/>
        </p:nvCxnSpPr>
        <p:spPr>
          <a:xfrm>
            <a:off x="14311358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eur droit 533">
            <a:extLst>
              <a:ext uri="{FF2B5EF4-FFF2-40B4-BE49-F238E27FC236}">
                <a16:creationId xmlns:a16="http://schemas.microsoft.com/office/drawing/2014/main" id="{DB6A3869-20F8-1831-7877-41DC6BDCAC13}"/>
              </a:ext>
            </a:extLst>
          </p:cNvPr>
          <p:cNvCxnSpPr>
            <a:cxnSpLocks/>
          </p:cNvCxnSpPr>
          <p:nvPr/>
        </p:nvCxnSpPr>
        <p:spPr>
          <a:xfrm flipV="1">
            <a:off x="14252181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Connecteur droit 536">
            <a:extLst>
              <a:ext uri="{FF2B5EF4-FFF2-40B4-BE49-F238E27FC236}">
                <a16:creationId xmlns:a16="http://schemas.microsoft.com/office/drawing/2014/main" id="{41AC5F29-C787-2AF3-466F-CF85A7D45042}"/>
              </a:ext>
            </a:extLst>
          </p:cNvPr>
          <p:cNvCxnSpPr>
            <a:cxnSpLocks/>
          </p:cNvCxnSpPr>
          <p:nvPr/>
        </p:nvCxnSpPr>
        <p:spPr>
          <a:xfrm flipH="1">
            <a:off x="19442403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eur droit 537">
            <a:extLst>
              <a:ext uri="{FF2B5EF4-FFF2-40B4-BE49-F238E27FC236}">
                <a16:creationId xmlns:a16="http://schemas.microsoft.com/office/drawing/2014/main" id="{360540AB-EE4F-D431-5EE8-5F4080CF9500}"/>
              </a:ext>
            </a:extLst>
          </p:cNvPr>
          <p:cNvCxnSpPr>
            <a:cxnSpLocks/>
          </p:cNvCxnSpPr>
          <p:nvPr/>
        </p:nvCxnSpPr>
        <p:spPr>
          <a:xfrm>
            <a:off x="19442403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necteur droit 538">
            <a:extLst>
              <a:ext uri="{FF2B5EF4-FFF2-40B4-BE49-F238E27FC236}">
                <a16:creationId xmlns:a16="http://schemas.microsoft.com/office/drawing/2014/main" id="{EDAD823F-0979-B579-D597-52E001EACB55}"/>
              </a:ext>
            </a:extLst>
          </p:cNvPr>
          <p:cNvCxnSpPr>
            <a:cxnSpLocks/>
          </p:cNvCxnSpPr>
          <p:nvPr/>
        </p:nvCxnSpPr>
        <p:spPr>
          <a:xfrm>
            <a:off x="15571358" y="1611579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>
            <a:extLst>
              <a:ext uri="{FF2B5EF4-FFF2-40B4-BE49-F238E27FC236}">
                <a16:creationId xmlns:a16="http://schemas.microsoft.com/office/drawing/2014/main" id="{4C77E823-4525-0118-B968-024E4C38AB2C}"/>
              </a:ext>
            </a:extLst>
          </p:cNvPr>
          <p:cNvCxnSpPr>
            <a:cxnSpLocks/>
          </p:cNvCxnSpPr>
          <p:nvPr/>
        </p:nvCxnSpPr>
        <p:spPr>
          <a:xfrm flipH="1">
            <a:off x="19442403" y="1737579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Connecteur droit 555">
            <a:extLst>
              <a:ext uri="{FF2B5EF4-FFF2-40B4-BE49-F238E27FC236}">
                <a16:creationId xmlns:a16="http://schemas.microsoft.com/office/drawing/2014/main" id="{4ACABB83-3C8D-5531-CCDC-D27423BF2F17}"/>
              </a:ext>
            </a:extLst>
          </p:cNvPr>
          <p:cNvCxnSpPr>
            <a:cxnSpLocks/>
          </p:cNvCxnSpPr>
          <p:nvPr/>
        </p:nvCxnSpPr>
        <p:spPr>
          <a:xfrm>
            <a:off x="24641794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Connecteur droit 556">
            <a:extLst>
              <a:ext uri="{FF2B5EF4-FFF2-40B4-BE49-F238E27FC236}">
                <a16:creationId xmlns:a16="http://schemas.microsoft.com/office/drawing/2014/main" id="{596A10FE-2423-8AA4-BFE5-8FAB442A94AB}"/>
              </a:ext>
            </a:extLst>
          </p:cNvPr>
          <p:cNvCxnSpPr>
            <a:cxnSpLocks/>
          </p:cNvCxnSpPr>
          <p:nvPr/>
        </p:nvCxnSpPr>
        <p:spPr>
          <a:xfrm flipV="1">
            <a:off x="24582617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necteur droit 564">
            <a:extLst>
              <a:ext uri="{FF2B5EF4-FFF2-40B4-BE49-F238E27FC236}">
                <a16:creationId xmlns:a16="http://schemas.microsoft.com/office/drawing/2014/main" id="{7223CCAA-F53C-5808-C865-7662D8B1C90A}"/>
              </a:ext>
            </a:extLst>
          </p:cNvPr>
          <p:cNvCxnSpPr>
            <a:cxnSpLocks/>
          </p:cNvCxnSpPr>
          <p:nvPr/>
        </p:nvCxnSpPr>
        <p:spPr>
          <a:xfrm flipH="1">
            <a:off x="29727648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>
            <a:extLst>
              <a:ext uri="{FF2B5EF4-FFF2-40B4-BE49-F238E27FC236}">
                <a16:creationId xmlns:a16="http://schemas.microsoft.com/office/drawing/2014/main" id="{17174920-86C2-0F88-B68B-7AB952F853D2}"/>
              </a:ext>
            </a:extLst>
          </p:cNvPr>
          <p:cNvCxnSpPr>
            <a:cxnSpLocks/>
          </p:cNvCxnSpPr>
          <p:nvPr/>
        </p:nvCxnSpPr>
        <p:spPr>
          <a:xfrm>
            <a:off x="29727648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necteur droit 567">
            <a:extLst>
              <a:ext uri="{FF2B5EF4-FFF2-40B4-BE49-F238E27FC236}">
                <a16:creationId xmlns:a16="http://schemas.microsoft.com/office/drawing/2014/main" id="{72DFF1DD-602C-4512-0F07-94B7AA3EE8CB}"/>
              </a:ext>
            </a:extLst>
          </p:cNvPr>
          <p:cNvCxnSpPr>
            <a:cxnSpLocks/>
          </p:cNvCxnSpPr>
          <p:nvPr/>
        </p:nvCxnSpPr>
        <p:spPr>
          <a:xfrm>
            <a:off x="34910779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>
            <a:extLst>
              <a:ext uri="{FF2B5EF4-FFF2-40B4-BE49-F238E27FC236}">
                <a16:creationId xmlns:a16="http://schemas.microsoft.com/office/drawing/2014/main" id="{BCE53560-B002-FFD3-6749-69186A87F9A3}"/>
              </a:ext>
            </a:extLst>
          </p:cNvPr>
          <p:cNvCxnSpPr>
            <a:cxnSpLocks/>
          </p:cNvCxnSpPr>
          <p:nvPr/>
        </p:nvCxnSpPr>
        <p:spPr>
          <a:xfrm flipV="1">
            <a:off x="34851602" y="17375798"/>
            <a:ext cx="2579177" cy="119476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Connecteur droit 571">
            <a:extLst>
              <a:ext uri="{FF2B5EF4-FFF2-40B4-BE49-F238E27FC236}">
                <a16:creationId xmlns:a16="http://schemas.microsoft.com/office/drawing/2014/main" id="{142DA234-5EE3-F279-9587-43444806B236}"/>
              </a:ext>
            </a:extLst>
          </p:cNvPr>
          <p:cNvCxnSpPr>
            <a:cxnSpLocks/>
          </p:cNvCxnSpPr>
          <p:nvPr/>
        </p:nvCxnSpPr>
        <p:spPr>
          <a:xfrm flipH="1">
            <a:off x="40041824" y="16115797"/>
            <a:ext cx="2520000" cy="126000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Connecteur droit 573">
            <a:extLst>
              <a:ext uri="{FF2B5EF4-FFF2-40B4-BE49-F238E27FC236}">
                <a16:creationId xmlns:a16="http://schemas.microsoft.com/office/drawing/2014/main" id="{84D15EF5-85AD-4783-7618-7F2664CED6A0}"/>
              </a:ext>
            </a:extLst>
          </p:cNvPr>
          <p:cNvCxnSpPr>
            <a:cxnSpLocks/>
          </p:cNvCxnSpPr>
          <p:nvPr/>
        </p:nvCxnSpPr>
        <p:spPr>
          <a:xfrm>
            <a:off x="40041824" y="17375798"/>
            <a:ext cx="2520000" cy="126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Arc 601">
            <a:extLst>
              <a:ext uri="{FF2B5EF4-FFF2-40B4-BE49-F238E27FC236}">
                <a16:creationId xmlns:a16="http://schemas.microsoft.com/office/drawing/2014/main" id="{94104034-DE74-C509-E42A-3DE93846CF24}"/>
              </a:ext>
            </a:extLst>
          </p:cNvPr>
          <p:cNvSpPr/>
          <p:nvPr/>
        </p:nvSpPr>
        <p:spPr>
          <a:xfrm rot="2695365">
            <a:off x="38066702" y="15575798"/>
            <a:ext cx="3600000" cy="3600000"/>
          </a:xfrm>
          <a:prstGeom prst="arc">
            <a:avLst/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Arc 602">
            <a:extLst>
              <a:ext uri="{FF2B5EF4-FFF2-40B4-BE49-F238E27FC236}">
                <a16:creationId xmlns:a16="http://schemas.microsoft.com/office/drawing/2014/main" id="{5EBF5E12-AFF7-031B-8D35-493E14F744E1}"/>
              </a:ext>
            </a:extLst>
          </p:cNvPr>
          <p:cNvSpPr/>
          <p:nvPr/>
        </p:nvSpPr>
        <p:spPr>
          <a:xfrm rot="13487225">
            <a:off x="35717865" y="15516947"/>
            <a:ext cx="3600000" cy="3600000"/>
          </a:xfrm>
          <a:prstGeom prst="arc">
            <a:avLst/>
          </a:prstGeom>
          <a:noFill/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Ellipse 603">
            <a:extLst>
              <a:ext uri="{FF2B5EF4-FFF2-40B4-BE49-F238E27FC236}">
                <a16:creationId xmlns:a16="http://schemas.microsoft.com/office/drawing/2014/main" id="{99A9832B-D2EA-5F3B-DADD-09856FBDE2A3}"/>
              </a:ext>
            </a:extLst>
          </p:cNvPr>
          <p:cNvSpPr/>
          <p:nvPr/>
        </p:nvSpPr>
        <p:spPr>
          <a:xfrm>
            <a:off x="24589095" y="17046947"/>
            <a:ext cx="540000" cy="54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C1DED5E7-1E3A-295E-3656-89E1DB69CE31}"/>
              </a:ext>
            </a:extLst>
          </p:cNvPr>
          <p:cNvSpPr/>
          <p:nvPr/>
        </p:nvSpPr>
        <p:spPr>
          <a:xfrm>
            <a:off x="31707648" y="17105798"/>
            <a:ext cx="540000" cy="54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Ellipse 621">
            <a:extLst>
              <a:ext uri="{FF2B5EF4-FFF2-40B4-BE49-F238E27FC236}">
                <a16:creationId xmlns:a16="http://schemas.microsoft.com/office/drawing/2014/main" id="{1476DE00-BAA6-3DE4-2F95-134FE5AE769A}"/>
              </a:ext>
            </a:extLst>
          </p:cNvPr>
          <p:cNvSpPr/>
          <p:nvPr/>
        </p:nvSpPr>
        <p:spPr>
          <a:xfrm>
            <a:off x="5905032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Ellipse 622">
            <a:extLst>
              <a:ext uri="{FF2B5EF4-FFF2-40B4-BE49-F238E27FC236}">
                <a16:creationId xmlns:a16="http://schemas.microsoft.com/office/drawing/2014/main" id="{996AF81C-19A9-4CA1-6948-7E3EC3FA4E1F}"/>
              </a:ext>
            </a:extLst>
          </p:cNvPr>
          <p:cNvSpPr/>
          <p:nvPr/>
        </p:nvSpPr>
        <p:spPr>
          <a:xfrm>
            <a:off x="5905032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Ellipse 623">
            <a:extLst>
              <a:ext uri="{FF2B5EF4-FFF2-40B4-BE49-F238E27FC236}">
                <a16:creationId xmlns:a16="http://schemas.microsoft.com/office/drawing/2014/main" id="{2CE95FD5-B861-9206-7DE1-8763C6E251F1}"/>
              </a:ext>
            </a:extLst>
          </p:cNvPr>
          <p:cNvSpPr/>
          <p:nvPr/>
        </p:nvSpPr>
        <p:spPr>
          <a:xfrm>
            <a:off x="3917596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Ellipse 626">
            <a:extLst>
              <a:ext uri="{FF2B5EF4-FFF2-40B4-BE49-F238E27FC236}">
                <a16:creationId xmlns:a16="http://schemas.microsoft.com/office/drawing/2014/main" id="{57ECC09A-953E-184E-9EED-2360A9901463}"/>
              </a:ext>
            </a:extLst>
          </p:cNvPr>
          <p:cNvSpPr/>
          <p:nvPr/>
        </p:nvSpPr>
        <p:spPr>
          <a:xfrm>
            <a:off x="3917596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Ellipse 627">
            <a:extLst>
              <a:ext uri="{FF2B5EF4-FFF2-40B4-BE49-F238E27FC236}">
                <a16:creationId xmlns:a16="http://schemas.microsoft.com/office/drawing/2014/main" id="{514508E2-D777-C8D9-B85A-93FB3722C0B6}"/>
              </a:ext>
            </a:extLst>
          </p:cNvPr>
          <p:cNvSpPr/>
          <p:nvPr/>
        </p:nvSpPr>
        <p:spPr>
          <a:xfrm>
            <a:off x="3917596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Ellipse 628">
            <a:extLst>
              <a:ext uri="{FF2B5EF4-FFF2-40B4-BE49-F238E27FC236}">
                <a16:creationId xmlns:a16="http://schemas.microsoft.com/office/drawing/2014/main" id="{096B5BF5-8152-9777-CF52-73DB25F60471}"/>
              </a:ext>
            </a:extLst>
          </p:cNvPr>
          <p:cNvSpPr/>
          <p:nvPr/>
        </p:nvSpPr>
        <p:spPr>
          <a:xfrm>
            <a:off x="5905032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Ellipse 629">
            <a:extLst>
              <a:ext uri="{FF2B5EF4-FFF2-40B4-BE49-F238E27FC236}">
                <a16:creationId xmlns:a16="http://schemas.microsoft.com/office/drawing/2014/main" id="{C33F665C-EC85-4A20-1D9C-AE3A49D018CE}"/>
              </a:ext>
            </a:extLst>
          </p:cNvPr>
          <p:cNvSpPr/>
          <p:nvPr/>
        </p:nvSpPr>
        <p:spPr>
          <a:xfrm>
            <a:off x="4912115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Ellipse 631">
            <a:extLst>
              <a:ext uri="{FF2B5EF4-FFF2-40B4-BE49-F238E27FC236}">
                <a16:creationId xmlns:a16="http://schemas.microsoft.com/office/drawing/2014/main" id="{6295C67E-E4C5-6EAF-83DA-AB9F00484349}"/>
              </a:ext>
            </a:extLst>
          </p:cNvPr>
          <p:cNvSpPr/>
          <p:nvPr/>
        </p:nvSpPr>
        <p:spPr>
          <a:xfrm>
            <a:off x="4912115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Ellipse 633">
            <a:extLst>
              <a:ext uri="{FF2B5EF4-FFF2-40B4-BE49-F238E27FC236}">
                <a16:creationId xmlns:a16="http://schemas.microsoft.com/office/drawing/2014/main" id="{D514E64C-F865-834F-31EF-488BF763D9E9}"/>
              </a:ext>
            </a:extLst>
          </p:cNvPr>
          <p:cNvSpPr/>
          <p:nvPr/>
        </p:nvSpPr>
        <p:spPr>
          <a:xfrm>
            <a:off x="4911314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Ellipse 635">
            <a:extLst>
              <a:ext uri="{FF2B5EF4-FFF2-40B4-BE49-F238E27FC236}">
                <a16:creationId xmlns:a16="http://schemas.microsoft.com/office/drawing/2014/main" id="{25DC9E62-4F58-9942-7B8B-F67AC896E6AA}"/>
              </a:ext>
            </a:extLst>
          </p:cNvPr>
          <p:cNvSpPr/>
          <p:nvPr/>
        </p:nvSpPr>
        <p:spPr>
          <a:xfrm>
            <a:off x="11112805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Ellipse 636">
            <a:extLst>
              <a:ext uri="{FF2B5EF4-FFF2-40B4-BE49-F238E27FC236}">
                <a16:creationId xmlns:a16="http://schemas.microsoft.com/office/drawing/2014/main" id="{C3D1E84A-E324-C278-5D0E-DE75DB37A77D}"/>
              </a:ext>
            </a:extLst>
          </p:cNvPr>
          <p:cNvSpPr/>
          <p:nvPr/>
        </p:nvSpPr>
        <p:spPr>
          <a:xfrm>
            <a:off x="11112805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Ellipse 637">
            <a:extLst>
              <a:ext uri="{FF2B5EF4-FFF2-40B4-BE49-F238E27FC236}">
                <a16:creationId xmlns:a16="http://schemas.microsoft.com/office/drawing/2014/main" id="{1EEC3C97-A2D0-7DC2-671D-2130325B99CF}"/>
              </a:ext>
            </a:extLst>
          </p:cNvPr>
          <p:cNvSpPr/>
          <p:nvPr/>
        </p:nvSpPr>
        <p:spPr>
          <a:xfrm>
            <a:off x="912536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Ellipse 638">
            <a:extLst>
              <a:ext uri="{FF2B5EF4-FFF2-40B4-BE49-F238E27FC236}">
                <a16:creationId xmlns:a16="http://schemas.microsoft.com/office/drawing/2014/main" id="{BA5DEF8F-7226-737A-1E9E-BE4EA3AE4C68}"/>
              </a:ext>
            </a:extLst>
          </p:cNvPr>
          <p:cNvSpPr/>
          <p:nvPr/>
        </p:nvSpPr>
        <p:spPr>
          <a:xfrm>
            <a:off x="9125369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Ellipse 652">
            <a:extLst>
              <a:ext uri="{FF2B5EF4-FFF2-40B4-BE49-F238E27FC236}">
                <a16:creationId xmlns:a16="http://schemas.microsoft.com/office/drawing/2014/main" id="{06944B33-EF66-83F5-826B-1C6C21B8289D}"/>
              </a:ext>
            </a:extLst>
          </p:cNvPr>
          <p:cNvSpPr/>
          <p:nvPr/>
        </p:nvSpPr>
        <p:spPr>
          <a:xfrm>
            <a:off x="14306839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Ellipse 653">
            <a:extLst>
              <a:ext uri="{FF2B5EF4-FFF2-40B4-BE49-F238E27FC236}">
                <a16:creationId xmlns:a16="http://schemas.microsoft.com/office/drawing/2014/main" id="{1CF43618-AF39-F020-9FA1-31E5F4C1073D}"/>
              </a:ext>
            </a:extLst>
          </p:cNvPr>
          <p:cNvSpPr/>
          <p:nvPr/>
        </p:nvSpPr>
        <p:spPr>
          <a:xfrm>
            <a:off x="16294275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Ellipse 655">
            <a:extLst>
              <a:ext uri="{FF2B5EF4-FFF2-40B4-BE49-F238E27FC236}">
                <a16:creationId xmlns:a16="http://schemas.microsoft.com/office/drawing/2014/main" id="{9913AC48-96B4-5A57-934A-BCE6F94AB4A8}"/>
              </a:ext>
            </a:extLst>
          </p:cNvPr>
          <p:cNvSpPr/>
          <p:nvPr/>
        </p:nvSpPr>
        <p:spPr>
          <a:xfrm>
            <a:off x="15301358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Ellipse 657">
            <a:extLst>
              <a:ext uri="{FF2B5EF4-FFF2-40B4-BE49-F238E27FC236}">
                <a16:creationId xmlns:a16="http://schemas.microsoft.com/office/drawing/2014/main" id="{F01410F3-D75C-1F53-99B6-6C66637859C8}"/>
              </a:ext>
            </a:extLst>
          </p:cNvPr>
          <p:cNvSpPr/>
          <p:nvPr/>
        </p:nvSpPr>
        <p:spPr>
          <a:xfrm>
            <a:off x="1530055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64F3FCC4-066F-A0BE-72C8-E42243648CFB}"/>
              </a:ext>
            </a:extLst>
          </p:cNvPr>
          <p:cNvSpPr/>
          <p:nvPr/>
        </p:nvSpPr>
        <p:spPr>
          <a:xfrm>
            <a:off x="19369161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Ellipse 666">
            <a:extLst>
              <a:ext uri="{FF2B5EF4-FFF2-40B4-BE49-F238E27FC236}">
                <a16:creationId xmlns:a16="http://schemas.microsoft.com/office/drawing/2014/main" id="{512E617B-D091-65F3-AC1F-20B22E279380}"/>
              </a:ext>
            </a:extLst>
          </p:cNvPr>
          <p:cNvSpPr/>
          <p:nvPr/>
        </p:nvSpPr>
        <p:spPr>
          <a:xfrm>
            <a:off x="21356597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Ellipse 667">
            <a:extLst>
              <a:ext uri="{FF2B5EF4-FFF2-40B4-BE49-F238E27FC236}">
                <a16:creationId xmlns:a16="http://schemas.microsoft.com/office/drawing/2014/main" id="{4F662DA1-AC4A-6567-54E6-343788DAB874}"/>
              </a:ext>
            </a:extLst>
          </p:cNvPr>
          <p:cNvSpPr/>
          <p:nvPr/>
        </p:nvSpPr>
        <p:spPr>
          <a:xfrm>
            <a:off x="20363680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Ellipse 668">
            <a:extLst>
              <a:ext uri="{FF2B5EF4-FFF2-40B4-BE49-F238E27FC236}">
                <a16:creationId xmlns:a16="http://schemas.microsoft.com/office/drawing/2014/main" id="{50B8226B-2E4B-4189-8D13-A6C55F708DEB}"/>
              </a:ext>
            </a:extLst>
          </p:cNvPr>
          <p:cNvSpPr/>
          <p:nvPr/>
        </p:nvSpPr>
        <p:spPr>
          <a:xfrm>
            <a:off x="20363680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Ellipse 670">
            <a:extLst>
              <a:ext uri="{FF2B5EF4-FFF2-40B4-BE49-F238E27FC236}">
                <a16:creationId xmlns:a16="http://schemas.microsoft.com/office/drawing/2014/main" id="{56BA5CF2-63B8-E9C5-7FF1-150A228ECE8E}"/>
              </a:ext>
            </a:extLst>
          </p:cNvPr>
          <p:cNvSpPr/>
          <p:nvPr/>
        </p:nvSpPr>
        <p:spPr>
          <a:xfrm>
            <a:off x="2036287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Ellipse 697">
            <a:extLst>
              <a:ext uri="{FF2B5EF4-FFF2-40B4-BE49-F238E27FC236}">
                <a16:creationId xmlns:a16="http://schemas.microsoft.com/office/drawing/2014/main" id="{B5D5A4F3-A5F6-D770-9D1E-C087EDD0C581}"/>
              </a:ext>
            </a:extLst>
          </p:cNvPr>
          <p:cNvSpPr/>
          <p:nvPr/>
        </p:nvSpPr>
        <p:spPr>
          <a:xfrm>
            <a:off x="26590314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Ellipse 698">
            <a:extLst>
              <a:ext uri="{FF2B5EF4-FFF2-40B4-BE49-F238E27FC236}">
                <a16:creationId xmlns:a16="http://schemas.microsoft.com/office/drawing/2014/main" id="{37A0FC77-F162-F421-4248-84DE4BBDB9BF}"/>
              </a:ext>
            </a:extLst>
          </p:cNvPr>
          <p:cNvSpPr/>
          <p:nvPr/>
        </p:nvSpPr>
        <p:spPr>
          <a:xfrm>
            <a:off x="26590314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Ellipse 699">
            <a:extLst>
              <a:ext uri="{FF2B5EF4-FFF2-40B4-BE49-F238E27FC236}">
                <a16:creationId xmlns:a16="http://schemas.microsoft.com/office/drawing/2014/main" id="{FC5E720E-FDA2-F698-2326-C735A32C88C1}"/>
              </a:ext>
            </a:extLst>
          </p:cNvPr>
          <p:cNvSpPr/>
          <p:nvPr/>
        </p:nvSpPr>
        <p:spPr>
          <a:xfrm>
            <a:off x="24602878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27477409-73B4-2985-E0A6-4019BB80A33C}"/>
              </a:ext>
            </a:extLst>
          </p:cNvPr>
          <p:cNvSpPr/>
          <p:nvPr/>
        </p:nvSpPr>
        <p:spPr>
          <a:xfrm>
            <a:off x="24602878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DB2218A5-5BEE-6057-CC31-D3A8984FADD1}"/>
              </a:ext>
            </a:extLst>
          </p:cNvPr>
          <p:cNvSpPr/>
          <p:nvPr/>
        </p:nvSpPr>
        <p:spPr>
          <a:xfrm>
            <a:off x="24602878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7F2D2F7F-A2DF-77AF-DEA1-64D7F89AC107}"/>
              </a:ext>
            </a:extLst>
          </p:cNvPr>
          <p:cNvSpPr/>
          <p:nvPr/>
        </p:nvSpPr>
        <p:spPr>
          <a:xfrm>
            <a:off x="26590314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Ellipse 718">
            <a:extLst>
              <a:ext uri="{FF2B5EF4-FFF2-40B4-BE49-F238E27FC236}">
                <a16:creationId xmlns:a16="http://schemas.microsoft.com/office/drawing/2014/main" id="{C5541557-9DFE-E013-9EA8-1EC60B5088AF}"/>
              </a:ext>
            </a:extLst>
          </p:cNvPr>
          <p:cNvSpPr/>
          <p:nvPr/>
        </p:nvSpPr>
        <p:spPr>
          <a:xfrm>
            <a:off x="2559739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Ellipse 720">
            <a:extLst>
              <a:ext uri="{FF2B5EF4-FFF2-40B4-BE49-F238E27FC236}">
                <a16:creationId xmlns:a16="http://schemas.microsoft.com/office/drawing/2014/main" id="{753100DD-07A2-41B2-77B4-B80730CEA8D2}"/>
              </a:ext>
            </a:extLst>
          </p:cNvPr>
          <p:cNvSpPr/>
          <p:nvPr/>
        </p:nvSpPr>
        <p:spPr>
          <a:xfrm>
            <a:off x="25596596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Ellipse 722">
            <a:extLst>
              <a:ext uri="{FF2B5EF4-FFF2-40B4-BE49-F238E27FC236}">
                <a16:creationId xmlns:a16="http://schemas.microsoft.com/office/drawing/2014/main" id="{7E433697-E9A5-EF95-8707-8EAE33C4B2BE}"/>
              </a:ext>
            </a:extLst>
          </p:cNvPr>
          <p:cNvSpPr/>
          <p:nvPr/>
        </p:nvSpPr>
        <p:spPr>
          <a:xfrm>
            <a:off x="3179808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Ellipse 723">
            <a:extLst>
              <a:ext uri="{FF2B5EF4-FFF2-40B4-BE49-F238E27FC236}">
                <a16:creationId xmlns:a16="http://schemas.microsoft.com/office/drawing/2014/main" id="{29ADBC26-A45F-8035-7DA8-87550EE3634B}"/>
              </a:ext>
            </a:extLst>
          </p:cNvPr>
          <p:cNvSpPr/>
          <p:nvPr/>
        </p:nvSpPr>
        <p:spPr>
          <a:xfrm>
            <a:off x="3179808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Ellipse 724">
            <a:extLst>
              <a:ext uri="{FF2B5EF4-FFF2-40B4-BE49-F238E27FC236}">
                <a16:creationId xmlns:a16="http://schemas.microsoft.com/office/drawing/2014/main" id="{025FEFD8-8F61-F900-955D-318FD9417DA0}"/>
              </a:ext>
            </a:extLst>
          </p:cNvPr>
          <p:cNvSpPr/>
          <p:nvPr/>
        </p:nvSpPr>
        <p:spPr>
          <a:xfrm>
            <a:off x="29810651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Ellipse 725">
            <a:extLst>
              <a:ext uri="{FF2B5EF4-FFF2-40B4-BE49-F238E27FC236}">
                <a16:creationId xmlns:a16="http://schemas.microsoft.com/office/drawing/2014/main" id="{4C214F1E-2CBF-2312-DF1A-AA178BB38E73}"/>
              </a:ext>
            </a:extLst>
          </p:cNvPr>
          <p:cNvSpPr/>
          <p:nvPr/>
        </p:nvSpPr>
        <p:spPr>
          <a:xfrm>
            <a:off x="29810651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Ellipse 728">
            <a:extLst>
              <a:ext uri="{FF2B5EF4-FFF2-40B4-BE49-F238E27FC236}">
                <a16:creationId xmlns:a16="http://schemas.microsoft.com/office/drawing/2014/main" id="{7D739A6C-2E54-47A6-708D-6FDE8497603B}"/>
              </a:ext>
            </a:extLst>
          </p:cNvPr>
          <p:cNvSpPr/>
          <p:nvPr/>
        </p:nvSpPr>
        <p:spPr>
          <a:xfrm>
            <a:off x="30805170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Ellipse 730">
            <a:extLst>
              <a:ext uri="{FF2B5EF4-FFF2-40B4-BE49-F238E27FC236}">
                <a16:creationId xmlns:a16="http://schemas.microsoft.com/office/drawing/2014/main" id="{C998D97B-FF78-673C-4D14-58045FC9A9DE}"/>
              </a:ext>
            </a:extLst>
          </p:cNvPr>
          <p:cNvSpPr/>
          <p:nvPr/>
        </p:nvSpPr>
        <p:spPr>
          <a:xfrm>
            <a:off x="3080436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Ellipse 732">
            <a:extLst>
              <a:ext uri="{FF2B5EF4-FFF2-40B4-BE49-F238E27FC236}">
                <a16:creationId xmlns:a16="http://schemas.microsoft.com/office/drawing/2014/main" id="{5C4CC6C4-FCEB-EDA7-ED0C-0B856674D9C7}"/>
              </a:ext>
            </a:extLst>
          </p:cNvPr>
          <p:cNvSpPr/>
          <p:nvPr/>
        </p:nvSpPr>
        <p:spPr>
          <a:xfrm>
            <a:off x="36979557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Ellipse 733">
            <a:extLst>
              <a:ext uri="{FF2B5EF4-FFF2-40B4-BE49-F238E27FC236}">
                <a16:creationId xmlns:a16="http://schemas.microsoft.com/office/drawing/2014/main" id="{5D39A9C1-0384-369F-0290-AF159B97CE4A}"/>
              </a:ext>
            </a:extLst>
          </p:cNvPr>
          <p:cNvSpPr/>
          <p:nvPr/>
        </p:nvSpPr>
        <p:spPr>
          <a:xfrm>
            <a:off x="36979557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Ellipse 734">
            <a:extLst>
              <a:ext uri="{FF2B5EF4-FFF2-40B4-BE49-F238E27FC236}">
                <a16:creationId xmlns:a16="http://schemas.microsoft.com/office/drawing/2014/main" id="{FCAF32A5-48B6-627E-97C6-D1128E7355C7}"/>
              </a:ext>
            </a:extLst>
          </p:cNvPr>
          <p:cNvSpPr/>
          <p:nvPr/>
        </p:nvSpPr>
        <p:spPr>
          <a:xfrm>
            <a:off x="34992121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Ellipse 735">
            <a:extLst>
              <a:ext uri="{FF2B5EF4-FFF2-40B4-BE49-F238E27FC236}">
                <a16:creationId xmlns:a16="http://schemas.microsoft.com/office/drawing/2014/main" id="{2466195D-E5C6-C53A-5EC2-37DDBA82816B}"/>
              </a:ext>
            </a:extLst>
          </p:cNvPr>
          <p:cNvSpPr/>
          <p:nvPr/>
        </p:nvSpPr>
        <p:spPr>
          <a:xfrm>
            <a:off x="34992121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Ellipse 736">
            <a:extLst>
              <a:ext uri="{FF2B5EF4-FFF2-40B4-BE49-F238E27FC236}">
                <a16:creationId xmlns:a16="http://schemas.microsoft.com/office/drawing/2014/main" id="{7464B380-227E-E63F-549B-44F6E0129342}"/>
              </a:ext>
            </a:extLst>
          </p:cNvPr>
          <p:cNvSpPr/>
          <p:nvPr/>
        </p:nvSpPr>
        <p:spPr>
          <a:xfrm>
            <a:off x="34992121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Ellipse 737">
            <a:extLst>
              <a:ext uri="{FF2B5EF4-FFF2-40B4-BE49-F238E27FC236}">
                <a16:creationId xmlns:a16="http://schemas.microsoft.com/office/drawing/2014/main" id="{0D52EA96-C567-33FA-C5AE-9C7AD5A8B7F1}"/>
              </a:ext>
            </a:extLst>
          </p:cNvPr>
          <p:cNvSpPr/>
          <p:nvPr/>
        </p:nvSpPr>
        <p:spPr>
          <a:xfrm>
            <a:off x="36979557" y="2332270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Ellipse 742">
            <a:extLst>
              <a:ext uri="{FF2B5EF4-FFF2-40B4-BE49-F238E27FC236}">
                <a16:creationId xmlns:a16="http://schemas.microsoft.com/office/drawing/2014/main" id="{1179F1C0-A7AD-E4DB-CB28-7F848865CCCC}"/>
              </a:ext>
            </a:extLst>
          </p:cNvPr>
          <p:cNvSpPr/>
          <p:nvPr/>
        </p:nvSpPr>
        <p:spPr>
          <a:xfrm>
            <a:off x="42041879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Ellipse 743">
            <a:extLst>
              <a:ext uri="{FF2B5EF4-FFF2-40B4-BE49-F238E27FC236}">
                <a16:creationId xmlns:a16="http://schemas.microsoft.com/office/drawing/2014/main" id="{8E5FDE63-2966-8A20-F496-1499ACB97A5A}"/>
              </a:ext>
            </a:extLst>
          </p:cNvPr>
          <p:cNvSpPr/>
          <p:nvPr/>
        </p:nvSpPr>
        <p:spPr>
          <a:xfrm>
            <a:off x="42041879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Ellipse 744">
            <a:extLst>
              <a:ext uri="{FF2B5EF4-FFF2-40B4-BE49-F238E27FC236}">
                <a16:creationId xmlns:a16="http://schemas.microsoft.com/office/drawing/2014/main" id="{6CF6B12B-7FD7-A798-E011-03B130745ABF}"/>
              </a:ext>
            </a:extLst>
          </p:cNvPr>
          <p:cNvSpPr/>
          <p:nvPr/>
        </p:nvSpPr>
        <p:spPr>
          <a:xfrm>
            <a:off x="40054443" y="223477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Ellipse 745">
            <a:extLst>
              <a:ext uri="{FF2B5EF4-FFF2-40B4-BE49-F238E27FC236}">
                <a16:creationId xmlns:a16="http://schemas.microsoft.com/office/drawing/2014/main" id="{6A621EA0-ECA8-54C5-EB6D-2725E08BCB46}"/>
              </a:ext>
            </a:extLst>
          </p:cNvPr>
          <p:cNvSpPr/>
          <p:nvPr/>
        </p:nvSpPr>
        <p:spPr>
          <a:xfrm>
            <a:off x="40054443" y="24297667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Ellipse 749">
            <a:extLst>
              <a:ext uri="{FF2B5EF4-FFF2-40B4-BE49-F238E27FC236}">
                <a16:creationId xmlns:a16="http://schemas.microsoft.com/office/drawing/2014/main" id="{99BE1BE7-D92B-5371-9037-87717AB48F1D}"/>
              </a:ext>
            </a:extLst>
          </p:cNvPr>
          <p:cNvSpPr/>
          <p:nvPr/>
        </p:nvSpPr>
        <p:spPr>
          <a:xfrm>
            <a:off x="41048962" y="2332007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5" name="Connecteur droit 944">
            <a:extLst>
              <a:ext uri="{FF2B5EF4-FFF2-40B4-BE49-F238E27FC236}">
                <a16:creationId xmlns:a16="http://schemas.microsoft.com/office/drawing/2014/main" id="{FF89ABB9-A501-6A78-B137-E605BD0F9099}"/>
              </a:ext>
            </a:extLst>
          </p:cNvPr>
          <p:cNvCxnSpPr>
            <a:cxnSpLocks/>
          </p:cNvCxnSpPr>
          <p:nvPr/>
        </p:nvCxnSpPr>
        <p:spPr>
          <a:xfrm>
            <a:off x="893658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Connecteur droit 945">
            <a:extLst>
              <a:ext uri="{FF2B5EF4-FFF2-40B4-BE49-F238E27FC236}">
                <a16:creationId xmlns:a16="http://schemas.microsoft.com/office/drawing/2014/main" id="{689C5F04-C985-8EA3-F561-D2549B25C717}"/>
              </a:ext>
            </a:extLst>
          </p:cNvPr>
          <p:cNvCxnSpPr>
            <a:cxnSpLocks/>
          </p:cNvCxnSpPr>
          <p:nvPr/>
        </p:nvCxnSpPr>
        <p:spPr>
          <a:xfrm flipH="1">
            <a:off x="8814662" y="631930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droit 464">
            <a:extLst>
              <a:ext uri="{FF2B5EF4-FFF2-40B4-BE49-F238E27FC236}">
                <a16:creationId xmlns:a16="http://schemas.microsoft.com/office/drawing/2014/main" id="{86B45515-A73E-D1E2-F7A0-24CC94A400AE}"/>
              </a:ext>
            </a:extLst>
          </p:cNvPr>
          <p:cNvCxnSpPr>
            <a:cxnSpLocks/>
          </p:cNvCxnSpPr>
          <p:nvPr/>
        </p:nvCxnSpPr>
        <p:spPr>
          <a:xfrm>
            <a:off x="3728808" y="379930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>
            <a:extLst>
              <a:ext uri="{FF2B5EF4-FFF2-40B4-BE49-F238E27FC236}">
                <a16:creationId xmlns:a16="http://schemas.microsoft.com/office/drawing/2014/main" id="{2BE0F4ED-C28E-E167-CF5B-83C5946BBDA5}"/>
              </a:ext>
            </a:extLst>
          </p:cNvPr>
          <p:cNvCxnSpPr>
            <a:cxnSpLocks/>
          </p:cNvCxnSpPr>
          <p:nvPr/>
        </p:nvCxnSpPr>
        <p:spPr>
          <a:xfrm flipH="1">
            <a:off x="3605056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eur droit 482">
            <a:extLst>
              <a:ext uri="{FF2B5EF4-FFF2-40B4-BE49-F238E27FC236}">
                <a16:creationId xmlns:a16="http://schemas.microsoft.com/office/drawing/2014/main" id="{844056AC-C52A-CF03-5AD2-C6282F8FAD68}"/>
              </a:ext>
            </a:extLst>
          </p:cNvPr>
          <p:cNvCxnSpPr>
            <a:cxnSpLocks/>
          </p:cNvCxnSpPr>
          <p:nvPr/>
        </p:nvCxnSpPr>
        <p:spPr>
          <a:xfrm>
            <a:off x="16422348" y="378062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483">
            <a:extLst>
              <a:ext uri="{FF2B5EF4-FFF2-40B4-BE49-F238E27FC236}">
                <a16:creationId xmlns:a16="http://schemas.microsoft.com/office/drawing/2014/main" id="{AD552258-5A53-1DF8-77B3-D67A8F0193E3}"/>
              </a:ext>
            </a:extLst>
          </p:cNvPr>
          <p:cNvCxnSpPr>
            <a:cxnSpLocks/>
          </p:cNvCxnSpPr>
          <p:nvPr/>
        </p:nvCxnSpPr>
        <p:spPr>
          <a:xfrm flipH="1">
            <a:off x="14024268" y="630062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eur droit 491">
            <a:extLst>
              <a:ext uri="{FF2B5EF4-FFF2-40B4-BE49-F238E27FC236}">
                <a16:creationId xmlns:a16="http://schemas.microsoft.com/office/drawing/2014/main" id="{1B0184A9-B0EF-EFC7-F3C5-DF96B8FCD683}"/>
              </a:ext>
            </a:extLst>
          </p:cNvPr>
          <p:cNvCxnSpPr>
            <a:cxnSpLocks/>
          </p:cNvCxnSpPr>
          <p:nvPr/>
        </p:nvCxnSpPr>
        <p:spPr>
          <a:xfrm>
            <a:off x="2158955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onnecteur droit 492">
            <a:extLst>
              <a:ext uri="{FF2B5EF4-FFF2-40B4-BE49-F238E27FC236}">
                <a16:creationId xmlns:a16="http://schemas.microsoft.com/office/drawing/2014/main" id="{777638E3-F7C5-800E-B3A9-13F7CC02F122}"/>
              </a:ext>
            </a:extLst>
          </p:cNvPr>
          <p:cNvCxnSpPr>
            <a:cxnSpLocks/>
          </p:cNvCxnSpPr>
          <p:nvPr/>
        </p:nvCxnSpPr>
        <p:spPr>
          <a:xfrm flipH="1">
            <a:off x="19186894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>
            <a:extLst>
              <a:ext uri="{FF2B5EF4-FFF2-40B4-BE49-F238E27FC236}">
                <a16:creationId xmlns:a16="http://schemas.microsoft.com/office/drawing/2014/main" id="{CDB8CBBD-4DED-9125-3CAF-B0771E587A22}"/>
              </a:ext>
            </a:extLst>
          </p:cNvPr>
          <p:cNvCxnSpPr>
            <a:cxnSpLocks/>
          </p:cNvCxnSpPr>
          <p:nvPr/>
        </p:nvCxnSpPr>
        <p:spPr>
          <a:xfrm>
            <a:off x="8814662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>
            <a:extLst>
              <a:ext uri="{FF2B5EF4-FFF2-40B4-BE49-F238E27FC236}">
                <a16:creationId xmlns:a16="http://schemas.microsoft.com/office/drawing/2014/main" id="{B6B6E512-B497-99EB-7F13-049029A69EA5}"/>
              </a:ext>
            </a:extLst>
          </p:cNvPr>
          <p:cNvCxnSpPr>
            <a:cxnSpLocks/>
          </p:cNvCxnSpPr>
          <p:nvPr/>
        </p:nvCxnSpPr>
        <p:spPr>
          <a:xfrm flipH="1">
            <a:off x="8698550" y="1231854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eur droit 585">
            <a:extLst>
              <a:ext uri="{FF2B5EF4-FFF2-40B4-BE49-F238E27FC236}">
                <a16:creationId xmlns:a16="http://schemas.microsoft.com/office/drawing/2014/main" id="{F08B97CB-D5D6-1E19-B19B-8375682F8D9A}"/>
              </a:ext>
            </a:extLst>
          </p:cNvPr>
          <p:cNvCxnSpPr>
            <a:cxnSpLocks/>
          </p:cNvCxnSpPr>
          <p:nvPr/>
        </p:nvCxnSpPr>
        <p:spPr>
          <a:xfrm>
            <a:off x="3728808" y="9798549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cteur droit 586">
            <a:extLst>
              <a:ext uri="{FF2B5EF4-FFF2-40B4-BE49-F238E27FC236}">
                <a16:creationId xmlns:a16="http://schemas.microsoft.com/office/drawing/2014/main" id="{3E2AFC1E-DFA2-F37E-86B3-3C8F5C726CC1}"/>
              </a:ext>
            </a:extLst>
          </p:cNvPr>
          <p:cNvCxnSpPr>
            <a:cxnSpLocks/>
          </p:cNvCxnSpPr>
          <p:nvPr/>
        </p:nvCxnSpPr>
        <p:spPr>
          <a:xfrm flipH="1">
            <a:off x="3605056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>
            <a:extLst>
              <a:ext uri="{FF2B5EF4-FFF2-40B4-BE49-F238E27FC236}">
                <a16:creationId xmlns:a16="http://schemas.microsoft.com/office/drawing/2014/main" id="{2A3A9D92-F863-D8EC-9E28-BB07BD72B80F}"/>
              </a:ext>
            </a:extLst>
          </p:cNvPr>
          <p:cNvCxnSpPr>
            <a:cxnSpLocks/>
          </p:cNvCxnSpPr>
          <p:nvPr/>
        </p:nvCxnSpPr>
        <p:spPr>
          <a:xfrm>
            <a:off x="16420536" y="9779865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>
            <a:extLst>
              <a:ext uri="{FF2B5EF4-FFF2-40B4-BE49-F238E27FC236}">
                <a16:creationId xmlns:a16="http://schemas.microsoft.com/office/drawing/2014/main" id="{F763BE60-B436-2252-8028-BF13EDC21E36}"/>
              </a:ext>
            </a:extLst>
          </p:cNvPr>
          <p:cNvCxnSpPr>
            <a:cxnSpLocks/>
          </p:cNvCxnSpPr>
          <p:nvPr/>
        </p:nvCxnSpPr>
        <p:spPr>
          <a:xfrm flipH="1">
            <a:off x="14024268" y="12299865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Connecteur droit 592">
            <a:extLst>
              <a:ext uri="{FF2B5EF4-FFF2-40B4-BE49-F238E27FC236}">
                <a16:creationId xmlns:a16="http://schemas.microsoft.com/office/drawing/2014/main" id="{D4EB4F47-0E41-3052-43B2-C1DC5A644D72}"/>
              </a:ext>
            </a:extLst>
          </p:cNvPr>
          <p:cNvCxnSpPr>
            <a:cxnSpLocks/>
          </p:cNvCxnSpPr>
          <p:nvPr/>
        </p:nvCxnSpPr>
        <p:spPr>
          <a:xfrm>
            <a:off x="21528592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>
            <a:extLst>
              <a:ext uri="{FF2B5EF4-FFF2-40B4-BE49-F238E27FC236}">
                <a16:creationId xmlns:a16="http://schemas.microsoft.com/office/drawing/2014/main" id="{85D649C0-4F24-6F27-A7C7-E160F90B4A5F}"/>
              </a:ext>
            </a:extLst>
          </p:cNvPr>
          <p:cNvCxnSpPr>
            <a:cxnSpLocks/>
          </p:cNvCxnSpPr>
          <p:nvPr/>
        </p:nvCxnSpPr>
        <p:spPr>
          <a:xfrm flipH="1">
            <a:off x="19128838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eur droit 595">
            <a:extLst>
              <a:ext uri="{FF2B5EF4-FFF2-40B4-BE49-F238E27FC236}">
                <a16:creationId xmlns:a16="http://schemas.microsoft.com/office/drawing/2014/main" id="{492E46DF-A13E-5632-9CBE-A65E8CEE83AE}"/>
              </a:ext>
            </a:extLst>
          </p:cNvPr>
          <p:cNvCxnSpPr>
            <a:cxnSpLocks/>
          </p:cNvCxnSpPr>
          <p:nvPr/>
        </p:nvCxnSpPr>
        <p:spPr>
          <a:xfrm>
            <a:off x="6014807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>
            <a:extLst>
              <a:ext uri="{FF2B5EF4-FFF2-40B4-BE49-F238E27FC236}">
                <a16:creationId xmlns:a16="http://schemas.microsoft.com/office/drawing/2014/main" id="{D10CFEA5-24E3-44A7-3A6D-69635E330499}"/>
              </a:ext>
            </a:extLst>
          </p:cNvPr>
          <p:cNvCxnSpPr>
            <a:cxnSpLocks/>
          </p:cNvCxnSpPr>
          <p:nvPr/>
        </p:nvCxnSpPr>
        <p:spPr>
          <a:xfrm>
            <a:off x="14146505" y="9828657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>
            <a:extLst>
              <a:ext uri="{FF2B5EF4-FFF2-40B4-BE49-F238E27FC236}">
                <a16:creationId xmlns:a16="http://schemas.microsoft.com/office/drawing/2014/main" id="{B4FAA398-6429-0511-3DA6-E3DD815C8F24}"/>
              </a:ext>
            </a:extLst>
          </p:cNvPr>
          <p:cNvCxnSpPr>
            <a:cxnSpLocks/>
          </p:cNvCxnSpPr>
          <p:nvPr/>
        </p:nvCxnSpPr>
        <p:spPr>
          <a:xfrm flipH="1">
            <a:off x="8698550" y="9828657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>
            <a:extLst>
              <a:ext uri="{FF2B5EF4-FFF2-40B4-BE49-F238E27FC236}">
                <a16:creationId xmlns:a16="http://schemas.microsoft.com/office/drawing/2014/main" id="{D0445370-27C7-5618-92B5-FB8A7E98E4A7}"/>
              </a:ext>
            </a:extLst>
          </p:cNvPr>
          <p:cNvCxnSpPr>
            <a:cxnSpLocks/>
          </p:cNvCxnSpPr>
          <p:nvPr/>
        </p:nvCxnSpPr>
        <p:spPr>
          <a:xfrm flipH="1">
            <a:off x="19128838" y="12318549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A7D4DC5-96FA-A533-07A9-577CED819B0C}"/>
              </a:ext>
            </a:extLst>
          </p:cNvPr>
          <p:cNvCxnSpPr>
            <a:cxnSpLocks/>
          </p:cNvCxnSpPr>
          <p:nvPr/>
        </p:nvCxnSpPr>
        <p:spPr>
          <a:xfrm>
            <a:off x="2960280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278538B-C289-3F77-2EF2-DEED8445A1C4}"/>
              </a:ext>
            </a:extLst>
          </p:cNvPr>
          <p:cNvCxnSpPr>
            <a:cxnSpLocks/>
          </p:cNvCxnSpPr>
          <p:nvPr/>
        </p:nvCxnSpPr>
        <p:spPr>
          <a:xfrm flipH="1">
            <a:off x="29480882" y="6319308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1C354BD-4FA0-E762-C1E4-FEABEADCF38D}"/>
              </a:ext>
            </a:extLst>
          </p:cNvPr>
          <p:cNvCxnSpPr>
            <a:cxnSpLocks/>
          </p:cNvCxnSpPr>
          <p:nvPr/>
        </p:nvCxnSpPr>
        <p:spPr>
          <a:xfrm>
            <a:off x="24395028" y="3799308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0C7863D-23F7-26A9-1B77-920929FE1537}"/>
              </a:ext>
            </a:extLst>
          </p:cNvPr>
          <p:cNvCxnSpPr>
            <a:cxnSpLocks/>
          </p:cNvCxnSpPr>
          <p:nvPr/>
        </p:nvCxnSpPr>
        <p:spPr>
          <a:xfrm flipH="1">
            <a:off x="24271276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0DD295D-24F2-1FEA-310B-B165BC180B66}"/>
              </a:ext>
            </a:extLst>
          </p:cNvPr>
          <p:cNvCxnSpPr>
            <a:cxnSpLocks/>
          </p:cNvCxnSpPr>
          <p:nvPr/>
        </p:nvCxnSpPr>
        <p:spPr>
          <a:xfrm>
            <a:off x="37088568" y="378062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210E7A4-1872-63E1-3C1B-E4A77BB4783B}"/>
              </a:ext>
            </a:extLst>
          </p:cNvPr>
          <p:cNvCxnSpPr>
            <a:cxnSpLocks/>
          </p:cNvCxnSpPr>
          <p:nvPr/>
        </p:nvCxnSpPr>
        <p:spPr>
          <a:xfrm flipH="1">
            <a:off x="34690488" y="630062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F6EF62-9BBD-F386-74D1-0CF64F50A445}"/>
              </a:ext>
            </a:extLst>
          </p:cNvPr>
          <p:cNvCxnSpPr>
            <a:cxnSpLocks/>
          </p:cNvCxnSpPr>
          <p:nvPr/>
        </p:nvCxnSpPr>
        <p:spPr>
          <a:xfrm>
            <a:off x="42255772" y="382941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53FD165-2600-5C98-E1D6-DA015D72C3E0}"/>
              </a:ext>
            </a:extLst>
          </p:cNvPr>
          <p:cNvCxnSpPr>
            <a:cxnSpLocks/>
          </p:cNvCxnSpPr>
          <p:nvPr/>
        </p:nvCxnSpPr>
        <p:spPr>
          <a:xfrm flipH="1">
            <a:off x="39853114" y="382941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90D8A51-803F-CCEF-766D-ADF6A4101CE8}"/>
              </a:ext>
            </a:extLst>
          </p:cNvPr>
          <p:cNvCxnSpPr>
            <a:cxnSpLocks/>
          </p:cNvCxnSpPr>
          <p:nvPr/>
        </p:nvCxnSpPr>
        <p:spPr>
          <a:xfrm>
            <a:off x="29480882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4E92AF8-B7CC-AAD3-9412-D4687973F0E0}"/>
              </a:ext>
            </a:extLst>
          </p:cNvPr>
          <p:cNvCxnSpPr>
            <a:cxnSpLocks/>
          </p:cNvCxnSpPr>
          <p:nvPr/>
        </p:nvCxnSpPr>
        <p:spPr>
          <a:xfrm flipH="1">
            <a:off x="29364770" y="1229862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F5DC447-7BEB-6A10-723B-723605754CC1}"/>
              </a:ext>
            </a:extLst>
          </p:cNvPr>
          <p:cNvCxnSpPr>
            <a:cxnSpLocks/>
          </p:cNvCxnSpPr>
          <p:nvPr/>
        </p:nvCxnSpPr>
        <p:spPr>
          <a:xfrm>
            <a:off x="24395028" y="977862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A6B4CCA-ABAB-0534-C634-1B8B4947FB41}"/>
              </a:ext>
            </a:extLst>
          </p:cNvPr>
          <p:cNvCxnSpPr>
            <a:cxnSpLocks/>
          </p:cNvCxnSpPr>
          <p:nvPr/>
        </p:nvCxnSpPr>
        <p:spPr>
          <a:xfrm flipH="1">
            <a:off x="24271276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E93E211-B0B0-7257-FA54-6E2E218ECF12}"/>
              </a:ext>
            </a:extLst>
          </p:cNvPr>
          <p:cNvCxnSpPr>
            <a:cxnSpLocks/>
          </p:cNvCxnSpPr>
          <p:nvPr/>
        </p:nvCxnSpPr>
        <p:spPr>
          <a:xfrm>
            <a:off x="37086756" y="975994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EF71759-322C-48B3-CC11-FF6D0D7AB52A}"/>
              </a:ext>
            </a:extLst>
          </p:cNvPr>
          <p:cNvCxnSpPr>
            <a:cxnSpLocks/>
          </p:cNvCxnSpPr>
          <p:nvPr/>
        </p:nvCxnSpPr>
        <p:spPr>
          <a:xfrm flipH="1">
            <a:off x="34690488" y="12279942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1BD1970-9DBC-0D64-4CAD-2D5033AF4313}"/>
              </a:ext>
            </a:extLst>
          </p:cNvPr>
          <p:cNvCxnSpPr>
            <a:cxnSpLocks/>
          </p:cNvCxnSpPr>
          <p:nvPr/>
        </p:nvCxnSpPr>
        <p:spPr>
          <a:xfrm>
            <a:off x="42194812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ACF5C30-AC12-99C9-5393-C259CC571511}"/>
              </a:ext>
            </a:extLst>
          </p:cNvPr>
          <p:cNvCxnSpPr>
            <a:cxnSpLocks/>
          </p:cNvCxnSpPr>
          <p:nvPr/>
        </p:nvCxnSpPr>
        <p:spPr>
          <a:xfrm flipH="1">
            <a:off x="39795058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6AD8115-28CE-F728-46A5-9E5A0832229C}"/>
              </a:ext>
            </a:extLst>
          </p:cNvPr>
          <p:cNvCxnSpPr>
            <a:cxnSpLocks/>
          </p:cNvCxnSpPr>
          <p:nvPr/>
        </p:nvCxnSpPr>
        <p:spPr>
          <a:xfrm>
            <a:off x="26681027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C789B56-5A52-FB3B-7FBD-7A1D91E2F175}"/>
              </a:ext>
            </a:extLst>
          </p:cNvPr>
          <p:cNvCxnSpPr>
            <a:cxnSpLocks/>
          </p:cNvCxnSpPr>
          <p:nvPr/>
        </p:nvCxnSpPr>
        <p:spPr>
          <a:xfrm>
            <a:off x="34812725" y="9808734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3EE899B-0754-DFEC-DC37-8B43209129EA}"/>
              </a:ext>
            </a:extLst>
          </p:cNvPr>
          <p:cNvCxnSpPr>
            <a:cxnSpLocks/>
          </p:cNvCxnSpPr>
          <p:nvPr/>
        </p:nvCxnSpPr>
        <p:spPr>
          <a:xfrm flipH="1">
            <a:off x="29364770" y="9808734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>
            <a:extLst>
              <a:ext uri="{FF2B5EF4-FFF2-40B4-BE49-F238E27FC236}">
                <a16:creationId xmlns:a16="http://schemas.microsoft.com/office/drawing/2014/main" id="{5862AC89-154F-6119-1116-AEF555812069}"/>
              </a:ext>
            </a:extLst>
          </p:cNvPr>
          <p:cNvCxnSpPr>
            <a:cxnSpLocks/>
          </p:cNvCxnSpPr>
          <p:nvPr/>
        </p:nvCxnSpPr>
        <p:spPr>
          <a:xfrm flipH="1">
            <a:off x="39795058" y="12298626"/>
            <a:ext cx="252000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Ellipse 898">
            <a:extLst>
              <a:ext uri="{FF2B5EF4-FFF2-40B4-BE49-F238E27FC236}">
                <a16:creationId xmlns:a16="http://schemas.microsoft.com/office/drawing/2014/main" id="{F5FB0737-6287-E5E2-1B3C-F0CA91C64894}"/>
              </a:ext>
            </a:extLst>
          </p:cNvPr>
          <p:cNvSpPr/>
          <p:nvPr/>
        </p:nvSpPr>
        <p:spPr>
          <a:xfrm>
            <a:off x="26257687" y="577930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Ellipse 901">
            <a:extLst>
              <a:ext uri="{FF2B5EF4-FFF2-40B4-BE49-F238E27FC236}">
                <a16:creationId xmlns:a16="http://schemas.microsoft.com/office/drawing/2014/main" id="{D9F9166D-8A85-A80C-FA2E-DDF9CEEBD811}"/>
              </a:ext>
            </a:extLst>
          </p:cNvPr>
          <p:cNvSpPr/>
          <p:nvPr/>
        </p:nvSpPr>
        <p:spPr>
          <a:xfrm>
            <a:off x="31460882" y="3829416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Ellipse 902">
            <a:extLst>
              <a:ext uri="{FF2B5EF4-FFF2-40B4-BE49-F238E27FC236}">
                <a16:creationId xmlns:a16="http://schemas.microsoft.com/office/drawing/2014/main" id="{86087701-3D20-DE89-0A66-AF1D6EB58E56}"/>
              </a:ext>
            </a:extLst>
          </p:cNvPr>
          <p:cNvSpPr/>
          <p:nvPr/>
        </p:nvSpPr>
        <p:spPr>
          <a:xfrm>
            <a:off x="34691941" y="3829416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Ellipse 903">
            <a:extLst>
              <a:ext uri="{FF2B5EF4-FFF2-40B4-BE49-F238E27FC236}">
                <a16:creationId xmlns:a16="http://schemas.microsoft.com/office/drawing/2014/main" id="{E64E6866-308C-8277-EE4B-5EDC5675A354}"/>
              </a:ext>
            </a:extLst>
          </p:cNvPr>
          <p:cNvSpPr/>
          <p:nvPr/>
        </p:nvSpPr>
        <p:spPr>
          <a:xfrm>
            <a:off x="39795058" y="577930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Ellipse 907">
            <a:extLst>
              <a:ext uri="{FF2B5EF4-FFF2-40B4-BE49-F238E27FC236}">
                <a16:creationId xmlns:a16="http://schemas.microsoft.com/office/drawing/2014/main" id="{4D75C6BE-194C-769F-D2EB-6AB1550F3777}"/>
              </a:ext>
            </a:extLst>
          </p:cNvPr>
          <p:cNvSpPr/>
          <p:nvPr/>
        </p:nvSpPr>
        <p:spPr>
          <a:xfrm>
            <a:off x="25261276" y="1081736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Ellipse 908">
            <a:extLst>
              <a:ext uri="{FF2B5EF4-FFF2-40B4-BE49-F238E27FC236}">
                <a16:creationId xmlns:a16="http://schemas.microsoft.com/office/drawing/2014/main" id="{9D155FE4-97AD-8A46-542C-A93A121A60F0}"/>
              </a:ext>
            </a:extLst>
          </p:cNvPr>
          <p:cNvSpPr/>
          <p:nvPr/>
        </p:nvSpPr>
        <p:spPr>
          <a:xfrm>
            <a:off x="30469088" y="1081736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Ellipse 909">
            <a:extLst>
              <a:ext uri="{FF2B5EF4-FFF2-40B4-BE49-F238E27FC236}">
                <a16:creationId xmlns:a16="http://schemas.microsoft.com/office/drawing/2014/main" id="{7016EF20-3DC3-7299-4082-922338669141}"/>
              </a:ext>
            </a:extLst>
          </p:cNvPr>
          <p:cNvSpPr/>
          <p:nvPr/>
        </p:nvSpPr>
        <p:spPr>
          <a:xfrm>
            <a:off x="35676529" y="1076513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Ellipse 913">
            <a:extLst>
              <a:ext uri="{FF2B5EF4-FFF2-40B4-BE49-F238E27FC236}">
                <a16:creationId xmlns:a16="http://schemas.microsoft.com/office/drawing/2014/main" id="{2B2F7D11-50D6-3A9A-12A7-66A78FCE49C1}"/>
              </a:ext>
            </a:extLst>
          </p:cNvPr>
          <p:cNvSpPr/>
          <p:nvPr/>
        </p:nvSpPr>
        <p:spPr>
          <a:xfrm>
            <a:off x="40785054" y="10783680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eur droit 917">
            <a:extLst>
              <a:ext uri="{FF2B5EF4-FFF2-40B4-BE49-F238E27FC236}">
                <a16:creationId xmlns:a16="http://schemas.microsoft.com/office/drawing/2014/main" id="{B3DCF972-A0E7-47E7-5638-1ACF1BA079C1}"/>
              </a:ext>
            </a:extLst>
          </p:cNvPr>
          <p:cNvCxnSpPr>
            <a:cxnSpLocks/>
          </p:cNvCxnSpPr>
          <p:nvPr/>
        </p:nvCxnSpPr>
        <p:spPr>
          <a:xfrm>
            <a:off x="435880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>
            <a:extLst>
              <a:ext uri="{FF2B5EF4-FFF2-40B4-BE49-F238E27FC236}">
                <a16:creationId xmlns:a16="http://schemas.microsoft.com/office/drawing/2014/main" id="{2942C13D-42ED-3600-5978-500D2DFF83EC}"/>
              </a:ext>
            </a:extLst>
          </p:cNvPr>
          <p:cNvCxnSpPr>
            <a:cxnSpLocks/>
          </p:cNvCxnSpPr>
          <p:nvPr/>
        </p:nvCxnSpPr>
        <p:spPr>
          <a:xfrm>
            <a:off x="561880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>
            <a:extLst>
              <a:ext uri="{FF2B5EF4-FFF2-40B4-BE49-F238E27FC236}">
                <a16:creationId xmlns:a16="http://schemas.microsoft.com/office/drawing/2014/main" id="{10173204-0008-DE2B-E7CD-76FE8316AE94}"/>
              </a:ext>
            </a:extLst>
          </p:cNvPr>
          <p:cNvCxnSpPr>
            <a:cxnSpLocks/>
          </p:cNvCxnSpPr>
          <p:nvPr/>
        </p:nvCxnSpPr>
        <p:spPr>
          <a:xfrm flipH="1" flipV="1">
            <a:off x="372880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Connecteur droit 947">
            <a:extLst>
              <a:ext uri="{FF2B5EF4-FFF2-40B4-BE49-F238E27FC236}">
                <a16:creationId xmlns:a16="http://schemas.microsoft.com/office/drawing/2014/main" id="{4A025E7E-E424-C66F-C9A0-C9D97E1D4637}"/>
              </a:ext>
            </a:extLst>
          </p:cNvPr>
          <p:cNvCxnSpPr>
            <a:cxnSpLocks/>
          </p:cNvCxnSpPr>
          <p:nvPr/>
        </p:nvCxnSpPr>
        <p:spPr>
          <a:xfrm flipV="1">
            <a:off x="498880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>
            <a:extLst>
              <a:ext uri="{FF2B5EF4-FFF2-40B4-BE49-F238E27FC236}">
                <a16:creationId xmlns:a16="http://schemas.microsoft.com/office/drawing/2014/main" id="{1E012557-9FB2-7BBB-A96F-CB92859A5303}"/>
              </a:ext>
            </a:extLst>
          </p:cNvPr>
          <p:cNvCxnSpPr>
            <a:cxnSpLocks/>
          </p:cNvCxnSpPr>
          <p:nvPr/>
        </p:nvCxnSpPr>
        <p:spPr>
          <a:xfrm flipH="1">
            <a:off x="372880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>
            <a:extLst>
              <a:ext uri="{FF2B5EF4-FFF2-40B4-BE49-F238E27FC236}">
                <a16:creationId xmlns:a16="http://schemas.microsoft.com/office/drawing/2014/main" id="{EA15D116-9D24-37D3-B52B-275A50049104}"/>
              </a:ext>
            </a:extLst>
          </p:cNvPr>
          <p:cNvCxnSpPr>
            <a:cxnSpLocks/>
          </p:cNvCxnSpPr>
          <p:nvPr/>
        </p:nvCxnSpPr>
        <p:spPr>
          <a:xfrm flipH="1">
            <a:off x="372880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71C59DE2-D25F-2F98-621E-5111087BB0EE}"/>
              </a:ext>
            </a:extLst>
          </p:cNvPr>
          <p:cNvCxnSpPr>
            <a:cxnSpLocks/>
          </p:cNvCxnSpPr>
          <p:nvPr/>
        </p:nvCxnSpPr>
        <p:spPr>
          <a:xfrm flipH="1" flipV="1">
            <a:off x="8814662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7B719E73-4BC4-F51F-B42D-0862C04F6D15}"/>
              </a:ext>
            </a:extLst>
          </p:cNvPr>
          <p:cNvCxnSpPr>
            <a:cxnSpLocks/>
          </p:cNvCxnSpPr>
          <p:nvPr/>
        </p:nvCxnSpPr>
        <p:spPr>
          <a:xfrm flipV="1">
            <a:off x="10074658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>
            <a:extLst>
              <a:ext uri="{FF2B5EF4-FFF2-40B4-BE49-F238E27FC236}">
                <a16:creationId xmlns:a16="http://schemas.microsoft.com/office/drawing/2014/main" id="{7D609838-B5B4-CA74-C73C-CEDB1C6088C4}"/>
              </a:ext>
            </a:extLst>
          </p:cNvPr>
          <p:cNvCxnSpPr>
            <a:cxnSpLocks/>
          </p:cNvCxnSpPr>
          <p:nvPr/>
        </p:nvCxnSpPr>
        <p:spPr>
          <a:xfrm>
            <a:off x="1465426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>
            <a:extLst>
              <a:ext uri="{FF2B5EF4-FFF2-40B4-BE49-F238E27FC236}">
                <a16:creationId xmlns:a16="http://schemas.microsoft.com/office/drawing/2014/main" id="{622D439D-68D4-E620-372B-DA5E58548991}"/>
              </a:ext>
            </a:extLst>
          </p:cNvPr>
          <p:cNvCxnSpPr>
            <a:cxnSpLocks/>
          </p:cNvCxnSpPr>
          <p:nvPr/>
        </p:nvCxnSpPr>
        <p:spPr>
          <a:xfrm>
            <a:off x="1591426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>
            <a:extLst>
              <a:ext uri="{FF2B5EF4-FFF2-40B4-BE49-F238E27FC236}">
                <a16:creationId xmlns:a16="http://schemas.microsoft.com/office/drawing/2014/main" id="{94D558E9-4AF0-396A-C520-ACC3583112DE}"/>
              </a:ext>
            </a:extLst>
          </p:cNvPr>
          <p:cNvCxnSpPr>
            <a:cxnSpLocks/>
          </p:cNvCxnSpPr>
          <p:nvPr/>
        </p:nvCxnSpPr>
        <p:spPr>
          <a:xfrm flipH="1" flipV="1">
            <a:off x="1402426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468">
            <a:extLst>
              <a:ext uri="{FF2B5EF4-FFF2-40B4-BE49-F238E27FC236}">
                <a16:creationId xmlns:a16="http://schemas.microsoft.com/office/drawing/2014/main" id="{B4D71CE4-3325-CA2D-5083-69B678D372D8}"/>
              </a:ext>
            </a:extLst>
          </p:cNvPr>
          <p:cNvCxnSpPr>
            <a:cxnSpLocks/>
          </p:cNvCxnSpPr>
          <p:nvPr/>
        </p:nvCxnSpPr>
        <p:spPr>
          <a:xfrm>
            <a:off x="1975883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>
            <a:extLst>
              <a:ext uri="{FF2B5EF4-FFF2-40B4-BE49-F238E27FC236}">
                <a16:creationId xmlns:a16="http://schemas.microsoft.com/office/drawing/2014/main" id="{BF85E327-F44A-11D0-CC05-A885D64FCA31}"/>
              </a:ext>
            </a:extLst>
          </p:cNvPr>
          <p:cNvCxnSpPr>
            <a:cxnSpLocks/>
          </p:cNvCxnSpPr>
          <p:nvPr/>
        </p:nvCxnSpPr>
        <p:spPr>
          <a:xfrm>
            <a:off x="2101883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>
            <a:extLst>
              <a:ext uri="{FF2B5EF4-FFF2-40B4-BE49-F238E27FC236}">
                <a16:creationId xmlns:a16="http://schemas.microsoft.com/office/drawing/2014/main" id="{0E9E94FD-EE13-C0B3-649B-23D8A699EB85}"/>
              </a:ext>
            </a:extLst>
          </p:cNvPr>
          <p:cNvCxnSpPr>
            <a:cxnSpLocks/>
          </p:cNvCxnSpPr>
          <p:nvPr/>
        </p:nvCxnSpPr>
        <p:spPr>
          <a:xfrm flipH="1" flipV="1">
            <a:off x="1912883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>
            <a:extLst>
              <a:ext uri="{FF2B5EF4-FFF2-40B4-BE49-F238E27FC236}">
                <a16:creationId xmlns:a16="http://schemas.microsoft.com/office/drawing/2014/main" id="{15765005-0157-42FE-0A41-0C81C1906BB6}"/>
              </a:ext>
            </a:extLst>
          </p:cNvPr>
          <p:cNvCxnSpPr>
            <a:cxnSpLocks/>
          </p:cNvCxnSpPr>
          <p:nvPr/>
        </p:nvCxnSpPr>
        <p:spPr>
          <a:xfrm flipV="1">
            <a:off x="2038883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 droit 477">
            <a:extLst>
              <a:ext uri="{FF2B5EF4-FFF2-40B4-BE49-F238E27FC236}">
                <a16:creationId xmlns:a16="http://schemas.microsoft.com/office/drawing/2014/main" id="{B5030D6F-3C1A-B3FB-379C-CAC30A29D91F}"/>
              </a:ext>
            </a:extLst>
          </p:cNvPr>
          <p:cNvCxnSpPr>
            <a:cxnSpLocks/>
          </p:cNvCxnSpPr>
          <p:nvPr/>
        </p:nvCxnSpPr>
        <p:spPr>
          <a:xfrm flipH="1" flipV="1">
            <a:off x="24395028" y="16980336"/>
            <a:ext cx="2519994" cy="27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necteur droit 478">
            <a:extLst>
              <a:ext uri="{FF2B5EF4-FFF2-40B4-BE49-F238E27FC236}">
                <a16:creationId xmlns:a16="http://schemas.microsoft.com/office/drawing/2014/main" id="{4CB71FD8-C35D-3020-E13F-174752AD0BD4}"/>
              </a:ext>
            </a:extLst>
          </p:cNvPr>
          <p:cNvCxnSpPr>
            <a:cxnSpLocks/>
          </p:cNvCxnSpPr>
          <p:nvPr/>
        </p:nvCxnSpPr>
        <p:spPr>
          <a:xfrm flipV="1">
            <a:off x="25655024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eur droit 479">
            <a:extLst>
              <a:ext uri="{FF2B5EF4-FFF2-40B4-BE49-F238E27FC236}">
                <a16:creationId xmlns:a16="http://schemas.microsoft.com/office/drawing/2014/main" id="{09685AEF-3CE5-38FE-AB04-E248D057B918}"/>
              </a:ext>
            </a:extLst>
          </p:cNvPr>
          <p:cNvCxnSpPr>
            <a:cxnSpLocks/>
          </p:cNvCxnSpPr>
          <p:nvPr/>
        </p:nvCxnSpPr>
        <p:spPr>
          <a:xfrm flipH="1">
            <a:off x="2439502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eur droit 480">
            <a:extLst>
              <a:ext uri="{FF2B5EF4-FFF2-40B4-BE49-F238E27FC236}">
                <a16:creationId xmlns:a16="http://schemas.microsoft.com/office/drawing/2014/main" id="{3065DCDC-5495-65C9-568A-02B710ED229E}"/>
              </a:ext>
            </a:extLst>
          </p:cNvPr>
          <p:cNvCxnSpPr>
            <a:cxnSpLocks/>
          </p:cNvCxnSpPr>
          <p:nvPr/>
        </p:nvCxnSpPr>
        <p:spPr>
          <a:xfrm flipH="1">
            <a:off x="2439502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488">
            <a:extLst>
              <a:ext uri="{FF2B5EF4-FFF2-40B4-BE49-F238E27FC236}">
                <a16:creationId xmlns:a16="http://schemas.microsoft.com/office/drawing/2014/main" id="{F2A92301-4747-075E-2308-492714578393}"/>
              </a:ext>
            </a:extLst>
          </p:cNvPr>
          <p:cNvCxnSpPr>
            <a:cxnSpLocks/>
          </p:cNvCxnSpPr>
          <p:nvPr/>
        </p:nvCxnSpPr>
        <p:spPr>
          <a:xfrm flipV="1">
            <a:off x="30740878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eur droit 489">
            <a:extLst>
              <a:ext uri="{FF2B5EF4-FFF2-40B4-BE49-F238E27FC236}">
                <a16:creationId xmlns:a16="http://schemas.microsoft.com/office/drawing/2014/main" id="{DA3EAC64-7C1F-4D1A-2146-3316147828DE}"/>
              </a:ext>
            </a:extLst>
          </p:cNvPr>
          <p:cNvCxnSpPr>
            <a:cxnSpLocks/>
          </p:cNvCxnSpPr>
          <p:nvPr/>
        </p:nvCxnSpPr>
        <p:spPr>
          <a:xfrm flipH="1">
            <a:off x="29480881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cteur droit 490">
            <a:extLst>
              <a:ext uri="{FF2B5EF4-FFF2-40B4-BE49-F238E27FC236}">
                <a16:creationId xmlns:a16="http://schemas.microsoft.com/office/drawing/2014/main" id="{5E477FB8-498B-E13C-6DB7-310E8952A47C}"/>
              </a:ext>
            </a:extLst>
          </p:cNvPr>
          <p:cNvCxnSpPr>
            <a:cxnSpLocks/>
          </p:cNvCxnSpPr>
          <p:nvPr/>
        </p:nvCxnSpPr>
        <p:spPr>
          <a:xfrm flipH="1">
            <a:off x="29480881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494">
            <a:extLst>
              <a:ext uri="{FF2B5EF4-FFF2-40B4-BE49-F238E27FC236}">
                <a16:creationId xmlns:a16="http://schemas.microsoft.com/office/drawing/2014/main" id="{F4AD274E-5A96-2523-5D4F-CD368659ED16}"/>
              </a:ext>
            </a:extLst>
          </p:cNvPr>
          <p:cNvCxnSpPr>
            <a:cxnSpLocks/>
          </p:cNvCxnSpPr>
          <p:nvPr/>
        </p:nvCxnSpPr>
        <p:spPr>
          <a:xfrm>
            <a:off x="3532048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necteur droit 495">
            <a:extLst>
              <a:ext uri="{FF2B5EF4-FFF2-40B4-BE49-F238E27FC236}">
                <a16:creationId xmlns:a16="http://schemas.microsoft.com/office/drawing/2014/main" id="{3614C500-D0BC-D0CE-59A5-0A6673507485}"/>
              </a:ext>
            </a:extLst>
          </p:cNvPr>
          <p:cNvCxnSpPr>
            <a:cxnSpLocks/>
          </p:cNvCxnSpPr>
          <p:nvPr/>
        </p:nvCxnSpPr>
        <p:spPr>
          <a:xfrm>
            <a:off x="3658048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498">
            <a:extLst>
              <a:ext uri="{FF2B5EF4-FFF2-40B4-BE49-F238E27FC236}">
                <a16:creationId xmlns:a16="http://schemas.microsoft.com/office/drawing/2014/main" id="{9BF6B67C-BAD0-C3D1-7455-908D51FA5574}"/>
              </a:ext>
            </a:extLst>
          </p:cNvPr>
          <p:cNvCxnSpPr>
            <a:cxnSpLocks/>
          </p:cNvCxnSpPr>
          <p:nvPr/>
        </p:nvCxnSpPr>
        <p:spPr>
          <a:xfrm flipH="1">
            <a:off x="3469048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>
            <a:extLst>
              <a:ext uri="{FF2B5EF4-FFF2-40B4-BE49-F238E27FC236}">
                <a16:creationId xmlns:a16="http://schemas.microsoft.com/office/drawing/2014/main" id="{8908CCE3-71F4-167F-C474-A50D495F4A3D}"/>
              </a:ext>
            </a:extLst>
          </p:cNvPr>
          <p:cNvCxnSpPr>
            <a:cxnSpLocks/>
          </p:cNvCxnSpPr>
          <p:nvPr/>
        </p:nvCxnSpPr>
        <p:spPr>
          <a:xfrm flipH="1">
            <a:off x="3469048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eur droit 503">
            <a:extLst>
              <a:ext uri="{FF2B5EF4-FFF2-40B4-BE49-F238E27FC236}">
                <a16:creationId xmlns:a16="http://schemas.microsoft.com/office/drawing/2014/main" id="{F9F95874-686E-248C-43E7-B19F349BAFFB}"/>
              </a:ext>
            </a:extLst>
          </p:cNvPr>
          <p:cNvCxnSpPr>
            <a:cxnSpLocks/>
          </p:cNvCxnSpPr>
          <p:nvPr/>
        </p:nvCxnSpPr>
        <p:spPr>
          <a:xfrm>
            <a:off x="40425057" y="15720336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necteur droit 504">
            <a:extLst>
              <a:ext uri="{FF2B5EF4-FFF2-40B4-BE49-F238E27FC236}">
                <a16:creationId xmlns:a16="http://schemas.microsoft.com/office/drawing/2014/main" id="{D2CB634E-3272-7256-2812-6CC0DFB10439}"/>
              </a:ext>
            </a:extLst>
          </p:cNvPr>
          <p:cNvCxnSpPr>
            <a:cxnSpLocks/>
          </p:cNvCxnSpPr>
          <p:nvPr/>
        </p:nvCxnSpPr>
        <p:spPr>
          <a:xfrm>
            <a:off x="41685054" y="15720612"/>
            <a:ext cx="0" cy="25200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>
            <a:extLst>
              <a:ext uri="{FF2B5EF4-FFF2-40B4-BE49-F238E27FC236}">
                <a16:creationId xmlns:a16="http://schemas.microsoft.com/office/drawing/2014/main" id="{809F6C1A-1112-26EF-15DF-B783CB01313A}"/>
              </a:ext>
            </a:extLst>
          </p:cNvPr>
          <p:cNvCxnSpPr>
            <a:cxnSpLocks/>
          </p:cNvCxnSpPr>
          <p:nvPr/>
        </p:nvCxnSpPr>
        <p:spPr>
          <a:xfrm flipH="1">
            <a:off x="39795057" y="16350060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eur droit 509">
            <a:extLst>
              <a:ext uri="{FF2B5EF4-FFF2-40B4-BE49-F238E27FC236}">
                <a16:creationId xmlns:a16="http://schemas.microsoft.com/office/drawing/2014/main" id="{B15C5415-7386-F18C-6C1D-54B3427337D6}"/>
              </a:ext>
            </a:extLst>
          </p:cNvPr>
          <p:cNvCxnSpPr>
            <a:cxnSpLocks/>
          </p:cNvCxnSpPr>
          <p:nvPr/>
        </p:nvCxnSpPr>
        <p:spPr>
          <a:xfrm flipH="1">
            <a:off x="39795057" y="17610336"/>
            <a:ext cx="251999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Ellipse 522">
            <a:extLst>
              <a:ext uri="{FF2B5EF4-FFF2-40B4-BE49-F238E27FC236}">
                <a16:creationId xmlns:a16="http://schemas.microsoft.com/office/drawing/2014/main" id="{DED6F9B2-6555-65F8-A38C-5F5074789DFB}"/>
              </a:ext>
            </a:extLst>
          </p:cNvPr>
          <p:cNvSpPr/>
          <p:nvPr/>
        </p:nvSpPr>
        <p:spPr>
          <a:xfrm>
            <a:off x="40782595" y="16714128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084A12E5-E17F-4E59-123E-C4B38FFB404C}"/>
              </a:ext>
            </a:extLst>
          </p:cNvPr>
          <p:cNvGrpSpPr/>
          <p:nvPr/>
        </p:nvGrpSpPr>
        <p:grpSpPr>
          <a:xfrm>
            <a:off x="9013639" y="21892415"/>
            <a:ext cx="2373475" cy="2473922"/>
            <a:chOff x="9013639" y="21892415"/>
            <a:chExt cx="2373475" cy="2473922"/>
          </a:xfrm>
          <a:noFill/>
        </p:grpSpPr>
        <p:sp>
          <p:nvSpPr>
            <p:cNvPr id="1015" name="Arc plein 1014">
              <a:extLst>
                <a:ext uri="{FF2B5EF4-FFF2-40B4-BE49-F238E27FC236}">
                  <a16:creationId xmlns:a16="http://schemas.microsoft.com/office/drawing/2014/main" id="{427B8CE5-462C-F311-D9C8-847AA36F36DF}"/>
                </a:ext>
              </a:extLst>
            </p:cNvPr>
            <p:cNvSpPr/>
            <p:nvPr/>
          </p:nvSpPr>
          <p:spPr>
            <a:xfrm rot="5400000">
              <a:off x="9064559" y="22040631"/>
              <a:ext cx="2468574" cy="2176537"/>
            </a:xfrm>
            <a:prstGeom prst="blockArc">
              <a:avLst>
                <a:gd name="adj1" fmla="val 10800000"/>
                <a:gd name="adj2" fmla="val 21567458"/>
                <a:gd name="adj3" fmla="val 0"/>
              </a:avLst>
            </a:prstGeom>
            <a:grp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6FF3B94F-31EE-7AA0-C040-8293339C3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4366336"/>
              <a:ext cx="1213733" cy="1"/>
            </a:xfrm>
            <a:prstGeom prst="line">
              <a:avLst/>
            </a:prstGeom>
            <a:grpFill/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Connecteur droit 1016">
              <a:extLst>
                <a:ext uri="{FF2B5EF4-FFF2-40B4-BE49-F238E27FC236}">
                  <a16:creationId xmlns:a16="http://schemas.microsoft.com/office/drawing/2014/main" id="{96C3C955-108C-3623-6BAD-7A22F3930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1892415"/>
              <a:ext cx="1213733" cy="1"/>
            </a:xfrm>
            <a:prstGeom prst="line">
              <a:avLst/>
            </a:prstGeom>
            <a:grpFill/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2" name="Arc plein 1021">
            <a:extLst>
              <a:ext uri="{FF2B5EF4-FFF2-40B4-BE49-F238E27FC236}">
                <a16:creationId xmlns:a16="http://schemas.microsoft.com/office/drawing/2014/main" id="{ECA11CA1-08B8-363A-92DF-1860E6A4E25C}"/>
              </a:ext>
            </a:extLst>
          </p:cNvPr>
          <p:cNvSpPr/>
          <p:nvPr/>
        </p:nvSpPr>
        <p:spPr>
          <a:xfrm>
            <a:off x="14088459" y="21953314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3" name="Connecteur droit 1022">
            <a:extLst>
              <a:ext uri="{FF2B5EF4-FFF2-40B4-BE49-F238E27FC236}">
                <a16:creationId xmlns:a16="http://schemas.microsoft.com/office/drawing/2014/main" id="{0782CAED-788F-05DA-A593-8F574AD287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50167" y="23748533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786AC8D2-5995-C4AB-40D5-07DDAB9078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483788" y="23767853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Arc plein 1027">
            <a:extLst>
              <a:ext uri="{FF2B5EF4-FFF2-40B4-BE49-F238E27FC236}">
                <a16:creationId xmlns:a16="http://schemas.microsoft.com/office/drawing/2014/main" id="{C0E36429-6595-F644-28C6-F48F901F3636}"/>
              </a:ext>
            </a:extLst>
          </p:cNvPr>
          <p:cNvSpPr/>
          <p:nvPr/>
        </p:nvSpPr>
        <p:spPr>
          <a:xfrm>
            <a:off x="3805683" y="21790799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43B0B6D5-8CE7-2B8C-923A-7A100E3BDB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68160" y="23557408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1029">
            <a:extLst>
              <a:ext uri="{FF2B5EF4-FFF2-40B4-BE49-F238E27FC236}">
                <a16:creationId xmlns:a16="http://schemas.microsoft.com/office/drawing/2014/main" id="{887ECFF6-C9E8-3321-0CCD-CC89777DA7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99881" y="23554705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Arc plein 1030">
            <a:extLst>
              <a:ext uri="{FF2B5EF4-FFF2-40B4-BE49-F238E27FC236}">
                <a16:creationId xmlns:a16="http://schemas.microsoft.com/office/drawing/2014/main" id="{177C978C-B0DD-BE11-4693-0522E160B00E}"/>
              </a:ext>
            </a:extLst>
          </p:cNvPr>
          <p:cNvSpPr/>
          <p:nvPr/>
        </p:nvSpPr>
        <p:spPr>
          <a:xfrm rot="10800000">
            <a:off x="19282157" y="22150803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2" name="Connecteur droit 1031">
            <a:extLst>
              <a:ext uri="{FF2B5EF4-FFF2-40B4-BE49-F238E27FC236}">
                <a16:creationId xmlns:a16="http://schemas.microsoft.com/office/drawing/2014/main" id="{342ECEE0-0DC3-2997-6D39-A039B32A26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144101" y="22536944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>
            <a:extLst>
              <a:ext uri="{FF2B5EF4-FFF2-40B4-BE49-F238E27FC236}">
                <a16:creationId xmlns:a16="http://schemas.microsoft.com/office/drawing/2014/main" id="{5DC79B70-A603-385A-EFC6-342970E40E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73441" y="22534241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7E390C86-71BE-7D70-6A7E-70E011F3FBBF}"/>
              </a:ext>
            </a:extLst>
          </p:cNvPr>
          <p:cNvGrpSpPr/>
          <p:nvPr/>
        </p:nvGrpSpPr>
        <p:grpSpPr>
          <a:xfrm>
            <a:off x="29681524" y="21867748"/>
            <a:ext cx="2373475" cy="2473922"/>
            <a:chOff x="9013639" y="21892415"/>
            <a:chExt cx="2373475" cy="2473922"/>
          </a:xfrm>
          <a:noFill/>
        </p:grpSpPr>
        <p:sp>
          <p:nvSpPr>
            <p:cNvPr id="1040" name="Arc plein 1039">
              <a:extLst>
                <a:ext uri="{FF2B5EF4-FFF2-40B4-BE49-F238E27FC236}">
                  <a16:creationId xmlns:a16="http://schemas.microsoft.com/office/drawing/2014/main" id="{F6842A27-E053-FD4B-E5AE-8CF4BC22C8F5}"/>
                </a:ext>
              </a:extLst>
            </p:cNvPr>
            <p:cNvSpPr/>
            <p:nvPr/>
          </p:nvSpPr>
          <p:spPr>
            <a:xfrm rot="5400000">
              <a:off x="9064559" y="22040631"/>
              <a:ext cx="2468574" cy="2176537"/>
            </a:xfrm>
            <a:prstGeom prst="blockArc">
              <a:avLst>
                <a:gd name="adj1" fmla="val 10800000"/>
                <a:gd name="adj2" fmla="val 21567458"/>
                <a:gd name="adj3" fmla="val 0"/>
              </a:avLst>
            </a:prstGeom>
            <a:grp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41" name="Connecteur droit 1040">
              <a:extLst>
                <a:ext uri="{FF2B5EF4-FFF2-40B4-BE49-F238E27FC236}">
                  <a16:creationId xmlns:a16="http://schemas.microsoft.com/office/drawing/2014/main" id="{A2074B1F-88A0-01A9-269E-B5380887B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4366336"/>
              <a:ext cx="1213733" cy="1"/>
            </a:xfrm>
            <a:prstGeom prst="line">
              <a:avLst/>
            </a:prstGeom>
            <a:grpFill/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Connecteur droit 1041">
              <a:extLst>
                <a:ext uri="{FF2B5EF4-FFF2-40B4-BE49-F238E27FC236}">
                  <a16:creationId xmlns:a16="http://schemas.microsoft.com/office/drawing/2014/main" id="{5AA6AEAC-64BF-F6F4-ABAD-E3A232916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3639" y="21892415"/>
              <a:ext cx="1213733" cy="1"/>
            </a:xfrm>
            <a:prstGeom prst="line">
              <a:avLst/>
            </a:prstGeom>
            <a:grpFill/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Arc plein 1042">
            <a:extLst>
              <a:ext uri="{FF2B5EF4-FFF2-40B4-BE49-F238E27FC236}">
                <a16:creationId xmlns:a16="http://schemas.microsoft.com/office/drawing/2014/main" id="{65DA386B-AC2A-6CDC-814B-AA47E47E3F9D}"/>
              </a:ext>
            </a:extLst>
          </p:cNvPr>
          <p:cNvSpPr/>
          <p:nvPr/>
        </p:nvSpPr>
        <p:spPr>
          <a:xfrm>
            <a:off x="34756344" y="21928647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6DA116B7-D27A-E561-5994-58E56D1E8F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618052" y="23723866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eur droit 1044">
            <a:extLst>
              <a:ext uri="{FF2B5EF4-FFF2-40B4-BE49-F238E27FC236}">
                <a16:creationId xmlns:a16="http://schemas.microsoft.com/office/drawing/2014/main" id="{A17E87BD-8F2D-3ADC-3160-7333DEF941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151673" y="23743186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Arc plein 1045">
            <a:extLst>
              <a:ext uri="{FF2B5EF4-FFF2-40B4-BE49-F238E27FC236}">
                <a16:creationId xmlns:a16="http://schemas.microsoft.com/office/drawing/2014/main" id="{537851E4-A63C-8CBF-0BA2-A3A1AE79E06C}"/>
              </a:ext>
            </a:extLst>
          </p:cNvPr>
          <p:cNvSpPr/>
          <p:nvPr/>
        </p:nvSpPr>
        <p:spPr>
          <a:xfrm>
            <a:off x="24473568" y="21766132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55ECA87D-6F7C-6F71-7AD7-474B7C1373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336045" y="23532741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056CFB2F-8BF7-5BAA-7BEB-4A0A2ED5D0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67766" y="23530038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Arc plein 1048">
            <a:extLst>
              <a:ext uri="{FF2B5EF4-FFF2-40B4-BE49-F238E27FC236}">
                <a16:creationId xmlns:a16="http://schemas.microsoft.com/office/drawing/2014/main" id="{1B3F00BD-1C2E-4316-3B33-6226D6CA0EDA}"/>
              </a:ext>
            </a:extLst>
          </p:cNvPr>
          <p:cNvSpPr/>
          <p:nvPr/>
        </p:nvSpPr>
        <p:spPr>
          <a:xfrm rot="10800000">
            <a:off x="39950042" y="22126136"/>
            <a:ext cx="2468574" cy="2176537"/>
          </a:xfrm>
          <a:prstGeom prst="blockArc">
            <a:avLst>
              <a:gd name="adj1" fmla="val 10800000"/>
              <a:gd name="adj2" fmla="val 21567458"/>
              <a:gd name="adj3" fmla="val 0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AD52417A-54D1-C18B-0B02-ED7D654AE3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811986" y="22512277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92EB636E-4989-0162-43DC-2817171FBE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41326" y="22509574"/>
            <a:ext cx="1213733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Ellipse 1051">
            <a:extLst>
              <a:ext uri="{FF2B5EF4-FFF2-40B4-BE49-F238E27FC236}">
                <a16:creationId xmlns:a16="http://schemas.microsoft.com/office/drawing/2014/main" id="{DBC05CF9-A04A-B0F2-0E73-5805F899E463}"/>
              </a:ext>
            </a:extLst>
          </p:cNvPr>
          <p:cNvSpPr/>
          <p:nvPr/>
        </p:nvSpPr>
        <p:spPr>
          <a:xfrm>
            <a:off x="25437819" y="22858535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Ellipse 1052">
            <a:extLst>
              <a:ext uri="{FF2B5EF4-FFF2-40B4-BE49-F238E27FC236}">
                <a16:creationId xmlns:a16="http://schemas.microsoft.com/office/drawing/2014/main" id="{EF6A4B82-B168-2C1A-BA87-950FB6AD1979}"/>
              </a:ext>
            </a:extLst>
          </p:cNvPr>
          <p:cNvSpPr/>
          <p:nvPr/>
        </p:nvSpPr>
        <p:spPr>
          <a:xfrm>
            <a:off x="30424882" y="22834709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Ellipse 1053">
            <a:extLst>
              <a:ext uri="{FF2B5EF4-FFF2-40B4-BE49-F238E27FC236}">
                <a16:creationId xmlns:a16="http://schemas.microsoft.com/office/drawing/2014/main" id="{3804B433-058C-6382-E9E2-D5FD69A32D8E}"/>
              </a:ext>
            </a:extLst>
          </p:cNvPr>
          <p:cNvSpPr/>
          <p:nvPr/>
        </p:nvSpPr>
        <p:spPr>
          <a:xfrm>
            <a:off x="35719589" y="23014705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Ellipse 1054">
            <a:extLst>
              <a:ext uri="{FF2B5EF4-FFF2-40B4-BE49-F238E27FC236}">
                <a16:creationId xmlns:a16="http://schemas.microsoft.com/office/drawing/2014/main" id="{7965D905-7CD2-4CAE-ED22-ABFAD6FCC14E}"/>
              </a:ext>
            </a:extLst>
          </p:cNvPr>
          <p:cNvSpPr/>
          <p:nvPr/>
        </p:nvSpPr>
        <p:spPr>
          <a:xfrm>
            <a:off x="40914329" y="2267440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3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667</TotalTime>
  <Words>0</Words>
  <Application>Microsoft Office PowerPoint</Application>
  <PresentationFormat>Personnalisé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ISAE-SupAero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CHENOT</dc:creator>
  <cp:lastModifiedBy>Quentin CHENOT</cp:lastModifiedBy>
  <cp:revision>46</cp:revision>
  <dcterms:created xsi:type="dcterms:W3CDTF">2024-07-16T07:49:25Z</dcterms:created>
  <dcterms:modified xsi:type="dcterms:W3CDTF">2024-07-18T12:38:42Z</dcterms:modified>
</cp:coreProperties>
</file>