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86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F13F-29C5-4D87-83B7-FF65F809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4309C-2CD4-49CA-9CF8-408ECC30B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A0C4-BE44-4BAA-B2A5-A48DC810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8816-637F-418B-9B5B-4703B6BF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DFD8-A51D-4122-91BD-CC71C994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28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78A4-6F93-4ABC-9738-DD9B4636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8AC5-7D63-4D9A-B66B-E43B93C2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4CB9-0E71-4EAE-A81C-18C930ED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F6AB-F696-46C0-BE85-26E0690A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2349-DB36-458E-8116-6E84E71F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57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8D054-94A6-4B72-BDC1-CBBE06C1F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96185-B23B-4F43-AC59-7134710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2E65-B15D-482A-A639-7EF9B2B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3FC8-4A12-454E-9738-937217B9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2539-845C-4B33-BB01-69104E67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7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26AF-AC7E-4A87-A7B8-BAD8BF0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5C85-C469-4515-975F-09520611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CAE3-1FD7-4CFA-954D-8AC291AB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5BE4-5C44-4B46-8D14-0AF8CDE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5EB5-A8A5-403C-A4D6-45E41F6D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863B-7525-47DD-83A4-A8161960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C7C7-8790-4056-A910-DDAAC458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8016-D542-4247-85C8-B763D76C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347C-3F14-462B-B630-5CDBB8FA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BF26-5ECB-469B-98B0-8E2F495F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1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5E7C-EAD1-4E6B-B321-599F9382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B8AE-DBCE-4D44-85C1-076AD839A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E07B1-B0E7-4813-BB01-25F804F32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1618-C39D-4C8A-8B38-DE27D793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6029B-35F1-400B-ACFD-3A79ECCA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50F06-68BB-4E1F-A226-5E71DE66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9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0E71-0538-49D0-B3C8-B9A39459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8656-0A9A-40C9-8855-6C8F348D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3B67F-A8E1-48F4-A054-DFF71778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06541-07F7-4C76-9784-FFBA891E4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649C2-C59B-4B13-B149-410F46210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C44D-257E-45D7-8373-465B7B7A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F54B-B100-4EA9-A4E6-11C17EA3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DC412-1512-46E6-8105-B51132D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50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9275-53E9-48C8-A844-984B82F5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63358-D9CD-4049-9A98-D88DAD90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11036-6620-41CE-B6C3-FBA570E3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BAC02-8D41-4EE1-9CE5-209B18BB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20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EF6D7-FFA5-41B0-A10B-BF942009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00E89-6510-4736-83E3-B92248B8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A50A2-E1C5-483E-99EB-FE4C1426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5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59B-ECB8-4FAC-B0A0-8D2F579A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31A7-4B06-4802-A675-31C7ABB2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A463C-D7B7-45D6-B5DF-B0ED0E5B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7CCC-98BF-4B50-842C-A99622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8128C-0720-4B55-A8A9-B5A378ED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989B-F7E2-4B90-A0E3-494A0FD5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15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4629-8753-41A5-8630-EE21BB36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CA9D3-16E4-4120-A6CB-C5321F621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0F2B7-39CB-4C31-8EFE-ACF533871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7F959-17C1-4F5A-A663-A0C4EC70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5242-5C26-4F2E-A573-C17E9D61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3A26-EBCA-46BA-87DC-02FB75E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88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EA88F-CFA0-4BDB-BB77-C760AF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7B8B5-1766-4B64-A8E5-409AB94C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73FF-DE9D-4AD6-A642-39E63E8E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57B5-1A27-4DBD-9B94-E99509B2CCDA}" type="datetimeFigureOut">
              <a:rPr lang="nl-NL" smtClean="0"/>
              <a:t>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2DA6-D269-4372-8052-7F3693E06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0F0D-1EE3-4065-98E1-1FF72C75B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A176-8296-4895-A6ED-CAAE816AC1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1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2204-1AD1-4578-8D75-3EEFF5E84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nl-NL" sz="5400" dirty="0"/>
              <a:t>Zelfgemaakte biosensor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6E805-5A1D-41F8-995E-2CE18D74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nl-NL" sz="2000"/>
              <a:t>Team 9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 descr="Printplaat">
            <a:extLst>
              <a:ext uri="{FF2B5EF4-FFF2-40B4-BE49-F238E27FC236}">
                <a16:creationId xmlns:a16="http://schemas.microsoft.com/office/drawing/2014/main" id="{CEEF542B-A1D1-4720-A26D-B2F34E982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3" r="387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52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34E04-5405-43AC-BF05-7C778A20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nl-NL" dirty="0"/>
              <a:t>Inhoud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EB02-6BA9-4425-BF1A-F72E9B9C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nl-NL" sz="2400"/>
              <a:t>Eisen</a:t>
            </a:r>
          </a:p>
          <a:p>
            <a:r>
              <a:rPr lang="nl-NL" sz="2400"/>
              <a:t>Houdt een zelfgemaakte biosensor zich aan deze eisen?</a:t>
            </a:r>
          </a:p>
          <a:p>
            <a:r>
              <a:rPr lang="nl-NL" sz="2400"/>
              <a:t>Data &amp; privacy risico’s met de Raspberry Pi</a:t>
            </a:r>
          </a:p>
          <a:p>
            <a:r>
              <a:rPr lang="nl-NL" sz="2400"/>
              <a:t>Is het bouwen van een sensor zonder medische kennis wenselijk?</a:t>
            </a:r>
          </a:p>
          <a:p>
            <a:r>
              <a:rPr lang="nl-NL" sz="2400"/>
              <a:t>Voor of tegen</a:t>
            </a:r>
          </a:p>
          <a:p>
            <a:r>
              <a:rPr lang="nl-NL" sz="2400"/>
              <a:t>Utilistisch of niet?</a:t>
            </a:r>
          </a:p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09586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FED6-3ADE-4923-9E57-54641097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nl-NL" sz="5400"/>
              <a:t>Eisen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6474-20AF-45CF-8287-69B88B71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nl-NL" sz="2200"/>
              <a:t>Voldoen aan eisen Notified Bodies</a:t>
            </a:r>
          </a:p>
          <a:p>
            <a:r>
              <a:rPr lang="nl-NL" sz="2200"/>
              <a:t>Klinische evaluatie</a:t>
            </a:r>
          </a:p>
          <a:p>
            <a:r>
              <a:rPr lang="nl-NL" sz="2200"/>
              <a:t>Gekwalificeerde en onafhankelijke personeel</a:t>
            </a:r>
          </a:p>
          <a:p>
            <a:r>
              <a:rPr lang="nl-NL" sz="2200"/>
              <a:t>Beoordelingen </a:t>
            </a:r>
          </a:p>
          <a:p>
            <a:r>
              <a:rPr lang="nl-NL" sz="2200"/>
              <a:t>Mogelijk extra controles</a:t>
            </a:r>
          </a:p>
          <a:p>
            <a:r>
              <a:rPr lang="nl-NL" sz="2200"/>
              <a:t>Verantwoordelijkheid voor kwaliteit bij fabrikant</a:t>
            </a:r>
          </a:p>
        </p:txBody>
      </p:sp>
    </p:spTree>
    <p:extLst>
      <p:ext uri="{BB962C8B-B14F-4D97-AF65-F5344CB8AC3E}">
        <p14:creationId xmlns:p14="http://schemas.microsoft.com/office/powerpoint/2010/main" val="149132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8194-DA1D-4D43-8DF9-66146B80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nl-NL" sz="4800"/>
              <a:t>Houdt een zelfgemaakte biosensor zich aan deze eisen?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E5FB9C-58D7-4E9B-87D6-EDF1AB74B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nl-NL" sz="2200"/>
              <a:t>Nee</a:t>
            </a:r>
          </a:p>
          <a:p>
            <a:r>
              <a:rPr lang="nl-NL" sz="2200"/>
              <a:t>Mogelijk wel eisen Notified Bodies</a:t>
            </a:r>
          </a:p>
          <a:p>
            <a:r>
              <a:rPr lang="nl-NL" sz="2200"/>
              <a:t>Geen klinische evaluaties</a:t>
            </a:r>
          </a:p>
          <a:p>
            <a:r>
              <a:rPr lang="nl-NL" sz="2200"/>
              <a:t>Geen personeel voor beoordelingen</a:t>
            </a:r>
          </a:p>
          <a:p>
            <a:r>
              <a:rPr lang="nl-NL" sz="2200"/>
              <a:t>Geen fabrikant</a:t>
            </a:r>
          </a:p>
        </p:txBody>
      </p:sp>
    </p:spTree>
    <p:extLst>
      <p:ext uri="{BB962C8B-B14F-4D97-AF65-F5344CB8AC3E}">
        <p14:creationId xmlns:p14="http://schemas.microsoft.com/office/powerpoint/2010/main" val="192737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E41FC-54A9-476C-A0B7-D1FF14D4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nl-NL" dirty="0"/>
              <a:t>Data &amp; privacy risico’s met de </a:t>
            </a:r>
            <a:r>
              <a:rPr lang="nl-NL" dirty="0" err="1"/>
              <a:t>Raspberry</a:t>
            </a:r>
            <a:r>
              <a:rPr lang="nl-NL" dirty="0"/>
              <a:t>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E118-D5D7-4E37-BF1D-429BEE37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nl-NL" sz="2100"/>
              <a:t>Aanval via bluetooth of wifi</a:t>
            </a:r>
          </a:p>
          <a:p>
            <a:r>
              <a:rPr lang="nl-NL" sz="2100"/>
              <a:t>Usb verbinding</a:t>
            </a:r>
          </a:p>
          <a:p>
            <a:r>
              <a:rPr lang="nl-NL" sz="2100"/>
              <a:t>Gebruikers en wachtwoorden</a:t>
            </a:r>
          </a:p>
          <a:p>
            <a:r>
              <a:rPr lang="nl-NL" sz="2100"/>
              <a:t>SD kaart stelen</a:t>
            </a:r>
          </a:p>
          <a:p>
            <a:endParaRPr lang="nl-NL" sz="2100"/>
          </a:p>
        </p:txBody>
      </p:sp>
    </p:spTree>
    <p:extLst>
      <p:ext uri="{BB962C8B-B14F-4D97-AF65-F5344CB8AC3E}">
        <p14:creationId xmlns:p14="http://schemas.microsoft.com/office/powerpoint/2010/main" val="3655950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FD78-A804-4F27-AA20-A42CA3AA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nl-NL" sz="5000"/>
              <a:t>Is het bouwen van een sensor zonder medische kennis wenselijk?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B54B-5D03-4DC0-8442-ADD29F57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nl-NL" sz="2200"/>
              <a:t>Veel veiligheidsrisico's</a:t>
            </a:r>
          </a:p>
          <a:p>
            <a:r>
              <a:rPr lang="nl-NL" sz="2200"/>
              <a:t>Niet voor medisch gebruik</a:t>
            </a:r>
          </a:p>
        </p:txBody>
      </p:sp>
    </p:spTree>
    <p:extLst>
      <p:ext uri="{BB962C8B-B14F-4D97-AF65-F5344CB8AC3E}">
        <p14:creationId xmlns:p14="http://schemas.microsoft.com/office/powerpoint/2010/main" val="50114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2A7C2-1CA0-4210-B041-EC937D4A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nl-NL" sz="5400"/>
              <a:t>Voor of tegen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60CC-6D3A-4AF4-963F-9F049870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nl-NL" sz="2200"/>
              <a:t>Tegen</a:t>
            </a:r>
          </a:p>
          <a:p>
            <a:r>
              <a:rPr lang="nl-NL" sz="2200"/>
              <a:t>Niet accuraat</a:t>
            </a:r>
          </a:p>
          <a:p>
            <a:r>
              <a:rPr lang="nl-NL" sz="2200"/>
              <a:t>Niet betrouwbaar</a:t>
            </a:r>
          </a:p>
          <a:p>
            <a:r>
              <a:rPr lang="nl-NL" sz="2200"/>
              <a:t>Geen beoordelingen</a:t>
            </a:r>
          </a:p>
          <a:p>
            <a:r>
              <a:rPr lang="nl-NL" sz="2200"/>
              <a:t>Geen kwaliteitshandhaving</a:t>
            </a:r>
          </a:p>
        </p:txBody>
      </p:sp>
    </p:spTree>
    <p:extLst>
      <p:ext uri="{BB962C8B-B14F-4D97-AF65-F5344CB8AC3E}">
        <p14:creationId xmlns:p14="http://schemas.microsoft.com/office/powerpoint/2010/main" val="126673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855AF-DD85-42CB-85BC-2537A81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nl-NL" dirty="0"/>
              <a:t>Utilistisch of niet?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A181-BC92-485C-9F51-5E10B4D4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nl-NL" sz="2100"/>
              <a:t>Ja</a:t>
            </a:r>
          </a:p>
          <a:p>
            <a:r>
              <a:rPr lang="nl-NL" sz="2100"/>
              <a:t>Veiligheid en privacy in het belang van de meerderheid</a:t>
            </a:r>
          </a:p>
        </p:txBody>
      </p:sp>
    </p:spTree>
    <p:extLst>
      <p:ext uri="{BB962C8B-B14F-4D97-AF65-F5344CB8AC3E}">
        <p14:creationId xmlns:p14="http://schemas.microsoft.com/office/powerpoint/2010/main" val="254983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Zelfgemaakte biosensor</vt:lpstr>
      <vt:lpstr>Inhoud</vt:lpstr>
      <vt:lpstr>Eisen</vt:lpstr>
      <vt:lpstr>Houdt een zelfgemaakte biosensor zich aan deze eisen?</vt:lpstr>
      <vt:lpstr>Data &amp; privacy risico’s met de Raspberry Pi</vt:lpstr>
      <vt:lpstr>Is het bouwen van een sensor zonder medische kennis wenselijk?</vt:lpstr>
      <vt:lpstr>Voor of tegen</vt:lpstr>
      <vt:lpstr>Utilistisch of niet?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Zelfgemaakte biosensor</dc:title>
  <dc:creator>chen pei hu</dc:creator>
  <cp:lastModifiedBy>chen pei hu</cp:lastModifiedBy>
  <cp:revision>1</cp:revision>
  <dcterms:created xsi:type="dcterms:W3CDTF">2021-11-04T09:54:15Z</dcterms:created>
  <dcterms:modified xsi:type="dcterms:W3CDTF">2021-11-04T10:16:20Z</dcterms:modified>
</cp:coreProperties>
</file>