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F7D84-16F3-4325-AEC0-66CA17D4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402C5C-A8E0-443F-9EBD-903C99FF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7ADB69-23C1-4DCA-948A-1EC053D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21EE33-72E5-41C3-893B-09562B4F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F97B83-17F8-48CC-AA04-C67D8CA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65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3B30D-2541-425D-AC0F-9CA8335B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A09252-60CB-4B15-B843-677B973C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D2BA6D-35B3-4DEF-9E4E-0CB939BA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F3CFF8-998D-4ED4-8312-70A52B2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76F9C4-E2D5-4C82-9763-4FB4E1E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7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1F8F43A-E0A6-412C-9B22-6D9812E74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84A346-A908-43FE-885E-A1F82E1E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C35652-55C9-4BEE-BD31-E1062384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5BE424-A719-4262-943C-1B07B9B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18A78C-38CA-4856-807E-9A8A0E1C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8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90922-A110-4380-9420-69925152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200935-0900-4AC1-BE7A-0C3E284F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0ACE69-8CEA-4A0E-9283-9C42274E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7D8551-D4F0-4285-8233-D3881E7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2F7D4A-BEF6-4B7A-87C1-B507332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1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AF850-D6E6-4380-BF8B-E0339481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5D9122-EBE6-42B1-83CA-72F26174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49A917-0D47-4CD7-A89D-8D9BA5DC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F95163-1B2A-45B6-B49A-693F063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579211-5F1C-43EC-A00B-D6D953D1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12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2A8CE-B6E7-49A9-B74C-6D0F3008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135665-33F2-4E57-85FD-ED0A99C60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6F4500-89FF-4E6F-A494-468302AC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BFE089-5B84-4555-A8BF-E445EAEB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DD5457-2DD2-4F89-A4E4-3FD4C504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A1D315-D9D0-4FF1-A878-3391FDF0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6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154B9-C18B-4817-B9C9-1A9039FC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6D3339-1E45-4DFC-9978-36C9F78F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52CA91-507B-4C68-A611-F65ED0A2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A40D78-8FCD-4671-8C31-44D62FB9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560345-054D-434B-93D4-FDB57FF6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1440BC9-35A6-4031-BFA3-83CE15E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450D9D-2AB2-4B0F-B097-9272E914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07C8D73-E60D-48A4-AA31-8A4A0646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66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E9CE1-2CBE-42EB-95FF-AE75712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418977-D1F4-4579-AD90-D64B4762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6938F8-C89B-4AB5-9230-B26CCC12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3CB72D-2AD4-45AA-9263-B6984510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32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60C0D32-4E7B-4587-9160-C58E5BAD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DEEC7C-D165-42C5-9164-022F626C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6A5A8C-AC67-4AE1-8CD1-76C21825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2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CCFF7-C6C1-4C1B-8888-6A074BBF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A514F4-5854-40AB-9FDD-EA0D6BD3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0F241E-7CBF-43CA-AA69-7AF2C1A7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6D44A9-64CB-4907-A487-57151BEF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1ACDB3-B072-4D51-9DE6-73E42C96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281E7E-F2CA-4D52-B1D7-3DAE6E13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860C-B597-4C8C-BD35-0DAE332B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A29DDC7-6236-4D72-A40A-A6F1A29D5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D82A88-FED8-41DA-ACE4-8E97F418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4A0CF4-F590-4A0A-A106-A0C970F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B7C38A-FB64-4235-A033-8642C202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FF039A-057A-413B-A409-874BC01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46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CDDE49-BE1B-4246-9926-90DED1F2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06C16C-04AE-4778-8FFA-3412C16C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EEE209-C642-4056-937C-4FF4C540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FA-9EA8-4E35-9545-C2179CD19FBD}" type="datetimeFigureOut">
              <a:rPr lang="nl-NL" smtClean="0"/>
              <a:t>20-7-2021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8B67DC-B57F-49E5-9F09-15E979EF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9CF4A-AD44-4A40-A2F4-294ACA2B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F0D9-B501-4792-B65F-3A45FA96D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73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2F43D1-33D6-4F87-85CC-17BBB851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0" y="51271"/>
            <a:ext cx="9563140" cy="6755457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4B5BB9A-D300-4AB6-97B2-5557557FA314}"/>
              </a:ext>
            </a:extLst>
          </p:cNvPr>
          <p:cNvSpPr/>
          <p:nvPr/>
        </p:nvSpPr>
        <p:spPr>
          <a:xfrm>
            <a:off x="8171140" y="4486043"/>
            <a:ext cx="1592969" cy="7177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Voorbeeld: door rugproblemen presteert het team niet optimaal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FB50E3-493F-49E4-84EE-B1EAF880CFF0}"/>
              </a:ext>
            </a:extLst>
          </p:cNvPr>
          <p:cNvSpPr/>
          <p:nvPr/>
        </p:nvSpPr>
        <p:spPr>
          <a:xfrm>
            <a:off x="6568269" y="2370381"/>
            <a:ext cx="929811" cy="693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FF23382-C5E9-4BAD-B4B2-48C8C1F6573E}"/>
              </a:ext>
            </a:extLst>
          </p:cNvPr>
          <p:cNvSpPr txBox="1"/>
          <p:nvPr/>
        </p:nvSpPr>
        <p:spPr>
          <a:xfrm>
            <a:off x="7426960" y="102616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Professioneel game team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3BE7F51A-EE2C-4C62-8A16-1A8AC1233072}"/>
              </a:ext>
            </a:extLst>
          </p:cNvPr>
          <p:cNvSpPr/>
          <p:nvPr/>
        </p:nvSpPr>
        <p:spPr>
          <a:xfrm rot="19772067">
            <a:off x="8636105" y="729455"/>
            <a:ext cx="40640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A918F6F-8DD1-4C28-B02D-C27216559580}"/>
              </a:ext>
            </a:extLst>
          </p:cNvPr>
          <p:cNvSpPr txBox="1"/>
          <p:nvPr/>
        </p:nvSpPr>
        <p:spPr>
          <a:xfrm>
            <a:off x="9045614" y="286324"/>
            <a:ext cx="24120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Dit tekstblok aanpassen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aan klant segment</a:t>
            </a:r>
          </a:p>
        </p:txBody>
      </p:sp>
      <p:sp>
        <p:nvSpPr>
          <p:cNvPr id="11" name="Pijl: links 10">
            <a:extLst>
              <a:ext uri="{FF2B5EF4-FFF2-40B4-BE49-F238E27FC236}">
                <a16:creationId xmlns:a16="http://schemas.microsoft.com/office/drawing/2014/main" id="{30E16E6E-4CA5-4A14-A94E-3CEA70B50246}"/>
              </a:ext>
            </a:extLst>
          </p:cNvPr>
          <p:cNvSpPr/>
          <p:nvPr/>
        </p:nvSpPr>
        <p:spPr>
          <a:xfrm rot="1353083">
            <a:off x="9200258" y="5151120"/>
            <a:ext cx="40640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EFCD0E8-5E5A-429D-A939-5C58D8816008}"/>
              </a:ext>
            </a:extLst>
          </p:cNvPr>
          <p:cNvSpPr txBox="1"/>
          <p:nvPr/>
        </p:nvSpPr>
        <p:spPr>
          <a:xfrm>
            <a:off x="9507510" y="5354321"/>
            <a:ext cx="277691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Deze post-it gebruiken om</a:t>
            </a:r>
          </a:p>
          <a:p>
            <a:pPr algn="ctr"/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Klant taken, ergernissen en </a:t>
            </a:r>
          </a:p>
          <a:p>
            <a:pPr algn="ctr"/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Voordelen in te vullen</a:t>
            </a:r>
          </a:p>
        </p:txBody>
      </p:sp>
      <p:sp>
        <p:nvSpPr>
          <p:cNvPr id="13" name="Pijl: links 12">
            <a:extLst>
              <a:ext uri="{FF2B5EF4-FFF2-40B4-BE49-F238E27FC236}">
                <a16:creationId xmlns:a16="http://schemas.microsoft.com/office/drawing/2014/main" id="{8F47DEC1-ABBE-4C4E-90D4-756998B6D233}"/>
              </a:ext>
            </a:extLst>
          </p:cNvPr>
          <p:cNvSpPr/>
          <p:nvPr/>
        </p:nvSpPr>
        <p:spPr>
          <a:xfrm>
            <a:off x="106087" y="4641696"/>
            <a:ext cx="40640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20BDB90-EF63-4049-953E-5A1CAC01BA79}"/>
              </a:ext>
            </a:extLst>
          </p:cNvPr>
          <p:cNvSpPr txBox="1"/>
          <p:nvPr/>
        </p:nvSpPr>
        <p:spPr>
          <a:xfrm>
            <a:off x="503084" y="4523044"/>
            <a:ext cx="33316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rechts klikken op dia in overzicht 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om dia te dupliceren </a:t>
            </a:r>
          </a:p>
        </p:txBody>
      </p:sp>
    </p:spTree>
    <p:extLst>
      <p:ext uri="{BB962C8B-B14F-4D97-AF65-F5344CB8AC3E}">
        <p14:creationId xmlns:p14="http://schemas.microsoft.com/office/powerpoint/2010/main" val="385436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2F43D1-33D6-4F87-85CC-17BBB851E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389570" y="0"/>
            <a:ext cx="4781570" cy="6755457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4B5BB9A-D300-4AB6-97B2-5557557FA314}"/>
              </a:ext>
            </a:extLst>
          </p:cNvPr>
          <p:cNvSpPr/>
          <p:nvPr/>
        </p:nvSpPr>
        <p:spPr>
          <a:xfrm>
            <a:off x="4187386" y="5177196"/>
            <a:ext cx="1592969" cy="7177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Voorbeeld: door rugproblemen presteert het team niet optimaal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FB50E3-493F-49E4-84EE-B1EAF880CFF0}"/>
              </a:ext>
            </a:extLst>
          </p:cNvPr>
          <p:cNvSpPr/>
          <p:nvPr/>
        </p:nvSpPr>
        <p:spPr>
          <a:xfrm>
            <a:off x="5780355" y="1823842"/>
            <a:ext cx="929811" cy="693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FF23382-C5E9-4BAD-B4B2-48C8C1F6573E}"/>
              </a:ext>
            </a:extLst>
          </p:cNvPr>
          <p:cNvSpPr txBox="1"/>
          <p:nvPr/>
        </p:nvSpPr>
        <p:spPr>
          <a:xfrm>
            <a:off x="3480862" y="963098"/>
            <a:ext cx="53738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Eindgebruiker (patiënt, persoon die fit wilt blijven) </a:t>
            </a:r>
          </a:p>
        </p:txBody>
      </p:sp>
    </p:spTree>
    <p:extLst>
      <p:ext uri="{BB962C8B-B14F-4D97-AF65-F5344CB8AC3E}">
        <p14:creationId xmlns:p14="http://schemas.microsoft.com/office/powerpoint/2010/main" val="20435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2F43D1-33D6-4F87-85CC-17BBB851E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389570" y="0"/>
            <a:ext cx="4781570" cy="675545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FB50E3-493F-49E4-84EE-B1EAF880CFF0}"/>
              </a:ext>
            </a:extLst>
          </p:cNvPr>
          <p:cNvSpPr/>
          <p:nvPr/>
        </p:nvSpPr>
        <p:spPr>
          <a:xfrm>
            <a:off x="5780355" y="1823842"/>
            <a:ext cx="929811" cy="693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14E4FDED-4C7E-4A32-AAEA-DCDF047C690D}"/>
              </a:ext>
            </a:extLst>
          </p:cNvPr>
          <p:cNvSpPr/>
          <p:nvPr/>
        </p:nvSpPr>
        <p:spPr>
          <a:xfrm>
            <a:off x="5055831" y="5067565"/>
            <a:ext cx="1765383" cy="4762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Voorbeeld: het team presteert niet optimaal door lichamelijke klachten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BF60C04-3FBA-4CFD-86D8-A19FA54C3769}"/>
              </a:ext>
            </a:extLst>
          </p:cNvPr>
          <p:cNvSpPr txBox="1"/>
          <p:nvPr/>
        </p:nvSpPr>
        <p:spPr>
          <a:xfrm>
            <a:off x="3475069" y="944896"/>
            <a:ext cx="4418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zorgverleners</a:t>
            </a:r>
          </a:p>
        </p:txBody>
      </p:sp>
    </p:spTree>
    <p:extLst>
      <p:ext uri="{BB962C8B-B14F-4D97-AF65-F5344CB8AC3E}">
        <p14:creationId xmlns:p14="http://schemas.microsoft.com/office/powerpoint/2010/main" val="51518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2F43D1-33D6-4F87-85CC-17BBB851E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389570" y="0"/>
            <a:ext cx="4781570" cy="675545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FB50E3-493F-49E4-84EE-B1EAF880CFF0}"/>
              </a:ext>
            </a:extLst>
          </p:cNvPr>
          <p:cNvSpPr/>
          <p:nvPr/>
        </p:nvSpPr>
        <p:spPr>
          <a:xfrm>
            <a:off x="5780355" y="1823842"/>
            <a:ext cx="929811" cy="693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73200C79-F54B-4E50-A535-096841856009}"/>
              </a:ext>
            </a:extLst>
          </p:cNvPr>
          <p:cNvSpPr/>
          <p:nvPr/>
        </p:nvSpPr>
        <p:spPr>
          <a:xfrm>
            <a:off x="5444713" y="4920420"/>
            <a:ext cx="1754873" cy="5029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(voorbeeld): Kosten van chronisch zieken loopt op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7A352B7-7B0F-4C24-BF35-7E2F091264DA}"/>
              </a:ext>
            </a:extLst>
          </p:cNvPr>
          <p:cNvSpPr txBox="1"/>
          <p:nvPr/>
        </p:nvSpPr>
        <p:spPr>
          <a:xfrm>
            <a:off x="3506602" y="944896"/>
            <a:ext cx="43656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Ziektekosten verzekeraar</a:t>
            </a:r>
          </a:p>
        </p:txBody>
      </p:sp>
    </p:spTree>
    <p:extLst>
      <p:ext uri="{BB962C8B-B14F-4D97-AF65-F5344CB8AC3E}">
        <p14:creationId xmlns:p14="http://schemas.microsoft.com/office/powerpoint/2010/main" val="16771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2F43D1-33D6-4F87-85CC-17BBB851E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389570" y="0"/>
            <a:ext cx="4781570" cy="6755457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FB50E3-493F-49E4-84EE-B1EAF880CFF0}"/>
              </a:ext>
            </a:extLst>
          </p:cNvPr>
          <p:cNvSpPr/>
          <p:nvPr/>
        </p:nvSpPr>
        <p:spPr>
          <a:xfrm>
            <a:off x="5780355" y="1823842"/>
            <a:ext cx="929811" cy="693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2992B558-4B2A-4593-BA0F-93FA778B5F37}"/>
              </a:ext>
            </a:extLst>
          </p:cNvPr>
          <p:cNvSpPr/>
          <p:nvPr/>
        </p:nvSpPr>
        <p:spPr>
          <a:xfrm>
            <a:off x="5371723" y="4825826"/>
            <a:ext cx="1965080" cy="8229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</a:rPr>
              <a:t>Voorbeeld: het product kan niet goedgekeurd worden omdat het niet aan de veiligheidseisen voldoet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200A886-EF3C-4351-9E7D-6BBD1E76B806}"/>
              </a:ext>
            </a:extLst>
          </p:cNvPr>
          <p:cNvSpPr txBox="1"/>
          <p:nvPr/>
        </p:nvSpPr>
        <p:spPr>
          <a:xfrm>
            <a:off x="3577150" y="984818"/>
            <a:ext cx="43266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Regelgevers en kwaliteit beoordelaars</a:t>
            </a:r>
          </a:p>
        </p:txBody>
      </p:sp>
    </p:spTree>
    <p:extLst>
      <p:ext uri="{BB962C8B-B14F-4D97-AF65-F5344CB8AC3E}">
        <p14:creationId xmlns:p14="http://schemas.microsoft.com/office/powerpoint/2010/main" val="21629789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C9C83A0C947A4787A1EC8E1D274DA6" ma:contentTypeVersion="12" ma:contentTypeDescription="Create a new document." ma:contentTypeScope="" ma:versionID="96eee28c8c1e79f9bee0e4c3d913ef81">
  <xsd:schema xmlns:xsd="http://www.w3.org/2001/XMLSchema" xmlns:xs="http://www.w3.org/2001/XMLSchema" xmlns:p="http://schemas.microsoft.com/office/2006/metadata/properties" xmlns:ns2="f97e7a27-b37d-49bf-9b21-f0024f52156f" xmlns:ns3="66a57af0-686b-43c0-b471-887217f3da14" targetNamespace="http://schemas.microsoft.com/office/2006/metadata/properties" ma:root="true" ma:fieldsID="2d46b364c12a4cbf4c13b44a9062faab" ns2:_="" ns3:_="">
    <xsd:import namespace="f97e7a27-b37d-49bf-9b21-f0024f52156f"/>
    <xsd:import namespace="66a57af0-686b-43c0-b471-887217f3da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e7a27-b37d-49bf-9b21-f0024f5215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7af0-686b-43c0-b471-887217f3da1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0E414-F0D3-43A4-9938-774E5B0039E7}"/>
</file>

<file path=customXml/itemProps2.xml><?xml version="1.0" encoding="utf-8"?>
<ds:datastoreItem xmlns:ds="http://schemas.openxmlformats.org/officeDocument/2006/customXml" ds:itemID="{D3654933-009B-46A3-899E-E8428A7C5E06}"/>
</file>

<file path=customXml/itemProps3.xml><?xml version="1.0" encoding="utf-8"?>
<ds:datastoreItem xmlns:ds="http://schemas.openxmlformats.org/officeDocument/2006/customXml" ds:itemID="{B3F64619-69E5-487A-84F9-69F7815A4326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Jeanine Hendriks</dc:creator>
  <cp:lastModifiedBy>Jeanine Hendriks</cp:lastModifiedBy>
  <cp:revision>7</cp:revision>
  <dcterms:created xsi:type="dcterms:W3CDTF">2021-03-11T09:15:43Z</dcterms:created>
  <dcterms:modified xsi:type="dcterms:W3CDTF">2021-07-20T07:32:46Z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0x010100F0C9C83A0C947A4787A1EC8E1D274DA6</vt:lpwstr>
  </property>
</Properties>
</file>