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9435-23BA-4FE4-9B61-5D943DC9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E2D50-684B-48D9-9A0E-C926E6688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F2EF-E6EB-49A6-91A4-DB0018C5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F19B-C50F-49E5-9654-82F8D003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F9B0-F14B-434B-A8A8-E735EACF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5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027D-D378-48DD-9687-21ACE034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058A7-EEE4-4E94-B197-7FE70D6A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22E4-33FF-4C47-80A6-66AE9BDF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6905-7020-4ABF-B774-F1059B67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9C28-5CC2-430E-B0B4-ABF7353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56BA-9294-413B-9861-31239AA25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D21B9-0540-45E1-AB21-404CFFAB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3BD8-595A-47A4-9882-7E89ACD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E639-A804-421A-96BE-2B5130E8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4771-46FA-4CF8-95F0-DBA4AF8A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8FEC-CCA4-43BD-B129-DC651FB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316-AA28-4998-87CC-26E6AA2F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984E-D58B-4CC4-8236-5E0E329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70D8-A9D7-4B38-8D9D-E769882D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F104-79FD-4C4D-BB30-F9729F06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D68-5374-41A7-B02B-C3B8B712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39B7-21D4-4F46-8C64-BA106736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B4EB-F532-4A23-960F-8890476F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C4F9-8746-4C58-8419-18A07E5D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E7DD-6E24-4F03-8EC0-D17955B4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2A77-08A9-4A13-861D-5335CC9E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F3E5-500D-4AF4-8FD9-CC72CB17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EF143-F3B4-47BD-AC0C-2F9EB16A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93986-8396-4E43-91D5-0C38C6C5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533C-43E1-4D78-9BA3-FE43622F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EC35E-034F-470A-B4D5-7054FF40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2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3E8F-7A09-40CD-9C81-F8458130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BAEE-F4D8-4EDE-8C68-3E5967A0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1B23-B6D9-4D50-A60F-7DB0ECEE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3105-7B20-496B-A2ED-6C1B319C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4523-154B-4B8D-9EA3-62A18B58C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8B17-EE24-43BE-9BA6-1C97E41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78F2F-FE3A-4358-8B7D-5879452B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03247-47EB-40A7-9576-3867B2E9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0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6B67-113E-4576-B957-AA44C3CD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100E3-88D6-46A3-B7E6-90561CCF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50F06-4254-457E-8385-87ED4B9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6E68B-A992-462C-9333-F89E0E96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2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C0757-71B4-41CD-92A9-5407A8F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AA90F-49F1-49FF-A666-B6A170E0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8F7D-C1E3-4B07-9694-84A5B6A3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0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5900-43C2-4BE1-97A7-334BDE4B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9E08-0DB8-4115-ABDF-A4DF77A3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5AE84-0BE0-4CAE-B509-E795E562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8998-0C2C-42E8-A9CF-6E704C64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255E-4948-43E3-8CA9-CC87AA79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96A1E-F7B5-40DC-9C03-E193016D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5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709F-D5CB-4D05-A108-DC6D0D71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A6510-7719-4C87-86DD-00200CFEA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21675-5BAD-4986-A709-075B3914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38A8-137C-4ABB-844F-EB0DDEC1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DE40-C067-4E50-A4C8-90BC9990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6BAC-04F4-4DD3-9B50-AA57DD4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0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AC943-09E9-4622-8DD3-73FC1A6C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7E7DB-A8D1-4C51-A090-D0FA2C4B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0553-F7D9-480E-956A-D5DC8327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14ABC-C1BD-469F-B35E-4FAACA26ACC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F187-D60B-46E6-B468-BF62DBF67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574C-BA9C-4EAA-A1F7-CB803F85C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4FBE-FCB8-4DC2-AE4C-4D6E89942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A7A08C-90C4-46E0-AE56-DA5FF9F29908}"/>
              </a:ext>
            </a:extLst>
          </p:cNvPr>
          <p:cNvSpPr txBox="1"/>
          <p:nvPr/>
        </p:nvSpPr>
        <p:spPr>
          <a:xfrm>
            <a:off x="5195753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创业与公司管理</a:t>
            </a:r>
          </a:p>
        </p:txBody>
      </p:sp>
    </p:spTree>
    <p:extLst>
      <p:ext uri="{BB962C8B-B14F-4D97-AF65-F5344CB8AC3E}">
        <p14:creationId xmlns:p14="http://schemas.microsoft.com/office/powerpoint/2010/main" val="32890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9DDC1-EF12-4FF0-B6DC-CE62AEDEFC46}"/>
              </a:ext>
            </a:extLst>
          </p:cNvPr>
          <p:cNvSpPr txBox="1"/>
          <p:nvPr/>
        </p:nvSpPr>
        <p:spPr>
          <a:xfrm>
            <a:off x="8015709" y="22789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公司建立流程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77C46-40A6-435A-9476-DCA0A7585A73}"/>
              </a:ext>
            </a:extLst>
          </p:cNvPr>
          <p:cNvSpPr txBox="1"/>
          <p:nvPr/>
        </p:nvSpPr>
        <p:spPr>
          <a:xfrm>
            <a:off x="7779519" y="37138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公司组织架构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DA7FE-C7A6-4CFD-A29F-0A9FEA18B94D}"/>
              </a:ext>
            </a:extLst>
          </p:cNvPr>
          <p:cNvSpPr txBox="1"/>
          <p:nvPr/>
        </p:nvSpPr>
        <p:spPr>
          <a:xfrm>
            <a:off x="3123028" y="16881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创业项目计划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D80A0-3A9B-42A4-93BE-A70C10976D8A}"/>
              </a:ext>
            </a:extLst>
          </p:cNvPr>
          <p:cNvSpPr txBox="1"/>
          <p:nvPr/>
        </p:nvSpPr>
        <p:spPr>
          <a:xfrm>
            <a:off x="2715065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创业融资流程</a:t>
            </a:r>
          </a:p>
        </p:txBody>
      </p:sp>
    </p:spTree>
    <p:extLst>
      <p:ext uri="{BB962C8B-B14F-4D97-AF65-F5344CB8AC3E}">
        <p14:creationId xmlns:p14="http://schemas.microsoft.com/office/powerpoint/2010/main" val="114660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郝 辰麒</dc:creator>
  <cp:lastModifiedBy>郝 辰麒</cp:lastModifiedBy>
  <cp:revision>1</cp:revision>
  <dcterms:created xsi:type="dcterms:W3CDTF">2020-07-02T10:21:51Z</dcterms:created>
  <dcterms:modified xsi:type="dcterms:W3CDTF">2020-07-02T10:24:40Z</dcterms:modified>
</cp:coreProperties>
</file>