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DF19B-AF9A-419F-A5ED-553B72D6051B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ABB69-29BA-455D-9816-79E4325F4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7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BB69-29BA-455D-9816-79E4325F45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5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菜单栏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BB69-29BA-455D-9816-79E4325F45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BB69-29BA-455D-9816-79E4325F45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0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启动对话框（文件菜单）：点击外部失去焦点时消失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BB69-29BA-455D-9816-79E4325F45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7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近期打开文件表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BB69-29BA-455D-9816-79E4325F45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打开文件异常对话框：点击任意位置消失，或者过一会儿自动消失。（类似于</a:t>
            </a:r>
            <a:r>
              <a:rPr lang="en-US" altLang="zh-CN" dirty="0"/>
              <a:t>ToolTip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BB69-29BA-455D-9816-79E4325F45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保存文件对话框：点击除按钮外其他位置消失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ABB69-29BA-455D-9816-79E4325F45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5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7AC87-D05C-451B-A87C-8381717ED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D4CA8-21D9-49AC-B6E8-48703696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49E9E-646F-4090-8B3E-C456C8A5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358C9-C2FD-490B-B529-1A224F33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FF247-F5F6-4189-8274-65E1F31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BDB0D-E17B-4A56-B50C-D23D9994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0451F-56F5-484F-8D6B-2A0A6EC8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C1DA2-F31D-4A85-9567-E5C64991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56DF-AA7F-4181-893D-D6B7DB9C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7F6F4-F409-4412-8F11-57469EA1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7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954F4F-DC1B-4890-A427-D1C224DA9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A7FE26-C344-46BD-BE19-0B24B0583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A8ED8-1AB7-4973-8F38-44283C8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BC8FE-405D-4884-B068-BF0BB545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62AD0-C8DF-4790-A9D7-9490D779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9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961B-9FDC-4D76-AD5E-B7F91CF9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730A9-523A-4B2A-B229-4CB9D75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ADE6F-270A-4E4A-B5E2-4438ECA6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6F644-FC5E-4EF0-868F-B57EC47F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E47BD-69BA-4B13-8173-9DD4703C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1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FB7AE-A8AC-4986-BCC4-A6E0B184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05561-BD17-48EB-BDA4-A83F2AC6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940DE-C0C7-467E-BB4C-6F32CEF4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69EC-D59C-4883-B328-BB05B257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F3164-F735-48B9-B34A-0B4C5AEF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5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FC73C-9FC5-42F0-84DF-50CB0539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EB23D-8359-4EB8-BA99-AA2F95A27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BE773F-6612-4372-BAAC-8308F7AC3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D3246-02BD-47AA-88B6-29A77687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760E3-2C74-4766-BB6F-CD183CB1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9004F-0121-4B5D-9B58-F0501904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2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45D76-3117-49B9-BC37-070CBDCC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DCF04-BD92-4C86-891E-3F1594904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A6351-F4FC-47DB-9C25-6795007FA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5E5BC0-1270-41EF-9D54-E4B2C0C79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79C20D-87F7-4E39-8A4F-3605E2336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19F467-E7F4-4EF7-A75A-1B99CAB2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2F385A-427B-4768-ABF2-A7CA0478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CC1BE8-7CC8-4A47-B6D1-60A31CAF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6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EE4F-044B-4063-ADE0-E01F072E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C23129-CA05-4E40-A549-A0EBE965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618ED4-0A23-497F-AB3E-F77832CD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DC9181-213D-4689-B614-5D11B91F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18D9F-2FCA-492B-A5B9-D4BAC9F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41B9A-6399-4991-A5CB-FF6F8891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394A05-3E41-4949-BC75-55278AFB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4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F5327-103C-4DD4-A40D-6A84306B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CE7EC-B4C3-4A26-9D9B-68E2FD5BD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C902D4-4465-4B27-9A0B-77B3E8D6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A8915-375E-470B-A500-D68ADF6F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1A511-4BA3-4D23-9EA9-AB099C1D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2A09A-E44F-40A2-B27A-03CF595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6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FA82-3679-479F-9685-0DD01726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32C8A-0450-4204-A457-C3DB3194C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E4365-6B0C-4F12-84BF-99012F0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C5F4C-0F67-4AB9-95E8-CF371A0B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A2AE7-002B-4B6F-AD6F-D8A11B20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6B49A-4629-498E-B7A2-34FAAEA8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C2E3B-ED07-4A9C-B8D4-A45AA667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96F85-C325-4D57-ADAE-AB9B55811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54DE8-C53E-4C52-8E6E-746D01DE2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2509-2B85-4D20-A00A-E4A2D79B5C2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8F728-ABCF-4BBD-98FB-837CBEC94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5CE08-D25E-4C66-8DC6-6BA4CCDF4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766E0-8A05-4138-A36D-C5A3689B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2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E3D9A6-9154-4AFE-B65F-6CAC33A03EAE}"/>
              </a:ext>
            </a:extLst>
          </p:cNvPr>
          <p:cNvSpPr/>
          <p:nvPr/>
        </p:nvSpPr>
        <p:spPr>
          <a:xfrm>
            <a:off x="1575582" y="745588"/>
            <a:ext cx="9270609" cy="5430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51B997-FD40-453E-86F0-59700E684F28}"/>
              </a:ext>
            </a:extLst>
          </p:cNvPr>
          <p:cNvSpPr/>
          <p:nvPr/>
        </p:nvSpPr>
        <p:spPr>
          <a:xfrm>
            <a:off x="1575582" y="745588"/>
            <a:ext cx="9270609" cy="492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EB7415-C06F-4A28-BA23-BC4232723EB3}"/>
              </a:ext>
            </a:extLst>
          </p:cNvPr>
          <p:cNvSpPr/>
          <p:nvPr/>
        </p:nvSpPr>
        <p:spPr>
          <a:xfrm>
            <a:off x="1575582" y="5809957"/>
            <a:ext cx="9270609" cy="36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7B663A-B7E1-4D8F-89A6-A07836370A75}"/>
              </a:ext>
            </a:extLst>
          </p:cNvPr>
          <p:cNvSpPr/>
          <p:nvPr/>
        </p:nvSpPr>
        <p:spPr>
          <a:xfrm>
            <a:off x="1575582" y="1237957"/>
            <a:ext cx="9270609" cy="45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段落列表</a:t>
            </a:r>
          </a:p>
        </p:txBody>
      </p:sp>
    </p:spTree>
    <p:extLst>
      <p:ext uri="{BB962C8B-B14F-4D97-AF65-F5344CB8AC3E}">
        <p14:creationId xmlns:p14="http://schemas.microsoft.com/office/powerpoint/2010/main" val="26985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482F47-E6C4-4519-9272-2ED05B5DB646}"/>
              </a:ext>
            </a:extLst>
          </p:cNvPr>
          <p:cNvSpPr/>
          <p:nvPr/>
        </p:nvSpPr>
        <p:spPr>
          <a:xfrm>
            <a:off x="581464" y="1772529"/>
            <a:ext cx="11029071" cy="745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67C8D1-79E5-4DAE-864E-23A26CA62EF7}"/>
              </a:ext>
            </a:extLst>
          </p:cNvPr>
          <p:cNvSpPr/>
          <p:nvPr/>
        </p:nvSpPr>
        <p:spPr>
          <a:xfrm>
            <a:off x="581464" y="1772529"/>
            <a:ext cx="1561514" cy="7455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00562-BC33-4BF2-950B-457F9DB6185F}"/>
              </a:ext>
            </a:extLst>
          </p:cNvPr>
          <p:cNvSpPr/>
          <p:nvPr/>
        </p:nvSpPr>
        <p:spPr>
          <a:xfrm>
            <a:off x="2142978" y="1772529"/>
            <a:ext cx="1561514" cy="7455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编辑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DA88DE-FA75-4CE5-BA0D-FD92964E6106}"/>
              </a:ext>
            </a:extLst>
          </p:cNvPr>
          <p:cNvSpPr/>
          <p:nvPr/>
        </p:nvSpPr>
        <p:spPr>
          <a:xfrm>
            <a:off x="4407877" y="1772529"/>
            <a:ext cx="3376246" cy="745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标题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1960C5-581C-4029-96F9-AB9DE1991F33}"/>
              </a:ext>
            </a:extLst>
          </p:cNvPr>
          <p:cNvSpPr/>
          <p:nvPr/>
        </p:nvSpPr>
        <p:spPr>
          <a:xfrm>
            <a:off x="9064283" y="1772529"/>
            <a:ext cx="848751" cy="7455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—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634D0D-1F1A-4556-ADC3-C64872426E68}"/>
              </a:ext>
            </a:extLst>
          </p:cNvPr>
          <p:cNvSpPr/>
          <p:nvPr/>
        </p:nvSpPr>
        <p:spPr>
          <a:xfrm>
            <a:off x="10761784" y="1772529"/>
            <a:ext cx="848751" cy="745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FF2EF6-BC4D-4CF6-A929-F8F4AB3CCCA8}"/>
              </a:ext>
            </a:extLst>
          </p:cNvPr>
          <p:cNvSpPr/>
          <p:nvPr/>
        </p:nvSpPr>
        <p:spPr>
          <a:xfrm>
            <a:off x="9913034" y="1772529"/>
            <a:ext cx="848751" cy="7455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口</a:t>
            </a:r>
          </a:p>
        </p:txBody>
      </p:sp>
    </p:spTree>
    <p:extLst>
      <p:ext uri="{BB962C8B-B14F-4D97-AF65-F5344CB8AC3E}">
        <p14:creationId xmlns:p14="http://schemas.microsoft.com/office/powerpoint/2010/main" val="364012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EA0E7-DB1A-42F5-BE2B-926EC7DFDB85}"/>
              </a:ext>
            </a:extLst>
          </p:cNvPr>
          <p:cNvSpPr/>
          <p:nvPr/>
        </p:nvSpPr>
        <p:spPr>
          <a:xfrm>
            <a:off x="1266092" y="2363372"/>
            <a:ext cx="9861453" cy="450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458CF-99BE-4D72-A6B7-8421D50395B5}"/>
              </a:ext>
            </a:extLst>
          </p:cNvPr>
          <p:cNvSpPr/>
          <p:nvPr/>
        </p:nvSpPr>
        <p:spPr>
          <a:xfrm>
            <a:off x="1405597" y="2363372"/>
            <a:ext cx="1899138" cy="450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段，共</a:t>
            </a:r>
            <a:r>
              <a:rPr lang="en-US" altLang="zh-CN" dirty="0"/>
              <a:t>65</a:t>
            </a:r>
            <a:r>
              <a:rPr lang="zh-CN" altLang="en-US" dirty="0"/>
              <a:t>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BD0F24-881B-47BD-A6F6-7042BD79A358}"/>
              </a:ext>
            </a:extLst>
          </p:cNvPr>
          <p:cNvSpPr/>
          <p:nvPr/>
        </p:nvSpPr>
        <p:spPr>
          <a:xfrm>
            <a:off x="3826411" y="2363372"/>
            <a:ext cx="2096087" cy="450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已选择</a:t>
            </a:r>
            <a:r>
              <a:rPr lang="en-US" altLang="zh-CN" dirty="0"/>
              <a:t>35</a:t>
            </a:r>
            <a:r>
              <a:rPr lang="zh-CN" altLang="en-US" dirty="0"/>
              <a:t>个字符</a:t>
            </a:r>
          </a:p>
        </p:txBody>
      </p:sp>
    </p:spTree>
    <p:extLst>
      <p:ext uri="{BB962C8B-B14F-4D97-AF65-F5344CB8AC3E}">
        <p14:creationId xmlns:p14="http://schemas.microsoft.com/office/powerpoint/2010/main" val="311951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FA4D68-171C-4C86-A8AC-293E79465882}"/>
              </a:ext>
            </a:extLst>
          </p:cNvPr>
          <p:cNvSpPr/>
          <p:nvPr/>
        </p:nvSpPr>
        <p:spPr>
          <a:xfrm>
            <a:off x="3509889" y="509953"/>
            <a:ext cx="5172222" cy="5838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694451-8125-4372-84FE-C914F1DD04DB}"/>
              </a:ext>
            </a:extLst>
          </p:cNvPr>
          <p:cNvSpPr/>
          <p:nvPr/>
        </p:nvSpPr>
        <p:spPr>
          <a:xfrm>
            <a:off x="3943643" y="2700997"/>
            <a:ext cx="4304713" cy="3221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近期打开文件表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05D904-76DA-4732-98DF-D55796C58DBC}"/>
              </a:ext>
            </a:extLst>
          </p:cNvPr>
          <p:cNvSpPr/>
          <p:nvPr/>
        </p:nvSpPr>
        <p:spPr>
          <a:xfrm>
            <a:off x="3943643" y="935502"/>
            <a:ext cx="1936652" cy="618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新建文件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ED1D6F-62EF-40B2-969E-FC219F3DA34B}"/>
              </a:ext>
            </a:extLst>
          </p:cNvPr>
          <p:cNvSpPr/>
          <p:nvPr/>
        </p:nvSpPr>
        <p:spPr>
          <a:xfrm>
            <a:off x="3943643" y="1818249"/>
            <a:ext cx="1936652" cy="618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打开文件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BB1573-1262-4920-BD72-371172C92E0E}"/>
              </a:ext>
            </a:extLst>
          </p:cNvPr>
          <p:cNvSpPr/>
          <p:nvPr/>
        </p:nvSpPr>
        <p:spPr>
          <a:xfrm>
            <a:off x="6311704" y="935502"/>
            <a:ext cx="1936652" cy="618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066652-BCB8-451B-A2A9-6B5F6C6718F6}"/>
              </a:ext>
            </a:extLst>
          </p:cNvPr>
          <p:cNvSpPr/>
          <p:nvPr/>
        </p:nvSpPr>
        <p:spPr>
          <a:xfrm>
            <a:off x="6311704" y="1818249"/>
            <a:ext cx="1936652" cy="618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另存为</a:t>
            </a:r>
          </a:p>
        </p:txBody>
      </p:sp>
    </p:spTree>
    <p:extLst>
      <p:ext uri="{BB962C8B-B14F-4D97-AF65-F5344CB8AC3E}">
        <p14:creationId xmlns:p14="http://schemas.microsoft.com/office/powerpoint/2010/main" val="24292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3B658F-29E6-474B-AF49-A11FF67F8C70}"/>
              </a:ext>
            </a:extLst>
          </p:cNvPr>
          <p:cNvSpPr/>
          <p:nvPr/>
        </p:nvSpPr>
        <p:spPr>
          <a:xfrm>
            <a:off x="3922541" y="956603"/>
            <a:ext cx="4346917" cy="45790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8A971B-87FC-420B-906A-F39FAE56679D}"/>
              </a:ext>
            </a:extLst>
          </p:cNvPr>
          <p:cNvSpPr/>
          <p:nvPr/>
        </p:nvSpPr>
        <p:spPr>
          <a:xfrm>
            <a:off x="3922541" y="956603"/>
            <a:ext cx="4346917" cy="773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1.te</a:t>
            </a:r>
          </a:p>
          <a:p>
            <a:r>
              <a:rPr lang="en-US" altLang="zh-CN" dirty="0"/>
              <a:t>E:/document/chenqi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24BDC2-D16A-4769-A7BD-4A7F2D386EE3}"/>
              </a:ext>
            </a:extLst>
          </p:cNvPr>
          <p:cNvSpPr/>
          <p:nvPr/>
        </p:nvSpPr>
        <p:spPr>
          <a:xfrm>
            <a:off x="7467599" y="956603"/>
            <a:ext cx="801859" cy="773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000" dirty="0"/>
              <a:t>昨天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1D8967-8756-43DB-A47A-A1FA43EC3AC5}"/>
              </a:ext>
            </a:extLst>
          </p:cNvPr>
          <p:cNvSpPr/>
          <p:nvPr/>
        </p:nvSpPr>
        <p:spPr>
          <a:xfrm>
            <a:off x="3922541" y="1744392"/>
            <a:ext cx="4346917" cy="773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2.te</a:t>
            </a:r>
          </a:p>
          <a:p>
            <a:r>
              <a:rPr lang="en-US" altLang="zh-CN" dirty="0"/>
              <a:t>E:/document/chenqi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038425-560D-4AC8-AC92-E9EA93CAF8D1}"/>
              </a:ext>
            </a:extLst>
          </p:cNvPr>
          <p:cNvSpPr/>
          <p:nvPr/>
        </p:nvSpPr>
        <p:spPr>
          <a:xfrm>
            <a:off x="7467598" y="1744392"/>
            <a:ext cx="801859" cy="773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000" dirty="0"/>
              <a:t>昨天</a:t>
            </a:r>
          </a:p>
        </p:txBody>
      </p:sp>
    </p:spTree>
    <p:extLst>
      <p:ext uri="{BB962C8B-B14F-4D97-AF65-F5344CB8AC3E}">
        <p14:creationId xmlns:p14="http://schemas.microsoft.com/office/powerpoint/2010/main" val="2756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DF9B74-4A21-4005-9C55-B1EFBE08B938}"/>
              </a:ext>
            </a:extLst>
          </p:cNvPr>
          <p:cNvSpPr/>
          <p:nvPr/>
        </p:nvSpPr>
        <p:spPr>
          <a:xfrm>
            <a:off x="3826412" y="2760785"/>
            <a:ext cx="4539175" cy="1262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该文件无法打开</a:t>
            </a:r>
          </a:p>
        </p:txBody>
      </p:sp>
    </p:spTree>
    <p:extLst>
      <p:ext uri="{BB962C8B-B14F-4D97-AF65-F5344CB8AC3E}">
        <p14:creationId xmlns:p14="http://schemas.microsoft.com/office/powerpoint/2010/main" val="310496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1DC3AC-D74A-45BB-9B79-807A097F128C}"/>
              </a:ext>
            </a:extLst>
          </p:cNvPr>
          <p:cNvSpPr/>
          <p:nvPr/>
        </p:nvSpPr>
        <p:spPr>
          <a:xfrm>
            <a:off x="3629465" y="2247314"/>
            <a:ext cx="4909624" cy="2363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0AE030-9BBB-4DFC-8BE8-D5C7F5BDFD66}"/>
              </a:ext>
            </a:extLst>
          </p:cNvPr>
          <p:cNvSpPr/>
          <p:nvPr/>
        </p:nvSpPr>
        <p:spPr>
          <a:xfrm>
            <a:off x="4710332" y="2616590"/>
            <a:ext cx="2771335" cy="8124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是否保存当前文件？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C637A0-13CD-46A1-9573-F4AF9F147E8C}"/>
              </a:ext>
            </a:extLst>
          </p:cNvPr>
          <p:cNvSpPr/>
          <p:nvPr/>
        </p:nvSpPr>
        <p:spPr>
          <a:xfrm>
            <a:off x="4710332" y="3756074"/>
            <a:ext cx="1057422" cy="4923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D17D09-5528-4C6E-9B1E-90F120D6A6D1}"/>
              </a:ext>
            </a:extLst>
          </p:cNvPr>
          <p:cNvSpPr/>
          <p:nvPr/>
        </p:nvSpPr>
        <p:spPr>
          <a:xfrm>
            <a:off x="6424245" y="3756073"/>
            <a:ext cx="1057422" cy="4923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不保存</a:t>
            </a:r>
          </a:p>
        </p:txBody>
      </p:sp>
    </p:spTree>
    <p:extLst>
      <p:ext uri="{BB962C8B-B14F-4D97-AF65-F5344CB8AC3E}">
        <p14:creationId xmlns:p14="http://schemas.microsoft.com/office/powerpoint/2010/main" val="313534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18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120</Words>
  <Application>Microsoft Office PowerPoint</Application>
  <PresentationFormat>宽屏</PresentationFormat>
  <Paragraphs>40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郝辰麒</dc:creator>
  <cp:lastModifiedBy>郝辰麒</cp:lastModifiedBy>
  <cp:revision>10</cp:revision>
  <dcterms:created xsi:type="dcterms:W3CDTF">2021-03-24T12:52:42Z</dcterms:created>
  <dcterms:modified xsi:type="dcterms:W3CDTF">2021-03-31T13:34:48Z</dcterms:modified>
</cp:coreProperties>
</file>