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84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142D-DEB2-4572-9C78-8734547DB96E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7B37A-9816-4980-8F35-F8C5C9B6F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2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7B37A-9816-4980-8F35-F8C5C9B6F4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5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C6F2-DF01-49A0-A47B-AFF68C277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9B4F3F-E500-4DD1-8622-BA450F08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1B17C-9B45-45AE-B4A2-C47770FF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516F5-67C3-44DA-8EBC-3614974F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A3B6-90FD-469E-B20F-48229896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0813F-2B39-4A99-84CF-49F4E5B2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B167C-AE56-492F-BCBB-F16E8E142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0E09D-DDDF-45DF-BD34-7BC2C3E3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BE8B9-1890-4C32-AC29-44870210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F764F-D245-47C1-8C6E-DAF73009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D31B0-6634-412E-A5D6-77FB2680B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0716E-D0ED-4BB2-9FB2-2B1345ED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8842A-D015-4930-B7CE-E392CEA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E00CF-AAB1-4AB0-94E0-6A55E2DE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AF41F-1448-4AC1-A9AB-3FE5F11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2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FC26A-BA6D-4B43-8E7D-8893920E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AFFF1-0E4B-4E40-B3FC-FED9682C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6A8A2-282D-419A-978C-29C1CB91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04AD-2E1D-48D6-B6FB-6A20A8F8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E1D31-DE72-411F-8293-454291EA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4770A-5CB0-4387-B383-842F4824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9EC0F-BA61-4C49-AB0B-0990F6D0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B17FD-765D-405A-9470-00423CF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C824A-61A6-44A3-B6C5-D688BBB6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BAC56-711A-4894-BB66-1E052BDC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1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123F4-A62C-45B9-9333-07F78C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6BE03-3AA2-4FBE-B450-DA79DF59D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837A4-196B-419B-BA25-A07D27955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87AEF-78D7-4032-826E-98F36679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67D5E-3BAC-4DAB-A7AC-6651F28D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7F2403-29D9-4CFC-8F76-04F16C80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2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8E492-3D47-457B-B172-E257DCD1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51198-EED8-468F-82D2-87D40A47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14B45-60AE-47A4-A47B-79E52FF8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755DC4-77BE-4EFF-A2A3-2B4A562B3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9E41D-4FF8-4E2C-B5FB-6C9D8EC91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04A7C6-0698-4908-81D5-55CCB012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4D8D75-BD73-4B65-AF99-EF532022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4DC48-0D5E-42A7-846E-DA201BF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DF505-BCD7-4512-8248-5FC1FA5F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A43DF4-7D50-4B68-A89A-86FCC7D1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2F40A4-42E2-4E2D-9804-A3F2C909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56C8A-6F86-4820-BA02-E7910F3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2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1D3F9-7DB0-41E8-AF0F-17448C63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65B3BA-3D9E-4932-88DC-D3227629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ED6A7-CA2D-4518-9D41-0D7F931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9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24849-2AAA-4007-9920-0826BF9F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09D4C-29AB-4393-AC8A-3D450EBF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E3A6F-E123-46C1-8A5A-CFB8EF22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D835F-B002-4708-8747-3FB31946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EA705-D973-4EF0-B67A-BFE23390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A2511-FA74-4C2C-951B-5FEB2574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E8177-0BC1-49A3-90B6-C405A78D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7235B-6151-4BD1-BBAA-AB6F5A93F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4CFD9-93D5-4E8E-91E4-4B82BCDC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0BDFB-D4F4-444D-B4EC-E902C1DF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98D4C-EA8C-4832-9DB5-A60A927F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34C22-9752-440F-8820-CBBB2AC0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38E9A-2149-4E21-8459-DB2DCC32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DECC1-518D-487C-B8D2-E2ACFB1D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43CC9-1D5B-42C9-AA49-55B894924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538D-5134-4BCA-9448-ACAB4BB0B076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10FDC-4BA6-47DD-80C9-B5CDD893C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13384-E329-4023-9D9A-8689E2306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4B31-8DAF-4AAF-A657-0E6FDF4CB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0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3037A0-F519-4EEE-A7B4-044EDCE0AA7E}"/>
              </a:ext>
            </a:extLst>
          </p:cNvPr>
          <p:cNvSpPr/>
          <p:nvPr/>
        </p:nvSpPr>
        <p:spPr>
          <a:xfrm>
            <a:off x="3281114" y="895444"/>
            <a:ext cx="5576888" cy="477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F0B27C-4D24-43B7-A0EA-A13219A87F23}"/>
              </a:ext>
            </a:extLst>
          </p:cNvPr>
          <p:cNvSpPr/>
          <p:nvPr/>
        </p:nvSpPr>
        <p:spPr>
          <a:xfrm>
            <a:off x="3281114" y="895444"/>
            <a:ext cx="5576888" cy="384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7D8C80-BFE8-4D24-ABA3-39878950D5FC}"/>
              </a:ext>
            </a:extLst>
          </p:cNvPr>
          <p:cNvSpPr/>
          <p:nvPr/>
        </p:nvSpPr>
        <p:spPr>
          <a:xfrm>
            <a:off x="3281117" y="1279523"/>
            <a:ext cx="5236354" cy="728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06FB3B-96DF-41EA-9A7B-C95C7F0DAFF6}"/>
              </a:ext>
            </a:extLst>
          </p:cNvPr>
          <p:cNvSpPr/>
          <p:nvPr/>
        </p:nvSpPr>
        <p:spPr>
          <a:xfrm>
            <a:off x="3281109" y="2008178"/>
            <a:ext cx="5236378" cy="542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E9722-DFF8-48C2-A125-A3F23097D3F1}"/>
              </a:ext>
            </a:extLst>
          </p:cNvPr>
          <p:cNvSpPr/>
          <p:nvPr/>
        </p:nvSpPr>
        <p:spPr>
          <a:xfrm>
            <a:off x="3281109" y="2551104"/>
            <a:ext cx="5236378" cy="542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8DFB0-33D9-4735-8486-9D3F0A0E0EAF}"/>
              </a:ext>
            </a:extLst>
          </p:cNvPr>
          <p:cNvSpPr/>
          <p:nvPr/>
        </p:nvSpPr>
        <p:spPr>
          <a:xfrm>
            <a:off x="3281107" y="3094030"/>
            <a:ext cx="5236378" cy="542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8EF93A-CB48-49D9-A41E-70F40AE253D7}"/>
              </a:ext>
            </a:extLst>
          </p:cNvPr>
          <p:cNvSpPr/>
          <p:nvPr/>
        </p:nvSpPr>
        <p:spPr>
          <a:xfrm>
            <a:off x="3281105" y="3636956"/>
            <a:ext cx="5236378" cy="542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F8D0B3-29BC-4139-A50B-DAF29B5207B3}"/>
              </a:ext>
            </a:extLst>
          </p:cNvPr>
          <p:cNvSpPr/>
          <p:nvPr/>
        </p:nvSpPr>
        <p:spPr>
          <a:xfrm>
            <a:off x="3281103" y="4179882"/>
            <a:ext cx="5236378" cy="542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4E3CD2-3CA0-4BEB-BA49-6574E073FAF2}"/>
              </a:ext>
            </a:extLst>
          </p:cNvPr>
          <p:cNvSpPr/>
          <p:nvPr/>
        </p:nvSpPr>
        <p:spPr>
          <a:xfrm>
            <a:off x="8517480" y="1279523"/>
            <a:ext cx="340525" cy="43957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1186F6-3BC8-44F5-995C-55AB0BC88190}"/>
              </a:ext>
            </a:extLst>
          </p:cNvPr>
          <p:cNvSpPr/>
          <p:nvPr/>
        </p:nvSpPr>
        <p:spPr>
          <a:xfrm>
            <a:off x="8517477" y="1689204"/>
            <a:ext cx="340525" cy="2900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9A83D6-8A4A-4F85-95C4-5BE76C5CB9E7}"/>
              </a:ext>
            </a:extLst>
          </p:cNvPr>
          <p:cNvSpPr/>
          <p:nvPr/>
        </p:nvSpPr>
        <p:spPr>
          <a:xfrm>
            <a:off x="3281108" y="895443"/>
            <a:ext cx="650088" cy="38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F7C59-D413-47E3-BD47-917F858DF5F1}"/>
              </a:ext>
            </a:extLst>
          </p:cNvPr>
          <p:cNvSpPr/>
          <p:nvPr/>
        </p:nvSpPr>
        <p:spPr>
          <a:xfrm>
            <a:off x="3931196" y="895442"/>
            <a:ext cx="650088" cy="384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28D18B-CCBA-4FFA-A22E-EE03C38FEF62}"/>
              </a:ext>
            </a:extLst>
          </p:cNvPr>
          <p:cNvSpPr/>
          <p:nvPr/>
        </p:nvSpPr>
        <p:spPr>
          <a:xfrm>
            <a:off x="8207922" y="895443"/>
            <a:ext cx="650088" cy="384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7A081C-9134-4E2D-9908-F2301421F50C}"/>
              </a:ext>
            </a:extLst>
          </p:cNvPr>
          <p:cNvSpPr/>
          <p:nvPr/>
        </p:nvSpPr>
        <p:spPr>
          <a:xfrm>
            <a:off x="3281101" y="4722808"/>
            <a:ext cx="5236378" cy="542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632BB4-A2C9-4363-8D5F-13439A0DABA4}"/>
              </a:ext>
            </a:extLst>
          </p:cNvPr>
          <p:cNvSpPr/>
          <p:nvPr/>
        </p:nvSpPr>
        <p:spPr>
          <a:xfrm>
            <a:off x="3281100" y="5265659"/>
            <a:ext cx="5236378" cy="4096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6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辰麒</dc:creator>
  <cp:lastModifiedBy>郝 辰麒</cp:lastModifiedBy>
  <cp:revision>7</cp:revision>
  <dcterms:created xsi:type="dcterms:W3CDTF">2021-08-14T09:35:46Z</dcterms:created>
  <dcterms:modified xsi:type="dcterms:W3CDTF">2021-09-29T08:52:22Z</dcterms:modified>
</cp:coreProperties>
</file>