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4044-2D98-42AF-8083-56F76CE6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E3243-7E3E-4FB2-900E-AE627AE8A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BEF3-105E-41E2-816C-5A79835F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79E1-0124-49B3-A414-6D6069B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F689-3640-41FB-BF97-04516793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B7E3-5203-4CBA-BF2E-38B6C93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C34B3-DBA8-4855-89C2-B52ECB3AD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B627F-1073-4823-993A-07BA44B6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0A47-7833-4757-835C-D132CA50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3A90-79A1-4FBE-8274-F2311D1F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843DF-C221-40E0-8897-086A4C93B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F24FA-A9A6-4545-83B3-43BA77E01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2CEE-97E7-4DA1-8094-8BF5C93D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4CFE-A701-418E-9920-DD927779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7CCB-21F7-4499-9192-929E379F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A668-4A5B-48C5-9D3E-053764B2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16A4-5DED-4CFA-B499-3D5E7ECE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526-D278-4162-B98A-DA6A9145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EB19C-BE1D-4A62-B963-A4AF293B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8410-3BA6-4D22-B209-4EE4EF3A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00EA-C6F7-4E9A-B236-3EAB6B0E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4D869-5EF6-4C8E-9408-0EA30CE9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8D79-00DD-4CD7-A00E-91AC4D1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D2B0-2218-4D90-BBB9-E99E0DA5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2A13-0034-484B-B12A-B737E7B6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9FF-F217-427A-9945-920EA816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3DC2-3D1B-4EF4-927E-0C2D35A9E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A2B90-A44D-41E9-9509-1CC300E9E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0420-0744-4E4E-8606-AFA1785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4E24B-BF42-41ED-93FE-B72D3110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CAE08-855F-4AFB-A49B-BC8B78AD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A1C6-7696-4BB2-8D47-B3144FFF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47F8-2B66-4037-99AC-0E9B7ABC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0803B-3991-4940-9343-49F74F4F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7833F-0650-4563-8564-A0E9868FB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DA6ED-E455-42D4-A240-C660D9D0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5DC26-8A8A-402A-A3C4-1ED8A99C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6E0FC-6318-4977-9DD6-9547E90C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81298-7293-44F7-8474-EBDC1DB6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5850-483C-45E6-AFA9-1E8C6D8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F9794-3426-4F72-AD38-3BB5EA1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A879C-702B-47E0-8ACF-DBFDD1EE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EDAC0-13BE-452C-912B-9D72338F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7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5719E-5EC6-4D4F-B763-FE81290C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9B96-8F46-4777-AA9B-FB4F34B5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B6C15-9026-48EE-A3E0-4D5DDAB5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3420-D0AB-4119-99A8-B0405F9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31CA-5027-4178-9DA9-11FDA8BB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B0DA2-9CF3-4916-8FB4-644A5BE5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92165-FB6C-4B24-B18F-5FEE4069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BBB6-1AB6-475E-A04B-2DD5837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3107B-F33C-4A18-9059-743A932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4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AB0D-0572-438A-B398-641519A7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28EDB-CE37-4029-80AB-7D4D15A68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7A55-1125-4A94-BFB1-0EBEB1A3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0A16-1642-40AD-AEE2-CD8A60ED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104E1-C3F5-49E4-B575-F946F44D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14A6A-02D0-4E5E-986D-CC495DD0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738C2-105C-4A99-8CAF-AC930690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F24D-8A6F-41C0-A1FF-CD314196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1811-5D63-4CDA-BA69-F87AD7A8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801A-B950-4757-A484-5764DEF1394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0987-9C86-415E-9D34-707430913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29D4-235F-40B1-AAE7-AC9A318B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EAC7-3FEC-4A06-9AF3-2C2C972BB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1543E-4AA9-434E-9C34-7FC99D34A09F}"/>
              </a:ext>
            </a:extLst>
          </p:cNvPr>
          <p:cNvSpPr/>
          <p:nvPr/>
        </p:nvSpPr>
        <p:spPr>
          <a:xfrm>
            <a:off x="1320018" y="1090245"/>
            <a:ext cx="9129933" cy="52472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C9EDB-2447-45C4-BE5B-6179AE33F4B7}"/>
              </a:ext>
            </a:extLst>
          </p:cNvPr>
          <p:cNvSpPr/>
          <p:nvPr/>
        </p:nvSpPr>
        <p:spPr>
          <a:xfrm>
            <a:off x="2321170" y="1420836"/>
            <a:ext cx="3896750" cy="2293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5D25B-1E92-4E68-BAE8-7BA016A11157}"/>
              </a:ext>
            </a:extLst>
          </p:cNvPr>
          <p:cNvSpPr/>
          <p:nvPr/>
        </p:nvSpPr>
        <p:spPr>
          <a:xfrm>
            <a:off x="4611859" y="2567353"/>
            <a:ext cx="3896750" cy="2293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0B42D-A92B-4FE1-B825-D1DC007B1155}"/>
              </a:ext>
            </a:extLst>
          </p:cNvPr>
          <p:cNvSpPr/>
          <p:nvPr/>
        </p:nvSpPr>
        <p:spPr>
          <a:xfrm>
            <a:off x="1320017" y="161780"/>
            <a:ext cx="9129933" cy="5275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C1F7B-7F87-4761-932F-B27F9EB313CE}"/>
              </a:ext>
            </a:extLst>
          </p:cNvPr>
          <p:cNvSpPr/>
          <p:nvPr/>
        </p:nvSpPr>
        <p:spPr>
          <a:xfrm>
            <a:off x="1320017" y="161780"/>
            <a:ext cx="762001" cy="527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save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0896E2-D917-47F1-9770-142EAC7983C0}"/>
              </a:ext>
            </a:extLst>
          </p:cNvPr>
          <p:cNvSpPr/>
          <p:nvPr/>
        </p:nvSpPr>
        <p:spPr>
          <a:xfrm>
            <a:off x="2152357" y="161779"/>
            <a:ext cx="1364567" cy="527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Add shape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9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郝 辰麒</dc:creator>
  <cp:lastModifiedBy>郝 辰麒</cp:lastModifiedBy>
  <cp:revision>1</cp:revision>
  <dcterms:created xsi:type="dcterms:W3CDTF">2020-03-05T13:42:20Z</dcterms:created>
  <dcterms:modified xsi:type="dcterms:W3CDTF">2020-03-05T13:48:09Z</dcterms:modified>
</cp:coreProperties>
</file>