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4" r:id="rId5"/>
    <p:sldId id="355" r:id="rId6"/>
    <p:sldId id="349" r:id="rId7"/>
    <p:sldId id="350" r:id="rId8"/>
    <p:sldId id="348" r:id="rId9"/>
    <p:sldId id="301" r:id="rId10"/>
    <p:sldId id="300" r:id="rId11"/>
    <p:sldId id="296" r:id="rId12"/>
    <p:sldId id="310" r:id="rId13"/>
    <p:sldId id="351" r:id="rId14"/>
    <p:sldId id="365" r:id="rId15"/>
    <p:sldId id="324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/>
  <p:cmAuthor id="2" name="lpan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A77"/>
    <a:srgbClr val="0000FF"/>
    <a:srgbClr val="BFBFBF"/>
    <a:srgbClr val="950040"/>
    <a:srgbClr val="FFA3FF"/>
    <a:srgbClr val="F4F4F4"/>
    <a:srgbClr val="478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67492AD-203C-44F8-B007-FAD32917684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2164C7-CC85-428A-A364-59EAEF3071D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FB4D6D1-B354-412D-BC7C-1A149B04251C}" type="slidenum"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</a:rPr>
            </a:fld>
            <a:endParaRPr lang="zh-CN" altLang="en-US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A9674-F51B-49CD-9C54-5D7E515E6734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30E1B-A847-4202-BD02-B4D1BD5762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9708-17B0-4477-9A37-74E764A2FE6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C2ED-E742-488A-8CBF-13BCF711F1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AA67D-31CA-457B-91B7-986BBFBAB305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E2979-EEF2-428A-A1D4-7184539765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bg bwMode="auto">
      <p:bgPr>
        <a:gradFill rotWithShape="0">
          <a:gsLst>
            <a:gs pos="0">
              <a:srgbClr val="F2F2F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 userDrawn="1"/>
        </p:nvGrpSpPr>
        <p:grpSpPr bwMode="auto">
          <a:xfrm>
            <a:off x="9663113" y="1298575"/>
            <a:ext cx="5095875" cy="5092700"/>
            <a:chOff x="1502936" y="-740618"/>
            <a:chExt cx="6188355" cy="6185476"/>
          </a:xfrm>
        </p:grpSpPr>
        <p:sp>
          <p:nvSpPr>
            <p:cNvPr id="3" name="Freeform 5"/>
            <p:cNvSpPr>
              <a:spLocks noChangeArrowheads="1"/>
            </p:cNvSpPr>
            <p:nvPr/>
          </p:nvSpPr>
          <p:spPr bwMode="auto">
            <a:xfrm>
              <a:off x="4764056" y="-426883"/>
              <a:ext cx="538243" cy="584295"/>
            </a:xfrm>
            <a:custGeom>
              <a:avLst/>
              <a:gdLst>
                <a:gd name="T0" fmla="*/ 2147483646 w 79"/>
                <a:gd name="T1" fmla="*/ 2147483646 h 86"/>
                <a:gd name="T2" fmla="*/ 2147483646 w 79"/>
                <a:gd name="T3" fmla="*/ 2147483646 h 86"/>
                <a:gd name="T4" fmla="*/ 2147483646 w 79"/>
                <a:gd name="T5" fmla="*/ 2147483646 h 86"/>
                <a:gd name="T6" fmla="*/ 2147483646 w 79"/>
                <a:gd name="T7" fmla="*/ 2147483646 h 86"/>
                <a:gd name="T8" fmla="*/ 2147483646 w 79"/>
                <a:gd name="T9" fmla="*/ 2147483646 h 86"/>
                <a:gd name="T10" fmla="*/ 2147483646 w 79"/>
                <a:gd name="T11" fmla="*/ 0 h 86"/>
                <a:gd name="T12" fmla="*/ 2147483646 w 79"/>
                <a:gd name="T13" fmla="*/ 2147483646 h 86"/>
                <a:gd name="T14" fmla="*/ 2147483646 w 79"/>
                <a:gd name="T15" fmla="*/ 2147483646 h 86"/>
                <a:gd name="T16" fmla="*/ 2147483646 w 79"/>
                <a:gd name="T17" fmla="*/ 2147483646 h 86"/>
                <a:gd name="T18" fmla="*/ 2147483646 w 79"/>
                <a:gd name="T19" fmla="*/ 2147483646 h 86"/>
                <a:gd name="T20" fmla="*/ 2147483646 w 79"/>
                <a:gd name="T21" fmla="*/ 2147483646 h 86"/>
                <a:gd name="T22" fmla="*/ 2147483646 w 79"/>
                <a:gd name="T23" fmla="*/ 2147483646 h 86"/>
                <a:gd name="T24" fmla="*/ 2147483646 w 79"/>
                <a:gd name="T25" fmla="*/ 2147483646 h 86"/>
                <a:gd name="T26" fmla="*/ 2147483646 w 79"/>
                <a:gd name="T27" fmla="*/ 2147483646 h 86"/>
                <a:gd name="T28" fmla="*/ 2147483646 w 79"/>
                <a:gd name="T29" fmla="*/ 2147483646 h 86"/>
                <a:gd name="T30" fmla="*/ 2147483646 w 79"/>
                <a:gd name="T31" fmla="*/ 2147483646 h 86"/>
                <a:gd name="T32" fmla="*/ 2147483646 w 79"/>
                <a:gd name="T33" fmla="*/ 2147483646 h 86"/>
                <a:gd name="T34" fmla="*/ 2147483646 w 79"/>
                <a:gd name="T35" fmla="*/ 2147483646 h 86"/>
                <a:gd name="T36" fmla="*/ 2147483646 w 79"/>
                <a:gd name="T37" fmla="*/ 2147483646 h 86"/>
                <a:gd name="T38" fmla="*/ 2147483646 w 79"/>
                <a:gd name="T39" fmla="*/ 2147483646 h 86"/>
                <a:gd name="T40" fmla="*/ 2147483646 w 79"/>
                <a:gd name="T41" fmla="*/ 2147483646 h 86"/>
                <a:gd name="T42" fmla="*/ 2147483646 w 79"/>
                <a:gd name="T43" fmla="*/ 2147483646 h 86"/>
                <a:gd name="T44" fmla="*/ 2147483646 w 79"/>
                <a:gd name="T45" fmla="*/ 2147483646 h 8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ChangeArrowheads="1"/>
            </p:cNvSpPr>
            <p:nvPr/>
          </p:nvSpPr>
          <p:spPr bwMode="auto">
            <a:xfrm>
              <a:off x="5247611" y="-297359"/>
              <a:ext cx="731090" cy="687914"/>
            </a:xfrm>
            <a:custGeom>
              <a:avLst/>
              <a:gdLst>
                <a:gd name="T0" fmla="*/ 2147483646 w 107"/>
                <a:gd name="T1" fmla="*/ 2147483646 h 101"/>
                <a:gd name="T2" fmla="*/ 2147483646 w 107"/>
                <a:gd name="T3" fmla="*/ 2147483646 h 101"/>
                <a:gd name="T4" fmla="*/ 2147483646 w 107"/>
                <a:gd name="T5" fmla="*/ 2147483646 h 101"/>
                <a:gd name="T6" fmla="*/ 2147483646 w 107"/>
                <a:gd name="T7" fmla="*/ 2147483646 h 101"/>
                <a:gd name="T8" fmla="*/ 2147483646 w 107"/>
                <a:gd name="T9" fmla="*/ 2147483646 h 101"/>
                <a:gd name="T10" fmla="*/ 2147483646 w 107"/>
                <a:gd name="T11" fmla="*/ 2147483646 h 101"/>
                <a:gd name="T12" fmla="*/ 0 w 107"/>
                <a:gd name="T13" fmla="*/ 2147483646 h 101"/>
                <a:gd name="T14" fmla="*/ 2147483646 w 107"/>
                <a:gd name="T15" fmla="*/ 2147483646 h 101"/>
                <a:gd name="T16" fmla="*/ 2147483646 w 107"/>
                <a:gd name="T17" fmla="*/ 2147483646 h 101"/>
                <a:gd name="T18" fmla="*/ 2147483646 w 107"/>
                <a:gd name="T19" fmla="*/ 2147483646 h 101"/>
                <a:gd name="T20" fmla="*/ 2147483646 w 107"/>
                <a:gd name="T21" fmla="*/ 2147483646 h 101"/>
                <a:gd name="T22" fmla="*/ 2147483646 w 107"/>
                <a:gd name="T23" fmla="*/ 2147483646 h 101"/>
                <a:gd name="T24" fmla="*/ 2147483646 w 107"/>
                <a:gd name="T25" fmla="*/ 0 h 101"/>
                <a:gd name="T26" fmla="*/ 2147483646 w 107"/>
                <a:gd name="T27" fmla="*/ 2147483646 h 101"/>
                <a:gd name="T28" fmla="*/ 2147483646 w 107"/>
                <a:gd name="T29" fmla="*/ 2147483646 h 101"/>
                <a:gd name="T30" fmla="*/ 2147483646 w 107"/>
                <a:gd name="T31" fmla="*/ 2147483646 h 101"/>
                <a:gd name="T32" fmla="*/ 2147483646 w 107"/>
                <a:gd name="T33" fmla="*/ 2147483646 h 101"/>
                <a:gd name="T34" fmla="*/ 2147483646 w 107"/>
                <a:gd name="T35" fmla="*/ 2147483646 h 101"/>
                <a:gd name="T36" fmla="*/ 2147483646 w 107"/>
                <a:gd name="T37" fmla="*/ 2147483646 h 101"/>
                <a:gd name="T38" fmla="*/ 2147483646 w 107"/>
                <a:gd name="T39" fmla="*/ 2147483646 h 101"/>
                <a:gd name="T40" fmla="*/ 2147483646 w 107"/>
                <a:gd name="T41" fmla="*/ 2147483646 h 101"/>
                <a:gd name="T42" fmla="*/ 2147483646 w 107"/>
                <a:gd name="T43" fmla="*/ 2147483646 h 101"/>
                <a:gd name="T44" fmla="*/ 2147483646 w 107"/>
                <a:gd name="T45" fmla="*/ 2147483646 h 101"/>
                <a:gd name="T46" fmla="*/ 2147483646 w 107"/>
                <a:gd name="T47" fmla="*/ 2147483646 h 101"/>
                <a:gd name="T48" fmla="*/ 2147483646 w 107"/>
                <a:gd name="T49" fmla="*/ 2147483646 h 101"/>
                <a:gd name="T50" fmla="*/ 2147483646 w 107"/>
                <a:gd name="T51" fmla="*/ 2147483646 h 101"/>
                <a:gd name="T52" fmla="*/ 2147483646 w 107"/>
                <a:gd name="T53" fmla="*/ 2147483646 h 101"/>
                <a:gd name="T54" fmla="*/ 2147483646 w 107"/>
                <a:gd name="T55" fmla="*/ 2147483646 h 101"/>
                <a:gd name="T56" fmla="*/ 2147483646 w 107"/>
                <a:gd name="T57" fmla="*/ 2147483646 h 101"/>
                <a:gd name="T58" fmla="*/ 2147483646 w 107"/>
                <a:gd name="T59" fmla="*/ 2147483646 h 101"/>
                <a:gd name="T60" fmla="*/ 2147483646 w 107"/>
                <a:gd name="T61" fmla="*/ 2147483646 h 101"/>
                <a:gd name="T62" fmla="*/ 2147483646 w 107"/>
                <a:gd name="T63" fmla="*/ 2147483646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ChangeArrowheads="1"/>
            </p:cNvSpPr>
            <p:nvPr/>
          </p:nvSpPr>
          <p:spPr bwMode="auto">
            <a:xfrm>
              <a:off x="5808880" y="22132"/>
              <a:ext cx="497948" cy="572782"/>
            </a:xfrm>
            <a:custGeom>
              <a:avLst/>
              <a:gdLst>
                <a:gd name="T0" fmla="*/ 2147483646 w 73"/>
                <a:gd name="T1" fmla="*/ 2147483646 h 84"/>
                <a:gd name="T2" fmla="*/ 2147483646 w 73"/>
                <a:gd name="T3" fmla="*/ 2147483646 h 84"/>
                <a:gd name="T4" fmla="*/ 2147483646 w 73"/>
                <a:gd name="T5" fmla="*/ 2147483646 h 84"/>
                <a:gd name="T6" fmla="*/ 2147483646 w 73"/>
                <a:gd name="T7" fmla="*/ 2147483646 h 84"/>
                <a:gd name="T8" fmla="*/ 2147483646 w 73"/>
                <a:gd name="T9" fmla="*/ 2147483646 h 84"/>
                <a:gd name="T10" fmla="*/ 2147483646 w 73"/>
                <a:gd name="T11" fmla="*/ 2147483646 h 84"/>
                <a:gd name="T12" fmla="*/ 2147483646 w 73"/>
                <a:gd name="T13" fmla="*/ 2147483646 h 84"/>
                <a:gd name="T14" fmla="*/ 2147483646 w 73"/>
                <a:gd name="T15" fmla="*/ 2147483646 h 84"/>
                <a:gd name="T16" fmla="*/ 2147483646 w 73"/>
                <a:gd name="T17" fmla="*/ 2147483646 h 84"/>
                <a:gd name="T18" fmla="*/ 2147483646 w 73"/>
                <a:gd name="T19" fmla="*/ 2147483646 h 84"/>
                <a:gd name="T20" fmla="*/ 2147483646 w 73"/>
                <a:gd name="T21" fmla="*/ 2147483646 h 84"/>
                <a:gd name="T22" fmla="*/ 2147483646 w 73"/>
                <a:gd name="T23" fmla="*/ 2147483646 h 84"/>
                <a:gd name="T24" fmla="*/ 0 w 73"/>
                <a:gd name="T25" fmla="*/ 2147483646 h 84"/>
                <a:gd name="T26" fmla="*/ 2147483646 w 73"/>
                <a:gd name="T27" fmla="*/ 2147483646 h 84"/>
                <a:gd name="T28" fmla="*/ 2147483646 w 73"/>
                <a:gd name="T29" fmla="*/ 2147483646 h 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ChangeArrowheads="1"/>
            </p:cNvSpPr>
            <p:nvPr/>
          </p:nvSpPr>
          <p:spPr bwMode="auto">
            <a:xfrm>
              <a:off x="6217599" y="255275"/>
              <a:ext cx="587174" cy="558391"/>
            </a:xfrm>
            <a:custGeom>
              <a:avLst/>
              <a:gdLst>
                <a:gd name="T0" fmla="*/ 2147483646 w 86"/>
                <a:gd name="T1" fmla="*/ 2147483646 h 82"/>
                <a:gd name="T2" fmla="*/ 2147483646 w 86"/>
                <a:gd name="T3" fmla="*/ 2147483646 h 82"/>
                <a:gd name="T4" fmla="*/ 2147483646 w 86"/>
                <a:gd name="T5" fmla="*/ 2147483646 h 82"/>
                <a:gd name="T6" fmla="*/ 2147483646 w 86"/>
                <a:gd name="T7" fmla="*/ 2147483646 h 82"/>
                <a:gd name="T8" fmla="*/ 2147483646 w 86"/>
                <a:gd name="T9" fmla="*/ 2147483646 h 82"/>
                <a:gd name="T10" fmla="*/ 2147483646 w 86"/>
                <a:gd name="T11" fmla="*/ 2147483646 h 82"/>
                <a:gd name="T12" fmla="*/ 2147483646 w 86"/>
                <a:gd name="T13" fmla="*/ 2147483646 h 82"/>
                <a:gd name="T14" fmla="*/ 2147483646 w 86"/>
                <a:gd name="T15" fmla="*/ 2147483646 h 82"/>
                <a:gd name="T16" fmla="*/ 2147483646 w 86"/>
                <a:gd name="T17" fmla="*/ 2147483646 h 82"/>
                <a:gd name="T18" fmla="*/ 0 w 86"/>
                <a:gd name="T19" fmla="*/ 2147483646 h 82"/>
                <a:gd name="T20" fmla="*/ 2147483646 w 86"/>
                <a:gd name="T21" fmla="*/ 2147483646 h 82"/>
                <a:gd name="T22" fmla="*/ 2147483646 w 86"/>
                <a:gd name="T23" fmla="*/ 2147483646 h 82"/>
                <a:gd name="T24" fmla="*/ 2147483646 w 86"/>
                <a:gd name="T25" fmla="*/ 0 h 82"/>
                <a:gd name="T26" fmla="*/ 2147483646 w 86"/>
                <a:gd name="T27" fmla="*/ 0 h 82"/>
                <a:gd name="T28" fmla="*/ 2147483646 w 86"/>
                <a:gd name="T29" fmla="*/ 2147483646 h 82"/>
                <a:gd name="T30" fmla="*/ 2147483646 w 86"/>
                <a:gd name="T31" fmla="*/ 2147483646 h 82"/>
                <a:gd name="T32" fmla="*/ 2147483646 w 86"/>
                <a:gd name="T33" fmla="*/ 2147483646 h 82"/>
                <a:gd name="T34" fmla="*/ 2147483646 w 86"/>
                <a:gd name="T35" fmla="*/ 2147483646 h 82"/>
                <a:gd name="T36" fmla="*/ 2147483646 w 86"/>
                <a:gd name="T37" fmla="*/ 2147483646 h 82"/>
                <a:gd name="T38" fmla="*/ 2147483646 w 86"/>
                <a:gd name="T39" fmla="*/ 2147483646 h 82"/>
                <a:gd name="T40" fmla="*/ 2147483646 w 86"/>
                <a:gd name="T41" fmla="*/ 2147483646 h 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ChangeArrowheads="1"/>
            </p:cNvSpPr>
            <p:nvPr/>
          </p:nvSpPr>
          <p:spPr bwMode="auto">
            <a:xfrm>
              <a:off x="6407567" y="724438"/>
              <a:ext cx="656253" cy="641861"/>
            </a:xfrm>
            <a:custGeom>
              <a:avLst/>
              <a:gdLst>
                <a:gd name="T0" fmla="*/ 2147483646 w 96"/>
                <a:gd name="T1" fmla="*/ 2147483646 h 94"/>
                <a:gd name="T2" fmla="*/ 2147483646 w 96"/>
                <a:gd name="T3" fmla="*/ 2147483646 h 94"/>
                <a:gd name="T4" fmla="*/ 2147483646 w 96"/>
                <a:gd name="T5" fmla="*/ 2147483646 h 94"/>
                <a:gd name="T6" fmla="*/ 2147483646 w 96"/>
                <a:gd name="T7" fmla="*/ 2147483646 h 94"/>
                <a:gd name="T8" fmla="*/ 2147483646 w 96"/>
                <a:gd name="T9" fmla="*/ 2147483646 h 94"/>
                <a:gd name="T10" fmla="*/ 2147483646 w 96"/>
                <a:gd name="T11" fmla="*/ 2147483646 h 94"/>
                <a:gd name="T12" fmla="*/ 2147483646 w 96"/>
                <a:gd name="T13" fmla="*/ 2147483646 h 94"/>
                <a:gd name="T14" fmla="*/ 2147483646 w 96"/>
                <a:gd name="T15" fmla="*/ 2147483646 h 94"/>
                <a:gd name="T16" fmla="*/ 2147483646 w 96"/>
                <a:gd name="T17" fmla="*/ 2147483646 h 94"/>
                <a:gd name="T18" fmla="*/ 2147483646 w 96"/>
                <a:gd name="T19" fmla="*/ 2147483646 h 94"/>
                <a:gd name="T20" fmla="*/ 2147483646 w 96"/>
                <a:gd name="T21" fmla="*/ 2147483646 h 94"/>
                <a:gd name="T22" fmla="*/ 2147483646 w 96"/>
                <a:gd name="T23" fmla="*/ 2147483646 h 94"/>
                <a:gd name="T24" fmla="*/ 2147483646 w 96"/>
                <a:gd name="T25" fmla="*/ 2147483646 h 94"/>
                <a:gd name="T26" fmla="*/ 2147483646 w 96"/>
                <a:gd name="T27" fmla="*/ 2147483646 h 94"/>
                <a:gd name="T28" fmla="*/ 2147483646 w 96"/>
                <a:gd name="T29" fmla="*/ 2147483646 h 94"/>
                <a:gd name="T30" fmla="*/ 2147483646 w 96"/>
                <a:gd name="T31" fmla="*/ 2147483646 h 94"/>
                <a:gd name="T32" fmla="*/ 2147483646 w 96"/>
                <a:gd name="T33" fmla="*/ 2147483646 h 94"/>
                <a:gd name="T34" fmla="*/ 2147483646 w 96"/>
                <a:gd name="T35" fmla="*/ 2147483646 h 94"/>
                <a:gd name="T36" fmla="*/ 2147483646 w 96"/>
                <a:gd name="T37" fmla="*/ 2147483646 h 94"/>
                <a:gd name="T38" fmla="*/ 2147483646 w 96"/>
                <a:gd name="T39" fmla="*/ 2147483646 h 94"/>
                <a:gd name="T40" fmla="*/ 2147483646 w 96"/>
                <a:gd name="T41" fmla="*/ 2147483646 h 94"/>
                <a:gd name="T42" fmla="*/ 2147483646 w 96"/>
                <a:gd name="T43" fmla="*/ 2147483646 h 94"/>
                <a:gd name="T44" fmla="*/ 2147483646 w 96"/>
                <a:gd name="T45" fmla="*/ 2147483646 h 94"/>
                <a:gd name="T46" fmla="*/ 2147483646 w 96"/>
                <a:gd name="T47" fmla="*/ 2147483646 h 94"/>
                <a:gd name="T48" fmla="*/ 2147483646 w 96"/>
                <a:gd name="T49" fmla="*/ 2147483646 h 94"/>
                <a:gd name="T50" fmla="*/ 2147483646 w 96"/>
                <a:gd name="T51" fmla="*/ 2147483646 h 94"/>
                <a:gd name="T52" fmla="*/ 2147483646 w 96"/>
                <a:gd name="T53" fmla="*/ 2147483646 h 94"/>
                <a:gd name="T54" fmla="*/ 2147483646 w 96"/>
                <a:gd name="T55" fmla="*/ 2147483646 h 94"/>
                <a:gd name="T56" fmla="*/ 2147483646 w 96"/>
                <a:gd name="T57" fmla="*/ 2147483646 h 94"/>
                <a:gd name="T58" fmla="*/ 2147483646 w 96"/>
                <a:gd name="T59" fmla="*/ 2147483646 h 94"/>
                <a:gd name="T60" fmla="*/ 2147483646 w 96"/>
                <a:gd name="T61" fmla="*/ 2147483646 h 94"/>
                <a:gd name="T62" fmla="*/ 2147483646 w 96"/>
                <a:gd name="T63" fmla="*/ 2147483646 h 94"/>
                <a:gd name="T64" fmla="*/ 2147483646 w 96"/>
                <a:gd name="T65" fmla="*/ 2147483646 h 9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 noChangeArrowheads="1"/>
            </p:cNvSpPr>
            <p:nvPr/>
          </p:nvSpPr>
          <p:spPr bwMode="auto">
            <a:xfrm>
              <a:off x="6681007" y="1331762"/>
              <a:ext cx="613080" cy="667766"/>
            </a:xfrm>
            <a:custGeom>
              <a:avLst/>
              <a:gdLst>
                <a:gd name="T0" fmla="*/ 2147483646 w 90"/>
                <a:gd name="T1" fmla="*/ 2147483646 h 98"/>
                <a:gd name="T2" fmla="*/ 2147483646 w 90"/>
                <a:gd name="T3" fmla="*/ 2147483646 h 98"/>
                <a:gd name="T4" fmla="*/ 2147483646 w 90"/>
                <a:gd name="T5" fmla="*/ 2147483646 h 98"/>
                <a:gd name="T6" fmla="*/ 2147483646 w 90"/>
                <a:gd name="T7" fmla="*/ 2147483646 h 98"/>
                <a:gd name="T8" fmla="*/ 2147483646 w 90"/>
                <a:gd name="T9" fmla="*/ 2147483646 h 98"/>
                <a:gd name="T10" fmla="*/ 2147483646 w 90"/>
                <a:gd name="T11" fmla="*/ 2147483646 h 98"/>
                <a:gd name="T12" fmla="*/ 2147483646 w 90"/>
                <a:gd name="T13" fmla="*/ 2147483646 h 98"/>
                <a:gd name="T14" fmla="*/ 2147483646 w 90"/>
                <a:gd name="T15" fmla="*/ 2147483646 h 98"/>
                <a:gd name="T16" fmla="*/ 2147483646 w 90"/>
                <a:gd name="T17" fmla="*/ 2147483646 h 98"/>
                <a:gd name="T18" fmla="*/ 2147483646 w 90"/>
                <a:gd name="T19" fmla="*/ 2147483646 h 98"/>
                <a:gd name="T20" fmla="*/ 2147483646 w 90"/>
                <a:gd name="T21" fmla="*/ 0 h 98"/>
                <a:gd name="T22" fmla="*/ 2147483646 w 90"/>
                <a:gd name="T23" fmla="*/ 2147483646 h 98"/>
                <a:gd name="T24" fmla="*/ 2147483646 w 90"/>
                <a:gd name="T25" fmla="*/ 2147483646 h 98"/>
                <a:gd name="T26" fmla="*/ 2147483646 w 90"/>
                <a:gd name="T27" fmla="*/ 2147483646 h 98"/>
                <a:gd name="T28" fmla="*/ 2147483646 w 90"/>
                <a:gd name="T29" fmla="*/ 2147483646 h 98"/>
                <a:gd name="T30" fmla="*/ 2147483646 w 90"/>
                <a:gd name="T31" fmla="*/ 2147483646 h 98"/>
                <a:gd name="T32" fmla="*/ 2147483646 w 90"/>
                <a:gd name="T33" fmla="*/ 2147483646 h 98"/>
                <a:gd name="T34" fmla="*/ 2147483646 w 90"/>
                <a:gd name="T35" fmla="*/ 2147483646 h 98"/>
                <a:gd name="T36" fmla="*/ 2147483646 w 90"/>
                <a:gd name="T37" fmla="*/ 2147483646 h 98"/>
                <a:gd name="T38" fmla="*/ 2147483646 w 90"/>
                <a:gd name="T39" fmla="*/ 2147483646 h 98"/>
                <a:gd name="T40" fmla="*/ 2147483646 w 90"/>
                <a:gd name="T41" fmla="*/ 2147483646 h 98"/>
                <a:gd name="T42" fmla="*/ 2147483646 w 90"/>
                <a:gd name="T43" fmla="*/ 2147483646 h 98"/>
                <a:gd name="T44" fmla="*/ 2147483646 w 90"/>
                <a:gd name="T45" fmla="*/ 2147483646 h 98"/>
                <a:gd name="T46" fmla="*/ 2147483646 w 90"/>
                <a:gd name="T47" fmla="*/ 2147483646 h 98"/>
                <a:gd name="T48" fmla="*/ 2147483646 w 90"/>
                <a:gd name="T49" fmla="*/ 2147483646 h 98"/>
                <a:gd name="T50" fmla="*/ 2147483646 w 90"/>
                <a:gd name="T51" fmla="*/ 2147483646 h 98"/>
                <a:gd name="T52" fmla="*/ 2147483646 w 90"/>
                <a:gd name="T53" fmla="*/ 2147483646 h 98"/>
                <a:gd name="T54" fmla="*/ 2147483646 w 90"/>
                <a:gd name="T55" fmla="*/ 2147483646 h 98"/>
                <a:gd name="T56" fmla="*/ 2147483646 w 90"/>
                <a:gd name="T57" fmla="*/ 2147483646 h 98"/>
                <a:gd name="T58" fmla="*/ 2147483646 w 90"/>
                <a:gd name="T59" fmla="*/ 2147483646 h 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6824922" y="2028311"/>
              <a:ext cx="552634" cy="408719"/>
            </a:xfrm>
            <a:custGeom>
              <a:avLst/>
              <a:gdLst>
                <a:gd name="T0" fmla="*/ 2147483646 w 81"/>
                <a:gd name="T1" fmla="*/ 2147483646 h 60"/>
                <a:gd name="T2" fmla="*/ 2147483646 w 81"/>
                <a:gd name="T3" fmla="*/ 2147483646 h 60"/>
                <a:gd name="T4" fmla="*/ 2147483646 w 81"/>
                <a:gd name="T5" fmla="*/ 2147483646 h 60"/>
                <a:gd name="T6" fmla="*/ 2147483646 w 81"/>
                <a:gd name="T7" fmla="*/ 2147483646 h 60"/>
                <a:gd name="T8" fmla="*/ 2147483646 w 81"/>
                <a:gd name="T9" fmla="*/ 2147483646 h 60"/>
                <a:gd name="T10" fmla="*/ 2147483646 w 81"/>
                <a:gd name="T11" fmla="*/ 2147483646 h 60"/>
                <a:gd name="T12" fmla="*/ 2147483646 w 81"/>
                <a:gd name="T13" fmla="*/ 2147483646 h 60"/>
                <a:gd name="T14" fmla="*/ 2147483646 w 81"/>
                <a:gd name="T15" fmla="*/ 2147483646 h 60"/>
                <a:gd name="T16" fmla="*/ 2147483646 w 81"/>
                <a:gd name="T17" fmla="*/ 2147483646 h 60"/>
                <a:gd name="T18" fmla="*/ 2147483646 w 81"/>
                <a:gd name="T19" fmla="*/ 2147483646 h 60"/>
                <a:gd name="T20" fmla="*/ 2147483646 w 81"/>
                <a:gd name="T21" fmla="*/ 2147483646 h 60"/>
                <a:gd name="T22" fmla="*/ 2147483646 w 81"/>
                <a:gd name="T23" fmla="*/ 2147483646 h 60"/>
                <a:gd name="T24" fmla="*/ 2147483646 w 81"/>
                <a:gd name="T25" fmla="*/ 2147483646 h 60"/>
                <a:gd name="T26" fmla="*/ 2147483646 w 81"/>
                <a:gd name="T27" fmla="*/ 2147483646 h 60"/>
                <a:gd name="T28" fmla="*/ 2147483646 w 81"/>
                <a:gd name="T29" fmla="*/ 2147483646 h 60"/>
                <a:gd name="T30" fmla="*/ 2147483646 w 81"/>
                <a:gd name="T31" fmla="*/ 2147483646 h 60"/>
                <a:gd name="T32" fmla="*/ 2147483646 w 81"/>
                <a:gd name="T33" fmla="*/ 2147483646 h 60"/>
                <a:gd name="T34" fmla="*/ 2147483646 w 81"/>
                <a:gd name="T35" fmla="*/ 2147483646 h 60"/>
                <a:gd name="T36" fmla="*/ 2147483646 w 81"/>
                <a:gd name="T37" fmla="*/ 2147483646 h 60"/>
                <a:gd name="T38" fmla="*/ 2147483646 w 81"/>
                <a:gd name="T39" fmla="*/ 2147483646 h 60"/>
                <a:gd name="T40" fmla="*/ 2147483646 w 81"/>
                <a:gd name="T41" fmla="*/ 2147483646 h 60"/>
                <a:gd name="T42" fmla="*/ 2147483646 w 81"/>
                <a:gd name="T43" fmla="*/ 2147483646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ChangeArrowheads="1"/>
            </p:cNvSpPr>
            <p:nvPr/>
          </p:nvSpPr>
          <p:spPr bwMode="auto">
            <a:xfrm>
              <a:off x="6804773" y="2526257"/>
              <a:ext cx="552634" cy="313735"/>
            </a:xfrm>
            <a:custGeom>
              <a:avLst/>
              <a:gdLst>
                <a:gd name="T0" fmla="*/ 2147483646 w 81"/>
                <a:gd name="T1" fmla="*/ 2147483646 h 46"/>
                <a:gd name="T2" fmla="*/ 2147483646 w 81"/>
                <a:gd name="T3" fmla="*/ 2147483646 h 46"/>
                <a:gd name="T4" fmla="*/ 2147483646 w 81"/>
                <a:gd name="T5" fmla="*/ 2147483646 h 46"/>
                <a:gd name="T6" fmla="*/ 2147483646 w 81"/>
                <a:gd name="T7" fmla="*/ 2147483646 h 46"/>
                <a:gd name="T8" fmla="*/ 2147483646 w 81"/>
                <a:gd name="T9" fmla="*/ 2147483646 h 46"/>
                <a:gd name="T10" fmla="*/ 2147483646 w 81"/>
                <a:gd name="T11" fmla="*/ 2147483646 h 46"/>
                <a:gd name="T12" fmla="*/ 2147483646 w 81"/>
                <a:gd name="T13" fmla="*/ 2147483646 h 46"/>
                <a:gd name="T14" fmla="*/ 2147483646 w 81"/>
                <a:gd name="T15" fmla="*/ 2147483646 h 46"/>
                <a:gd name="T16" fmla="*/ 2147483646 w 81"/>
                <a:gd name="T17" fmla="*/ 2147483646 h 46"/>
                <a:gd name="T18" fmla="*/ 2147483646 w 81"/>
                <a:gd name="T19" fmla="*/ 2147483646 h 46"/>
                <a:gd name="T20" fmla="*/ 2147483646 w 81"/>
                <a:gd name="T21" fmla="*/ 2147483646 h 46"/>
                <a:gd name="T22" fmla="*/ 2147483646 w 81"/>
                <a:gd name="T23" fmla="*/ 2147483646 h 46"/>
                <a:gd name="T24" fmla="*/ 2147483646 w 81"/>
                <a:gd name="T25" fmla="*/ 0 h 46"/>
                <a:gd name="T26" fmla="*/ 2147483646 w 81"/>
                <a:gd name="T27" fmla="*/ 2147483646 h 46"/>
                <a:gd name="T28" fmla="*/ 2147483646 w 81"/>
                <a:gd name="T29" fmla="*/ 2147483646 h 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6686763" y="2934976"/>
              <a:ext cx="615957" cy="497945"/>
            </a:xfrm>
            <a:custGeom>
              <a:avLst/>
              <a:gdLst>
                <a:gd name="T0" fmla="*/ 2147483646 w 90"/>
                <a:gd name="T1" fmla="*/ 2147483646 h 73"/>
                <a:gd name="T2" fmla="*/ 2147483646 w 90"/>
                <a:gd name="T3" fmla="*/ 2147483646 h 73"/>
                <a:gd name="T4" fmla="*/ 2147483646 w 90"/>
                <a:gd name="T5" fmla="*/ 2147483646 h 73"/>
                <a:gd name="T6" fmla="*/ 2147483646 w 90"/>
                <a:gd name="T7" fmla="*/ 2147483646 h 73"/>
                <a:gd name="T8" fmla="*/ 2147483646 w 90"/>
                <a:gd name="T9" fmla="*/ 2147483646 h 73"/>
                <a:gd name="T10" fmla="*/ 2147483646 w 90"/>
                <a:gd name="T11" fmla="*/ 2147483646 h 73"/>
                <a:gd name="T12" fmla="*/ 2147483646 w 90"/>
                <a:gd name="T13" fmla="*/ 2147483646 h 73"/>
                <a:gd name="T14" fmla="*/ 2147483646 w 90"/>
                <a:gd name="T15" fmla="*/ 2147483646 h 73"/>
                <a:gd name="T16" fmla="*/ 2147483646 w 90"/>
                <a:gd name="T17" fmla="*/ 2147483646 h 73"/>
                <a:gd name="T18" fmla="*/ 2147483646 w 90"/>
                <a:gd name="T19" fmla="*/ 2147483646 h 73"/>
                <a:gd name="T20" fmla="*/ 2147483646 w 90"/>
                <a:gd name="T21" fmla="*/ 2147483646 h 73"/>
                <a:gd name="T22" fmla="*/ 2147483646 w 90"/>
                <a:gd name="T23" fmla="*/ 2147483646 h 73"/>
                <a:gd name="T24" fmla="*/ 2147483646 w 90"/>
                <a:gd name="T25" fmla="*/ 2147483646 h 73"/>
                <a:gd name="T26" fmla="*/ 2147483646 w 90"/>
                <a:gd name="T27" fmla="*/ 2147483646 h 73"/>
                <a:gd name="T28" fmla="*/ 2147483646 w 90"/>
                <a:gd name="T29" fmla="*/ 2147483646 h 73"/>
                <a:gd name="T30" fmla="*/ 2147483646 w 90"/>
                <a:gd name="T31" fmla="*/ 2147483646 h 73"/>
                <a:gd name="T32" fmla="*/ 2147483646 w 90"/>
                <a:gd name="T33" fmla="*/ 2147483646 h 73"/>
                <a:gd name="T34" fmla="*/ 2147483646 w 90"/>
                <a:gd name="T35" fmla="*/ 2147483646 h 73"/>
                <a:gd name="T36" fmla="*/ 2147483646 w 90"/>
                <a:gd name="T37" fmla="*/ 2147483646 h 73"/>
                <a:gd name="T38" fmla="*/ 0 w 90"/>
                <a:gd name="T39" fmla="*/ 2147483646 h 73"/>
                <a:gd name="T40" fmla="*/ 2147483646 w 90"/>
                <a:gd name="T41" fmla="*/ 2147483646 h 73"/>
                <a:gd name="T42" fmla="*/ 2147483646 w 90"/>
                <a:gd name="T43" fmla="*/ 2147483646 h 73"/>
                <a:gd name="T44" fmla="*/ 2147483646 w 90"/>
                <a:gd name="T45" fmla="*/ 2147483646 h 73"/>
                <a:gd name="T46" fmla="*/ 2147483646 w 90"/>
                <a:gd name="T47" fmla="*/ 2147483646 h 73"/>
                <a:gd name="T48" fmla="*/ 2147483646 w 90"/>
                <a:gd name="T49" fmla="*/ 2147483646 h 73"/>
                <a:gd name="T50" fmla="*/ 2147483646 w 90"/>
                <a:gd name="T51" fmla="*/ 2147483646 h 7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6442107" y="3427167"/>
              <a:ext cx="641863" cy="598687"/>
            </a:xfrm>
            <a:custGeom>
              <a:avLst/>
              <a:gdLst>
                <a:gd name="T0" fmla="*/ 2147483646 w 94"/>
                <a:gd name="T1" fmla="*/ 2147483646 h 88"/>
                <a:gd name="T2" fmla="*/ 2147483646 w 94"/>
                <a:gd name="T3" fmla="*/ 2147483646 h 88"/>
                <a:gd name="T4" fmla="*/ 2147483646 w 94"/>
                <a:gd name="T5" fmla="*/ 2147483646 h 88"/>
                <a:gd name="T6" fmla="*/ 2147483646 w 94"/>
                <a:gd name="T7" fmla="*/ 2147483646 h 88"/>
                <a:gd name="T8" fmla="*/ 2147483646 w 94"/>
                <a:gd name="T9" fmla="*/ 2147483646 h 88"/>
                <a:gd name="T10" fmla="*/ 2147483646 w 94"/>
                <a:gd name="T11" fmla="*/ 2147483646 h 88"/>
                <a:gd name="T12" fmla="*/ 2147483646 w 94"/>
                <a:gd name="T13" fmla="*/ 2147483646 h 88"/>
                <a:gd name="T14" fmla="*/ 2147483646 w 94"/>
                <a:gd name="T15" fmla="*/ 2147483646 h 88"/>
                <a:gd name="T16" fmla="*/ 2147483646 w 94"/>
                <a:gd name="T17" fmla="*/ 2147483646 h 88"/>
                <a:gd name="T18" fmla="*/ 2147483646 w 94"/>
                <a:gd name="T19" fmla="*/ 2147483646 h 88"/>
                <a:gd name="T20" fmla="*/ 2147483646 w 94"/>
                <a:gd name="T21" fmla="*/ 2147483646 h 88"/>
                <a:gd name="T22" fmla="*/ 2147483646 w 94"/>
                <a:gd name="T23" fmla="*/ 2147483646 h 88"/>
                <a:gd name="T24" fmla="*/ 2147483646 w 94"/>
                <a:gd name="T25" fmla="*/ 2147483646 h 88"/>
                <a:gd name="T26" fmla="*/ 2147483646 w 94"/>
                <a:gd name="T27" fmla="*/ 2147483646 h 88"/>
                <a:gd name="T28" fmla="*/ 2147483646 w 94"/>
                <a:gd name="T29" fmla="*/ 2147483646 h 88"/>
                <a:gd name="T30" fmla="*/ 2147483646 w 94"/>
                <a:gd name="T31" fmla="*/ 2147483646 h 88"/>
                <a:gd name="T32" fmla="*/ 2147483646 w 94"/>
                <a:gd name="T33" fmla="*/ 2147483646 h 88"/>
                <a:gd name="T34" fmla="*/ 2147483646 w 94"/>
                <a:gd name="T35" fmla="*/ 2147483646 h 88"/>
                <a:gd name="T36" fmla="*/ 2147483646 w 94"/>
                <a:gd name="T37" fmla="*/ 2147483646 h 88"/>
                <a:gd name="T38" fmla="*/ 2147483646 w 94"/>
                <a:gd name="T39" fmla="*/ 2147483646 h 88"/>
                <a:gd name="T40" fmla="*/ 2147483646 w 94"/>
                <a:gd name="T41" fmla="*/ 2147483646 h 88"/>
                <a:gd name="T42" fmla="*/ 2147483646 w 94"/>
                <a:gd name="T43" fmla="*/ 2147483646 h 88"/>
                <a:gd name="T44" fmla="*/ 2147483646 w 94"/>
                <a:gd name="T45" fmla="*/ 2147483646 h 88"/>
                <a:gd name="T46" fmla="*/ 2147483646 w 94"/>
                <a:gd name="T47" fmla="*/ 2147483646 h 88"/>
                <a:gd name="T48" fmla="*/ 2147483646 w 94"/>
                <a:gd name="T49" fmla="*/ 2147483646 h 88"/>
                <a:gd name="T50" fmla="*/ 2147483646 w 94"/>
                <a:gd name="T51" fmla="*/ 2147483646 h 88"/>
                <a:gd name="T52" fmla="*/ 2147483646 w 94"/>
                <a:gd name="T53" fmla="*/ 2147483646 h 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ChangeArrowheads="1"/>
            </p:cNvSpPr>
            <p:nvPr/>
          </p:nvSpPr>
          <p:spPr bwMode="auto">
            <a:xfrm>
              <a:off x="2205242" y="3458828"/>
              <a:ext cx="627471" cy="546878"/>
            </a:xfrm>
            <a:custGeom>
              <a:avLst/>
              <a:gdLst>
                <a:gd name="T0" fmla="*/ 2147483646 w 92"/>
                <a:gd name="T1" fmla="*/ 2147483646 h 80"/>
                <a:gd name="T2" fmla="*/ 2147483646 w 92"/>
                <a:gd name="T3" fmla="*/ 2147483646 h 80"/>
                <a:gd name="T4" fmla="*/ 2147483646 w 92"/>
                <a:gd name="T5" fmla="*/ 2147483646 h 80"/>
                <a:gd name="T6" fmla="*/ 2147483646 w 92"/>
                <a:gd name="T7" fmla="*/ 2147483646 h 80"/>
                <a:gd name="T8" fmla="*/ 2147483646 w 92"/>
                <a:gd name="T9" fmla="*/ 2147483646 h 80"/>
                <a:gd name="T10" fmla="*/ 2147483646 w 92"/>
                <a:gd name="T11" fmla="*/ 2147483646 h 80"/>
                <a:gd name="T12" fmla="*/ 2147483646 w 92"/>
                <a:gd name="T13" fmla="*/ 2147483646 h 80"/>
                <a:gd name="T14" fmla="*/ 2147483646 w 92"/>
                <a:gd name="T15" fmla="*/ 2147483646 h 80"/>
                <a:gd name="T16" fmla="*/ 0 w 92"/>
                <a:gd name="T17" fmla="*/ 2147483646 h 80"/>
                <a:gd name="T18" fmla="*/ 2147483646 w 92"/>
                <a:gd name="T19" fmla="*/ 2147483646 h 80"/>
                <a:gd name="T20" fmla="*/ 2147483646 w 92"/>
                <a:gd name="T21" fmla="*/ 2147483646 h 80"/>
                <a:gd name="T22" fmla="*/ 2147483646 w 92"/>
                <a:gd name="T23" fmla="*/ 2147483646 h 80"/>
                <a:gd name="T24" fmla="*/ 2147483646 w 92"/>
                <a:gd name="T25" fmla="*/ 2147483646 h 80"/>
                <a:gd name="T26" fmla="*/ 2147483646 w 92"/>
                <a:gd name="T27" fmla="*/ 2147483646 h 80"/>
                <a:gd name="T28" fmla="*/ 2147483646 w 92"/>
                <a:gd name="T29" fmla="*/ 2147483646 h 80"/>
                <a:gd name="T30" fmla="*/ 2147483646 w 92"/>
                <a:gd name="T31" fmla="*/ 2147483646 h 80"/>
                <a:gd name="T32" fmla="*/ 2147483646 w 92"/>
                <a:gd name="T33" fmla="*/ 2147483646 h 80"/>
                <a:gd name="T34" fmla="*/ 2147483646 w 92"/>
                <a:gd name="T35" fmla="*/ 2147483646 h 80"/>
                <a:gd name="T36" fmla="*/ 2147483646 w 92"/>
                <a:gd name="T37" fmla="*/ 2147483646 h 80"/>
                <a:gd name="T38" fmla="*/ 2147483646 w 92"/>
                <a:gd name="T39" fmla="*/ 2147483646 h 80"/>
                <a:gd name="T40" fmla="*/ 2147483646 w 92"/>
                <a:gd name="T41" fmla="*/ 2147483646 h 80"/>
                <a:gd name="T42" fmla="*/ 2147483646 w 92"/>
                <a:gd name="T43" fmla="*/ 214748364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1882872" y="2799697"/>
              <a:ext cx="676402" cy="693670"/>
            </a:xfrm>
            <a:custGeom>
              <a:avLst/>
              <a:gdLst>
                <a:gd name="T0" fmla="*/ 2147483646 w 99"/>
                <a:gd name="T1" fmla="*/ 2147483646 h 102"/>
                <a:gd name="T2" fmla="*/ 2147483646 w 99"/>
                <a:gd name="T3" fmla="*/ 2147483646 h 102"/>
                <a:gd name="T4" fmla="*/ 2147483646 w 99"/>
                <a:gd name="T5" fmla="*/ 2147483646 h 102"/>
                <a:gd name="T6" fmla="*/ 2147483646 w 99"/>
                <a:gd name="T7" fmla="*/ 2147483646 h 102"/>
                <a:gd name="T8" fmla="*/ 2147483646 w 99"/>
                <a:gd name="T9" fmla="*/ 2147483646 h 102"/>
                <a:gd name="T10" fmla="*/ 2147483646 w 99"/>
                <a:gd name="T11" fmla="*/ 2147483646 h 102"/>
                <a:gd name="T12" fmla="*/ 2147483646 w 99"/>
                <a:gd name="T13" fmla="*/ 2147483646 h 102"/>
                <a:gd name="T14" fmla="*/ 2147483646 w 99"/>
                <a:gd name="T15" fmla="*/ 2147483646 h 102"/>
                <a:gd name="T16" fmla="*/ 2147483646 w 99"/>
                <a:gd name="T17" fmla="*/ 2147483646 h 102"/>
                <a:gd name="T18" fmla="*/ 2147483646 w 99"/>
                <a:gd name="T19" fmla="*/ 2147483646 h 102"/>
                <a:gd name="T20" fmla="*/ 2147483646 w 99"/>
                <a:gd name="T21" fmla="*/ 2147483646 h 102"/>
                <a:gd name="T22" fmla="*/ 2147483646 w 99"/>
                <a:gd name="T23" fmla="*/ 2147483646 h 102"/>
                <a:gd name="T24" fmla="*/ 2147483646 w 99"/>
                <a:gd name="T25" fmla="*/ 2147483646 h 102"/>
                <a:gd name="T26" fmla="*/ 0 w 99"/>
                <a:gd name="T27" fmla="*/ 2147483646 h 102"/>
                <a:gd name="T28" fmla="*/ 2147483646 w 99"/>
                <a:gd name="T29" fmla="*/ 2147483646 h 102"/>
                <a:gd name="T30" fmla="*/ 2147483646 w 99"/>
                <a:gd name="T31" fmla="*/ 2147483646 h 102"/>
                <a:gd name="T32" fmla="*/ 2147483646 w 99"/>
                <a:gd name="T33" fmla="*/ 2147483646 h 102"/>
                <a:gd name="T34" fmla="*/ 2147483646 w 99"/>
                <a:gd name="T35" fmla="*/ 2147483646 h 102"/>
                <a:gd name="T36" fmla="*/ 2147483646 w 99"/>
                <a:gd name="T37" fmla="*/ 2147483646 h 102"/>
                <a:gd name="T38" fmla="*/ 2147483646 w 99"/>
                <a:gd name="T39" fmla="*/ 2147483646 h 102"/>
                <a:gd name="T40" fmla="*/ 2147483646 w 99"/>
                <a:gd name="T41" fmla="*/ 2147483646 h 102"/>
                <a:gd name="T42" fmla="*/ 2147483646 w 99"/>
                <a:gd name="T43" fmla="*/ 2147483646 h 102"/>
                <a:gd name="T44" fmla="*/ 2147483646 w 99"/>
                <a:gd name="T45" fmla="*/ 2147483646 h 102"/>
                <a:gd name="T46" fmla="*/ 2147483646 w 99"/>
                <a:gd name="T47" fmla="*/ 2147483646 h 102"/>
                <a:gd name="T48" fmla="*/ 2147483646 w 99"/>
                <a:gd name="T49" fmla="*/ 2147483646 h 102"/>
                <a:gd name="T50" fmla="*/ 2147483646 w 99"/>
                <a:gd name="T51" fmla="*/ 2147483646 h 102"/>
                <a:gd name="T52" fmla="*/ 2147483646 w 99"/>
                <a:gd name="T53" fmla="*/ 2147483646 h 102"/>
                <a:gd name="T54" fmla="*/ 2147483646 w 99"/>
                <a:gd name="T55" fmla="*/ 2147483646 h 102"/>
                <a:gd name="T56" fmla="*/ 2147483646 w 99"/>
                <a:gd name="T57" fmla="*/ 2147483646 h 102"/>
                <a:gd name="T58" fmla="*/ 2147483646 w 99"/>
                <a:gd name="T59" fmla="*/ 2147483646 h 102"/>
                <a:gd name="T60" fmla="*/ 2147483646 w 99"/>
                <a:gd name="T61" fmla="*/ 2147483646 h 102"/>
                <a:gd name="T62" fmla="*/ 2147483646 w 99"/>
                <a:gd name="T63" fmla="*/ 2147483646 h 102"/>
                <a:gd name="T64" fmla="*/ 2147483646 w 99"/>
                <a:gd name="T65" fmla="*/ 2147483646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ChangeArrowheads="1"/>
            </p:cNvSpPr>
            <p:nvPr/>
          </p:nvSpPr>
          <p:spPr bwMode="auto">
            <a:xfrm>
              <a:off x="1822429" y="2238426"/>
              <a:ext cx="546878" cy="483555"/>
            </a:xfrm>
            <a:custGeom>
              <a:avLst/>
              <a:gdLst>
                <a:gd name="T0" fmla="*/ 2147483646 w 80"/>
                <a:gd name="T1" fmla="*/ 2147483646 h 71"/>
                <a:gd name="T2" fmla="*/ 2147483646 w 80"/>
                <a:gd name="T3" fmla="*/ 2147483646 h 71"/>
                <a:gd name="T4" fmla="*/ 2147483646 w 80"/>
                <a:gd name="T5" fmla="*/ 2147483646 h 71"/>
                <a:gd name="T6" fmla="*/ 2147483646 w 80"/>
                <a:gd name="T7" fmla="*/ 2147483646 h 71"/>
                <a:gd name="T8" fmla="*/ 0 w 80"/>
                <a:gd name="T9" fmla="*/ 2147483646 h 71"/>
                <a:gd name="T10" fmla="*/ 2147483646 w 80"/>
                <a:gd name="T11" fmla="*/ 2147483646 h 71"/>
                <a:gd name="T12" fmla="*/ 2147483646 w 80"/>
                <a:gd name="T13" fmla="*/ 2147483646 h 71"/>
                <a:gd name="T14" fmla="*/ 2147483646 w 80"/>
                <a:gd name="T15" fmla="*/ 2147483646 h 71"/>
                <a:gd name="T16" fmla="*/ 2147483646 w 80"/>
                <a:gd name="T17" fmla="*/ 2147483646 h 71"/>
                <a:gd name="T18" fmla="*/ 2147483646 w 80"/>
                <a:gd name="T19" fmla="*/ 2147483646 h 71"/>
                <a:gd name="T20" fmla="*/ 2147483646 w 80"/>
                <a:gd name="T21" fmla="*/ 2147483646 h 71"/>
                <a:gd name="T22" fmla="*/ 2147483646 w 80"/>
                <a:gd name="T23" fmla="*/ 2147483646 h 71"/>
                <a:gd name="T24" fmla="*/ 2147483646 w 80"/>
                <a:gd name="T25" fmla="*/ 2147483646 h 71"/>
                <a:gd name="T26" fmla="*/ 2147483646 w 80"/>
                <a:gd name="T27" fmla="*/ 2147483646 h 71"/>
                <a:gd name="T28" fmla="*/ 2147483646 w 80"/>
                <a:gd name="T29" fmla="*/ 2147483646 h 71"/>
                <a:gd name="T30" fmla="*/ 2147483646 w 80"/>
                <a:gd name="T31" fmla="*/ 2147483646 h 71"/>
                <a:gd name="T32" fmla="*/ 2147483646 w 80"/>
                <a:gd name="T33" fmla="*/ 2147483646 h 71"/>
                <a:gd name="T34" fmla="*/ 2147483646 w 80"/>
                <a:gd name="T35" fmla="*/ 2147483646 h 71"/>
                <a:gd name="T36" fmla="*/ 2147483646 w 80"/>
                <a:gd name="T37" fmla="*/ 2147483646 h 71"/>
                <a:gd name="T38" fmla="*/ 2147483646 w 80"/>
                <a:gd name="T39" fmla="*/ 2147483646 h 71"/>
                <a:gd name="T40" fmla="*/ 2147483646 w 80"/>
                <a:gd name="T41" fmla="*/ 2147483646 h 71"/>
                <a:gd name="T42" fmla="*/ 2147483646 w 80"/>
                <a:gd name="T43" fmla="*/ 2147483646 h 71"/>
                <a:gd name="T44" fmla="*/ 2147483646 w 80"/>
                <a:gd name="T45" fmla="*/ 2147483646 h 71"/>
                <a:gd name="T46" fmla="*/ 2147483646 w 80"/>
                <a:gd name="T47" fmla="*/ 2147483646 h 71"/>
                <a:gd name="T48" fmla="*/ 2147483646 w 80"/>
                <a:gd name="T49" fmla="*/ 2147483646 h 71"/>
                <a:gd name="T50" fmla="*/ 2147483646 w 80"/>
                <a:gd name="T51" fmla="*/ 0 h 71"/>
                <a:gd name="T52" fmla="*/ 2147483646 w 80"/>
                <a:gd name="T53" fmla="*/ 0 h 71"/>
                <a:gd name="T54" fmla="*/ 2147483646 w 80"/>
                <a:gd name="T55" fmla="*/ 2147483646 h 71"/>
                <a:gd name="T56" fmla="*/ 2147483646 w 80"/>
                <a:gd name="T57" fmla="*/ 2147483646 h 71"/>
                <a:gd name="T58" fmla="*/ 2147483646 w 80"/>
                <a:gd name="T59" fmla="*/ 2147483646 h 71"/>
                <a:gd name="T60" fmla="*/ 2147483646 w 80"/>
                <a:gd name="T61" fmla="*/ 2147483646 h 71"/>
                <a:gd name="T62" fmla="*/ 2147483646 w 80"/>
                <a:gd name="T63" fmla="*/ 2147483646 h 71"/>
                <a:gd name="T64" fmla="*/ 2147483646 w 80"/>
                <a:gd name="T65" fmla="*/ 2147483646 h 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ChangeArrowheads="1"/>
            </p:cNvSpPr>
            <p:nvPr/>
          </p:nvSpPr>
          <p:spPr bwMode="auto">
            <a:xfrm>
              <a:off x="1831063" y="1481433"/>
              <a:ext cx="633227" cy="662010"/>
            </a:xfrm>
            <a:custGeom>
              <a:avLst/>
              <a:gdLst>
                <a:gd name="T0" fmla="*/ 2147483646 w 93"/>
                <a:gd name="T1" fmla="*/ 2147483646 h 97"/>
                <a:gd name="T2" fmla="*/ 2147483646 w 93"/>
                <a:gd name="T3" fmla="*/ 2147483646 h 97"/>
                <a:gd name="T4" fmla="*/ 2147483646 w 93"/>
                <a:gd name="T5" fmla="*/ 2147483646 h 97"/>
                <a:gd name="T6" fmla="*/ 2147483646 w 93"/>
                <a:gd name="T7" fmla="*/ 2147483646 h 97"/>
                <a:gd name="T8" fmla="*/ 2147483646 w 93"/>
                <a:gd name="T9" fmla="*/ 2147483646 h 97"/>
                <a:gd name="T10" fmla="*/ 2147483646 w 93"/>
                <a:gd name="T11" fmla="*/ 2147483646 h 97"/>
                <a:gd name="T12" fmla="*/ 2147483646 w 93"/>
                <a:gd name="T13" fmla="*/ 2147483646 h 97"/>
                <a:gd name="T14" fmla="*/ 2147483646 w 93"/>
                <a:gd name="T15" fmla="*/ 2147483646 h 97"/>
                <a:gd name="T16" fmla="*/ 2147483646 w 93"/>
                <a:gd name="T17" fmla="*/ 2147483646 h 97"/>
                <a:gd name="T18" fmla="*/ 2147483646 w 93"/>
                <a:gd name="T19" fmla="*/ 2147483646 h 97"/>
                <a:gd name="T20" fmla="*/ 2147483646 w 93"/>
                <a:gd name="T21" fmla="*/ 2147483646 h 97"/>
                <a:gd name="T22" fmla="*/ 2147483646 w 93"/>
                <a:gd name="T23" fmla="*/ 2147483646 h 97"/>
                <a:gd name="T24" fmla="*/ 2147483646 w 93"/>
                <a:gd name="T25" fmla="*/ 2147483646 h 97"/>
                <a:gd name="T26" fmla="*/ 2147483646 w 93"/>
                <a:gd name="T27" fmla="*/ 2147483646 h 97"/>
                <a:gd name="T28" fmla="*/ 2147483646 w 93"/>
                <a:gd name="T29" fmla="*/ 2147483646 h 97"/>
                <a:gd name="T30" fmla="*/ 2147483646 w 93"/>
                <a:gd name="T31" fmla="*/ 2147483646 h 97"/>
                <a:gd name="T32" fmla="*/ 2147483646 w 93"/>
                <a:gd name="T33" fmla="*/ 2147483646 h 97"/>
                <a:gd name="T34" fmla="*/ 2147483646 w 93"/>
                <a:gd name="T35" fmla="*/ 2147483646 h 97"/>
                <a:gd name="T36" fmla="*/ 2147483646 w 93"/>
                <a:gd name="T37" fmla="*/ 2147483646 h 97"/>
                <a:gd name="T38" fmla="*/ 2147483646 w 93"/>
                <a:gd name="T39" fmla="*/ 2147483646 h 97"/>
                <a:gd name="T40" fmla="*/ 2147483646 w 93"/>
                <a:gd name="T41" fmla="*/ 2147483646 h 97"/>
                <a:gd name="T42" fmla="*/ 2147483646 w 93"/>
                <a:gd name="T43" fmla="*/ 2147483646 h 97"/>
                <a:gd name="T44" fmla="*/ 2147483646 w 93"/>
                <a:gd name="T45" fmla="*/ 2147483646 h 97"/>
                <a:gd name="T46" fmla="*/ 2147483646 w 93"/>
                <a:gd name="T47" fmla="*/ 0 h 97"/>
                <a:gd name="T48" fmla="*/ 2147483646 w 93"/>
                <a:gd name="T49" fmla="*/ 2147483646 h 97"/>
                <a:gd name="T50" fmla="*/ 2147483646 w 93"/>
                <a:gd name="T51" fmla="*/ 2147483646 h 97"/>
                <a:gd name="T52" fmla="*/ 2147483646 w 93"/>
                <a:gd name="T53" fmla="*/ 2147483646 h 97"/>
                <a:gd name="T54" fmla="*/ 2147483646 w 93"/>
                <a:gd name="T55" fmla="*/ 2147483646 h 97"/>
                <a:gd name="T56" fmla="*/ 2147483646 w 93"/>
                <a:gd name="T57" fmla="*/ 2147483646 h 97"/>
                <a:gd name="T58" fmla="*/ 2147483646 w 93"/>
                <a:gd name="T59" fmla="*/ 2147483646 h 97"/>
                <a:gd name="T60" fmla="*/ 2147483646 w 93"/>
                <a:gd name="T61" fmla="*/ 2147483646 h 97"/>
                <a:gd name="T62" fmla="*/ 2147483646 w 93"/>
                <a:gd name="T63" fmla="*/ 2147483646 h 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ChangeArrowheads="1"/>
            </p:cNvSpPr>
            <p:nvPr/>
          </p:nvSpPr>
          <p:spPr bwMode="auto">
            <a:xfrm>
              <a:off x="2026788" y="992122"/>
              <a:ext cx="607323" cy="604444"/>
            </a:xfrm>
            <a:custGeom>
              <a:avLst/>
              <a:gdLst>
                <a:gd name="T0" fmla="*/ 2147483646 w 89"/>
                <a:gd name="T1" fmla="*/ 2147483646 h 89"/>
                <a:gd name="T2" fmla="*/ 2147483646 w 89"/>
                <a:gd name="T3" fmla="*/ 2147483646 h 89"/>
                <a:gd name="T4" fmla="*/ 2147483646 w 89"/>
                <a:gd name="T5" fmla="*/ 2147483646 h 89"/>
                <a:gd name="T6" fmla="*/ 2147483646 w 89"/>
                <a:gd name="T7" fmla="*/ 2147483646 h 89"/>
                <a:gd name="T8" fmla="*/ 2147483646 w 89"/>
                <a:gd name="T9" fmla="*/ 2147483646 h 89"/>
                <a:gd name="T10" fmla="*/ 2147483646 w 89"/>
                <a:gd name="T11" fmla="*/ 2147483646 h 89"/>
                <a:gd name="T12" fmla="*/ 2147483646 w 89"/>
                <a:gd name="T13" fmla="*/ 2147483646 h 89"/>
                <a:gd name="T14" fmla="*/ 2147483646 w 89"/>
                <a:gd name="T15" fmla="*/ 2147483646 h 89"/>
                <a:gd name="T16" fmla="*/ 2147483646 w 89"/>
                <a:gd name="T17" fmla="*/ 2147483646 h 89"/>
                <a:gd name="T18" fmla="*/ 2147483646 w 89"/>
                <a:gd name="T19" fmla="*/ 2147483646 h 89"/>
                <a:gd name="T20" fmla="*/ 2147483646 w 89"/>
                <a:gd name="T21" fmla="*/ 2147483646 h 89"/>
                <a:gd name="T22" fmla="*/ 2147483646 w 89"/>
                <a:gd name="T23" fmla="*/ 2147483646 h 89"/>
                <a:gd name="T24" fmla="*/ 2147483646 w 89"/>
                <a:gd name="T25" fmla="*/ 2147483646 h 89"/>
                <a:gd name="T26" fmla="*/ 2147483646 w 89"/>
                <a:gd name="T27" fmla="*/ 2147483646 h 89"/>
                <a:gd name="T28" fmla="*/ 2147483646 w 89"/>
                <a:gd name="T29" fmla="*/ 2147483646 h 89"/>
                <a:gd name="T30" fmla="*/ 2147483646 w 89"/>
                <a:gd name="T31" fmla="*/ 2147483646 h 89"/>
                <a:gd name="T32" fmla="*/ 0 w 89"/>
                <a:gd name="T33" fmla="*/ 2147483646 h 89"/>
                <a:gd name="T34" fmla="*/ 2147483646 w 89"/>
                <a:gd name="T35" fmla="*/ 2147483646 h 89"/>
                <a:gd name="T36" fmla="*/ 2147483646 w 89"/>
                <a:gd name="T37" fmla="*/ 2147483646 h 89"/>
                <a:gd name="T38" fmla="*/ 2147483646 w 89"/>
                <a:gd name="T39" fmla="*/ 0 h 89"/>
                <a:gd name="T40" fmla="*/ 2147483646 w 89"/>
                <a:gd name="T41" fmla="*/ 2147483646 h 89"/>
                <a:gd name="T42" fmla="*/ 2147483646 w 89"/>
                <a:gd name="T43" fmla="*/ 2147483646 h 89"/>
                <a:gd name="T44" fmla="*/ 2147483646 w 89"/>
                <a:gd name="T45" fmla="*/ 2147483646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ChangeArrowheads="1"/>
            </p:cNvSpPr>
            <p:nvPr/>
          </p:nvSpPr>
          <p:spPr bwMode="auto">
            <a:xfrm>
              <a:off x="2259931" y="404947"/>
              <a:ext cx="756995" cy="762750"/>
            </a:xfrm>
            <a:custGeom>
              <a:avLst/>
              <a:gdLst>
                <a:gd name="T0" fmla="*/ 2147483646 w 111"/>
                <a:gd name="T1" fmla="*/ 2147483646 h 112"/>
                <a:gd name="T2" fmla="*/ 2147483646 w 111"/>
                <a:gd name="T3" fmla="*/ 2147483646 h 112"/>
                <a:gd name="T4" fmla="*/ 2147483646 w 111"/>
                <a:gd name="T5" fmla="*/ 2147483646 h 112"/>
                <a:gd name="T6" fmla="*/ 2147483646 w 111"/>
                <a:gd name="T7" fmla="*/ 2147483646 h 112"/>
                <a:gd name="T8" fmla="*/ 2147483646 w 111"/>
                <a:gd name="T9" fmla="*/ 2147483646 h 112"/>
                <a:gd name="T10" fmla="*/ 2147483646 w 111"/>
                <a:gd name="T11" fmla="*/ 2147483646 h 112"/>
                <a:gd name="T12" fmla="*/ 2147483646 w 111"/>
                <a:gd name="T13" fmla="*/ 2147483646 h 112"/>
                <a:gd name="T14" fmla="*/ 2147483646 w 111"/>
                <a:gd name="T15" fmla="*/ 2147483646 h 112"/>
                <a:gd name="T16" fmla="*/ 2147483646 w 111"/>
                <a:gd name="T17" fmla="*/ 2147483646 h 112"/>
                <a:gd name="T18" fmla="*/ 2147483646 w 111"/>
                <a:gd name="T19" fmla="*/ 2147483646 h 112"/>
                <a:gd name="T20" fmla="*/ 2147483646 w 111"/>
                <a:gd name="T21" fmla="*/ 2147483646 h 112"/>
                <a:gd name="T22" fmla="*/ 2147483646 w 111"/>
                <a:gd name="T23" fmla="*/ 2147483646 h 112"/>
                <a:gd name="T24" fmla="*/ 2147483646 w 111"/>
                <a:gd name="T25" fmla="*/ 2147483646 h 112"/>
                <a:gd name="T26" fmla="*/ 2147483646 w 111"/>
                <a:gd name="T27" fmla="*/ 2147483646 h 112"/>
                <a:gd name="T28" fmla="*/ 2147483646 w 111"/>
                <a:gd name="T29" fmla="*/ 0 h 112"/>
                <a:gd name="T30" fmla="*/ 2147483646 w 111"/>
                <a:gd name="T31" fmla="*/ 2147483646 h 112"/>
                <a:gd name="T32" fmla="*/ 2147483646 w 111"/>
                <a:gd name="T33" fmla="*/ 2147483646 h 112"/>
                <a:gd name="T34" fmla="*/ 2147483646 w 111"/>
                <a:gd name="T35" fmla="*/ 2147483646 h 112"/>
                <a:gd name="T36" fmla="*/ 2147483646 w 111"/>
                <a:gd name="T37" fmla="*/ 2147483646 h 112"/>
                <a:gd name="T38" fmla="*/ 2147483646 w 111"/>
                <a:gd name="T39" fmla="*/ 2147483646 h 112"/>
                <a:gd name="T40" fmla="*/ 2147483646 w 111"/>
                <a:gd name="T41" fmla="*/ 2147483646 h 112"/>
                <a:gd name="T42" fmla="*/ 2147483646 w 111"/>
                <a:gd name="T43" fmla="*/ 2147483646 h 112"/>
                <a:gd name="T44" fmla="*/ 2147483646 w 111"/>
                <a:gd name="T45" fmla="*/ 2147483646 h 112"/>
                <a:gd name="T46" fmla="*/ 2147483646 w 111"/>
                <a:gd name="T47" fmla="*/ 2147483646 h 112"/>
                <a:gd name="T48" fmla="*/ 2147483646 w 111"/>
                <a:gd name="T49" fmla="*/ 2147483646 h 112"/>
                <a:gd name="T50" fmla="*/ 2147483646 w 111"/>
                <a:gd name="T51" fmla="*/ 2147483646 h 112"/>
                <a:gd name="T52" fmla="*/ 2147483646 w 111"/>
                <a:gd name="T53" fmla="*/ 2147483646 h 112"/>
                <a:gd name="T54" fmla="*/ 2147483646 w 111"/>
                <a:gd name="T55" fmla="*/ 2147483646 h 112"/>
                <a:gd name="T56" fmla="*/ 2147483646 w 111"/>
                <a:gd name="T57" fmla="*/ 2147483646 h 112"/>
                <a:gd name="T58" fmla="*/ 2147483646 w 111"/>
                <a:gd name="T59" fmla="*/ 2147483646 h 112"/>
                <a:gd name="T60" fmla="*/ 2147483646 w 111"/>
                <a:gd name="T61" fmla="*/ 2147483646 h 112"/>
                <a:gd name="T62" fmla="*/ 2147483646 w 111"/>
                <a:gd name="T63" fmla="*/ 2147483646 h 112"/>
                <a:gd name="T64" fmla="*/ 2147483646 w 111"/>
                <a:gd name="T65" fmla="*/ 2147483646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ChangeArrowheads="1"/>
            </p:cNvSpPr>
            <p:nvPr/>
          </p:nvSpPr>
          <p:spPr bwMode="auto">
            <a:xfrm>
              <a:off x="2798173" y="1985"/>
              <a:ext cx="656253" cy="662010"/>
            </a:xfrm>
            <a:custGeom>
              <a:avLst/>
              <a:gdLst>
                <a:gd name="T0" fmla="*/ 2147483646 w 96"/>
                <a:gd name="T1" fmla="*/ 2147483646 h 97"/>
                <a:gd name="T2" fmla="*/ 0 w 96"/>
                <a:gd name="T3" fmla="*/ 2147483646 h 97"/>
                <a:gd name="T4" fmla="*/ 2147483646 w 96"/>
                <a:gd name="T5" fmla="*/ 2147483646 h 97"/>
                <a:gd name="T6" fmla="*/ 2147483646 w 96"/>
                <a:gd name="T7" fmla="*/ 2147483646 h 97"/>
                <a:gd name="T8" fmla="*/ 2147483646 w 96"/>
                <a:gd name="T9" fmla="*/ 0 h 97"/>
                <a:gd name="T10" fmla="*/ 2147483646 w 96"/>
                <a:gd name="T11" fmla="*/ 2147483646 h 97"/>
                <a:gd name="T12" fmla="*/ 2147483646 w 96"/>
                <a:gd name="T13" fmla="*/ 2147483646 h 97"/>
                <a:gd name="T14" fmla="*/ 2147483646 w 96"/>
                <a:gd name="T15" fmla="*/ 2147483646 h 97"/>
                <a:gd name="T16" fmla="*/ 2147483646 w 96"/>
                <a:gd name="T17" fmla="*/ 2147483646 h 97"/>
                <a:gd name="T18" fmla="*/ 2147483646 w 96"/>
                <a:gd name="T19" fmla="*/ 2147483646 h 97"/>
                <a:gd name="T20" fmla="*/ 2147483646 w 96"/>
                <a:gd name="T21" fmla="*/ 2147483646 h 97"/>
                <a:gd name="T22" fmla="*/ 2147483646 w 96"/>
                <a:gd name="T23" fmla="*/ 2147483646 h 97"/>
                <a:gd name="T24" fmla="*/ 2147483646 w 96"/>
                <a:gd name="T25" fmla="*/ 2147483646 h 97"/>
                <a:gd name="T26" fmla="*/ 2147483646 w 96"/>
                <a:gd name="T27" fmla="*/ 2147483646 h 97"/>
                <a:gd name="T28" fmla="*/ 2147483646 w 96"/>
                <a:gd name="T29" fmla="*/ 2147483646 h 97"/>
                <a:gd name="T30" fmla="*/ 2147483646 w 96"/>
                <a:gd name="T31" fmla="*/ 2147483646 h 97"/>
                <a:gd name="T32" fmla="*/ 2147483646 w 96"/>
                <a:gd name="T33" fmla="*/ 2147483646 h 97"/>
                <a:gd name="T34" fmla="*/ 2147483646 w 96"/>
                <a:gd name="T35" fmla="*/ 2147483646 h 97"/>
                <a:gd name="T36" fmla="*/ 2147483646 w 96"/>
                <a:gd name="T37" fmla="*/ 2147483646 h 97"/>
                <a:gd name="T38" fmla="*/ 2147483646 w 96"/>
                <a:gd name="T39" fmla="*/ 2147483646 h 97"/>
                <a:gd name="T40" fmla="*/ 2147483646 w 96"/>
                <a:gd name="T41" fmla="*/ 2147483646 h 97"/>
                <a:gd name="T42" fmla="*/ 2147483646 w 96"/>
                <a:gd name="T43" fmla="*/ 2147483646 h 97"/>
                <a:gd name="T44" fmla="*/ 2147483646 w 96"/>
                <a:gd name="T45" fmla="*/ 2147483646 h 97"/>
                <a:gd name="T46" fmla="*/ 2147483646 w 96"/>
                <a:gd name="T47" fmla="*/ 2147483646 h 97"/>
                <a:gd name="T48" fmla="*/ 2147483646 w 96"/>
                <a:gd name="T49" fmla="*/ 2147483646 h 97"/>
                <a:gd name="T50" fmla="*/ 2147483646 w 96"/>
                <a:gd name="T51" fmla="*/ 2147483646 h 97"/>
                <a:gd name="T52" fmla="*/ 2147483646 w 96"/>
                <a:gd name="T53" fmla="*/ 2147483646 h 97"/>
                <a:gd name="T54" fmla="*/ 2147483646 w 96"/>
                <a:gd name="T55" fmla="*/ 2147483646 h 97"/>
                <a:gd name="T56" fmla="*/ 2147483646 w 96"/>
                <a:gd name="T57" fmla="*/ 2147483646 h 97"/>
                <a:gd name="T58" fmla="*/ 2147483646 w 96"/>
                <a:gd name="T59" fmla="*/ 2147483646 h 97"/>
                <a:gd name="T60" fmla="*/ 2147483646 w 96"/>
                <a:gd name="T61" fmla="*/ 2147483646 h 97"/>
                <a:gd name="T62" fmla="*/ 2147483646 w 96"/>
                <a:gd name="T63" fmla="*/ 2147483646 h 97"/>
                <a:gd name="T64" fmla="*/ 2147483646 w 96"/>
                <a:gd name="T65" fmla="*/ 2147483646 h 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ChangeArrowheads="1"/>
            </p:cNvSpPr>
            <p:nvPr/>
          </p:nvSpPr>
          <p:spPr bwMode="auto">
            <a:xfrm>
              <a:off x="3359443" y="-340535"/>
              <a:ext cx="633227" cy="690793"/>
            </a:xfrm>
            <a:custGeom>
              <a:avLst/>
              <a:gdLst>
                <a:gd name="T0" fmla="*/ 2147483646 w 93"/>
                <a:gd name="T1" fmla="*/ 2147483646 h 101"/>
                <a:gd name="T2" fmla="*/ 2147483646 w 93"/>
                <a:gd name="T3" fmla="*/ 2147483646 h 101"/>
                <a:gd name="T4" fmla="*/ 2147483646 w 93"/>
                <a:gd name="T5" fmla="*/ 2147483646 h 101"/>
                <a:gd name="T6" fmla="*/ 2147483646 w 93"/>
                <a:gd name="T7" fmla="*/ 2147483646 h 101"/>
                <a:gd name="T8" fmla="*/ 2147483646 w 93"/>
                <a:gd name="T9" fmla="*/ 2147483646 h 101"/>
                <a:gd name="T10" fmla="*/ 2147483646 w 93"/>
                <a:gd name="T11" fmla="*/ 2147483646 h 101"/>
                <a:gd name="T12" fmla="*/ 2147483646 w 93"/>
                <a:gd name="T13" fmla="*/ 2147483646 h 101"/>
                <a:gd name="T14" fmla="*/ 2147483646 w 93"/>
                <a:gd name="T15" fmla="*/ 2147483646 h 101"/>
                <a:gd name="T16" fmla="*/ 2147483646 w 93"/>
                <a:gd name="T17" fmla="*/ 2147483646 h 101"/>
                <a:gd name="T18" fmla="*/ 2147483646 w 93"/>
                <a:gd name="T19" fmla="*/ 2147483646 h 101"/>
                <a:gd name="T20" fmla="*/ 2147483646 w 93"/>
                <a:gd name="T21" fmla="*/ 2147483646 h 101"/>
                <a:gd name="T22" fmla="*/ 0 w 93"/>
                <a:gd name="T23" fmla="*/ 2147483646 h 101"/>
                <a:gd name="T24" fmla="*/ 2147483646 w 93"/>
                <a:gd name="T25" fmla="*/ 2147483646 h 101"/>
                <a:gd name="T26" fmla="*/ 2147483646 w 93"/>
                <a:gd name="T27" fmla="*/ 2147483646 h 101"/>
                <a:gd name="T28" fmla="*/ 2147483646 w 93"/>
                <a:gd name="T29" fmla="*/ 2147483646 h 101"/>
                <a:gd name="T30" fmla="*/ 2147483646 w 93"/>
                <a:gd name="T31" fmla="*/ 2147483646 h 101"/>
                <a:gd name="T32" fmla="*/ 2147483646 w 93"/>
                <a:gd name="T33" fmla="*/ 2147483646 h 101"/>
                <a:gd name="T34" fmla="*/ 2147483646 w 93"/>
                <a:gd name="T35" fmla="*/ 2147483646 h 101"/>
                <a:gd name="T36" fmla="*/ 2147483646 w 93"/>
                <a:gd name="T37" fmla="*/ 2147483646 h 101"/>
                <a:gd name="T38" fmla="*/ 2147483646 w 93"/>
                <a:gd name="T39" fmla="*/ 2147483646 h 101"/>
                <a:gd name="T40" fmla="*/ 2147483646 w 93"/>
                <a:gd name="T41" fmla="*/ 2147483646 h 101"/>
                <a:gd name="T42" fmla="*/ 2147483646 w 93"/>
                <a:gd name="T43" fmla="*/ 2147483646 h 101"/>
                <a:gd name="T44" fmla="*/ 2147483646 w 93"/>
                <a:gd name="T45" fmla="*/ 0 h 101"/>
                <a:gd name="T46" fmla="*/ 2147483646 w 93"/>
                <a:gd name="T47" fmla="*/ 2147483646 h 101"/>
                <a:gd name="T48" fmla="*/ 2147483646 w 93"/>
                <a:gd name="T49" fmla="*/ 2147483646 h 101"/>
                <a:gd name="T50" fmla="*/ 2147483646 w 93"/>
                <a:gd name="T51" fmla="*/ 2147483646 h 101"/>
                <a:gd name="T52" fmla="*/ 2147483646 w 93"/>
                <a:gd name="T53" fmla="*/ 2147483646 h 101"/>
                <a:gd name="T54" fmla="*/ 2147483646 w 93"/>
                <a:gd name="T55" fmla="*/ 2147483646 h 101"/>
                <a:gd name="T56" fmla="*/ 2147483646 w 93"/>
                <a:gd name="T57" fmla="*/ 2147483646 h 101"/>
                <a:gd name="T58" fmla="*/ 2147483646 w 93"/>
                <a:gd name="T59" fmla="*/ 2147483646 h 101"/>
                <a:gd name="T60" fmla="*/ 2147483646 w 93"/>
                <a:gd name="T61" fmla="*/ 2147483646 h 101"/>
                <a:gd name="T62" fmla="*/ 2147483646 w 93"/>
                <a:gd name="T63" fmla="*/ 2147483646 h 1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3147380" y="4415231"/>
              <a:ext cx="142660" cy="142682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mtClean="0"/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5894547" y="4415231"/>
              <a:ext cx="144587" cy="142682"/>
            </a:xfrm>
            <a:prstGeom prst="ellipse">
              <a:avLst/>
            </a:pr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mtClean="0"/>
            </a:p>
          </p:txBody>
        </p:sp>
        <p:sp>
          <p:nvSpPr>
            <p:cNvPr id="23" name="Freeform 25"/>
            <p:cNvSpPr>
              <a:spLocks noChangeArrowheads="1"/>
            </p:cNvSpPr>
            <p:nvPr/>
          </p:nvSpPr>
          <p:spPr bwMode="auto">
            <a:xfrm>
              <a:off x="3549412" y="4454721"/>
              <a:ext cx="374180" cy="567025"/>
            </a:xfrm>
            <a:custGeom>
              <a:avLst/>
              <a:gdLst>
                <a:gd name="T0" fmla="*/ 2147483646 w 55"/>
                <a:gd name="T1" fmla="*/ 2147483646 h 83"/>
                <a:gd name="T2" fmla="*/ 2147483646 w 55"/>
                <a:gd name="T3" fmla="*/ 2147483646 h 83"/>
                <a:gd name="T4" fmla="*/ 2147483646 w 55"/>
                <a:gd name="T5" fmla="*/ 2147483646 h 83"/>
                <a:gd name="T6" fmla="*/ 2147483646 w 55"/>
                <a:gd name="T7" fmla="*/ 2147483646 h 83"/>
                <a:gd name="T8" fmla="*/ 2147483646 w 55"/>
                <a:gd name="T9" fmla="*/ 2147483646 h 83"/>
                <a:gd name="T10" fmla="*/ 2147483646 w 55"/>
                <a:gd name="T11" fmla="*/ 2147483646 h 83"/>
                <a:gd name="T12" fmla="*/ 0 w 55"/>
                <a:gd name="T13" fmla="*/ 2147483646 h 83"/>
                <a:gd name="T14" fmla="*/ 2147483646 w 55"/>
                <a:gd name="T15" fmla="*/ 2147483646 h 83"/>
                <a:gd name="T16" fmla="*/ 2147483646 w 55"/>
                <a:gd name="T17" fmla="*/ 2147483646 h 83"/>
                <a:gd name="T18" fmla="*/ 2147483646 w 55"/>
                <a:gd name="T19" fmla="*/ 2147483646 h 83"/>
                <a:gd name="T20" fmla="*/ 2147483646 w 55"/>
                <a:gd name="T21" fmla="*/ 2147483646 h 83"/>
                <a:gd name="T22" fmla="*/ 2147483646 w 55"/>
                <a:gd name="T23" fmla="*/ 2147483646 h 83"/>
                <a:gd name="T24" fmla="*/ 2147483646 w 55"/>
                <a:gd name="T25" fmla="*/ 2147483646 h 83"/>
                <a:gd name="T26" fmla="*/ 2147483646 w 55"/>
                <a:gd name="T27" fmla="*/ 2147483646 h 83"/>
                <a:gd name="T28" fmla="*/ 2147483646 w 55"/>
                <a:gd name="T29" fmla="*/ 2147483646 h 83"/>
                <a:gd name="T30" fmla="*/ 2147483646 w 55"/>
                <a:gd name="T31" fmla="*/ 2147483646 h 83"/>
                <a:gd name="T32" fmla="*/ 2147483646 w 55"/>
                <a:gd name="T33" fmla="*/ 2147483646 h 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 noChangeArrowheads="1"/>
            </p:cNvSpPr>
            <p:nvPr/>
          </p:nvSpPr>
          <p:spPr bwMode="auto">
            <a:xfrm>
              <a:off x="4102046" y="4543949"/>
              <a:ext cx="408719" cy="538242"/>
            </a:xfrm>
            <a:custGeom>
              <a:avLst/>
              <a:gdLst>
                <a:gd name="T0" fmla="*/ 2147483646 w 60"/>
                <a:gd name="T1" fmla="*/ 2147483646 h 79"/>
                <a:gd name="T2" fmla="*/ 2147483646 w 60"/>
                <a:gd name="T3" fmla="*/ 2147483646 h 79"/>
                <a:gd name="T4" fmla="*/ 2147483646 w 60"/>
                <a:gd name="T5" fmla="*/ 2147483646 h 79"/>
                <a:gd name="T6" fmla="*/ 2147483646 w 60"/>
                <a:gd name="T7" fmla="*/ 2147483646 h 79"/>
                <a:gd name="T8" fmla="*/ 2147483646 w 60"/>
                <a:gd name="T9" fmla="*/ 2147483646 h 79"/>
                <a:gd name="T10" fmla="*/ 2147483646 w 60"/>
                <a:gd name="T11" fmla="*/ 2147483646 h 79"/>
                <a:gd name="T12" fmla="*/ 2147483646 w 60"/>
                <a:gd name="T13" fmla="*/ 2147483646 h 79"/>
                <a:gd name="T14" fmla="*/ 2147483646 w 60"/>
                <a:gd name="T15" fmla="*/ 2147483646 h 79"/>
                <a:gd name="T16" fmla="*/ 2147483646 w 60"/>
                <a:gd name="T17" fmla="*/ 2147483646 h 79"/>
                <a:gd name="T18" fmla="*/ 2147483646 w 60"/>
                <a:gd name="T19" fmla="*/ 2147483646 h 79"/>
                <a:gd name="T20" fmla="*/ 2147483646 w 60"/>
                <a:gd name="T21" fmla="*/ 2147483646 h 79"/>
                <a:gd name="T22" fmla="*/ 2147483646 w 60"/>
                <a:gd name="T23" fmla="*/ 2147483646 h 79"/>
                <a:gd name="T24" fmla="*/ 2147483646 w 60"/>
                <a:gd name="T25" fmla="*/ 2147483646 h 79"/>
                <a:gd name="T26" fmla="*/ 2147483646 w 60"/>
                <a:gd name="T27" fmla="*/ 2147483646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 noChangeArrowheads="1"/>
            </p:cNvSpPr>
            <p:nvPr/>
          </p:nvSpPr>
          <p:spPr bwMode="auto">
            <a:xfrm>
              <a:off x="4648924" y="4558340"/>
              <a:ext cx="408719" cy="552634"/>
            </a:xfrm>
            <a:custGeom>
              <a:avLst/>
              <a:gdLst>
                <a:gd name="T0" fmla="*/ 2147483646 w 60"/>
                <a:gd name="T1" fmla="*/ 2147483646 h 81"/>
                <a:gd name="T2" fmla="*/ 2147483646 w 60"/>
                <a:gd name="T3" fmla="*/ 2147483646 h 81"/>
                <a:gd name="T4" fmla="*/ 2147483646 w 60"/>
                <a:gd name="T5" fmla="*/ 2147483646 h 81"/>
                <a:gd name="T6" fmla="*/ 2147483646 w 60"/>
                <a:gd name="T7" fmla="*/ 2147483646 h 81"/>
                <a:gd name="T8" fmla="*/ 2147483646 w 60"/>
                <a:gd name="T9" fmla="*/ 2147483646 h 81"/>
                <a:gd name="T10" fmla="*/ 2147483646 w 60"/>
                <a:gd name="T11" fmla="*/ 2147483646 h 81"/>
                <a:gd name="T12" fmla="*/ 2147483646 w 60"/>
                <a:gd name="T13" fmla="*/ 2147483646 h 81"/>
                <a:gd name="T14" fmla="*/ 2147483646 w 60"/>
                <a:gd name="T15" fmla="*/ 2147483646 h 81"/>
                <a:gd name="T16" fmla="*/ 2147483646 w 60"/>
                <a:gd name="T17" fmla="*/ 2147483646 h 81"/>
                <a:gd name="T18" fmla="*/ 2147483646 w 60"/>
                <a:gd name="T19" fmla="*/ 2147483646 h 81"/>
                <a:gd name="T20" fmla="*/ 2147483646 w 60"/>
                <a:gd name="T21" fmla="*/ 2147483646 h 81"/>
                <a:gd name="T22" fmla="*/ 2147483646 w 60"/>
                <a:gd name="T23" fmla="*/ 2147483646 h 81"/>
                <a:gd name="T24" fmla="*/ 2147483646 w 60"/>
                <a:gd name="T25" fmla="*/ 2147483646 h 81"/>
                <a:gd name="T26" fmla="*/ 2147483646 w 60"/>
                <a:gd name="T27" fmla="*/ 2147483646 h 81"/>
                <a:gd name="T28" fmla="*/ 2147483646 w 60"/>
                <a:gd name="T29" fmla="*/ 2147483646 h 81"/>
                <a:gd name="T30" fmla="*/ 2147483646 w 60"/>
                <a:gd name="T31" fmla="*/ 2147483646 h 81"/>
                <a:gd name="T32" fmla="*/ 2147483646 w 60"/>
                <a:gd name="T33" fmla="*/ 2147483646 h 81"/>
                <a:gd name="T34" fmla="*/ 2147483646 w 60"/>
                <a:gd name="T35" fmla="*/ 2147483646 h 81"/>
                <a:gd name="T36" fmla="*/ 2147483646 w 60"/>
                <a:gd name="T37" fmla="*/ 2147483646 h 81"/>
                <a:gd name="T38" fmla="*/ 2147483646 w 60"/>
                <a:gd name="T39" fmla="*/ 2147483646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ChangeArrowheads="1"/>
            </p:cNvSpPr>
            <p:nvPr/>
          </p:nvSpPr>
          <p:spPr bwMode="auto">
            <a:xfrm>
              <a:off x="5152627" y="4454721"/>
              <a:ext cx="443259" cy="575661"/>
            </a:xfrm>
            <a:custGeom>
              <a:avLst/>
              <a:gdLst>
                <a:gd name="T0" fmla="*/ 2147483646 w 65"/>
                <a:gd name="T1" fmla="*/ 2147483646 h 84"/>
                <a:gd name="T2" fmla="*/ 2147483646 w 65"/>
                <a:gd name="T3" fmla="*/ 2147483646 h 84"/>
                <a:gd name="T4" fmla="*/ 2147483646 w 65"/>
                <a:gd name="T5" fmla="*/ 2147483646 h 84"/>
                <a:gd name="T6" fmla="*/ 2147483646 w 65"/>
                <a:gd name="T7" fmla="*/ 2147483646 h 84"/>
                <a:gd name="T8" fmla="*/ 2147483646 w 65"/>
                <a:gd name="T9" fmla="*/ 2147483646 h 84"/>
                <a:gd name="T10" fmla="*/ 2147483646 w 65"/>
                <a:gd name="T11" fmla="*/ 2147483646 h 84"/>
                <a:gd name="T12" fmla="*/ 2147483646 w 65"/>
                <a:gd name="T13" fmla="*/ 2147483646 h 84"/>
                <a:gd name="T14" fmla="*/ 2147483646 w 65"/>
                <a:gd name="T15" fmla="*/ 2147483646 h 84"/>
                <a:gd name="T16" fmla="*/ 2147483646 w 65"/>
                <a:gd name="T17" fmla="*/ 2147483646 h 84"/>
                <a:gd name="T18" fmla="*/ 2147483646 w 65"/>
                <a:gd name="T19" fmla="*/ 2147483646 h 84"/>
                <a:gd name="T20" fmla="*/ 2147483646 w 65"/>
                <a:gd name="T21" fmla="*/ 2147483646 h 84"/>
                <a:gd name="T22" fmla="*/ 2147483646 w 65"/>
                <a:gd name="T23" fmla="*/ 2147483646 h 84"/>
                <a:gd name="T24" fmla="*/ 2147483646 w 65"/>
                <a:gd name="T25" fmla="*/ 2147483646 h 84"/>
                <a:gd name="T26" fmla="*/ 2147483646 w 65"/>
                <a:gd name="T27" fmla="*/ 2147483646 h 84"/>
                <a:gd name="T28" fmla="*/ 2147483646 w 65"/>
                <a:gd name="T29" fmla="*/ 2147483646 h 84"/>
                <a:gd name="T30" fmla="*/ 2147483646 w 65"/>
                <a:gd name="T31" fmla="*/ 2147483646 h 84"/>
                <a:gd name="T32" fmla="*/ 2147483646 w 65"/>
                <a:gd name="T33" fmla="*/ 2147483646 h 84"/>
                <a:gd name="T34" fmla="*/ 2147483646 w 65"/>
                <a:gd name="T35" fmla="*/ 2147483646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9"/>
            <p:cNvSpPr>
              <a:spLocks noEditPoints="1" noChangeArrowheads="1"/>
            </p:cNvSpPr>
            <p:nvPr/>
          </p:nvSpPr>
          <p:spPr bwMode="auto">
            <a:xfrm>
              <a:off x="1502936" y="-740618"/>
              <a:ext cx="6188355" cy="6185476"/>
            </a:xfrm>
            <a:custGeom>
              <a:avLst/>
              <a:gdLst>
                <a:gd name="T0" fmla="*/ 2147483646 w 907"/>
                <a:gd name="T1" fmla="*/ 2147483646 h 907"/>
                <a:gd name="T2" fmla="*/ 2147483646 w 907"/>
                <a:gd name="T3" fmla="*/ 2147483646 h 907"/>
                <a:gd name="T4" fmla="*/ 2147483646 w 907"/>
                <a:gd name="T5" fmla="*/ 2147483646 h 907"/>
                <a:gd name="T6" fmla="*/ 2147483646 w 907"/>
                <a:gd name="T7" fmla="*/ 2147483646 h 907"/>
                <a:gd name="T8" fmla="*/ 0 w 907"/>
                <a:gd name="T9" fmla="*/ 2147483646 h 907"/>
                <a:gd name="T10" fmla="*/ 2147483646 w 907"/>
                <a:gd name="T11" fmla="*/ 2147483646 h 907"/>
                <a:gd name="T12" fmla="*/ 2147483646 w 907"/>
                <a:gd name="T13" fmla="*/ 2147483646 h 907"/>
                <a:gd name="T14" fmla="*/ 2147483646 w 907"/>
                <a:gd name="T15" fmla="*/ 2147483646 h 907"/>
                <a:gd name="T16" fmla="*/ 2147483646 w 907"/>
                <a:gd name="T17" fmla="*/ 0 h 907"/>
                <a:gd name="T18" fmla="*/ 2147483646 w 907"/>
                <a:gd name="T19" fmla="*/ 2147483646 h 907"/>
                <a:gd name="T20" fmla="*/ 2147483646 w 907"/>
                <a:gd name="T21" fmla="*/ 2147483646 h 907"/>
                <a:gd name="T22" fmla="*/ 2147483646 w 907"/>
                <a:gd name="T23" fmla="*/ 2147483646 h 907"/>
                <a:gd name="T24" fmla="*/ 2147483646 w 907"/>
                <a:gd name="T25" fmla="*/ 2147483646 h 907"/>
                <a:gd name="T26" fmla="*/ 2147483646 w 907"/>
                <a:gd name="T27" fmla="*/ 2147483646 h 907"/>
                <a:gd name="T28" fmla="*/ 2147483646 w 907"/>
                <a:gd name="T29" fmla="*/ 2147483646 h 907"/>
                <a:gd name="T30" fmla="*/ 2147483646 w 907"/>
                <a:gd name="T31" fmla="*/ 2147483646 h 907"/>
                <a:gd name="T32" fmla="*/ 2147483646 w 907"/>
                <a:gd name="T33" fmla="*/ 2147483646 h 907"/>
                <a:gd name="T34" fmla="*/ 2147483646 w 907"/>
                <a:gd name="T35" fmla="*/ 2147483646 h 907"/>
                <a:gd name="T36" fmla="*/ 2147483646 w 907"/>
                <a:gd name="T37" fmla="*/ 2147483646 h 907"/>
                <a:gd name="T38" fmla="*/ 2147483646 w 907"/>
                <a:gd name="T39" fmla="*/ 2147483646 h 907"/>
                <a:gd name="T40" fmla="*/ 2147483646 w 907"/>
                <a:gd name="T41" fmla="*/ 2147483646 h 907"/>
                <a:gd name="T42" fmla="*/ 2147483646 w 907"/>
                <a:gd name="T43" fmla="*/ 2147483646 h 9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0"/>
            <p:cNvSpPr>
              <a:spLocks noChangeArrowheads="1"/>
            </p:cNvSpPr>
            <p:nvPr/>
          </p:nvSpPr>
          <p:spPr bwMode="auto">
            <a:xfrm>
              <a:off x="4041600" y="2572310"/>
              <a:ext cx="94985" cy="48930"/>
            </a:xfrm>
            <a:custGeom>
              <a:avLst/>
              <a:gdLst>
                <a:gd name="T0" fmla="*/ 2147483646 w 14"/>
                <a:gd name="T1" fmla="*/ 2147483646 h 7"/>
                <a:gd name="T2" fmla="*/ 2147483646 w 14"/>
                <a:gd name="T3" fmla="*/ 2147483646 h 7"/>
                <a:gd name="T4" fmla="*/ 2147483646 w 14"/>
                <a:gd name="T5" fmla="*/ 2147483646 h 7"/>
                <a:gd name="T6" fmla="*/ 2147483646 w 14"/>
                <a:gd name="T7" fmla="*/ 2147483646 h 7"/>
                <a:gd name="T8" fmla="*/ 2147483646 w 14"/>
                <a:gd name="T9" fmla="*/ 0 h 7"/>
                <a:gd name="T10" fmla="*/ 0 w 14"/>
                <a:gd name="T11" fmla="*/ 2147483646 h 7"/>
                <a:gd name="T12" fmla="*/ 2147483646 w 14"/>
                <a:gd name="T13" fmla="*/ 214748364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 noChangeArrowheads="1"/>
            </p:cNvSpPr>
            <p:nvPr/>
          </p:nvSpPr>
          <p:spPr bwMode="auto">
            <a:xfrm>
              <a:off x="3877539" y="2949368"/>
              <a:ext cx="379936" cy="74836"/>
            </a:xfrm>
            <a:custGeom>
              <a:avLst/>
              <a:gdLst>
                <a:gd name="T0" fmla="*/ 2147483646 w 56"/>
                <a:gd name="T1" fmla="*/ 2147483646 h 11"/>
                <a:gd name="T2" fmla="*/ 2147483646 w 56"/>
                <a:gd name="T3" fmla="*/ 2147483646 h 11"/>
                <a:gd name="T4" fmla="*/ 2147483646 w 56"/>
                <a:gd name="T5" fmla="*/ 2147483646 h 11"/>
                <a:gd name="T6" fmla="*/ 2147483646 w 56"/>
                <a:gd name="T7" fmla="*/ 2147483646 h 11"/>
                <a:gd name="T8" fmla="*/ 2147483646 w 56"/>
                <a:gd name="T9" fmla="*/ 2147483646 h 11"/>
                <a:gd name="T10" fmla="*/ 2147483646 w 56"/>
                <a:gd name="T11" fmla="*/ 2147483646 h 11"/>
                <a:gd name="T12" fmla="*/ 2147483646 w 56"/>
                <a:gd name="T13" fmla="*/ 2147483646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2"/>
            <p:cNvSpPr>
              <a:spLocks noEditPoints="1" noChangeArrowheads="1"/>
            </p:cNvSpPr>
            <p:nvPr/>
          </p:nvSpPr>
          <p:spPr bwMode="auto">
            <a:xfrm>
              <a:off x="2717581" y="465391"/>
              <a:ext cx="3759066" cy="3764823"/>
            </a:xfrm>
            <a:custGeom>
              <a:avLst/>
              <a:gdLst>
                <a:gd name="T0" fmla="*/ 2147483646 w 551"/>
                <a:gd name="T1" fmla="*/ 2147483646 h 552"/>
                <a:gd name="T2" fmla="*/ 2147483646 w 551"/>
                <a:gd name="T3" fmla="*/ 2147483646 h 552"/>
                <a:gd name="T4" fmla="*/ 2147483646 w 551"/>
                <a:gd name="T5" fmla="*/ 2147483646 h 552"/>
                <a:gd name="T6" fmla="*/ 2147483646 w 551"/>
                <a:gd name="T7" fmla="*/ 0 h 552"/>
                <a:gd name="T8" fmla="*/ 2147483646 w 551"/>
                <a:gd name="T9" fmla="*/ 2147483646 h 552"/>
                <a:gd name="T10" fmla="*/ 2147483646 w 551"/>
                <a:gd name="T11" fmla="*/ 2147483646 h 552"/>
                <a:gd name="T12" fmla="*/ 2147483646 w 551"/>
                <a:gd name="T13" fmla="*/ 2147483646 h 552"/>
                <a:gd name="T14" fmla="*/ 2147483646 w 551"/>
                <a:gd name="T15" fmla="*/ 2147483646 h 552"/>
                <a:gd name="T16" fmla="*/ 2147483646 w 551"/>
                <a:gd name="T17" fmla="*/ 2147483646 h 552"/>
                <a:gd name="T18" fmla="*/ 2147483646 w 551"/>
                <a:gd name="T19" fmla="*/ 2147483646 h 552"/>
                <a:gd name="T20" fmla="*/ 2147483646 w 551"/>
                <a:gd name="T21" fmla="*/ 2147483646 h 552"/>
                <a:gd name="T22" fmla="*/ 2147483646 w 551"/>
                <a:gd name="T23" fmla="*/ 2147483646 h 552"/>
                <a:gd name="T24" fmla="*/ 2147483646 w 551"/>
                <a:gd name="T25" fmla="*/ 2147483646 h 552"/>
                <a:gd name="T26" fmla="*/ 2147483646 w 551"/>
                <a:gd name="T27" fmla="*/ 2147483646 h 552"/>
                <a:gd name="T28" fmla="*/ 2147483646 w 551"/>
                <a:gd name="T29" fmla="*/ 2147483646 h 552"/>
                <a:gd name="T30" fmla="*/ 2147483646 w 551"/>
                <a:gd name="T31" fmla="*/ 2147483646 h 552"/>
                <a:gd name="T32" fmla="*/ 2147483646 w 551"/>
                <a:gd name="T33" fmla="*/ 2147483646 h 552"/>
                <a:gd name="T34" fmla="*/ 2147483646 w 551"/>
                <a:gd name="T35" fmla="*/ 2147483646 h 552"/>
                <a:gd name="T36" fmla="*/ 2147483646 w 551"/>
                <a:gd name="T37" fmla="*/ 2147483646 h 552"/>
                <a:gd name="T38" fmla="*/ 2147483646 w 551"/>
                <a:gd name="T39" fmla="*/ 2147483646 h 552"/>
                <a:gd name="T40" fmla="*/ 2147483646 w 551"/>
                <a:gd name="T41" fmla="*/ 2147483646 h 552"/>
                <a:gd name="T42" fmla="*/ 2147483646 w 551"/>
                <a:gd name="T43" fmla="*/ 2147483646 h 552"/>
                <a:gd name="T44" fmla="*/ 2147483646 w 551"/>
                <a:gd name="T45" fmla="*/ 2147483646 h 552"/>
                <a:gd name="T46" fmla="*/ 2147483646 w 551"/>
                <a:gd name="T47" fmla="*/ 2147483646 h 552"/>
                <a:gd name="T48" fmla="*/ 2147483646 w 551"/>
                <a:gd name="T49" fmla="*/ 2147483646 h 552"/>
                <a:gd name="T50" fmla="*/ 2147483646 w 551"/>
                <a:gd name="T51" fmla="*/ 2147483646 h 552"/>
                <a:gd name="T52" fmla="*/ 2147483646 w 551"/>
                <a:gd name="T53" fmla="*/ 2147483646 h 552"/>
                <a:gd name="T54" fmla="*/ 2147483646 w 551"/>
                <a:gd name="T55" fmla="*/ 2147483646 h 552"/>
                <a:gd name="T56" fmla="*/ 2147483646 w 551"/>
                <a:gd name="T57" fmla="*/ 2147483646 h 552"/>
                <a:gd name="T58" fmla="*/ 2147483646 w 551"/>
                <a:gd name="T59" fmla="*/ 2147483646 h 552"/>
                <a:gd name="T60" fmla="*/ 2147483646 w 551"/>
                <a:gd name="T61" fmla="*/ 2147483646 h 552"/>
                <a:gd name="T62" fmla="*/ 2147483646 w 551"/>
                <a:gd name="T63" fmla="*/ 2147483646 h 552"/>
                <a:gd name="T64" fmla="*/ 2147483646 w 551"/>
                <a:gd name="T65" fmla="*/ 2147483646 h 552"/>
                <a:gd name="T66" fmla="*/ 2147483646 w 551"/>
                <a:gd name="T67" fmla="*/ 2147483646 h 552"/>
                <a:gd name="T68" fmla="*/ 2147483646 w 551"/>
                <a:gd name="T69" fmla="*/ 2147483646 h 552"/>
                <a:gd name="T70" fmla="*/ 2147483646 w 551"/>
                <a:gd name="T71" fmla="*/ 2147483646 h 552"/>
                <a:gd name="T72" fmla="*/ 2147483646 w 551"/>
                <a:gd name="T73" fmla="*/ 2147483646 h 552"/>
                <a:gd name="T74" fmla="*/ 2147483646 w 551"/>
                <a:gd name="T75" fmla="*/ 2147483646 h 552"/>
                <a:gd name="T76" fmla="*/ 2147483646 w 551"/>
                <a:gd name="T77" fmla="*/ 2147483646 h 552"/>
                <a:gd name="T78" fmla="*/ 2147483646 w 551"/>
                <a:gd name="T79" fmla="*/ 2147483646 h 552"/>
                <a:gd name="T80" fmla="*/ 2147483646 w 551"/>
                <a:gd name="T81" fmla="*/ 2147483646 h 552"/>
                <a:gd name="T82" fmla="*/ 2147483646 w 551"/>
                <a:gd name="T83" fmla="*/ 2147483646 h 552"/>
                <a:gd name="T84" fmla="*/ 2147483646 w 551"/>
                <a:gd name="T85" fmla="*/ 2147483646 h 552"/>
                <a:gd name="T86" fmla="*/ 2147483646 w 551"/>
                <a:gd name="T87" fmla="*/ 2147483646 h 552"/>
                <a:gd name="T88" fmla="*/ 2147483646 w 551"/>
                <a:gd name="T89" fmla="*/ 2147483646 h 552"/>
                <a:gd name="T90" fmla="*/ 2147483646 w 551"/>
                <a:gd name="T91" fmla="*/ 2147483646 h 552"/>
                <a:gd name="T92" fmla="*/ 2147483646 w 551"/>
                <a:gd name="T93" fmla="*/ 2147483646 h 552"/>
                <a:gd name="T94" fmla="*/ 2147483646 w 551"/>
                <a:gd name="T95" fmla="*/ 2147483646 h 552"/>
                <a:gd name="T96" fmla="*/ 2147483646 w 551"/>
                <a:gd name="T97" fmla="*/ 2147483646 h 552"/>
                <a:gd name="T98" fmla="*/ 2147483646 w 551"/>
                <a:gd name="T99" fmla="*/ 2147483646 h 552"/>
                <a:gd name="T100" fmla="*/ 2147483646 w 551"/>
                <a:gd name="T101" fmla="*/ 2147483646 h 552"/>
                <a:gd name="T102" fmla="*/ 2147483646 w 551"/>
                <a:gd name="T103" fmla="*/ 2147483646 h 552"/>
                <a:gd name="T104" fmla="*/ 2147483646 w 551"/>
                <a:gd name="T105" fmla="*/ 2147483646 h 552"/>
                <a:gd name="T106" fmla="*/ 2147483646 w 551"/>
                <a:gd name="T107" fmla="*/ 2147483646 h 552"/>
                <a:gd name="T108" fmla="*/ 2147483646 w 551"/>
                <a:gd name="T109" fmla="*/ 2147483646 h 552"/>
                <a:gd name="T110" fmla="*/ 2147483646 w 551"/>
                <a:gd name="T111" fmla="*/ 2147483646 h 552"/>
                <a:gd name="T112" fmla="*/ 2147483646 w 551"/>
                <a:gd name="T113" fmla="*/ 2147483646 h 552"/>
                <a:gd name="T114" fmla="*/ 2147483646 w 551"/>
                <a:gd name="T115" fmla="*/ 2147483646 h 552"/>
                <a:gd name="T116" fmla="*/ 2147483646 w 551"/>
                <a:gd name="T117" fmla="*/ 2147483646 h 5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 noChangeArrowheads="1"/>
            </p:cNvSpPr>
            <p:nvPr/>
          </p:nvSpPr>
          <p:spPr bwMode="auto">
            <a:xfrm>
              <a:off x="5405917" y="1461284"/>
              <a:ext cx="135281" cy="129523"/>
            </a:xfrm>
            <a:custGeom>
              <a:avLst/>
              <a:gdLst>
                <a:gd name="T0" fmla="*/ 2147483646 w 20"/>
                <a:gd name="T1" fmla="*/ 2147483646 h 19"/>
                <a:gd name="T2" fmla="*/ 2147483646 w 20"/>
                <a:gd name="T3" fmla="*/ 2147483646 h 19"/>
                <a:gd name="T4" fmla="*/ 2147483646 w 20"/>
                <a:gd name="T5" fmla="*/ 2147483646 h 19"/>
                <a:gd name="T6" fmla="*/ 2147483646 w 20"/>
                <a:gd name="T7" fmla="*/ 2147483646 h 19"/>
                <a:gd name="T8" fmla="*/ 0 w 20"/>
                <a:gd name="T9" fmla="*/ 2147483646 h 19"/>
                <a:gd name="T10" fmla="*/ 2147483646 w 20"/>
                <a:gd name="T11" fmla="*/ 2147483646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4"/>
            <p:cNvSpPr>
              <a:spLocks noChangeArrowheads="1"/>
            </p:cNvSpPr>
            <p:nvPr/>
          </p:nvSpPr>
          <p:spPr bwMode="auto">
            <a:xfrm>
              <a:off x="5072034" y="1475677"/>
              <a:ext cx="120888" cy="115132"/>
            </a:xfrm>
            <a:custGeom>
              <a:avLst/>
              <a:gdLst>
                <a:gd name="T0" fmla="*/ 2147483646 w 18"/>
                <a:gd name="T1" fmla="*/ 2147483646 h 17"/>
                <a:gd name="T2" fmla="*/ 2147483646 w 18"/>
                <a:gd name="T3" fmla="*/ 2147483646 h 17"/>
                <a:gd name="T4" fmla="*/ 2147483646 w 18"/>
                <a:gd name="T5" fmla="*/ 2147483646 h 17"/>
                <a:gd name="T6" fmla="*/ 2147483646 w 18"/>
                <a:gd name="T7" fmla="*/ 2147483646 h 17"/>
                <a:gd name="T8" fmla="*/ 2147483646 w 18"/>
                <a:gd name="T9" fmla="*/ 2147483646 h 17"/>
                <a:gd name="T10" fmla="*/ 2147483646 w 18"/>
                <a:gd name="T11" fmla="*/ 2147483646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solidFill>
              <a:srgbClr val="940A4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文本框 45"/>
          <p:cNvSpPr txBox="1">
            <a:spLocks noChangeArrowheads="1"/>
          </p:cNvSpPr>
          <p:nvPr userDrawn="1"/>
        </p:nvSpPr>
        <p:spPr bwMode="auto">
          <a:xfrm>
            <a:off x="10139363" y="466725"/>
            <a:ext cx="160972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solidFill>
                  <a:srgbClr val="950040"/>
                </a:solidFill>
                <a:latin typeface="微软雅黑" panose="020B0503020204020204" pitchFamily="34" charset="-122"/>
              </a:rPr>
              <a:t>S</a:t>
            </a:r>
            <a:r>
              <a:rPr lang="en-US" altLang="zh-CN" b="1" smtClean="0">
                <a:solidFill>
                  <a:srgbClr val="404040"/>
                </a:solidFill>
                <a:latin typeface="微软雅黑" panose="020B0503020204020204" pitchFamily="34" charset="-122"/>
              </a:rPr>
              <a:t>HENZHEN</a:t>
            </a:r>
            <a:endParaRPr lang="en-US" altLang="zh-CN" b="1" smtClean="0">
              <a:solidFill>
                <a:srgbClr val="404040"/>
              </a:solidFill>
              <a:latin typeface="微软雅黑" panose="020B0503020204020204" pitchFamily="34" charset="-12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smtClean="0">
                <a:solidFill>
                  <a:srgbClr val="404040"/>
                </a:solidFill>
                <a:latin typeface="微软雅黑" panose="020B0503020204020204" pitchFamily="34" charset="-122"/>
              </a:rPr>
              <a:t>UNIVERSITY</a:t>
            </a:r>
            <a:endParaRPr lang="en-US" altLang="zh-CN" b="1" smtClean="0">
              <a:solidFill>
                <a:srgbClr val="404040"/>
              </a:solidFill>
              <a:latin typeface="微软雅黑" panose="020B0503020204020204" pitchFamily="34" charset="-122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smtClean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Since </a:t>
            </a:r>
            <a:r>
              <a:rPr lang="en-US" altLang="zh-CN" sz="1000" smtClean="0">
                <a:solidFill>
                  <a:srgbClr val="950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1983</a:t>
            </a:r>
            <a:endParaRPr lang="zh-CN" altLang="en-US" sz="1000" smtClean="0">
              <a:solidFill>
                <a:srgbClr val="950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4" name="直接连接符 33"/>
          <p:cNvCxnSpPr/>
          <p:nvPr userDrawn="1"/>
        </p:nvCxnSpPr>
        <p:spPr>
          <a:xfrm>
            <a:off x="10290175" y="1084263"/>
            <a:ext cx="134937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" hidden="1"/>
          <p:cNvCxnSpPr/>
          <p:nvPr userDrawn="1"/>
        </p:nvCxnSpPr>
        <p:spPr>
          <a:xfrm>
            <a:off x="349250" y="0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" hidden="1"/>
          <p:cNvCxnSpPr/>
          <p:nvPr userDrawn="1"/>
        </p:nvCxnSpPr>
        <p:spPr>
          <a:xfrm>
            <a:off x="11842750" y="0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9" hidden="1"/>
          <p:cNvCxnSpPr/>
          <p:nvPr userDrawn="1"/>
        </p:nvCxnSpPr>
        <p:spPr>
          <a:xfrm>
            <a:off x="0" y="6554788"/>
            <a:ext cx="12188825" cy="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9" hidden="1"/>
          <p:cNvCxnSpPr/>
          <p:nvPr userDrawn="1"/>
        </p:nvCxnSpPr>
        <p:spPr>
          <a:xfrm>
            <a:off x="0" y="285750"/>
            <a:ext cx="12188825" cy="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9" hidden="1"/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4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FE9AF-E9B8-43FE-B97F-75175305E0A3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74569-E332-4CA0-A5EA-C3E3FC1913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57BE7-72EE-4F75-B63C-C66E1F6AE1F8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8B5CA-6851-4AAD-9E9A-80745E104A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5FB7D-5752-43D1-B54F-9217023B5A3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0DDE6-FE1F-4E77-9321-70D8662EF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459B-A43C-4DD8-8DFD-FE2F705E3DED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F786-3813-4978-8665-5386E37E0C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6D67C-85CB-4AF9-9689-6161B7C0338F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D09B8-29A1-4046-8C49-DC5D161C6D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EC15D-08BE-4BDF-A65D-E7376E6D0B84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30AFA-78D3-42E2-8277-E5B285BED3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A4B0A-24B8-4F63-8087-8527C051C10D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0519A-76AA-47FC-8EB9-2A6C824344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16F24-C79A-4DCE-A2B5-D03459E88DF5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233DD-5312-4DB2-8E63-A8B419BA39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72326D-DB5B-4863-AAA3-FCCFCCFF4DC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01E625-4D41-4C37-9C2C-25A2D3D49CD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1"/>
          <p:cNvGrpSpPr/>
          <p:nvPr/>
        </p:nvGrpSpPr>
        <p:grpSpPr bwMode="auto">
          <a:xfrm>
            <a:off x="3681095" y="2115186"/>
            <a:ext cx="7321551" cy="2633662"/>
            <a:chOff x="3577667" y="1731694"/>
            <a:chExt cx="7321865" cy="2632682"/>
          </a:xfrm>
        </p:grpSpPr>
        <p:sp>
          <p:nvSpPr>
            <p:cNvPr id="10244" name="文本框 65"/>
            <p:cNvSpPr txBox="1">
              <a:spLocks noChangeArrowheads="1"/>
            </p:cNvSpPr>
            <p:nvPr/>
          </p:nvSpPr>
          <p:spPr bwMode="auto">
            <a:xfrm>
              <a:off x="4230474" y="1731694"/>
              <a:ext cx="5791449" cy="829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Times New Roman" panose="02020603050405020304" pitchFamily="18" charset="0"/>
                  <a:ea typeface="楷体" panose="02010609060101010101" pitchFamily="49" charset="-122"/>
                </a:rPr>
                <a:t>RandomX</a:t>
              </a:r>
              <a:r>
                <a:rPr lang="zh-CN" altLang="en-US" sz="4800">
                  <a:latin typeface="Times New Roman" panose="02020603050405020304" pitchFamily="18" charset="0"/>
                  <a:ea typeface="楷体" panose="02010609060101010101" pitchFamily="49" charset="-122"/>
                </a:rPr>
                <a:t>算法</a:t>
              </a:r>
              <a:endParaRPr lang="zh-CN" altLang="en-US" sz="48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577667" y="3811497"/>
              <a:ext cx="7321865" cy="552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000" cap="all" noProof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734202" y="3272265"/>
              <a:ext cx="7007526" cy="26978"/>
            </a:xfrm>
            <a:prstGeom prst="line">
              <a:avLst/>
            </a:prstGeom>
            <a:ln w="25400">
              <a:solidFill>
                <a:srgbClr val="950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>
            <a:grpSpLocks noChangeAspect="1"/>
          </p:cNvGrpSpPr>
          <p:nvPr/>
        </p:nvGrpSpPr>
        <p:grpSpPr>
          <a:xfrm>
            <a:off x="369570" y="1818640"/>
            <a:ext cx="3311525" cy="3202940"/>
            <a:chOff x="1947444" y="-250327"/>
            <a:chExt cx="5162972" cy="5160570"/>
          </a:xfrm>
          <a:solidFill>
            <a:srgbClr val="950040"/>
          </a:solidFill>
        </p:grpSpPr>
        <p:sp>
          <p:nvSpPr>
            <p:cNvPr id="85" name="Freeform 5"/>
            <p:cNvSpPr/>
            <p:nvPr/>
          </p:nvSpPr>
          <p:spPr bwMode="auto">
            <a:xfrm>
              <a:off x="4714715" y="29267"/>
              <a:ext cx="449059" cy="487480"/>
            </a:xfrm>
            <a:custGeom>
              <a:avLst/>
              <a:gdLst>
                <a:gd name="T0" fmla="*/ 59 w 79"/>
                <a:gd name="T1" fmla="*/ 63 h 86"/>
                <a:gd name="T2" fmla="*/ 28 w 79"/>
                <a:gd name="T3" fmla="*/ 84 h 86"/>
                <a:gd name="T4" fmla="*/ 2 w 79"/>
                <a:gd name="T5" fmla="*/ 60 h 86"/>
                <a:gd name="T6" fmla="*/ 10 w 79"/>
                <a:gd name="T7" fmla="*/ 11 h 86"/>
                <a:gd name="T8" fmla="*/ 1 w 79"/>
                <a:gd name="T9" fmla="*/ 2 h 86"/>
                <a:gd name="T10" fmla="*/ 4 w 79"/>
                <a:gd name="T11" fmla="*/ 0 h 86"/>
                <a:gd name="T12" fmla="*/ 19 w 79"/>
                <a:gd name="T13" fmla="*/ 3 h 86"/>
                <a:gd name="T14" fmla="*/ 35 w 79"/>
                <a:gd name="T15" fmla="*/ 5 h 86"/>
                <a:gd name="T16" fmla="*/ 37 w 79"/>
                <a:gd name="T17" fmla="*/ 7 h 86"/>
                <a:gd name="T18" fmla="*/ 26 w 79"/>
                <a:gd name="T19" fmla="*/ 13 h 86"/>
                <a:gd name="T20" fmla="*/ 19 w 79"/>
                <a:gd name="T21" fmla="*/ 62 h 86"/>
                <a:gd name="T22" fmla="*/ 33 w 79"/>
                <a:gd name="T23" fmla="*/ 81 h 86"/>
                <a:gd name="T24" fmla="*/ 56 w 79"/>
                <a:gd name="T25" fmla="*/ 63 h 86"/>
                <a:gd name="T26" fmla="*/ 61 w 79"/>
                <a:gd name="T27" fmla="*/ 30 h 86"/>
                <a:gd name="T28" fmla="*/ 55 w 79"/>
                <a:gd name="T29" fmla="*/ 11 h 86"/>
                <a:gd name="T30" fmla="*/ 52 w 79"/>
                <a:gd name="T31" fmla="*/ 9 h 86"/>
                <a:gd name="T32" fmla="*/ 54 w 79"/>
                <a:gd name="T33" fmla="*/ 8 h 86"/>
                <a:gd name="T34" fmla="*/ 66 w 79"/>
                <a:gd name="T35" fmla="*/ 10 h 86"/>
                <a:gd name="T36" fmla="*/ 77 w 79"/>
                <a:gd name="T37" fmla="*/ 12 h 86"/>
                <a:gd name="T38" fmla="*/ 79 w 79"/>
                <a:gd name="T39" fmla="*/ 13 h 86"/>
                <a:gd name="T40" fmla="*/ 75 w 79"/>
                <a:gd name="T41" fmla="*/ 15 h 86"/>
                <a:gd name="T42" fmla="*/ 64 w 79"/>
                <a:gd name="T43" fmla="*/ 30 h 86"/>
                <a:gd name="T44" fmla="*/ 59 w 79"/>
                <a:gd name="T45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9" h="86">
                  <a:moveTo>
                    <a:pt x="59" y="63"/>
                  </a:moveTo>
                  <a:cubicBezTo>
                    <a:pt x="56" y="80"/>
                    <a:pt x="43" y="86"/>
                    <a:pt x="28" y="84"/>
                  </a:cubicBezTo>
                  <a:cubicBezTo>
                    <a:pt x="10" y="81"/>
                    <a:pt x="0" y="71"/>
                    <a:pt x="2" y="6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2"/>
                    <a:pt x="1" y="5"/>
                    <a:pt x="1" y="2"/>
                  </a:cubicBezTo>
                  <a:cubicBezTo>
                    <a:pt x="2" y="1"/>
                    <a:pt x="2" y="0"/>
                    <a:pt x="4" y="0"/>
                  </a:cubicBezTo>
                  <a:cubicBezTo>
                    <a:pt x="10" y="1"/>
                    <a:pt x="15" y="2"/>
                    <a:pt x="19" y="3"/>
                  </a:cubicBezTo>
                  <a:cubicBezTo>
                    <a:pt x="24" y="4"/>
                    <a:pt x="29" y="4"/>
                    <a:pt x="35" y="5"/>
                  </a:cubicBezTo>
                  <a:cubicBezTo>
                    <a:pt x="37" y="6"/>
                    <a:pt x="37" y="6"/>
                    <a:pt x="37" y="7"/>
                  </a:cubicBezTo>
                  <a:cubicBezTo>
                    <a:pt x="37" y="10"/>
                    <a:pt x="28" y="4"/>
                    <a:pt x="26" y="1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7" y="71"/>
                    <a:pt x="24" y="80"/>
                    <a:pt x="33" y="81"/>
                  </a:cubicBezTo>
                  <a:cubicBezTo>
                    <a:pt x="45" y="83"/>
                    <a:pt x="54" y="77"/>
                    <a:pt x="56" y="63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3" y="20"/>
                    <a:pt x="60" y="14"/>
                    <a:pt x="55" y="11"/>
                  </a:cubicBezTo>
                  <a:cubicBezTo>
                    <a:pt x="54" y="11"/>
                    <a:pt x="52" y="10"/>
                    <a:pt x="52" y="9"/>
                  </a:cubicBezTo>
                  <a:cubicBezTo>
                    <a:pt x="52" y="9"/>
                    <a:pt x="52" y="8"/>
                    <a:pt x="54" y="8"/>
                  </a:cubicBezTo>
                  <a:cubicBezTo>
                    <a:pt x="57" y="9"/>
                    <a:pt x="61" y="10"/>
                    <a:pt x="66" y="10"/>
                  </a:cubicBezTo>
                  <a:cubicBezTo>
                    <a:pt x="70" y="11"/>
                    <a:pt x="75" y="11"/>
                    <a:pt x="77" y="12"/>
                  </a:cubicBezTo>
                  <a:cubicBezTo>
                    <a:pt x="79" y="12"/>
                    <a:pt x="79" y="13"/>
                    <a:pt x="79" y="13"/>
                  </a:cubicBezTo>
                  <a:cubicBezTo>
                    <a:pt x="79" y="14"/>
                    <a:pt x="77" y="14"/>
                    <a:pt x="75" y="15"/>
                  </a:cubicBezTo>
                  <a:cubicBezTo>
                    <a:pt x="70" y="15"/>
                    <a:pt x="65" y="20"/>
                    <a:pt x="64" y="30"/>
                  </a:cubicBezTo>
                  <a:lnTo>
                    <a:pt x="59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86" name="Freeform 6"/>
            <p:cNvSpPr/>
            <p:nvPr/>
          </p:nvSpPr>
          <p:spPr bwMode="auto">
            <a:xfrm>
              <a:off x="5118147" y="137330"/>
              <a:ext cx="609952" cy="573930"/>
            </a:xfrm>
            <a:custGeom>
              <a:avLst/>
              <a:gdLst>
                <a:gd name="T0" fmla="*/ 21 w 107"/>
                <a:gd name="T1" fmla="*/ 61 h 101"/>
                <a:gd name="T2" fmla="*/ 22 w 107"/>
                <a:gd name="T3" fmla="*/ 76 h 101"/>
                <a:gd name="T4" fmla="*/ 27 w 107"/>
                <a:gd name="T5" fmla="*/ 81 h 101"/>
                <a:gd name="T6" fmla="*/ 25 w 107"/>
                <a:gd name="T7" fmla="*/ 81 h 101"/>
                <a:gd name="T8" fmla="*/ 13 w 107"/>
                <a:gd name="T9" fmla="*/ 76 h 101"/>
                <a:gd name="T10" fmla="*/ 1 w 107"/>
                <a:gd name="T11" fmla="*/ 71 h 101"/>
                <a:gd name="T12" fmla="*/ 0 w 107"/>
                <a:gd name="T13" fmla="*/ 69 h 101"/>
                <a:gd name="T14" fmla="*/ 7 w 107"/>
                <a:gd name="T15" fmla="*/ 70 h 101"/>
                <a:gd name="T16" fmla="*/ 19 w 107"/>
                <a:gd name="T17" fmla="*/ 59 h 101"/>
                <a:gd name="T18" fmla="*/ 39 w 107"/>
                <a:gd name="T19" fmla="*/ 14 h 101"/>
                <a:gd name="T20" fmla="*/ 32 w 107"/>
                <a:gd name="T21" fmla="*/ 3 h 101"/>
                <a:gd name="T22" fmla="*/ 30 w 107"/>
                <a:gd name="T23" fmla="*/ 1 h 101"/>
                <a:gd name="T24" fmla="*/ 32 w 107"/>
                <a:gd name="T25" fmla="*/ 0 h 101"/>
                <a:gd name="T26" fmla="*/ 43 w 107"/>
                <a:gd name="T27" fmla="*/ 5 h 101"/>
                <a:gd name="T28" fmla="*/ 55 w 107"/>
                <a:gd name="T29" fmla="*/ 11 h 101"/>
                <a:gd name="T30" fmla="*/ 71 w 107"/>
                <a:gd name="T31" fmla="*/ 74 h 101"/>
                <a:gd name="T32" fmla="*/ 72 w 107"/>
                <a:gd name="T33" fmla="*/ 74 h 101"/>
                <a:gd name="T34" fmla="*/ 85 w 107"/>
                <a:gd name="T35" fmla="*/ 43 h 101"/>
                <a:gd name="T36" fmla="*/ 84 w 107"/>
                <a:gd name="T37" fmla="*/ 27 h 101"/>
                <a:gd name="T38" fmla="*/ 80 w 107"/>
                <a:gd name="T39" fmla="*/ 23 h 101"/>
                <a:gd name="T40" fmla="*/ 82 w 107"/>
                <a:gd name="T41" fmla="*/ 22 h 101"/>
                <a:gd name="T42" fmla="*/ 93 w 107"/>
                <a:gd name="T43" fmla="*/ 28 h 101"/>
                <a:gd name="T44" fmla="*/ 105 w 107"/>
                <a:gd name="T45" fmla="*/ 33 h 101"/>
                <a:gd name="T46" fmla="*/ 106 w 107"/>
                <a:gd name="T47" fmla="*/ 34 h 101"/>
                <a:gd name="T48" fmla="*/ 100 w 107"/>
                <a:gd name="T49" fmla="*/ 34 h 101"/>
                <a:gd name="T50" fmla="*/ 88 w 107"/>
                <a:gd name="T51" fmla="*/ 44 h 101"/>
                <a:gd name="T52" fmla="*/ 64 w 107"/>
                <a:gd name="T53" fmla="*/ 97 h 101"/>
                <a:gd name="T54" fmla="*/ 62 w 107"/>
                <a:gd name="T55" fmla="*/ 100 h 101"/>
                <a:gd name="T56" fmla="*/ 60 w 107"/>
                <a:gd name="T57" fmla="*/ 97 h 101"/>
                <a:gd name="T58" fmla="*/ 40 w 107"/>
                <a:gd name="T59" fmla="*/ 19 h 101"/>
                <a:gd name="T60" fmla="*/ 40 w 107"/>
                <a:gd name="T61" fmla="*/ 19 h 101"/>
                <a:gd name="T62" fmla="*/ 21 w 107"/>
                <a:gd name="T63" fmla="*/ 6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7" h="101">
                  <a:moveTo>
                    <a:pt x="21" y="61"/>
                  </a:moveTo>
                  <a:cubicBezTo>
                    <a:pt x="18" y="69"/>
                    <a:pt x="20" y="74"/>
                    <a:pt x="22" y="76"/>
                  </a:cubicBezTo>
                  <a:cubicBezTo>
                    <a:pt x="24" y="79"/>
                    <a:pt x="28" y="79"/>
                    <a:pt x="27" y="81"/>
                  </a:cubicBezTo>
                  <a:cubicBezTo>
                    <a:pt x="26" y="82"/>
                    <a:pt x="26" y="82"/>
                    <a:pt x="25" y="81"/>
                  </a:cubicBezTo>
                  <a:cubicBezTo>
                    <a:pt x="21" y="80"/>
                    <a:pt x="17" y="78"/>
                    <a:pt x="13" y="76"/>
                  </a:cubicBezTo>
                  <a:cubicBezTo>
                    <a:pt x="9" y="74"/>
                    <a:pt x="5" y="73"/>
                    <a:pt x="1" y="71"/>
                  </a:cubicBezTo>
                  <a:cubicBezTo>
                    <a:pt x="0" y="70"/>
                    <a:pt x="0" y="70"/>
                    <a:pt x="0" y="69"/>
                  </a:cubicBezTo>
                  <a:cubicBezTo>
                    <a:pt x="1" y="67"/>
                    <a:pt x="3" y="70"/>
                    <a:pt x="7" y="70"/>
                  </a:cubicBezTo>
                  <a:cubicBezTo>
                    <a:pt x="10" y="70"/>
                    <a:pt x="15" y="68"/>
                    <a:pt x="19" y="59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8" y="8"/>
                    <a:pt x="35" y="5"/>
                    <a:pt x="32" y="3"/>
                  </a:cubicBezTo>
                  <a:cubicBezTo>
                    <a:pt x="31" y="2"/>
                    <a:pt x="30" y="2"/>
                    <a:pt x="30" y="1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36" y="2"/>
                    <a:pt x="39" y="4"/>
                    <a:pt x="43" y="5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9" y="35"/>
                    <a:pt x="87" y="30"/>
                    <a:pt x="84" y="27"/>
                  </a:cubicBezTo>
                  <a:cubicBezTo>
                    <a:pt x="82" y="25"/>
                    <a:pt x="79" y="24"/>
                    <a:pt x="80" y="23"/>
                  </a:cubicBezTo>
                  <a:cubicBezTo>
                    <a:pt x="80" y="22"/>
                    <a:pt x="80" y="22"/>
                    <a:pt x="82" y="22"/>
                  </a:cubicBezTo>
                  <a:cubicBezTo>
                    <a:pt x="85" y="24"/>
                    <a:pt x="89" y="26"/>
                    <a:pt x="93" y="28"/>
                  </a:cubicBezTo>
                  <a:cubicBezTo>
                    <a:pt x="98" y="29"/>
                    <a:pt x="102" y="31"/>
                    <a:pt x="105" y="33"/>
                  </a:cubicBezTo>
                  <a:cubicBezTo>
                    <a:pt x="107" y="33"/>
                    <a:pt x="106" y="34"/>
                    <a:pt x="106" y="34"/>
                  </a:cubicBezTo>
                  <a:cubicBezTo>
                    <a:pt x="105" y="36"/>
                    <a:pt x="103" y="34"/>
                    <a:pt x="100" y="34"/>
                  </a:cubicBezTo>
                  <a:cubicBezTo>
                    <a:pt x="96" y="34"/>
                    <a:pt x="91" y="36"/>
                    <a:pt x="88" y="44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9"/>
                    <a:pt x="62" y="101"/>
                    <a:pt x="62" y="100"/>
                  </a:cubicBezTo>
                  <a:cubicBezTo>
                    <a:pt x="61" y="100"/>
                    <a:pt x="60" y="98"/>
                    <a:pt x="60" y="9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lnTo>
                    <a:pt x="21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87" name="Freeform 7"/>
            <p:cNvSpPr/>
            <p:nvPr/>
          </p:nvSpPr>
          <p:spPr bwMode="auto">
            <a:xfrm>
              <a:off x="5586416" y="403883"/>
              <a:ext cx="415440" cy="477875"/>
            </a:xfrm>
            <a:custGeom>
              <a:avLst/>
              <a:gdLst>
                <a:gd name="T0" fmla="*/ 47 w 73"/>
                <a:gd name="T1" fmla="*/ 13 h 84"/>
                <a:gd name="T2" fmla="*/ 43 w 73"/>
                <a:gd name="T3" fmla="*/ 1 h 84"/>
                <a:gd name="T4" fmla="*/ 46 w 73"/>
                <a:gd name="T5" fmla="*/ 1 h 84"/>
                <a:gd name="T6" fmla="*/ 59 w 73"/>
                <a:gd name="T7" fmla="*/ 11 h 84"/>
                <a:gd name="T8" fmla="*/ 72 w 73"/>
                <a:gd name="T9" fmla="*/ 20 h 84"/>
                <a:gd name="T10" fmla="*/ 73 w 73"/>
                <a:gd name="T11" fmla="*/ 22 h 84"/>
                <a:gd name="T12" fmla="*/ 60 w 73"/>
                <a:gd name="T13" fmla="*/ 23 h 84"/>
                <a:gd name="T14" fmla="*/ 26 w 73"/>
                <a:gd name="T15" fmla="*/ 71 h 84"/>
                <a:gd name="T16" fmla="*/ 29 w 73"/>
                <a:gd name="T17" fmla="*/ 83 h 84"/>
                <a:gd name="T18" fmla="*/ 27 w 73"/>
                <a:gd name="T19" fmla="*/ 83 h 84"/>
                <a:gd name="T20" fmla="*/ 14 w 73"/>
                <a:gd name="T21" fmla="*/ 73 h 84"/>
                <a:gd name="T22" fmla="*/ 1 w 73"/>
                <a:gd name="T23" fmla="*/ 64 h 84"/>
                <a:gd name="T24" fmla="*/ 0 w 73"/>
                <a:gd name="T25" fmla="*/ 62 h 84"/>
                <a:gd name="T26" fmla="*/ 13 w 73"/>
                <a:gd name="T27" fmla="*/ 61 h 84"/>
                <a:gd name="T28" fmla="*/ 47 w 73"/>
                <a:gd name="T29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84">
                  <a:moveTo>
                    <a:pt x="47" y="13"/>
                  </a:moveTo>
                  <a:cubicBezTo>
                    <a:pt x="52" y="6"/>
                    <a:pt x="42" y="4"/>
                    <a:pt x="43" y="1"/>
                  </a:cubicBezTo>
                  <a:cubicBezTo>
                    <a:pt x="44" y="1"/>
                    <a:pt x="45" y="0"/>
                    <a:pt x="46" y="1"/>
                  </a:cubicBezTo>
                  <a:cubicBezTo>
                    <a:pt x="51" y="5"/>
                    <a:pt x="55" y="8"/>
                    <a:pt x="59" y="11"/>
                  </a:cubicBezTo>
                  <a:cubicBezTo>
                    <a:pt x="62" y="13"/>
                    <a:pt x="67" y="16"/>
                    <a:pt x="72" y="20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25"/>
                    <a:pt x="65" y="16"/>
                    <a:pt x="60" y="23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1" y="78"/>
                    <a:pt x="31" y="80"/>
                    <a:pt x="29" y="83"/>
                  </a:cubicBezTo>
                  <a:cubicBezTo>
                    <a:pt x="29" y="83"/>
                    <a:pt x="28" y="84"/>
                    <a:pt x="27" y="83"/>
                  </a:cubicBezTo>
                  <a:cubicBezTo>
                    <a:pt x="22" y="79"/>
                    <a:pt x="18" y="76"/>
                    <a:pt x="14" y="73"/>
                  </a:cubicBezTo>
                  <a:cubicBezTo>
                    <a:pt x="10" y="71"/>
                    <a:pt x="6" y="68"/>
                    <a:pt x="1" y="64"/>
                  </a:cubicBezTo>
                  <a:cubicBezTo>
                    <a:pt x="0" y="63"/>
                    <a:pt x="0" y="62"/>
                    <a:pt x="0" y="62"/>
                  </a:cubicBezTo>
                  <a:cubicBezTo>
                    <a:pt x="2" y="59"/>
                    <a:pt x="7" y="68"/>
                    <a:pt x="13" y="61"/>
                  </a:cubicBezTo>
                  <a:lnTo>
                    <a:pt x="47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88" name="Freeform 8"/>
            <p:cNvSpPr/>
            <p:nvPr/>
          </p:nvSpPr>
          <p:spPr bwMode="auto">
            <a:xfrm>
              <a:off x="5927412" y="598395"/>
              <a:ext cx="489882" cy="465868"/>
            </a:xfrm>
            <a:custGeom>
              <a:avLst/>
              <a:gdLst>
                <a:gd name="T0" fmla="*/ 58 w 86"/>
                <a:gd name="T1" fmla="*/ 57 h 82"/>
                <a:gd name="T2" fmla="*/ 65 w 86"/>
                <a:gd name="T3" fmla="*/ 53 h 82"/>
                <a:gd name="T4" fmla="*/ 66 w 86"/>
                <a:gd name="T5" fmla="*/ 38 h 82"/>
                <a:gd name="T6" fmla="*/ 68 w 86"/>
                <a:gd name="T7" fmla="*/ 39 h 82"/>
                <a:gd name="T8" fmla="*/ 76 w 86"/>
                <a:gd name="T9" fmla="*/ 47 h 82"/>
                <a:gd name="T10" fmla="*/ 84 w 86"/>
                <a:gd name="T11" fmla="*/ 55 h 82"/>
                <a:gd name="T12" fmla="*/ 85 w 86"/>
                <a:gd name="T13" fmla="*/ 59 h 82"/>
                <a:gd name="T14" fmla="*/ 64 w 86"/>
                <a:gd name="T15" fmla="*/ 58 h 82"/>
                <a:gd name="T16" fmla="*/ 4 w 86"/>
                <a:gd name="T17" fmla="*/ 81 h 82"/>
                <a:gd name="T18" fmla="*/ 0 w 86"/>
                <a:gd name="T19" fmla="*/ 82 h 82"/>
                <a:gd name="T20" fmla="*/ 1 w 86"/>
                <a:gd name="T21" fmla="*/ 79 h 82"/>
                <a:gd name="T22" fmla="*/ 30 w 86"/>
                <a:gd name="T23" fmla="*/ 14 h 82"/>
                <a:gd name="T24" fmla="*/ 30 w 86"/>
                <a:gd name="T25" fmla="*/ 0 h 82"/>
                <a:gd name="T26" fmla="*/ 32 w 86"/>
                <a:gd name="T27" fmla="*/ 0 h 82"/>
                <a:gd name="T28" fmla="*/ 42 w 86"/>
                <a:gd name="T29" fmla="*/ 12 h 82"/>
                <a:gd name="T30" fmla="*/ 53 w 86"/>
                <a:gd name="T31" fmla="*/ 23 h 82"/>
                <a:gd name="T32" fmla="*/ 54 w 86"/>
                <a:gd name="T33" fmla="*/ 26 h 82"/>
                <a:gd name="T34" fmla="*/ 45 w 86"/>
                <a:gd name="T35" fmla="*/ 24 h 82"/>
                <a:gd name="T36" fmla="*/ 42 w 86"/>
                <a:gd name="T37" fmla="*/ 27 h 82"/>
                <a:gd name="T38" fmla="*/ 22 w 86"/>
                <a:gd name="T39" fmla="*/ 71 h 82"/>
                <a:gd name="T40" fmla="*/ 58 w 86"/>
                <a:gd name="T41" fmla="*/ 5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6" h="82">
                  <a:moveTo>
                    <a:pt x="58" y="57"/>
                  </a:moveTo>
                  <a:cubicBezTo>
                    <a:pt x="60" y="56"/>
                    <a:pt x="63" y="55"/>
                    <a:pt x="65" y="53"/>
                  </a:cubicBezTo>
                  <a:cubicBezTo>
                    <a:pt x="73" y="46"/>
                    <a:pt x="64" y="40"/>
                    <a:pt x="66" y="38"/>
                  </a:cubicBezTo>
                  <a:cubicBezTo>
                    <a:pt x="66" y="38"/>
                    <a:pt x="67" y="38"/>
                    <a:pt x="68" y="39"/>
                  </a:cubicBezTo>
                  <a:cubicBezTo>
                    <a:pt x="71" y="42"/>
                    <a:pt x="73" y="45"/>
                    <a:pt x="76" y="47"/>
                  </a:cubicBezTo>
                  <a:cubicBezTo>
                    <a:pt x="78" y="50"/>
                    <a:pt x="81" y="53"/>
                    <a:pt x="84" y="55"/>
                  </a:cubicBezTo>
                  <a:cubicBezTo>
                    <a:pt x="85" y="57"/>
                    <a:pt x="86" y="58"/>
                    <a:pt x="85" y="59"/>
                  </a:cubicBezTo>
                  <a:cubicBezTo>
                    <a:pt x="83" y="61"/>
                    <a:pt x="80" y="52"/>
                    <a:pt x="64" y="58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0" y="81"/>
                    <a:pt x="0" y="80"/>
                    <a:pt x="1" y="7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4" y="4"/>
                    <a:pt x="28" y="1"/>
                    <a:pt x="30" y="0"/>
                  </a:cubicBezTo>
                  <a:cubicBezTo>
                    <a:pt x="30" y="0"/>
                    <a:pt x="31" y="0"/>
                    <a:pt x="32" y="0"/>
                  </a:cubicBezTo>
                  <a:cubicBezTo>
                    <a:pt x="36" y="4"/>
                    <a:pt x="39" y="8"/>
                    <a:pt x="42" y="12"/>
                  </a:cubicBezTo>
                  <a:cubicBezTo>
                    <a:pt x="46" y="16"/>
                    <a:pt x="50" y="19"/>
                    <a:pt x="53" y="23"/>
                  </a:cubicBezTo>
                  <a:cubicBezTo>
                    <a:pt x="55" y="25"/>
                    <a:pt x="55" y="25"/>
                    <a:pt x="54" y="26"/>
                  </a:cubicBezTo>
                  <a:cubicBezTo>
                    <a:pt x="52" y="28"/>
                    <a:pt x="49" y="20"/>
                    <a:pt x="45" y="24"/>
                  </a:cubicBezTo>
                  <a:cubicBezTo>
                    <a:pt x="44" y="25"/>
                    <a:pt x="43" y="26"/>
                    <a:pt x="42" y="27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89" name="Freeform 9"/>
            <p:cNvSpPr/>
            <p:nvPr/>
          </p:nvSpPr>
          <p:spPr bwMode="auto">
            <a:xfrm>
              <a:off x="6085903" y="989820"/>
              <a:ext cx="547515" cy="535507"/>
            </a:xfrm>
            <a:custGeom>
              <a:avLst/>
              <a:gdLst>
                <a:gd name="T0" fmla="*/ 63 w 96"/>
                <a:gd name="T1" fmla="*/ 13 h 94"/>
                <a:gd name="T2" fmla="*/ 65 w 96"/>
                <a:gd name="T3" fmla="*/ 1 h 94"/>
                <a:gd name="T4" fmla="*/ 67 w 96"/>
                <a:gd name="T5" fmla="*/ 2 h 94"/>
                <a:gd name="T6" fmla="*/ 75 w 96"/>
                <a:gd name="T7" fmla="*/ 16 h 94"/>
                <a:gd name="T8" fmla="*/ 96 w 96"/>
                <a:gd name="T9" fmla="*/ 51 h 94"/>
                <a:gd name="T10" fmla="*/ 80 w 96"/>
                <a:gd name="T11" fmla="*/ 67 h 94"/>
                <a:gd name="T12" fmla="*/ 78 w 96"/>
                <a:gd name="T13" fmla="*/ 69 h 94"/>
                <a:gd name="T14" fmla="*/ 77 w 96"/>
                <a:gd name="T15" fmla="*/ 68 h 94"/>
                <a:gd name="T16" fmla="*/ 82 w 96"/>
                <a:gd name="T17" fmla="*/ 59 h 94"/>
                <a:gd name="T18" fmla="*/ 80 w 96"/>
                <a:gd name="T19" fmla="*/ 29 h 94"/>
                <a:gd name="T20" fmla="*/ 77 w 96"/>
                <a:gd name="T21" fmla="*/ 24 h 94"/>
                <a:gd name="T22" fmla="*/ 49 w 96"/>
                <a:gd name="T23" fmla="*/ 41 h 94"/>
                <a:gd name="T24" fmla="*/ 50 w 96"/>
                <a:gd name="T25" fmla="*/ 43 h 94"/>
                <a:gd name="T26" fmla="*/ 70 w 96"/>
                <a:gd name="T27" fmla="*/ 48 h 94"/>
                <a:gd name="T28" fmla="*/ 73 w 96"/>
                <a:gd name="T29" fmla="*/ 48 h 94"/>
                <a:gd name="T30" fmla="*/ 72 w 96"/>
                <a:gd name="T31" fmla="*/ 50 h 94"/>
                <a:gd name="T32" fmla="*/ 42 w 96"/>
                <a:gd name="T33" fmla="*/ 68 h 94"/>
                <a:gd name="T34" fmla="*/ 40 w 96"/>
                <a:gd name="T35" fmla="*/ 67 h 94"/>
                <a:gd name="T36" fmla="*/ 42 w 96"/>
                <a:gd name="T37" fmla="*/ 65 h 94"/>
                <a:gd name="T38" fmla="*/ 48 w 96"/>
                <a:gd name="T39" fmla="*/ 45 h 94"/>
                <a:gd name="T40" fmla="*/ 47 w 96"/>
                <a:gd name="T41" fmla="*/ 42 h 94"/>
                <a:gd name="T42" fmla="*/ 22 w 96"/>
                <a:gd name="T43" fmla="*/ 57 h 94"/>
                <a:gd name="T44" fmla="*/ 20 w 96"/>
                <a:gd name="T45" fmla="*/ 69 h 94"/>
                <a:gd name="T46" fmla="*/ 56 w 96"/>
                <a:gd name="T47" fmla="*/ 83 h 94"/>
                <a:gd name="T48" fmla="*/ 60 w 96"/>
                <a:gd name="T49" fmla="*/ 83 h 94"/>
                <a:gd name="T50" fmla="*/ 59 w 96"/>
                <a:gd name="T51" fmla="*/ 85 h 94"/>
                <a:gd name="T52" fmla="*/ 56 w 96"/>
                <a:gd name="T53" fmla="*/ 86 h 94"/>
                <a:gd name="T54" fmla="*/ 32 w 96"/>
                <a:gd name="T55" fmla="*/ 94 h 94"/>
                <a:gd name="T56" fmla="*/ 9 w 96"/>
                <a:gd name="T57" fmla="*/ 55 h 94"/>
                <a:gd name="T58" fmla="*/ 1 w 96"/>
                <a:gd name="T59" fmla="*/ 42 h 94"/>
                <a:gd name="T60" fmla="*/ 1 w 96"/>
                <a:gd name="T61" fmla="*/ 39 h 94"/>
                <a:gd name="T62" fmla="*/ 12 w 96"/>
                <a:gd name="T63" fmla="*/ 43 h 94"/>
                <a:gd name="T64" fmla="*/ 63 w 96"/>
                <a:gd name="T65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4">
                  <a:moveTo>
                    <a:pt x="63" y="13"/>
                  </a:moveTo>
                  <a:cubicBezTo>
                    <a:pt x="71" y="9"/>
                    <a:pt x="62" y="3"/>
                    <a:pt x="65" y="1"/>
                  </a:cubicBezTo>
                  <a:cubicBezTo>
                    <a:pt x="65" y="0"/>
                    <a:pt x="66" y="1"/>
                    <a:pt x="67" y="2"/>
                  </a:cubicBezTo>
                  <a:cubicBezTo>
                    <a:pt x="70" y="7"/>
                    <a:pt x="72" y="12"/>
                    <a:pt x="75" y="16"/>
                  </a:cubicBezTo>
                  <a:cubicBezTo>
                    <a:pt x="82" y="28"/>
                    <a:pt x="89" y="39"/>
                    <a:pt x="96" y="51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8"/>
                    <a:pt x="78" y="68"/>
                    <a:pt x="78" y="69"/>
                  </a:cubicBezTo>
                  <a:cubicBezTo>
                    <a:pt x="78" y="69"/>
                    <a:pt x="77" y="69"/>
                    <a:pt x="77" y="68"/>
                  </a:cubicBezTo>
                  <a:cubicBezTo>
                    <a:pt x="76" y="67"/>
                    <a:pt x="78" y="66"/>
                    <a:pt x="82" y="59"/>
                  </a:cubicBezTo>
                  <a:cubicBezTo>
                    <a:pt x="87" y="50"/>
                    <a:pt x="87" y="41"/>
                    <a:pt x="80" y="29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4" y="50"/>
                    <a:pt x="62" y="52"/>
                    <a:pt x="70" y="48"/>
                  </a:cubicBezTo>
                  <a:cubicBezTo>
                    <a:pt x="72" y="47"/>
                    <a:pt x="72" y="47"/>
                    <a:pt x="73" y="48"/>
                  </a:cubicBezTo>
                  <a:cubicBezTo>
                    <a:pt x="73" y="49"/>
                    <a:pt x="73" y="49"/>
                    <a:pt x="72" y="50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1" y="68"/>
                    <a:pt x="40" y="67"/>
                  </a:cubicBezTo>
                  <a:cubicBezTo>
                    <a:pt x="40" y="67"/>
                    <a:pt x="40" y="66"/>
                    <a:pt x="42" y="65"/>
                  </a:cubicBezTo>
                  <a:cubicBezTo>
                    <a:pt x="50" y="59"/>
                    <a:pt x="52" y="51"/>
                    <a:pt x="48" y="45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8" y="59"/>
                    <a:pt x="16" y="63"/>
                    <a:pt x="20" y="69"/>
                  </a:cubicBezTo>
                  <a:cubicBezTo>
                    <a:pt x="29" y="84"/>
                    <a:pt x="45" y="86"/>
                    <a:pt x="56" y="83"/>
                  </a:cubicBezTo>
                  <a:cubicBezTo>
                    <a:pt x="58" y="82"/>
                    <a:pt x="59" y="82"/>
                    <a:pt x="60" y="83"/>
                  </a:cubicBezTo>
                  <a:cubicBezTo>
                    <a:pt x="60" y="84"/>
                    <a:pt x="60" y="84"/>
                    <a:pt x="59" y="85"/>
                  </a:cubicBezTo>
                  <a:cubicBezTo>
                    <a:pt x="59" y="85"/>
                    <a:pt x="57" y="85"/>
                    <a:pt x="56" y="86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25" y="82"/>
                    <a:pt x="17" y="69"/>
                    <a:pt x="9" y="55"/>
                  </a:cubicBezTo>
                  <a:cubicBezTo>
                    <a:pt x="7" y="51"/>
                    <a:pt x="4" y="47"/>
                    <a:pt x="1" y="42"/>
                  </a:cubicBezTo>
                  <a:cubicBezTo>
                    <a:pt x="0" y="40"/>
                    <a:pt x="0" y="39"/>
                    <a:pt x="1" y="39"/>
                  </a:cubicBezTo>
                  <a:cubicBezTo>
                    <a:pt x="3" y="37"/>
                    <a:pt x="5" y="48"/>
                    <a:pt x="12" y="43"/>
                  </a:cubicBezTo>
                  <a:lnTo>
                    <a:pt x="6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0" name="Freeform 10"/>
            <p:cNvSpPr>
              <a:spLocks noEditPoints="1"/>
            </p:cNvSpPr>
            <p:nvPr/>
          </p:nvSpPr>
          <p:spPr bwMode="auto">
            <a:xfrm>
              <a:off x="6314036" y="1496513"/>
              <a:ext cx="511495" cy="557120"/>
            </a:xfrm>
            <a:custGeom>
              <a:avLst/>
              <a:gdLst>
                <a:gd name="T0" fmla="*/ 39 w 90"/>
                <a:gd name="T1" fmla="*/ 52 h 98"/>
                <a:gd name="T2" fmla="*/ 42 w 90"/>
                <a:gd name="T3" fmla="*/ 36 h 98"/>
                <a:gd name="T4" fmla="*/ 16 w 90"/>
                <a:gd name="T5" fmla="*/ 44 h 98"/>
                <a:gd name="T6" fmla="*/ 12 w 90"/>
                <a:gd name="T7" fmla="*/ 55 h 98"/>
                <a:gd name="T8" fmla="*/ 10 w 90"/>
                <a:gd name="T9" fmla="*/ 54 h 98"/>
                <a:gd name="T10" fmla="*/ 5 w 90"/>
                <a:gd name="T11" fmla="*/ 38 h 98"/>
                <a:gd name="T12" fmla="*/ 1 w 90"/>
                <a:gd name="T13" fmla="*/ 23 h 98"/>
                <a:gd name="T14" fmla="*/ 1 w 90"/>
                <a:gd name="T15" fmla="*/ 21 h 98"/>
                <a:gd name="T16" fmla="*/ 12 w 90"/>
                <a:gd name="T17" fmla="*/ 28 h 98"/>
                <a:gd name="T18" fmla="*/ 68 w 90"/>
                <a:gd name="T19" fmla="*/ 11 h 98"/>
                <a:gd name="T20" fmla="*/ 73 w 90"/>
                <a:gd name="T21" fmla="*/ 0 h 98"/>
                <a:gd name="T22" fmla="*/ 75 w 90"/>
                <a:gd name="T23" fmla="*/ 2 h 98"/>
                <a:gd name="T24" fmla="*/ 79 w 90"/>
                <a:gd name="T25" fmla="*/ 17 h 98"/>
                <a:gd name="T26" fmla="*/ 84 w 90"/>
                <a:gd name="T27" fmla="*/ 34 h 98"/>
                <a:gd name="T28" fmla="*/ 73 w 90"/>
                <a:gd name="T29" fmla="*/ 68 h 98"/>
                <a:gd name="T30" fmla="*/ 46 w 90"/>
                <a:gd name="T31" fmla="*/ 46 h 98"/>
                <a:gd name="T32" fmla="*/ 46 w 90"/>
                <a:gd name="T33" fmla="*/ 46 h 98"/>
                <a:gd name="T34" fmla="*/ 41 w 90"/>
                <a:gd name="T35" fmla="*/ 71 h 98"/>
                <a:gd name="T36" fmla="*/ 28 w 90"/>
                <a:gd name="T37" fmla="*/ 84 h 98"/>
                <a:gd name="T38" fmla="*/ 24 w 90"/>
                <a:gd name="T39" fmla="*/ 98 h 98"/>
                <a:gd name="T40" fmla="*/ 22 w 90"/>
                <a:gd name="T41" fmla="*/ 97 h 98"/>
                <a:gd name="T42" fmla="*/ 19 w 90"/>
                <a:gd name="T43" fmla="*/ 85 h 98"/>
                <a:gd name="T44" fmla="*/ 16 w 90"/>
                <a:gd name="T45" fmla="*/ 73 h 98"/>
                <a:gd name="T46" fmla="*/ 39 w 90"/>
                <a:gd name="T47" fmla="*/ 52 h 98"/>
                <a:gd name="T48" fmla="*/ 44 w 90"/>
                <a:gd name="T49" fmla="*/ 35 h 98"/>
                <a:gd name="T50" fmla="*/ 46 w 90"/>
                <a:gd name="T51" fmla="*/ 40 h 98"/>
                <a:gd name="T52" fmla="*/ 68 w 90"/>
                <a:gd name="T53" fmla="*/ 52 h 98"/>
                <a:gd name="T54" fmla="*/ 81 w 90"/>
                <a:gd name="T55" fmla="*/ 32 h 98"/>
                <a:gd name="T56" fmla="*/ 79 w 90"/>
                <a:gd name="T57" fmla="*/ 25 h 98"/>
                <a:gd name="T58" fmla="*/ 44 w 90"/>
                <a:gd name="T59" fmla="*/ 3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98">
                  <a:moveTo>
                    <a:pt x="39" y="52"/>
                  </a:moveTo>
                  <a:cubicBezTo>
                    <a:pt x="44" y="48"/>
                    <a:pt x="44" y="42"/>
                    <a:pt x="42" y="3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8" y="46"/>
                    <a:pt x="15" y="54"/>
                    <a:pt x="12" y="55"/>
                  </a:cubicBezTo>
                  <a:cubicBezTo>
                    <a:pt x="11" y="56"/>
                    <a:pt x="10" y="55"/>
                    <a:pt x="10" y="54"/>
                  </a:cubicBezTo>
                  <a:cubicBezTo>
                    <a:pt x="8" y="48"/>
                    <a:pt x="7" y="43"/>
                    <a:pt x="5" y="38"/>
                  </a:cubicBezTo>
                  <a:cubicBezTo>
                    <a:pt x="4" y="34"/>
                    <a:pt x="2" y="29"/>
                    <a:pt x="1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4" y="20"/>
                    <a:pt x="3" y="30"/>
                    <a:pt x="12" y="28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9"/>
                    <a:pt x="70" y="1"/>
                    <a:pt x="73" y="0"/>
                  </a:cubicBezTo>
                  <a:cubicBezTo>
                    <a:pt x="74" y="0"/>
                    <a:pt x="74" y="0"/>
                    <a:pt x="75" y="2"/>
                  </a:cubicBezTo>
                  <a:cubicBezTo>
                    <a:pt x="76" y="7"/>
                    <a:pt x="78" y="12"/>
                    <a:pt x="79" y="17"/>
                  </a:cubicBezTo>
                  <a:cubicBezTo>
                    <a:pt x="81" y="22"/>
                    <a:pt x="82" y="27"/>
                    <a:pt x="84" y="34"/>
                  </a:cubicBezTo>
                  <a:cubicBezTo>
                    <a:pt x="90" y="52"/>
                    <a:pt x="84" y="65"/>
                    <a:pt x="73" y="68"/>
                  </a:cubicBezTo>
                  <a:cubicBezTo>
                    <a:pt x="64" y="71"/>
                    <a:pt x="55" y="6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9" y="57"/>
                    <a:pt x="48" y="64"/>
                    <a:pt x="41" y="71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1" y="91"/>
                    <a:pt x="27" y="97"/>
                    <a:pt x="24" y="98"/>
                  </a:cubicBezTo>
                  <a:cubicBezTo>
                    <a:pt x="23" y="98"/>
                    <a:pt x="23" y="98"/>
                    <a:pt x="22" y="97"/>
                  </a:cubicBezTo>
                  <a:cubicBezTo>
                    <a:pt x="21" y="93"/>
                    <a:pt x="20" y="89"/>
                    <a:pt x="19" y="85"/>
                  </a:cubicBezTo>
                  <a:cubicBezTo>
                    <a:pt x="16" y="73"/>
                    <a:pt x="16" y="73"/>
                    <a:pt x="16" y="73"/>
                  </a:cubicBezTo>
                  <a:lnTo>
                    <a:pt x="39" y="52"/>
                  </a:lnTo>
                  <a:close/>
                  <a:moveTo>
                    <a:pt x="44" y="35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49" y="52"/>
                    <a:pt x="57" y="56"/>
                    <a:pt x="68" y="52"/>
                  </a:cubicBezTo>
                  <a:cubicBezTo>
                    <a:pt x="80" y="49"/>
                    <a:pt x="84" y="41"/>
                    <a:pt x="81" y="32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4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1" name="Freeform 11"/>
            <p:cNvSpPr/>
            <p:nvPr/>
          </p:nvSpPr>
          <p:spPr bwMode="auto">
            <a:xfrm>
              <a:off x="6434105" y="2077647"/>
              <a:ext cx="461065" cy="340996"/>
            </a:xfrm>
            <a:custGeom>
              <a:avLst/>
              <a:gdLst>
                <a:gd name="T0" fmla="*/ 33 w 81"/>
                <a:gd name="T1" fmla="*/ 1 h 60"/>
                <a:gd name="T2" fmla="*/ 35 w 81"/>
                <a:gd name="T3" fmla="*/ 3 h 60"/>
                <a:gd name="T4" fmla="*/ 31 w 81"/>
                <a:gd name="T5" fmla="*/ 4 h 60"/>
                <a:gd name="T6" fmla="*/ 3 w 81"/>
                <a:gd name="T7" fmla="*/ 31 h 60"/>
                <a:gd name="T8" fmla="*/ 19 w 81"/>
                <a:gd name="T9" fmla="*/ 48 h 60"/>
                <a:gd name="T10" fmla="*/ 56 w 81"/>
                <a:gd name="T11" fmla="*/ 1 h 60"/>
                <a:gd name="T12" fmla="*/ 81 w 81"/>
                <a:gd name="T13" fmla="*/ 25 h 60"/>
                <a:gd name="T14" fmla="*/ 77 w 81"/>
                <a:gd name="T15" fmla="*/ 45 h 60"/>
                <a:gd name="T16" fmla="*/ 81 w 81"/>
                <a:gd name="T17" fmla="*/ 49 h 60"/>
                <a:gd name="T18" fmla="*/ 79 w 81"/>
                <a:gd name="T19" fmla="*/ 50 h 60"/>
                <a:gd name="T20" fmla="*/ 57 w 81"/>
                <a:gd name="T21" fmla="*/ 53 h 60"/>
                <a:gd name="T22" fmla="*/ 54 w 81"/>
                <a:gd name="T23" fmla="*/ 54 h 60"/>
                <a:gd name="T24" fmla="*/ 52 w 81"/>
                <a:gd name="T25" fmla="*/ 53 h 60"/>
                <a:gd name="T26" fmla="*/ 59 w 81"/>
                <a:gd name="T27" fmla="*/ 50 h 60"/>
                <a:gd name="T28" fmla="*/ 78 w 81"/>
                <a:gd name="T29" fmla="*/ 25 h 60"/>
                <a:gd name="T30" fmla="*/ 65 w 81"/>
                <a:gd name="T31" fmla="*/ 11 h 60"/>
                <a:gd name="T32" fmla="*/ 29 w 81"/>
                <a:gd name="T33" fmla="*/ 59 h 60"/>
                <a:gd name="T34" fmla="*/ 1 w 81"/>
                <a:gd name="T35" fmla="*/ 31 h 60"/>
                <a:gd name="T36" fmla="*/ 5 w 81"/>
                <a:gd name="T37" fmla="*/ 9 h 60"/>
                <a:gd name="T38" fmla="*/ 1 w 81"/>
                <a:gd name="T39" fmla="*/ 4 h 60"/>
                <a:gd name="T40" fmla="*/ 2 w 81"/>
                <a:gd name="T41" fmla="*/ 3 h 60"/>
                <a:gd name="T42" fmla="*/ 33 w 81"/>
                <a:gd name="T43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" h="60">
                  <a:moveTo>
                    <a:pt x="33" y="1"/>
                  </a:moveTo>
                  <a:cubicBezTo>
                    <a:pt x="34" y="1"/>
                    <a:pt x="35" y="2"/>
                    <a:pt x="35" y="3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17" y="8"/>
                    <a:pt x="3" y="14"/>
                    <a:pt x="3" y="31"/>
                  </a:cubicBezTo>
                  <a:cubicBezTo>
                    <a:pt x="4" y="42"/>
                    <a:pt x="10" y="48"/>
                    <a:pt x="19" y="48"/>
                  </a:cubicBezTo>
                  <a:cubicBezTo>
                    <a:pt x="42" y="47"/>
                    <a:pt x="28" y="2"/>
                    <a:pt x="56" y="1"/>
                  </a:cubicBezTo>
                  <a:cubicBezTo>
                    <a:pt x="70" y="0"/>
                    <a:pt x="80" y="11"/>
                    <a:pt x="81" y="25"/>
                  </a:cubicBezTo>
                  <a:cubicBezTo>
                    <a:pt x="81" y="36"/>
                    <a:pt x="77" y="42"/>
                    <a:pt x="77" y="45"/>
                  </a:cubicBezTo>
                  <a:cubicBezTo>
                    <a:pt x="77" y="49"/>
                    <a:pt x="80" y="47"/>
                    <a:pt x="81" y="49"/>
                  </a:cubicBezTo>
                  <a:cubicBezTo>
                    <a:pt x="81" y="50"/>
                    <a:pt x="80" y="50"/>
                    <a:pt x="79" y="50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3" y="54"/>
                    <a:pt x="52" y="54"/>
                    <a:pt x="52" y="53"/>
                  </a:cubicBezTo>
                  <a:cubicBezTo>
                    <a:pt x="52" y="52"/>
                    <a:pt x="55" y="52"/>
                    <a:pt x="59" y="50"/>
                  </a:cubicBezTo>
                  <a:cubicBezTo>
                    <a:pt x="72" y="44"/>
                    <a:pt x="79" y="38"/>
                    <a:pt x="78" y="25"/>
                  </a:cubicBezTo>
                  <a:cubicBezTo>
                    <a:pt x="78" y="17"/>
                    <a:pt x="74" y="11"/>
                    <a:pt x="65" y="11"/>
                  </a:cubicBezTo>
                  <a:cubicBezTo>
                    <a:pt x="47" y="12"/>
                    <a:pt x="59" y="58"/>
                    <a:pt x="29" y="59"/>
                  </a:cubicBezTo>
                  <a:cubicBezTo>
                    <a:pt x="14" y="60"/>
                    <a:pt x="1" y="48"/>
                    <a:pt x="1" y="31"/>
                  </a:cubicBezTo>
                  <a:cubicBezTo>
                    <a:pt x="0" y="19"/>
                    <a:pt x="5" y="14"/>
                    <a:pt x="5" y="9"/>
                  </a:cubicBezTo>
                  <a:cubicBezTo>
                    <a:pt x="5" y="5"/>
                    <a:pt x="1" y="6"/>
                    <a:pt x="1" y="4"/>
                  </a:cubicBezTo>
                  <a:cubicBezTo>
                    <a:pt x="1" y="3"/>
                    <a:pt x="1" y="3"/>
                    <a:pt x="2" y="3"/>
                  </a:cubicBezTo>
                  <a:lnTo>
                    <a:pt x="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2" name="Freeform 12"/>
            <p:cNvSpPr/>
            <p:nvPr/>
          </p:nvSpPr>
          <p:spPr bwMode="auto">
            <a:xfrm>
              <a:off x="6417294" y="2493085"/>
              <a:ext cx="461065" cy="261750"/>
            </a:xfrm>
            <a:custGeom>
              <a:avLst/>
              <a:gdLst>
                <a:gd name="T0" fmla="*/ 71 w 81"/>
                <a:gd name="T1" fmla="*/ 19 h 46"/>
                <a:gd name="T2" fmla="*/ 80 w 81"/>
                <a:gd name="T3" fmla="*/ 10 h 46"/>
                <a:gd name="T4" fmla="*/ 81 w 81"/>
                <a:gd name="T5" fmla="*/ 13 h 46"/>
                <a:gd name="T6" fmla="*/ 79 w 81"/>
                <a:gd name="T7" fmla="*/ 28 h 46"/>
                <a:gd name="T8" fmla="*/ 77 w 81"/>
                <a:gd name="T9" fmla="*/ 44 h 46"/>
                <a:gd name="T10" fmla="*/ 75 w 81"/>
                <a:gd name="T11" fmla="*/ 46 h 46"/>
                <a:gd name="T12" fmla="*/ 69 w 81"/>
                <a:gd name="T13" fmla="*/ 35 h 46"/>
                <a:gd name="T14" fmla="*/ 11 w 81"/>
                <a:gd name="T15" fmla="*/ 27 h 46"/>
                <a:gd name="T16" fmla="*/ 2 w 81"/>
                <a:gd name="T17" fmla="*/ 36 h 46"/>
                <a:gd name="T18" fmla="*/ 1 w 81"/>
                <a:gd name="T19" fmla="*/ 34 h 46"/>
                <a:gd name="T20" fmla="*/ 3 w 81"/>
                <a:gd name="T21" fmla="*/ 18 h 46"/>
                <a:gd name="T22" fmla="*/ 5 w 81"/>
                <a:gd name="T23" fmla="*/ 2 h 46"/>
                <a:gd name="T24" fmla="*/ 7 w 81"/>
                <a:gd name="T25" fmla="*/ 0 h 46"/>
                <a:gd name="T26" fmla="*/ 13 w 81"/>
                <a:gd name="T27" fmla="*/ 11 h 46"/>
                <a:gd name="T28" fmla="*/ 71 w 81"/>
                <a:gd name="T2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46">
                  <a:moveTo>
                    <a:pt x="71" y="19"/>
                  </a:moveTo>
                  <a:cubicBezTo>
                    <a:pt x="80" y="20"/>
                    <a:pt x="77" y="10"/>
                    <a:pt x="80" y="10"/>
                  </a:cubicBezTo>
                  <a:cubicBezTo>
                    <a:pt x="81" y="10"/>
                    <a:pt x="81" y="11"/>
                    <a:pt x="81" y="13"/>
                  </a:cubicBezTo>
                  <a:cubicBezTo>
                    <a:pt x="80" y="18"/>
                    <a:pt x="80" y="24"/>
                    <a:pt x="79" y="28"/>
                  </a:cubicBezTo>
                  <a:cubicBezTo>
                    <a:pt x="78" y="33"/>
                    <a:pt x="78" y="38"/>
                    <a:pt x="77" y="44"/>
                  </a:cubicBezTo>
                  <a:cubicBezTo>
                    <a:pt x="77" y="46"/>
                    <a:pt x="76" y="46"/>
                    <a:pt x="75" y="46"/>
                  </a:cubicBezTo>
                  <a:cubicBezTo>
                    <a:pt x="72" y="45"/>
                    <a:pt x="78" y="36"/>
                    <a:pt x="69" y="3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2" y="26"/>
                    <a:pt x="5" y="36"/>
                    <a:pt x="2" y="36"/>
                  </a:cubicBezTo>
                  <a:cubicBezTo>
                    <a:pt x="1" y="36"/>
                    <a:pt x="0" y="35"/>
                    <a:pt x="1" y="34"/>
                  </a:cubicBezTo>
                  <a:cubicBezTo>
                    <a:pt x="1" y="28"/>
                    <a:pt x="2" y="22"/>
                    <a:pt x="3" y="18"/>
                  </a:cubicBezTo>
                  <a:cubicBezTo>
                    <a:pt x="3" y="14"/>
                    <a:pt x="4" y="8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10" y="1"/>
                    <a:pt x="4" y="10"/>
                    <a:pt x="13" y="11"/>
                  </a:cubicBezTo>
                  <a:lnTo>
                    <a:pt x="71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3" name="Freeform 13"/>
            <p:cNvSpPr/>
            <p:nvPr/>
          </p:nvSpPr>
          <p:spPr bwMode="auto">
            <a:xfrm>
              <a:off x="6318838" y="2834081"/>
              <a:ext cx="513896" cy="415438"/>
            </a:xfrm>
            <a:custGeom>
              <a:avLst/>
              <a:gdLst>
                <a:gd name="T0" fmla="*/ 79 w 90"/>
                <a:gd name="T1" fmla="*/ 34 h 73"/>
                <a:gd name="T2" fmla="*/ 65 w 90"/>
                <a:gd name="T3" fmla="*/ 2 h 73"/>
                <a:gd name="T4" fmla="*/ 66 w 90"/>
                <a:gd name="T5" fmla="*/ 2 h 73"/>
                <a:gd name="T6" fmla="*/ 70 w 90"/>
                <a:gd name="T7" fmla="*/ 3 h 73"/>
                <a:gd name="T8" fmla="*/ 88 w 90"/>
                <a:gd name="T9" fmla="*/ 14 h 73"/>
                <a:gd name="T10" fmla="*/ 90 w 90"/>
                <a:gd name="T11" fmla="*/ 15 h 73"/>
                <a:gd name="T12" fmla="*/ 88 w 90"/>
                <a:gd name="T13" fmla="*/ 17 h 73"/>
                <a:gd name="T14" fmla="*/ 87 w 90"/>
                <a:gd name="T15" fmla="*/ 19 h 73"/>
                <a:gd name="T16" fmla="*/ 70 w 90"/>
                <a:gd name="T17" fmla="*/ 67 h 73"/>
                <a:gd name="T18" fmla="*/ 70 w 90"/>
                <a:gd name="T19" fmla="*/ 70 h 73"/>
                <a:gd name="T20" fmla="*/ 71 w 90"/>
                <a:gd name="T21" fmla="*/ 72 h 73"/>
                <a:gd name="T22" fmla="*/ 68 w 90"/>
                <a:gd name="T23" fmla="*/ 73 h 73"/>
                <a:gd name="T24" fmla="*/ 47 w 90"/>
                <a:gd name="T25" fmla="*/ 69 h 73"/>
                <a:gd name="T26" fmla="*/ 43 w 90"/>
                <a:gd name="T27" fmla="*/ 69 h 73"/>
                <a:gd name="T28" fmla="*/ 43 w 90"/>
                <a:gd name="T29" fmla="*/ 67 h 73"/>
                <a:gd name="T30" fmla="*/ 73 w 90"/>
                <a:gd name="T31" fmla="*/ 50 h 73"/>
                <a:gd name="T32" fmla="*/ 14 w 90"/>
                <a:gd name="T33" fmla="*/ 30 h 73"/>
                <a:gd name="T34" fmla="*/ 3 w 90"/>
                <a:gd name="T35" fmla="*/ 36 h 73"/>
                <a:gd name="T36" fmla="*/ 1 w 90"/>
                <a:gd name="T37" fmla="*/ 37 h 73"/>
                <a:gd name="T38" fmla="*/ 0 w 90"/>
                <a:gd name="T39" fmla="*/ 35 h 73"/>
                <a:gd name="T40" fmla="*/ 6 w 90"/>
                <a:gd name="T41" fmla="*/ 19 h 73"/>
                <a:gd name="T42" fmla="*/ 11 w 90"/>
                <a:gd name="T43" fmla="*/ 2 h 73"/>
                <a:gd name="T44" fmla="*/ 13 w 90"/>
                <a:gd name="T45" fmla="*/ 1 h 73"/>
                <a:gd name="T46" fmla="*/ 14 w 90"/>
                <a:gd name="T47" fmla="*/ 3 h 73"/>
                <a:gd name="T48" fmla="*/ 19 w 90"/>
                <a:gd name="T49" fmla="*/ 14 h 73"/>
                <a:gd name="T50" fmla="*/ 79 w 90"/>
                <a:gd name="T51" fmla="*/ 3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0" h="73">
                  <a:moveTo>
                    <a:pt x="79" y="34"/>
                  </a:moveTo>
                  <a:cubicBezTo>
                    <a:pt x="80" y="11"/>
                    <a:pt x="64" y="5"/>
                    <a:pt x="65" y="2"/>
                  </a:cubicBezTo>
                  <a:cubicBezTo>
                    <a:pt x="65" y="2"/>
                    <a:pt x="65" y="1"/>
                    <a:pt x="66" y="2"/>
                  </a:cubicBezTo>
                  <a:cubicBezTo>
                    <a:pt x="66" y="2"/>
                    <a:pt x="68" y="2"/>
                    <a:pt x="70" y="3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90" y="14"/>
                    <a:pt x="90" y="15"/>
                    <a:pt x="90" y="15"/>
                  </a:cubicBezTo>
                  <a:cubicBezTo>
                    <a:pt x="90" y="16"/>
                    <a:pt x="89" y="16"/>
                    <a:pt x="88" y="17"/>
                  </a:cubicBezTo>
                  <a:cubicBezTo>
                    <a:pt x="88" y="17"/>
                    <a:pt x="87" y="18"/>
                    <a:pt x="87" y="19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9"/>
                    <a:pt x="70" y="70"/>
                    <a:pt x="70" y="70"/>
                  </a:cubicBezTo>
                  <a:cubicBezTo>
                    <a:pt x="71" y="71"/>
                    <a:pt x="71" y="71"/>
                    <a:pt x="71" y="72"/>
                  </a:cubicBezTo>
                  <a:cubicBezTo>
                    <a:pt x="70" y="73"/>
                    <a:pt x="70" y="73"/>
                    <a:pt x="68" y="7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6" y="69"/>
                    <a:pt x="44" y="69"/>
                    <a:pt x="43" y="69"/>
                  </a:cubicBezTo>
                  <a:cubicBezTo>
                    <a:pt x="43" y="68"/>
                    <a:pt x="42" y="68"/>
                    <a:pt x="43" y="67"/>
                  </a:cubicBezTo>
                  <a:cubicBezTo>
                    <a:pt x="43" y="65"/>
                    <a:pt x="60" y="69"/>
                    <a:pt x="73" y="5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7" y="28"/>
                    <a:pt x="4" y="31"/>
                    <a:pt x="3" y="36"/>
                  </a:cubicBezTo>
                  <a:cubicBezTo>
                    <a:pt x="2" y="37"/>
                    <a:pt x="2" y="38"/>
                    <a:pt x="1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2" y="29"/>
                    <a:pt x="4" y="24"/>
                    <a:pt x="6" y="19"/>
                  </a:cubicBezTo>
                  <a:cubicBezTo>
                    <a:pt x="7" y="14"/>
                    <a:pt x="9" y="8"/>
                    <a:pt x="11" y="2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2" y="8"/>
                    <a:pt x="12" y="12"/>
                    <a:pt x="19" y="14"/>
                  </a:cubicBezTo>
                  <a:lnTo>
                    <a:pt x="79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4" name="Freeform 14"/>
            <p:cNvSpPr/>
            <p:nvPr/>
          </p:nvSpPr>
          <p:spPr bwMode="auto">
            <a:xfrm>
              <a:off x="6114720" y="3244718"/>
              <a:ext cx="535509" cy="499487"/>
            </a:xfrm>
            <a:custGeom>
              <a:avLst/>
              <a:gdLst>
                <a:gd name="T0" fmla="*/ 38 w 94"/>
                <a:gd name="T1" fmla="*/ 42 h 88"/>
                <a:gd name="T2" fmla="*/ 47 w 94"/>
                <a:gd name="T3" fmla="*/ 57 h 88"/>
                <a:gd name="T4" fmla="*/ 56 w 94"/>
                <a:gd name="T5" fmla="*/ 68 h 88"/>
                <a:gd name="T6" fmla="*/ 67 w 94"/>
                <a:gd name="T7" fmla="*/ 66 h 88"/>
                <a:gd name="T8" fmla="*/ 67 w 94"/>
                <a:gd name="T9" fmla="*/ 69 h 88"/>
                <a:gd name="T10" fmla="*/ 61 w 94"/>
                <a:gd name="T11" fmla="*/ 78 h 88"/>
                <a:gd name="T12" fmla="*/ 55 w 94"/>
                <a:gd name="T13" fmla="*/ 87 h 88"/>
                <a:gd name="T14" fmla="*/ 54 w 94"/>
                <a:gd name="T15" fmla="*/ 88 h 88"/>
                <a:gd name="T16" fmla="*/ 48 w 94"/>
                <a:gd name="T17" fmla="*/ 65 h 88"/>
                <a:gd name="T18" fmla="*/ 36 w 94"/>
                <a:gd name="T19" fmla="*/ 42 h 88"/>
                <a:gd name="T20" fmla="*/ 13 w 94"/>
                <a:gd name="T21" fmla="*/ 27 h 88"/>
                <a:gd name="T22" fmla="*/ 1 w 94"/>
                <a:gd name="T23" fmla="*/ 31 h 88"/>
                <a:gd name="T24" fmla="*/ 1 w 94"/>
                <a:gd name="T25" fmla="*/ 29 h 88"/>
                <a:gd name="T26" fmla="*/ 9 w 94"/>
                <a:gd name="T27" fmla="*/ 16 h 88"/>
                <a:gd name="T28" fmla="*/ 17 w 94"/>
                <a:gd name="T29" fmla="*/ 2 h 88"/>
                <a:gd name="T30" fmla="*/ 20 w 94"/>
                <a:gd name="T31" fmla="*/ 1 h 88"/>
                <a:gd name="T32" fmla="*/ 21 w 94"/>
                <a:gd name="T33" fmla="*/ 13 h 88"/>
                <a:gd name="T34" fmla="*/ 43 w 94"/>
                <a:gd name="T35" fmla="*/ 27 h 88"/>
                <a:gd name="T36" fmla="*/ 80 w 94"/>
                <a:gd name="T37" fmla="*/ 29 h 88"/>
                <a:gd name="T38" fmla="*/ 93 w 94"/>
                <a:gd name="T39" fmla="*/ 24 h 88"/>
                <a:gd name="T40" fmla="*/ 93 w 94"/>
                <a:gd name="T41" fmla="*/ 26 h 88"/>
                <a:gd name="T42" fmla="*/ 85 w 94"/>
                <a:gd name="T43" fmla="*/ 39 h 88"/>
                <a:gd name="T44" fmla="*/ 77 w 94"/>
                <a:gd name="T45" fmla="*/ 53 h 88"/>
                <a:gd name="T46" fmla="*/ 74 w 94"/>
                <a:gd name="T47" fmla="*/ 54 h 88"/>
                <a:gd name="T48" fmla="*/ 73 w 94"/>
                <a:gd name="T49" fmla="*/ 45 h 88"/>
                <a:gd name="T50" fmla="*/ 67 w 94"/>
                <a:gd name="T51" fmla="*/ 44 h 88"/>
                <a:gd name="T52" fmla="*/ 38 w 94"/>
                <a:gd name="T53" fmla="*/ 4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88">
                  <a:moveTo>
                    <a:pt x="38" y="42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50" y="63"/>
                    <a:pt x="53" y="66"/>
                    <a:pt x="56" y="68"/>
                  </a:cubicBezTo>
                  <a:cubicBezTo>
                    <a:pt x="62" y="72"/>
                    <a:pt x="65" y="65"/>
                    <a:pt x="67" y="66"/>
                  </a:cubicBezTo>
                  <a:cubicBezTo>
                    <a:pt x="67" y="67"/>
                    <a:pt x="67" y="68"/>
                    <a:pt x="67" y="69"/>
                  </a:cubicBezTo>
                  <a:cubicBezTo>
                    <a:pt x="65" y="72"/>
                    <a:pt x="63" y="74"/>
                    <a:pt x="61" y="78"/>
                  </a:cubicBezTo>
                  <a:cubicBezTo>
                    <a:pt x="59" y="81"/>
                    <a:pt x="57" y="84"/>
                    <a:pt x="55" y="87"/>
                  </a:cubicBezTo>
                  <a:cubicBezTo>
                    <a:pt x="55" y="88"/>
                    <a:pt x="54" y="88"/>
                    <a:pt x="54" y="88"/>
                  </a:cubicBezTo>
                  <a:cubicBezTo>
                    <a:pt x="52" y="86"/>
                    <a:pt x="57" y="84"/>
                    <a:pt x="48" y="65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5" y="23"/>
                    <a:pt x="3" y="33"/>
                    <a:pt x="1" y="31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4"/>
                    <a:pt x="7" y="19"/>
                    <a:pt x="9" y="16"/>
                  </a:cubicBezTo>
                  <a:cubicBezTo>
                    <a:pt x="12" y="12"/>
                    <a:pt x="14" y="7"/>
                    <a:pt x="17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3" y="3"/>
                    <a:pt x="14" y="9"/>
                    <a:pt x="21" y="13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91" y="29"/>
                    <a:pt x="91" y="22"/>
                    <a:pt x="93" y="24"/>
                  </a:cubicBezTo>
                  <a:cubicBezTo>
                    <a:pt x="94" y="24"/>
                    <a:pt x="94" y="25"/>
                    <a:pt x="93" y="26"/>
                  </a:cubicBezTo>
                  <a:cubicBezTo>
                    <a:pt x="91" y="31"/>
                    <a:pt x="88" y="35"/>
                    <a:pt x="85" y="39"/>
                  </a:cubicBezTo>
                  <a:cubicBezTo>
                    <a:pt x="82" y="44"/>
                    <a:pt x="79" y="48"/>
                    <a:pt x="77" y="53"/>
                  </a:cubicBezTo>
                  <a:cubicBezTo>
                    <a:pt x="76" y="54"/>
                    <a:pt x="75" y="55"/>
                    <a:pt x="74" y="54"/>
                  </a:cubicBezTo>
                  <a:cubicBezTo>
                    <a:pt x="72" y="53"/>
                    <a:pt x="78" y="49"/>
                    <a:pt x="73" y="45"/>
                  </a:cubicBezTo>
                  <a:cubicBezTo>
                    <a:pt x="71" y="44"/>
                    <a:pt x="69" y="44"/>
                    <a:pt x="67" y="44"/>
                  </a:cubicBezTo>
                  <a:lnTo>
                    <a:pt x="38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5" name="Freeform 15"/>
            <p:cNvSpPr/>
            <p:nvPr/>
          </p:nvSpPr>
          <p:spPr bwMode="auto">
            <a:xfrm>
              <a:off x="2579885" y="3271133"/>
              <a:ext cx="523502" cy="456263"/>
            </a:xfrm>
            <a:custGeom>
              <a:avLst/>
              <a:gdLst>
                <a:gd name="T0" fmla="*/ 66 w 92"/>
                <a:gd name="T1" fmla="*/ 60 h 80"/>
                <a:gd name="T2" fmla="*/ 64 w 92"/>
                <a:gd name="T3" fmla="*/ 60 h 80"/>
                <a:gd name="T4" fmla="*/ 66 w 92"/>
                <a:gd name="T5" fmla="*/ 57 h 80"/>
                <a:gd name="T6" fmla="*/ 76 w 92"/>
                <a:gd name="T7" fmla="*/ 20 h 80"/>
                <a:gd name="T8" fmla="*/ 54 w 92"/>
                <a:gd name="T9" fmla="*/ 13 h 80"/>
                <a:gd name="T10" fmla="*/ 46 w 92"/>
                <a:gd name="T11" fmla="*/ 73 h 80"/>
                <a:gd name="T12" fmla="*/ 13 w 92"/>
                <a:gd name="T13" fmla="*/ 65 h 80"/>
                <a:gd name="T14" fmla="*/ 6 w 92"/>
                <a:gd name="T15" fmla="*/ 46 h 80"/>
                <a:gd name="T16" fmla="*/ 0 w 92"/>
                <a:gd name="T17" fmla="*/ 44 h 80"/>
                <a:gd name="T18" fmla="*/ 1 w 92"/>
                <a:gd name="T19" fmla="*/ 42 h 80"/>
                <a:gd name="T20" fmla="*/ 18 w 92"/>
                <a:gd name="T21" fmla="*/ 28 h 80"/>
                <a:gd name="T22" fmla="*/ 21 w 92"/>
                <a:gd name="T23" fmla="*/ 26 h 80"/>
                <a:gd name="T24" fmla="*/ 22 w 92"/>
                <a:gd name="T25" fmla="*/ 26 h 80"/>
                <a:gd name="T26" fmla="*/ 18 w 92"/>
                <a:gd name="T27" fmla="*/ 33 h 80"/>
                <a:gd name="T28" fmla="*/ 15 w 92"/>
                <a:gd name="T29" fmla="*/ 63 h 80"/>
                <a:gd name="T30" fmla="*/ 33 w 92"/>
                <a:gd name="T31" fmla="*/ 69 h 80"/>
                <a:gd name="T32" fmla="*/ 40 w 92"/>
                <a:gd name="T33" fmla="*/ 9 h 80"/>
                <a:gd name="T34" fmla="*/ 78 w 92"/>
                <a:gd name="T35" fmla="*/ 19 h 80"/>
                <a:gd name="T36" fmla="*/ 86 w 92"/>
                <a:gd name="T37" fmla="*/ 39 h 80"/>
                <a:gd name="T38" fmla="*/ 92 w 92"/>
                <a:gd name="T39" fmla="*/ 42 h 80"/>
                <a:gd name="T40" fmla="*/ 92 w 92"/>
                <a:gd name="T41" fmla="*/ 43 h 80"/>
                <a:gd name="T42" fmla="*/ 66 w 92"/>
                <a:gd name="T43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" h="80">
                  <a:moveTo>
                    <a:pt x="66" y="60"/>
                  </a:moveTo>
                  <a:cubicBezTo>
                    <a:pt x="64" y="61"/>
                    <a:pt x="64" y="61"/>
                    <a:pt x="64" y="60"/>
                  </a:cubicBezTo>
                  <a:cubicBezTo>
                    <a:pt x="63" y="59"/>
                    <a:pt x="64" y="59"/>
                    <a:pt x="66" y="57"/>
                  </a:cubicBezTo>
                  <a:cubicBezTo>
                    <a:pt x="76" y="47"/>
                    <a:pt x="85" y="34"/>
                    <a:pt x="76" y="20"/>
                  </a:cubicBezTo>
                  <a:cubicBezTo>
                    <a:pt x="70" y="11"/>
                    <a:pt x="61" y="8"/>
                    <a:pt x="54" y="13"/>
                  </a:cubicBezTo>
                  <a:cubicBezTo>
                    <a:pt x="35" y="26"/>
                    <a:pt x="69" y="57"/>
                    <a:pt x="46" y="73"/>
                  </a:cubicBezTo>
                  <a:cubicBezTo>
                    <a:pt x="35" y="80"/>
                    <a:pt x="20" y="76"/>
                    <a:pt x="13" y="65"/>
                  </a:cubicBezTo>
                  <a:cubicBezTo>
                    <a:pt x="7" y="56"/>
                    <a:pt x="7" y="49"/>
                    <a:pt x="6" y="46"/>
                  </a:cubicBezTo>
                  <a:cubicBezTo>
                    <a:pt x="3" y="43"/>
                    <a:pt x="2" y="46"/>
                    <a:pt x="0" y="44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0" y="27"/>
                    <a:pt x="21" y="26"/>
                    <a:pt x="21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7"/>
                    <a:pt x="21" y="29"/>
                    <a:pt x="18" y="33"/>
                  </a:cubicBezTo>
                  <a:cubicBezTo>
                    <a:pt x="11" y="44"/>
                    <a:pt x="8" y="53"/>
                    <a:pt x="15" y="63"/>
                  </a:cubicBezTo>
                  <a:cubicBezTo>
                    <a:pt x="19" y="70"/>
                    <a:pt x="26" y="73"/>
                    <a:pt x="33" y="69"/>
                  </a:cubicBezTo>
                  <a:cubicBezTo>
                    <a:pt x="48" y="58"/>
                    <a:pt x="14" y="26"/>
                    <a:pt x="40" y="9"/>
                  </a:cubicBezTo>
                  <a:cubicBezTo>
                    <a:pt x="52" y="0"/>
                    <a:pt x="69" y="5"/>
                    <a:pt x="78" y="19"/>
                  </a:cubicBezTo>
                  <a:cubicBezTo>
                    <a:pt x="85" y="28"/>
                    <a:pt x="83" y="35"/>
                    <a:pt x="86" y="39"/>
                  </a:cubicBezTo>
                  <a:cubicBezTo>
                    <a:pt x="88" y="43"/>
                    <a:pt x="91" y="40"/>
                    <a:pt x="92" y="42"/>
                  </a:cubicBezTo>
                  <a:cubicBezTo>
                    <a:pt x="92" y="42"/>
                    <a:pt x="92" y="43"/>
                    <a:pt x="92" y="43"/>
                  </a:cubicBezTo>
                  <a:lnTo>
                    <a:pt x="66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6" name="Freeform 16"/>
            <p:cNvSpPr/>
            <p:nvPr/>
          </p:nvSpPr>
          <p:spPr bwMode="auto">
            <a:xfrm>
              <a:off x="2310930" y="2721217"/>
              <a:ext cx="564325" cy="578732"/>
            </a:xfrm>
            <a:custGeom>
              <a:avLst/>
              <a:gdLst>
                <a:gd name="T0" fmla="*/ 32 w 99"/>
                <a:gd name="T1" fmla="*/ 90 h 102"/>
                <a:gd name="T2" fmla="*/ 27 w 99"/>
                <a:gd name="T3" fmla="*/ 102 h 102"/>
                <a:gd name="T4" fmla="*/ 25 w 99"/>
                <a:gd name="T5" fmla="*/ 101 h 102"/>
                <a:gd name="T6" fmla="*/ 20 w 99"/>
                <a:gd name="T7" fmla="*/ 86 h 102"/>
                <a:gd name="T8" fmla="*/ 15 w 99"/>
                <a:gd name="T9" fmla="*/ 71 h 102"/>
                <a:gd name="T10" fmla="*/ 16 w 99"/>
                <a:gd name="T11" fmla="*/ 68 h 102"/>
                <a:gd name="T12" fmla="*/ 26 w 99"/>
                <a:gd name="T13" fmla="*/ 75 h 102"/>
                <a:gd name="T14" fmla="*/ 51 w 99"/>
                <a:gd name="T15" fmla="*/ 67 h 102"/>
                <a:gd name="T16" fmla="*/ 42 w 99"/>
                <a:gd name="T17" fmla="*/ 38 h 102"/>
                <a:gd name="T18" fmla="*/ 17 w 99"/>
                <a:gd name="T19" fmla="*/ 47 h 102"/>
                <a:gd name="T20" fmla="*/ 13 w 99"/>
                <a:gd name="T21" fmla="*/ 58 h 102"/>
                <a:gd name="T22" fmla="*/ 10 w 99"/>
                <a:gd name="T23" fmla="*/ 57 h 102"/>
                <a:gd name="T24" fmla="*/ 6 w 99"/>
                <a:gd name="T25" fmla="*/ 42 h 102"/>
                <a:gd name="T26" fmla="*/ 0 w 99"/>
                <a:gd name="T27" fmla="*/ 27 h 102"/>
                <a:gd name="T28" fmla="*/ 1 w 99"/>
                <a:gd name="T29" fmla="*/ 24 h 102"/>
                <a:gd name="T30" fmla="*/ 12 w 99"/>
                <a:gd name="T31" fmla="*/ 31 h 102"/>
                <a:gd name="T32" fmla="*/ 67 w 99"/>
                <a:gd name="T33" fmla="*/ 12 h 102"/>
                <a:gd name="T34" fmla="*/ 71 w 99"/>
                <a:gd name="T35" fmla="*/ 1 h 102"/>
                <a:gd name="T36" fmla="*/ 74 w 99"/>
                <a:gd name="T37" fmla="*/ 2 h 102"/>
                <a:gd name="T38" fmla="*/ 78 w 99"/>
                <a:gd name="T39" fmla="*/ 17 h 102"/>
                <a:gd name="T40" fmla="*/ 84 w 99"/>
                <a:gd name="T41" fmla="*/ 32 h 102"/>
                <a:gd name="T42" fmla="*/ 83 w 99"/>
                <a:gd name="T43" fmla="*/ 35 h 102"/>
                <a:gd name="T44" fmla="*/ 72 w 99"/>
                <a:gd name="T45" fmla="*/ 28 h 102"/>
                <a:gd name="T46" fmla="*/ 44 w 99"/>
                <a:gd name="T47" fmla="*/ 38 h 102"/>
                <a:gd name="T48" fmla="*/ 54 w 99"/>
                <a:gd name="T49" fmla="*/ 66 h 102"/>
                <a:gd name="T50" fmla="*/ 82 w 99"/>
                <a:gd name="T51" fmla="*/ 56 h 102"/>
                <a:gd name="T52" fmla="*/ 86 w 99"/>
                <a:gd name="T53" fmla="*/ 44 h 102"/>
                <a:gd name="T54" fmla="*/ 88 w 99"/>
                <a:gd name="T55" fmla="*/ 46 h 102"/>
                <a:gd name="T56" fmla="*/ 93 w 99"/>
                <a:gd name="T57" fmla="*/ 61 h 102"/>
                <a:gd name="T58" fmla="*/ 98 w 99"/>
                <a:gd name="T59" fmla="*/ 76 h 102"/>
                <a:gd name="T60" fmla="*/ 98 w 99"/>
                <a:gd name="T61" fmla="*/ 79 h 102"/>
                <a:gd name="T62" fmla="*/ 87 w 99"/>
                <a:gd name="T63" fmla="*/ 72 h 102"/>
                <a:gd name="T64" fmla="*/ 32 w 99"/>
                <a:gd name="T65" fmla="*/ 9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102">
                  <a:moveTo>
                    <a:pt x="32" y="90"/>
                  </a:moveTo>
                  <a:cubicBezTo>
                    <a:pt x="23" y="93"/>
                    <a:pt x="30" y="101"/>
                    <a:pt x="27" y="102"/>
                  </a:cubicBezTo>
                  <a:cubicBezTo>
                    <a:pt x="26" y="102"/>
                    <a:pt x="26" y="102"/>
                    <a:pt x="25" y="101"/>
                  </a:cubicBezTo>
                  <a:cubicBezTo>
                    <a:pt x="23" y="95"/>
                    <a:pt x="22" y="90"/>
                    <a:pt x="20" y="86"/>
                  </a:cubicBezTo>
                  <a:cubicBezTo>
                    <a:pt x="19" y="81"/>
                    <a:pt x="17" y="76"/>
                    <a:pt x="15" y="71"/>
                  </a:cubicBezTo>
                  <a:cubicBezTo>
                    <a:pt x="15" y="69"/>
                    <a:pt x="15" y="68"/>
                    <a:pt x="16" y="68"/>
                  </a:cubicBezTo>
                  <a:cubicBezTo>
                    <a:pt x="19" y="67"/>
                    <a:pt x="18" y="78"/>
                    <a:pt x="26" y="7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8" y="50"/>
                    <a:pt x="16" y="57"/>
                    <a:pt x="13" y="58"/>
                  </a:cubicBezTo>
                  <a:cubicBezTo>
                    <a:pt x="12" y="59"/>
                    <a:pt x="11" y="58"/>
                    <a:pt x="10" y="57"/>
                  </a:cubicBezTo>
                  <a:cubicBezTo>
                    <a:pt x="9" y="51"/>
                    <a:pt x="7" y="46"/>
                    <a:pt x="6" y="42"/>
                  </a:cubicBezTo>
                  <a:cubicBezTo>
                    <a:pt x="4" y="37"/>
                    <a:pt x="2" y="32"/>
                    <a:pt x="0" y="27"/>
                  </a:cubicBezTo>
                  <a:cubicBezTo>
                    <a:pt x="0" y="25"/>
                    <a:pt x="0" y="25"/>
                    <a:pt x="1" y="24"/>
                  </a:cubicBezTo>
                  <a:cubicBezTo>
                    <a:pt x="4" y="23"/>
                    <a:pt x="3" y="34"/>
                    <a:pt x="12" y="3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76" y="9"/>
                    <a:pt x="68" y="2"/>
                    <a:pt x="71" y="1"/>
                  </a:cubicBezTo>
                  <a:cubicBezTo>
                    <a:pt x="72" y="0"/>
                    <a:pt x="73" y="1"/>
                    <a:pt x="74" y="2"/>
                  </a:cubicBezTo>
                  <a:cubicBezTo>
                    <a:pt x="75" y="8"/>
                    <a:pt x="77" y="13"/>
                    <a:pt x="78" y="17"/>
                  </a:cubicBezTo>
                  <a:cubicBezTo>
                    <a:pt x="80" y="22"/>
                    <a:pt x="82" y="27"/>
                    <a:pt x="84" y="32"/>
                  </a:cubicBezTo>
                  <a:cubicBezTo>
                    <a:pt x="84" y="34"/>
                    <a:pt x="84" y="34"/>
                    <a:pt x="83" y="35"/>
                  </a:cubicBezTo>
                  <a:cubicBezTo>
                    <a:pt x="80" y="36"/>
                    <a:pt x="81" y="25"/>
                    <a:pt x="72" y="2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0" y="53"/>
                    <a:pt x="83" y="45"/>
                    <a:pt x="86" y="44"/>
                  </a:cubicBezTo>
                  <a:cubicBezTo>
                    <a:pt x="87" y="44"/>
                    <a:pt x="88" y="44"/>
                    <a:pt x="88" y="46"/>
                  </a:cubicBezTo>
                  <a:cubicBezTo>
                    <a:pt x="90" y="52"/>
                    <a:pt x="92" y="57"/>
                    <a:pt x="93" y="61"/>
                  </a:cubicBezTo>
                  <a:cubicBezTo>
                    <a:pt x="95" y="65"/>
                    <a:pt x="97" y="70"/>
                    <a:pt x="98" y="76"/>
                  </a:cubicBezTo>
                  <a:cubicBezTo>
                    <a:pt x="99" y="78"/>
                    <a:pt x="99" y="78"/>
                    <a:pt x="98" y="79"/>
                  </a:cubicBezTo>
                  <a:cubicBezTo>
                    <a:pt x="95" y="80"/>
                    <a:pt x="96" y="69"/>
                    <a:pt x="87" y="72"/>
                  </a:cubicBezTo>
                  <a:lnTo>
                    <a:pt x="32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7" name="Freeform 17"/>
            <p:cNvSpPr/>
            <p:nvPr/>
          </p:nvSpPr>
          <p:spPr bwMode="auto">
            <a:xfrm>
              <a:off x="2260502" y="2252947"/>
              <a:ext cx="456263" cy="403432"/>
            </a:xfrm>
            <a:custGeom>
              <a:avLst/>
              <a:gdLst>
                <a:gd name="T0" fmla="*/ 12 w 80"/>
                <a:gd name="T1" fmla="*/ 61 h 71"/>
                <a:gd name="T2" fmla="*/ 4 w 80"/>
                <a:gd name="T3" fmla="*/ 71 h 71"/>
                <a:gd name="T4" fmla="*/ 3 w 80"/>
                <a:gd name="T5" fmla="*/ 69 h 71"/>
                <a:gd name="T6" fmla="*/ 2 w 80"/>
                <a:gd name="T7" fmla="*/ 53 h 71"/>
                <a:gd name="T8" fmla="*/ 0 w 80"/>
                <a:gd name="T9" fmla="*/ 12 h 71"/>
                <a:gd name="T10" fmla="*/ 21 w 80"/>
                <a:gd name="T11" fmla="*/ 6 h 71"/>
                <a:gd name="T12" fmla="*/ 24 w 80"/>
                <a:gd name="T13" fmla="*/ 5 h 71"/>
                <a:gd name="T14" fmla="*/ 25 w 80"/>
                <a:gd name="T15" fmla="*/ 6 h 71"/>
                <a:gd name="T16" fmla="*/ 16 w 80"/>
                <a:gd name="T17" fmla="*/ 12 h 71"/>
                <a:gd name="T18" fmla="*/ 4 w 80"/>
                <a:gd name="T19" fmla="*/ 39 h 71"/>
                <a:gd name="T20" fmla="*/ 4 w 80"/>
                <a:gd name="T21" fmla="*/ 45 h 71"/>
                <a:gd name="T22" fmla="*/ 37 w 80"/>
                <a:gd name="T23" fmla="*/ 43 h 71"/>
                <a:gd name="T24" fmla="*/ 37 w 80"/>
                <a:gd name="T25" fmla="*/ 40 h 71"/>
                <a:gd name="T26" fmla="*/ 22 w 80"/>
                <a:gd name="T27" fmla="*/ 27 h 71"/>
                <a:gd name="T28" fmla="*/ 19 w 80"/>
                <a:gd name="T29" fmla="*/ 25 h 71"/>
                <a:gd name="T30" fmla="*/ 21 w 80"/>
                <a:gd name="T31" fmla="*/ 24 h 71"/>
                <a:gd name="T32" fmla="*/ 55 w 80"/>
                <a:gd name="T33" fmla="*/ 22 h 71"/>
                <a:gd name="T34" fmla="*/ 57 w 80"/>
                <a:gd name="T35" fmla="*/ 24 h 71"/>
                <a:gd name="T36" fmla="*/ 54 w 80"/>
                <a:gd name="T37" fmla="*/ 25 h 71"/>
                <a:gd name="T38" fmla="*/ 39 w 80"/>
                <a:gd name="T39" fmla="*/ 40 h 71"/>
                <a:gd name="T40" fmla="*/ 40 w 80"/>
                <a:gd name="T41" fmla="*/ 43 h 71"/>
                <a:gd name="T42" fmla="*/ 68 w 80"/>
                <a:gd name="T43" fmla="*/ 42 h 71"/>
                <a:gd name="T44" fmla="*/ 76 w 80"/>
                <a:gd name="T45" fmla="*/ 32 h 71"/>
                <a:gd name="T46" fmla="*/ 50 w 80"/>
                <a:gd name="T47" fmla="*/ 2 h 71"/>
                <a:gd name="T48" fmla="*/ 47 w 80"/>
                <a:gd name="T49" fmla="*/ 1 h 71"/>
                <a:gd name="T50" fmla="*/ 48 w 80"/>
                <a:gd name="T51" fmla="*/ 0 h 71"/>
                <a:gd name="T52" fmla="*/ 52 w 80"/>
                <a:gd name="T53" fmla="*/ 0 h 71"/>
                <a:gd name="T54" fmla="*/ 77 w 80"/>
                <a:gd name="T55" fmla="*/ 4 h 71"/>
                <a:gd name="T56" fmla="*/ 79 w 80"/>
                <a:gd name="T57" fmla="*/ 49 h 71"/>
                <a:gd name="T58" fmla="*/ 80 w 80"/>
                <a:gd name="T59" fmla="*/ 65 h 71"/>
                <a:gd name="T60" fmla="*/ 78 w 80"/>
                <a:gd name="T61" fmla="*/ 67 h 71"/>
                <a:gd name="T62" fmla="*/ 70 w 80"/>
                <a:gd name="T63" fmla="*/ 58 h 71"/>
                <a:gd name="T64" fmla="*/ 12 w 80"/>
                <a:gd name="T65" fmla="*/ 6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0" h="71">
                  <a:moveTo>
                    <a:pt x="12" y="61"/>
                  </a:moveTo>
                  <a:cubicBezTo>
                    <a:pt x="3" y="61"/>
                    <a:pt x="8" y="71"/>
                    <a:pt x="4" y="71"/>
                  </a:cubicBezTo>
                  <a:cubicBezTo>
                    <a:pt x="3" y="71"/>
                    <a:pt x="3" y="71"/>
                    <a:pt x="3" y="69"/>
                  </a:cubicBezTo>
                  <a:cubicBezTo>
                    <a:pt x="2" y="63"/>
                    <a:pt x="2" y="58"/>
                    <a:pt x="2" y="53"/>
                  </a:cubicBezTo>
                  <a:cubicBezTo>
                    <a:pt x="2" y="39"/>
                    <a:pt x="1" y="26"/>
                    <a:pt x="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7"/>
                    <a:pt x="23" y="7"/>
                    <a:pt x="16" y="12"/>
                  </a:cubicBezTo>
                  <a:cubicBezTo>
                    <a:pt x="8" y="17"/>
                    <a:pt x="3" y="25"/>
                    <a:pt x="4" y="39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32"/>
                    <a:pt x="30" y="27"/>
                    <a:pt x="22" y="27"/>
                  </a:cubicBezTo>
                  <a:cubicBezTo>
                    <a:pt x="20" y="27"/>
                    <a:pt x="19" y="27"/>
                    <a:pt x="19" y="25"/>
                  </a:cubicBezTo>
                  <a:cubicBezTo>
                    <a:pt x="19" y="25"/>
                    <a:pt x="20" y="24"/>
                    <a:pt x="21" y="24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6" y="22"/>
                    <a:pt x="57" y="23"/>
                    <a:pt x="57" y="24"/>
                  </a:cubicBezTo>
                  <a:cubicBezTo>
                    <a:pt x="57" y="25"/>
                    <a:pt x="56" y="25"/>
                    <a:pt x="54" y="25"/>
                  </a:cubicBezTo>
                  <a:cubicBezTo>
                    <a:pt x="44" y="26"/>
                    <a:pt x="39" y="32"/>
                    <a:pt x="39" y="4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3" y="41"/>
                    <a:pt x="76" y="39"/>
                    <a:pt x="76" y="32"/>
                  </a:cubicBezTo>
                  <a:cubicBezTo>
                    <a:pt x="75" y="14"/>
                    <a:pt x="62" y="5"/>
                    <a:pt x="50" y="2"/>
                  </a:cubicBezTo>
                  <a:cubicBezTo>
                    <a:pt x="48" y="2"/>
                    <a:pt x="47" y="2"/>
                    <a:pt x="47" y="1"/>
                  </a:cubicBezTo>
                  <a:cubicBezTo>
                    <a:pt x="47" y="0"/>
                    <a:pt x="48" y="0"/>
                    <a:pt x="48" y="0"/>
                  </a:cubicBezTo>
                  <a:cubicBezTo>
                    <a:pt x="49" y="0"/>
                    <a:pt x="50" y="0"/>
                    <a:pt x="52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19"/>
                    <a:pt x="78" y="34"/>
                    <a:pt x="79" y="49"/>
                  </a:cubicBezTo>
                  <a:cubicBezTo>
                    <a:pt x="79" y="54"/>
                    <a:pt x="80" y="59"/>
                    <a:pt x="80" y="65"/>
                  </a:cubicBezTo>
                  <a:cubicBezTo>
                    <a:pt x="80" y="67"/>
                    <a:pt x="79" y="67"/>
                    <a:pt x="78" y="67"/>
                  </a:cubicBezTo>
                  <a:cubicBezTo>
                    <a:pt x="75" y="68"/>
                    <a:pt x="79" y="58"/>
                    <a:pt x="70" y="58"/>
                  </a:cubicBezTo>
                  <a:lnTo>
                    <a:pt x="12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8" name="Freeform 18"/>
            <p:cNvSpPr/>
            <p:nvPr/>
          </p:nvSpPr>
          <p:spPr bwMode="auto">
            <a:xfrm>
              <a:off x="2267706" y="1621384"/>
              <a:ext cx="528304" cy="552318"/>
            </a:xfrm>
            <a:custGeom>
              <a:avLst/>
              <a:gdLst>
                <a:gd name="T0" fmla="*/ 62 w 93"/>
                <a:gd name="T1" fmla="*/ 78 h 97"/>
                <a:gd name="T2" fmla="*/ 77 w 93"/>
                <a:gd name="T3" fmla="*/ 74 h 97"/>
                <a:gd name="T4" fmla="*/ 81 w 93"/>
                <a:gd name="T5" fmla="*/ 69 h 97"/>
                <a:gd name="T6" fmla="*/ 81 w 93"/>
                <a:gd name="T7" fmla="*/ 70 h 97"/>
                <a:gd name="T8" fmla="*/ 79 w 93"/>
                <a:gd name="T9" fmla="*/ 83 h 97"/>
                <a:gd name="T10" fmla="*/ 76 w 93"/>
                <a:gd name="T11" fmla="*/ 96 h 97"/>
                <a:gd name="T12" fmla="*/ 74 w 93"/>
                <a:gd name="T13" fmla="*/ 97 h 97"/>
                <a:gd name="T14" fmla="*/ 74 w 93"/>
                <a:gd name="T15" fmla="*/ 90 h 97"/>
                <a:gd name="T16" fmla="*/ 61 w 93"/>
                <a:gd name="T17" fmla="*/ 80 h 97"/>
                <a:gd name="T18" fmla="*/ 13 w 93"/>
                <a:gd name="T19" fmla="*/ 70 h 97"/>
                <a:gd name="T20" fmla="*/ 3 w 93"/>
                <a:gd name="T21" fmla="*/ 79 h 97"/>
                <a:gd name="T22" fmla="*/ 1 w 93"/>
                <a:gd name="T23" fmla="*/ 81 h 97"/>
                <a:gd name="T24" fmla="*/ 1 w 93"/>
                <a:gd name="T25" fmla="*/ 79 h 97"/>
                <a:gd name="T26" fmla="*/ 3 w 93"/>
                <a:gd name="T27" fmla="*/ 67 h 97"/>
                <a:gd name="T28" fmla="*/ 6 w 93"/>
                <a:gd name="T29" fmla="*/ 55 h 97"/>
                <a:gd name="T30" fmla="*/ 64 w 93"/>
                <a:gd name="T31" fmla="*/ 26 h 97"/>
                <a:gd name="T32" fmla="*/ 65 w 93"/>
                <a:gd name="T33" fmla="*/ 26 h 97"/>
                <a:gd name="T34" fmla="*/ 32 w 93"/>
                <a:gd name="T35" fmla="*/ 19 h 97"/>
                <a:gd name="T36" fmla="*/ 16 w 93"/>
                <a:gd name="T37" fmla="*/ 23 h 97"/>
                <a:gd name="T38" fmla="*/ 13 w 93"/>
                <a:gd name="T39" fmla="*/ 28 h 97"/>
                <a:gd name="T40" fmla="*/ 12 w 93"/>
                <a:gd name="T41" fmla="*/ 26 h 97"/>
                <a:gd name="T42" fmla="*/ 15 w 93"/>
                <a:gd name="T43" fmla="*/ 14 h 97"/>
                <a:gd name="T44" fmla="*/ 18 w 93"/>
                <a:gd name="T45" fmla="*/ 1 h 97"/>
                <a:gd name="T46" fmla="*/ 19 w 93"/>
                <a:gd name="T47" fmla="*/ 0 h 97"/>
                <a:gd name="T48" fmla="*/ 20 w 93"/>
                <a:gd name="T49" fmla="*/ 6 h 97"/>
                <a:gd name="T50" fmla="*/ 32 w 93"/>
                <a:gd name="T51" fmla="*/ 16 h 97"/>
                <a:gd name="T52" fmla="*/ 89 w 93"/>
                <a:gd name="T53" fmla="*/ 29 h 97"/>
                <a:gd name="T54" fmla="*/ 93 w 93"/>
                <a:gd name="T55" fmla="*/ 31 h 97"/>
                <a:gd name="T56" fmla="*/ 90 w 93"/>
                <a:gd name="T57" fmla="*/ 33 h 97"/>
                <a:gd name="T58" fmla="*/ 17 w 93"/>
                <a:gd name="T59" fmla="*/ 68 h 97"/>
                <a:gd name="T60" fmla="*/ 17 w 93"/>
                <a:gd name="T61" fmla="*/ 68 h 97"/>
                <a:gd name="T62" fmla="*/ 62 w 93"/>
                <a:gd name="T63" fmla="*/ 7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97">
                  <a:moveTo>
                    <a:pt x="62" y="78"/>
                  </a:moveTo>
                  <a:cubicBezTo>
                    <a:pt x="71" y="80"/>
                    <a:pt x="75" y="77"/>
                    <a:pt x="77" y="74"/>
                  </a:cubicBezTo>
                  <a:cubicBezTo>
                    <a:pt x="79" y="71"/>
                    <a:pt x="79" y="68"/>
                    <a:pt x="81" y="69"/>
                  </a:cubicBezTo>
                  <a:cubicBezTo>
                    <a:pt x="81" y="69"/>
                    <a:pt x="82" y="69"/>
                    <a:pt x="81" y="70"/>
                  </a:cubicBezTo>
                  <a:cubicBezTo>
                    <a:pt x="81" y="74"/>
                    <a:pt x="79" y="78"/>
                    <a:pt x="79" y="83"/>
                  </a:cubicBezTo>
                  <a:cubicBezTo>
                    <a:pt x="78" y="87"/>
                    <a:pt x="77" y="92"/>
                    <a:pt x="76" y="96"/>
                  </a:cubicBezTo>
                  <a:cubicBezTo>
                    <a:pt x="76" y="97"/>
                    <a:pt x="75" y="97"/>
                    <a:pt x="74" y="97"/>
                  </a:cubicBezTo>
                  <a:cubicBezTo>
                    <a:pt x="73" y="96"/>
                    <a:pt x="74" y="94"/>
                    <a:pt x="74" y="90"/>
                  </a:cubicBezTo>
                  <a:cubicBezTo>
                    <a:pt x="73" y="87"/>
                    <a:pt x="70" y="82"/>
                    <a:pt x="61" y="8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7" y="72"/>
                    <a:pt x="5" y="75"/>
                    <a:pt x="3" y="79"/>
                  </a:cubicBezTo>
                  <a:cubicBezTo>
                    <a:pt x="3" y="80"/>
                    <a:pt x="3" y="81"/>
                    <a:pt x="1" y="81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1" y="75"/>
                    <a:pt x="2" y="71"/>
                    <a:pt x="3" y="67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7"/>
                    <a:pt x="19" y="20"/>
                    <a:pt x="16" y="23"/>
                  </a:cubicBezTo>
                  <a:cubicBezTo>
                    <a:pt x="14" y="25"/>
                    <a:pt x="15" y="29"/>
                    <a:pt x="13" y="28"/>
                  </a:cubicBezTo>
                  <a:cubicBezTo>
                    <a:pt x="12" y="28"/>
                    <a:pt x="12" y="28"/>
                    <a:pt x="12" y="26"/>
                  </a:cubicBezTo>
                  <a:cubicBezTo>
                    <a:pt x="13" y="23"/>
                    <a:pt x="14" y="18"/>
                    <a:pt x="15" y="14"/>
                  </a:cubicBezTo>
                  <a:cubicBezTo>
                    <a:pt x="16" y="9"/>
                    <a:pt x="17" y="5"/>
                    <a:pt x="18" y="1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21" y="0"/>
                    <a:pt x="19" y="3"/>
                    <a:pt x="20" y="6"/>
                  </a:cubicBezTo>
                  <a:cubicBezTo>
                    <a:pt x="21" y="10"/>
                    <a:pt x="24" y="14"/>
                    <a:pt x="32" y="1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1" y="29"/>
                    <a:pt x="93" y="30"/>
                    <a:pt x="93" y="31"/>
                  </a:cubicBezTo>
                  <a:cubicBezTo>
                    <a:pt x="93" y="31"/>
                    <a:pt x="91" y="32"/>
                    <a:pt x="90" y="3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8"/>
                    <a:pt x="17" y="68"/>
                    <a:pt x="17" y="68"/>
                  </a:cubicBezTo>
                  <a:lnTo>
                    <a:pt x="62" y="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99" name="Freeform 19"/>
            <p:cNvSpPr/>
            <p:nvPr/>
          </p:nvSpPr>
          <p:spPr bwMode="auto">
            <a:xfrm>
              <a:off x="2431000" y="1213150"/>
              <a:ext cx="506692" cy="504290"/>
            </a:xfrm>
            <a:custGeom>
              <a:avLst/>
              <a:gdLst>
                <a:gd name="T0" fmla="*/ 75 w 89"/>
                <a:gd name="T1" fmla="*/ 62 h 89"/>
                <a:gd name="T2" fmla="*/ 74 w 89"/>
                <a:gd name="T3" fmla="*/ 33 h 89"/>
                <a:gd name="T4" fmla="*/ 64 w 89"/>
                <a:gd name="T5" fmla="*/ 21 h 89"/>
                <a:gd name="T6" fmla="*/ 66 w 89"/>
                <a:gd name="T7" fmla="*/ 21 h 89"/>
                <a:gd name="T8" fmla="*/ 70 w 89"/>
                <a:gd name="T9" fmla="*/ 23 h 89"/>
                <a:gd name="T10" fmla="*/ 89 w 89"/>
                <a:gd name="T11" fmla="*/ 38 h 89"/>
                <a:gd name="T12" fmla="*/ 77 w 89"/>
                <a:gd name="T13" fmla="*/ 62 h 89"/>
                <a:gd name="T14" fmla="*/ 66 w 89"/>
                <a:gd name="T15" fmla="*/ 88 h 89"/>
                <a:gd name="T16" fmla="*/ 64 w 89"/>
                <a:gd name="T17" fmla="*/ 89 h 89"/>
                <a:gd name="T18" fmla="*/ 62 w 89"/>
                <a:gd name="T19" fmla="*/ 86 h 89"/>
                <a:gd name="T20" fmla="*/ 16 w 89"/>
                <a:gd name="T21" fmla="*/ 18 h 89"/>
                <a:gd name="T22" fmla="*/ 13 w 89"/>
                <a:gd name="T23" fmla="*/ 24 h 89"/>
                <a:gd name="T24" fmla="*/ 14 w 89"/>
                <a:gd name="T25" fmla="*/ 53 h 89"/>
                <a:gd name="T26" fmla="*/ 21 w 89"/>
                <a:gd name="T27" fmla="*/ 62 h 89"/>
                <a:gd name="T28" fmla="*/ 19 w 89"/>
                <a:gd name="T29" fmla="*/ 63 h 89"/>
                <a:gd name="T30" fmla="*/ 17 w 89"/>
                <a:gd name="T31" fmla="*/ 61 h 89"/>
                <a:gd name="T32" fmla="*/ 0 w 89"/>
                <a:gd name="T33" fmla="*/ 47 h 89"/>
                <a:gd name="T34" fmla="*/ 11 w 89"/>
                <a:gd name="T35" fmla="*/ 24 h 89"/>
                <a:gd name="T36" fmla="*/ 21 w 89"/>
                <a:gd name="T37" fmla="*/ 1 h 89"/>
                <a:gd name="T38" fmla="*/ 23 w 89"/>
                <a:gd name="T39" fmla="*/ 0 h 89"/>
                <a:gd name="T40" fmla="*/ 25 w 89"/>
                <a:gd name="T41" fmla="*/ 3 h 89"/>
                <a:gd name="T42" fmla="*/ 71 w 89"/>
                <a:gd name="T43" fmla="*/ 70 h 89"/>
                <a:gd name="T44" fmla="*/ 75 w 89"/>
                <a:gd name="T45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" h="89">
                  <a:moveTo>
                    <a:pt x="75" y="62"/>
                  </a:moveTo>
                  <a:cubicBezTo>
                    <a:pt x="80" y="50"/>
                    <a:pt x="78" y="40"/>
                    <a:pt x="74" y="33"/>
                  </a:cubicBezTo>
                  <a:cubicBezTo>
                    <a:pt x="70" y="25"/>
                    <a:pt x="64" y="23"/>
                    <a:pt x="64" y="21"/>
                  </a:cubicBezTo>
                  <a:cubicBezTo>
                    <a:pt x="65" y="21"/>
                    <a:pt x="65" y="20"/>
                    <a:pt x="66" y="21"/>
                  </a:cubicBezTo>
                  <a:cubicBezTo>
                    <a:pt x="67" y="21"/>
                    <a:pt x="68" y="22"/>
                    <a:pt x="70" y="23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5" y="46"/>
                    <a:pt x="81" y="54"/>
                    <a:pt x="77" y="62"/>
                  </a:cubicBezTo>
                  <a:cubicBezTo>
                    <a:pt x="73" y="71"/>
                    <a:pt x="70" y="79"/>
                    <a:pt x="66" y="88"/>
                  </a:cubicBezTo>
                  <a:cubicBezTo>
                    <a:pt x="65" y="89"/>
                    <a:pt x="65" y="89"/>
                    <a:pt x="64" y="89"/>
                  </a:cubicBezTo>
                  <a:cubicBezTo>
                    <a:pt x="64" y="88"/>
                    <a:pt x="63" y="88"/>
                    <a:pt x="62" y="8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8" y="36"/>
                    <a:pt x="9" y="45"/>
                    <a:pt x="14" y="53"/>
                  </a:cubicBezTo>
                  <a:cubicBezTo>
                    <a:pt x="20" y="61"/>
                    <a:pt x="21" y="61"/>
                    <a:pt x="21" y="62"/>
                  </a:cubicBezTo>
                  <a:cubicBezTo>
                    <a:pt x="20" y="63"/>
                    <a:pt x="20" y="63"/>
                    <a:pt x="19" y="63"/>
                  </a:cubicBezTo>
                  <a:cubicBezTo>
                    <a:pt x="19" y="63"/>
                    <a:pt x="18" y="62"/>
                    <a:pt x="17" y="6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" y="39"/>
                    <a:pt x="7" y="32"/>
                    <a:pt x="11" y="24"/>
                  </a:cubicBezTo>
                  <a:cubicBezTo>
                    <a:pt x="14" y="17"/>
                    <a:pt x="17" y="9"/>
                    <a:pt x="21" y="1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3" y="0"/>
                    <a:pt x="24" y="2"/>
                    <a:pt x="25" y="3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75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0" name="Freeform 20"/>
            <p:cNvSpPr/>
            <p:nvPr/>
          </p:nvSpPr>
          <p:spPr bwMode="auto">
            <a:xfrm>
              <a:off x="2625512" y="723267"/>
              <a:ext cx="631564" cy="636366"/>
            </a:xfrm>
            <a:custGeom>
              <a:avLst/>
              <a:gdLst>
                <a:gd name="T0" fmla="*/ 13 w 111"/>
                <a:gd name="T1" fmla="*/ 62 h 112"/>
                <a:gd name="T2" fmla="*/ 1 w 111"/>
                <a:gd name="T3" fmla="*/ 65 h 112"/>
                <a:gd name="T4" fmla="*/ 2 w 111"/>
                <a:gd name="T5" fmla="*/ 62 h 112"/>
                <a:gd name="T6" fmla="*/ 12 w 111"/>
                <a:gd name="T7" fmla="*/ 50 h 112"/>
                <a:gd name="T8" fmla="*/ 21 w 111"/>
                <a:gd name="T9" fmla="*/ 37 h 112"/>
                <a:gd name="T10" fmla="*/ 24 w 111"/>
                <a:gd name="T11" fmla="*/ 36 h 112"/>
                <a:gd name="T12" fmla="*/ 24 w 111"/>
                <a:gd name="T13" fmla="*/ 49 h 112"/>
                <a:gd name="T14" fmla="*/ 44 w 111"/>
                <a:gd name="T15" fmla="*/ 65 h 112"/>
                <a:gd name="T16" fmla="*/ 63 w 111"/>
                <a:gd name="T17" fmla="*/ 42 h 112"/>
                <a:gd name="T18" fmla="*/ 42 w 111"/>
                <a:gd name="T19" fmla="*/ 26 h 112"/>
                <a:gd name="T20" fmla="*/ 30 w 111"/>
                <a:gd name="T21" fmla="*/ 29 h 112"/>
                <a:gd name="T22" fmla="*/ 30 w 111"/>
                <a:gd name="T23" fmla="*/ 26 h 112"/>
                <a:gd name="T24" fmla="*/ 40 w 111"/>
                <a:gd name="T25" fmla="*/ 14 h 112"/>
                <a:gd name="T26" fmla="*/ 50 w 111"/>
                <a:gd name="T27" fmla="*/ 1 h 112"/>
                <a:gd name="T28" fmla="*/ 53 w 111"/>
                <a:gd name="T29" fmla="*/ 0 h 112"/>
                <a:gd name="T30" fmla="*/ 53 w 111"/>
                <a:gd name="T31" fmla="*/ 13 h 112"/>
                <a:gd name="T32" fmla="*/ 98 w 111"/>
                <a:gd name="T33" fmla="*/ 50 h 112"/>
                <a:gd name="T34" fmla="*/ 111 w 111"/>
                <a:gd name="T35" fmla="*/ 47 h 112"/>
                <a:gd name="T36" fmla="*/ 110 w 111"/>
                <a:gd name="T37" fmla="*/ 50 h 112"/>
                <a:gd name="T38" fmla="*/ 100 w 111"/>
                <a:gd name="T39" fmla="*/ 62 h 112"/>
                <a:gd name="T40" fmla="*/ 91 w 111"/>
                <a:gd name="T41" fmla="*/ 74 h 112"/>
                <a:gd name="T42" fmla="*/ 88 w 111"/>
                <a:gd name="T43" fmla="*/ 75 h 112"/>
                <a:gd name="T44" fmla="*/ 88 w 111"/>
                <a:gd name="T45" fmla="*/ 62 h 112"/>
                <a:gd name="T46" fmla="*/ 65 w 111"/>
                <a:gd name="T47" fmla="*/ 44 h 112"/>
                <a:gd name="T48" fmla="*/ 46 w 111"/>
                <a:gd name="T49" fmla="*/ 67 h 112"/>
                <a:gd name="T50" fmla="*/ 69 w 111"/>
                <a:gd name="T51" fmla="*/ 86 h 112"/>
                <a:gd name="T52" fmla="*/ 82 w 111"/>
                <a:gd name="T53" fmla="*/ 83 h 112"/>
                <a:gd name="T54" fmla="*/ 81 w 111"/>
                <a:gd name="T55" fmla="*/ 86 h 112"/>
                <a:gd name="T56" fmla="*/ 71 w 111"/>
                <a:gd name="T57" fmla="*/ 98 h 112"/>
                <a:gd name="T58" fmla="*/ 62 w 111"/>
                <a:gd name="T59" fmla="*/ 110 h 112"/>
                <a:gd name="T60" fmla="*/ 59 w 111"/>
                <a:gd name="T61" fmla="*/ 111 h 112"/>
                <a:gd name="T62" fmla="*/ 59 w 111"/>
                <a:gd name="T63" fmla="*/ 98 h 112"/>
                <a:gd name="T64" fmla="*/ 13 w 111"/>
                <a:gd name="T65" fmla="*/ 6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" h="112">
                  <a:moveTo>
                    <a:pt x="13" y="62"/>
                  </a:moveTo>
                  <a:cubicBezTo>
                    <a:pt x="6" y="56"/>
                    <a:pt x="4" y="67"/>
                    <a:pt x="1" y="65"/>
                  </a:cubicBezTo>
                  <a:cubicBezTo>
                    <a:pt x="1" y="64"/>
                    <a:pt x="0" y="63"/>
                    <a:pt x="2" y="62"/>
                  </a:cubicBezTo>
                  <a:cubicBezTo>
                    <a:pt x="5" y="57"/>
                    <a:pt x="9" y="53"/>
                    <a:pt x="12" y="50"/>
                  </a:cubicBezTo>
                  <a:cubicBezTo>
                    <a:pt x="14" y="46"/>
                    <a:pt x="18" y="42"/>
                    <a:pt x="21" y="37"/>
                  </a:cubicBezTo>
                  <a:cubicBezTo>
                    <a:pt x="22" y="36"/>
                    <a:pt x="23" y="36"/>
                    <a:pt x="24" y="36"/>
                  </a:cubicBezTo>
                  <a:cubicBezTo>
                    <a:pt x="26" y="38"/>
                    <a:pt x="17" y="43"/>
                    <a:pt x="24" y="49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35" y="20"/>
                    <a:pt x="33" y="31"/>
                    <a:pt x="30" y="29"/>
                  </a:cubicBezTo>
                  <a:cubicBezTo>
                    <a:pt x="29" y="28"/>
                    <a:pt x="29" y="27"/>
                    <a:pt x="30" y="26"/>
                  </a:cubicBezTo>
                  <a:cubicBezTo>
                    <a:pt x="34" y="21"/>
                    <a:pt x="38" y="17"/>
                    <a:pt x="40" y="14"/>
                  </a:cubicBezTo>
                  <a:cubicBezTo>
                    <a:pt x="43" y="10"/>
                    <a:pt x="46" y="6"/>
                    <a:pt x="50" y="1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2"/>
                    <a:pt x="46" y="7"/>
                    <a:pt x="53" y="13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5" y="55"/>
                    <a:pt x="108" y="45"/>
                    <a:pt x="111" y="47"/>
                  </a:cubicBezTo>
                  <a:cubicBezTo>
                    <a:pt x="111" y="47"/>
                    <a:pt x="111" y="48"/>
                    <a:pt x="110" y="50"/>
                  </a:cubicBezTo>
                  <a:cubicBezTo>
                    <a:pt x="107" y="54"/>
                    <a:pt x="103" y="58"/>
                    <a:pt x="100" y="62"/>
                  </a:cubicBezTo>
                  <a:cubicBezTo>
                    <a:pt x="97" y="65"/>
                    <a:pt x="94" y="70"/>
                    <a:pt x="91" y="74"/>
                  </a:cubicBezTo>
                  <a:cubicBezTo>
                    <a:pt x="89" y="76"/>
                    <a:pt x="89" y="76"/>
                    <a:pt x="88" y="75"/>
                  </a:cubicBezTo>
                  <a:cubicBezTo>
                    <a:pt x="86" y="73"/>
                    <a:pt x="95" y="68"/>
                    <a:pt x="88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77" y="91"/>
                    <a:pt x="79" y="81"/>
                    <a:pt x="82" y="83"/>
                  </a:cubicBezTo>
                  <a:cubicBezTo>
                    <a:pt x="82" y="83"/>
                    <a:pt x="83" y="84"/>
                    <a:pt x="81" y="86"/>
                  </a:cubicBezTo>
                  <a:cubicBezTo>
                    <a:pt x="78" y="90"/>
                    <a:pt x="74" y="94"/>
                    <a:pt x="71" y="98"/>
                  </a:cubicBezTo>
                  <a:cubicBezTo>
                    <a:pt x="69" y="101"/>
                    <a:pt x="65" y="106"/>
                    <a:pt x="62" y="110"/>
                  </a:cubicBezTo>
                  <a:cubicBezTo>
                    <a:pt x="61" y="112"/>
                    <a:pt x="60" y="112"/>
                    <a:pt x="59" y="111"/>
                  </a:cubicBezTo>
                  <a:cubicBezTo>
                    <a:pt x="57" y="109"/>
                    <a:pt x="66" y="104"/>
                    <a:pt x="59" y="98"/>
                  </a:cubicBezTo>
                  <a:lnTo>
                    <a:pt x="13" y="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1" name="Freeform 21"/>
            <p:cNvSpPr/>
            <p:nvPr/>
          </p:nvSpPr>
          <p:spPr bwMode="auto">
            <a:xfrm>
              <a:off x="3074570" y="387074"/>
              <a:ext cx="547515" cy="552318"/>
            </a:xfrm>
            <a:custGeom>
              <a:avLst/>
              <a:gdLst>
                <a:gd name="T0" fmla="*/ 13 w 96"/>
                <a:gd name="T1" fmla="*/ 36 h 97"/>
                <a:gd name="T2" fmla="*/ 0 w 96"/>
                <a:gd name="T3" fmla="*/ 36 h 97"/>
                <a:gd name="T4" fmla="*/ 1 w 96"/>
                <a:gd name="T5" fmla="*/ 33 h 97"/>
                <a:gd name="T6" fmla="*/ 14 w 96"/>
                <a:gd name="T7" fmla="*/ 24 h 97"/>
                <a:gd name="T8" fmla="*/ 47 w 96"/>
                <a:gd name="T9" fmla="*/ 0 h 97"/>
                <a:gd name="T10" fmla="*/ 64 w 96"/>
                <a:gd name="T11" fmla="*/ 14 h 97"/>
                <a:gd name="T12" fmla="*/ 66 w 96"/>
                <a:gd name="T13" fmla="*/ 16 h 97"/>
                <a:gd name="T14" fmla="*/ 66 w 96"/>
                <a:gd name="T15" fmla="*/ 18 h 97"/>
                <a:gd name="T16" fmla="*/ 56 w 96"/>
                <a:gd name="T17" fmla="*/ 13 h 97"/>
                <a:gd name="T18" fmla="*/ 27 w 96"/>
                <a:gd name="T19" fmla="*/ 18 h 97"/>
                <a:gd name="T20" fmla="*/ 22 w 96"/>
                <a:gd name="T21" fmla="*/ 21 h 97"/>
                <a:gd name="T22" fmla="*/ 41 w 96"/>
                <a:gd name="T23" fmla="*/ 48 h 97"/>
                <a:gd name="T24" fmla="*/ 43 w 96"/>
                <a:gd name="T25" fmla="*/ 46 h 97"/>
                <a:gd name="T26" fmla="*/ 47 w 96"/>
                <a:gd name="T27" fmla="*/ 26 h 97"/>
                <a:gd name="T28" fmla="*/ 46 w 96"/>
                <a:gd name="T29" fmla="*/ 23 h 97"/>
                <a:gd name="T30" fmla="*/ 48 w 96"/>
                <a:gd name="T31" fmla="*/ 24 h 97"/>
                <a:gd name="T32" fmla="*/ 68 w 96"/>
                <a:gd name="T33" fmla="*/ 52 h 97"/>
                <a:gd name="T34" fmla="*/ 68 w 96"/>
                <a:gd name="T35" fmla="*/ 54 h 97"/>
                <a:gd name="T36" fmla="*/ 66 w 96"/>
                <a:gd name="T37" fmla="*/ 53 h 97"/>
                <a:gd name="T38" fmla="*/ 45 w 96"/>
                <a:gd name="T39" fmla="*/ 48 h 97"/>
                <a:gd name="T40" fmla="*/ 43 w 96"/>
                <a:gd name="T41" fmla="*/ 50 h 97"/>
                <a:gd name="T42" fmla="*/ 59 w 96"/>
                <a:gd name="T43" fmla="*/ 73 h 97"/>
                <a:gd name="T44" fmla="*/ 72 w 96"/>
                <a:gd name="T45" fmla="*/ 74 h 97"/>
                <a:gd name="T46" fmla="*/ 83 w 96"/>
                <a:gd name="T47" fmla="*/ 37 h 97"/>
                <a:gd name="T48" fmla="*/ 82 w 96"/>
                <a:gd name="T49" fmla="*/ 33 h 97"/>
                <a:gd name="T50" fmla="*/ 84 w 96"/>
                <a:gd name="T51" fmla="*/ 34 h 97"/>
                <a:gd name="T52" fmla="*/ 85 w 96"/>
                <a:gd name="T53" fmla="*/ 37 h 97"/>
                <a:gd name="T54" fmla="*/ 96 w 96"/>
                <a:gd name="T55" fmla="*/ 60 h 97"/>
                <a:gd name="T56" fmla="*/ 59 w 96"/>
                <a:gd name="T57" fmla="*/ 86 h 97"/>
                <a:gd name="T58" fmla="*/ 46 w 96"/>
                <a:gd name="T59" fmla="*/ 96 h 97"/>
                <a:gd name="T60" fmla="*/ 43 w 96"/>
                <a:gd name="T61" fmla="*/ 96 h 97"/>
                <a:gd name="T62" fmla="*/ 47 w 96"/>
                <a:gd name="T63" fmla="*/ 84 h 97"/>
                <a:gd name="T64" fmla="*/ 13 w 96"/>
                <a:gd name="T65" fmla="*/ 3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97">
                  <a:moveTo>
                    <a:pt x="13" y="36"/>
                  </a:moveTo>
                  <a:cubicBezTo>
                    <a:pt x="7" y="29"/>
                    <a:pt x="2" y="38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6" y="30"/>
                    <a:pt x="10" y="27"/>
                    <a:pt x="14" y="24"/>
                  </a:cubicBezTo>
                  <a:cubicBezTo>
                    <a:pt x="25" y="16"/>
                    <a:pt x="36" y="8"/>
                    <a:pt x="47" y="0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7"/>
                    <a:pt x="67" y="17"/>
                    <a:pt x="66" y="18"/>
                  </a:cubicBezTo>
                  <a:cubicBezTo>
                    <a:pt x="65" y="18"/>
                    <a:pt x="64" y="17"/>
                    <a:pt x="56" y="13"/>
                  </a:cubicBezTo>
                  <a:cubicBezTo>
                    <a:pt x="47" y="9"/>
                    <a:pt x="38" y="10"/>
                    <a:pt x="27" y="18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50" y="42"/>
                    <a:pt x="51" y="33"/>
                    <a:pt x="47" y="26"/>
                  </a:cubicBezTo>
                  <a:cubicBezTo>
                    <a:pt x="46" y="25"/>
                    <a:pt x="46" y="24"/>
                    <a:pt x="46" y="23"/>
                  </a:cubicBezTo>
                  <a:cubicBezTo>
                    <a:pt x="47" y="23"/>
                    <a:pt x="48" y="23"/>
                    <a:pt x="48" y="24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9" y="53"/>
                    <a:pt x="69" y="54"/>
                    <a:pt x="68" y="54"/>
                  </a:cubicBezTo>
                  <a:cubicBezTo>
                    <a:pt x="68" y="55"/>
                    <a:pt x="67" y="54"/>
                    <a:pt x="66" y="53"/>
                  </a:cubicBezTo>
                  <a:cubicBezTo>
                    <a:pt x="59" y="45"/>
                    <a:pt x="52" y="44"/>
                    <a:pt x="45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2" y="77"/>
                    <a:pt x="66" y="78"/>
                    <a:pt x="72" y="74"/>
                  </a:cubicBezTo>
                  <a:cubicBezTo>
                    <a:pt x="86" y="64"/>
                    <a:pt x="86" y="48"/>
                    <a:pt x="83" y="37"/>
                  </a:cubicBezTo>
                  <a:cubicBezTo>
                    <a:pt x="82" y="35"/>
                    <a:pt x="81" y="34"/>
                    <a:pt x="82" y="33"/>
                  </a:cubicBezTo>
                  <a:cubicBezTo>
                    <a:pt x="83" y="33"/>
                    <a:pt x="83" y="33"/>
                    <a:pt x="84" y="34"/>
                  </a:cubicBezTo>
                  <a:cubicBezTo>
                    <a:pt x="84" y="34"/>
                    <a:pt x="85" y="36"/>
                    <a:pt x="85" y="37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4" y="69"/>
                    <a:pt x="71" y="77"/>
                    <a:pt x="59" y="86"/>
                  </a:cubicBezTo>
                  <a:cubicBezTo>
                    <a:pt x="55" y="89"/>
                    <a:pt x="51" y="92"/>
                    <a:pt x="46" y="96"/>
                  </a:cubicBezTo>
                  <a:cubicBezTo>
                    <a:pt x="45" y="97"/>
                    <a:pt x="44" y="97"/>
                    <a:pt x="43" y="96"/>
                  </a:cubicBezTo>
                  <a:cubicBezTo>
                    <a:pt x="41" y="93"/>
                    <a:pt x="52" y="91"/>
                    <a:pt x="47" y="84"/>
                  </a:cubicBezTo>
                  <a:lnTo>
                    <a:pt x="13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2" name="Freeform 22"/>
            <p:cNvSpPr/>
            <p:nvPr/>
          </p:nvSpPr>
          <p:spPr bwMode="auto">
            <a:xfrm>
              <a:off x="3542840" y="101308"/>
              <a:ext cx="528304" cy="576332"/>
            </a:xfrm>
            <a:custGeom>
              <a:avLst/>
              <a:gdLst>
                <a:gd name="T0" fmla="*/ 35 w 93"/>
                <a:gd name="T1" fmla="*/ 79 h 101"/>
                <a:gd name="T2" fmla="*/ 47 w 93"/>
                <a:gd name="T3" fmla="*/ 90 h 101"/>
                <a:gd name="T4" fmla="*/ 53 w 93"/>
                <a:gd name="T5" fmla="*/ 90 h 101"/>
                <a:gd name="T6" fmla="*/ 52 w 93"/>
                <a:gd name="T7" fmla="*/ 92 h 101"/>
                <a:gd name="T8" fmla="*/ 40 w 93"/>
                <a:gd name="T9" fmla="*/ 96 h 101"/>
                <a:gd name="T10" fmla="*/ 28 w 93"/>
                <a:gd name="T11" fmla="*/ 101 h 101"/>
                <a:gd name="T12" fmla="*/ 26 w 93"/>
                <a:gd name="T13" fmla="*/ 100 h 101"/>
                <a:gd name="T14" fmla="*/ 31 w 93"/>
                <a:gd name="T15" fmla="*/ 96 h 101"/>
                <a:gd name="T16" fmla="*/ 33 w 93"/>
                <a:gd name="T17" fmla="*/ 80 h 101"/>
                <a:gd name="T18" fmla="*/ 15 w 93"/>
                <a:gd name="T19" fmla="*/ 34 h 101"/>
                <a:gd name="T20" fmla="*/ 3 w 93"/>
                <a:gd name="T21" fmla="*/ 31 h 101"/>
                <a:gd name="T22" fmla="*/ 0 w 93"/>
                <a:gd name="T23" fmla="*/ 30 h 101"/>
                <a:gd name="T24" fmla="*/ 1 w 93"/>
                <a:gd name="T25" fmla="*/ 29 h 101"/>
                <a:gd name="T26" fmla="*/ 12 w 93"/>
                <a:gd name="T27" fmla="*/ 25 h 101"/>
                <a:gd name="T28" fmla="*/ 24 w 93"/>
                <a:gd name="T29" fmla="*/ 20 h 101"/>
                <a:gd name="T30" fmla="*/ 80 w 93"/>
                <a:gd name="T31" fmla="*/ 53 h 101"/>
                <a:gd name="T32" fmla="*/ 80 w 93"/>
                <a:gd name="T33" fmla="*/ 53 h 101"/>
                <a:gd name="T34" fmla="*/ 68 w 93"/>
                <a:gd name="T35" fmla="*/ 22 h 101"/>
                <a:gd name="T36" fmla="*/ 57 w 93"/>
                <a:gd name="T37" fmla="*/ 11 h 101"/>
                <a:gd name="T38" fmla="*/ 50 w 93"/>
                <a:gd name="T39" fmla="*/ 11 h 101"/>
                <a:gd name="T40" fmla="*/ 51 w 93"/>
                <a:gd name="T41" fmla="*/ 10 h 101"/>
                <a:gd name="T42" fmla="*/ 64 w 93"/>
                <a:gd name="T43" fmla="*/ 5 h 101"/>
                <a:gd name="T44" fmla="*/ 76 w 93"/>
                <a:gd name="T45" fmla="*/ 0 h 101"/>
                <a:gd name="T46" fmla="*/ 77 w 93"/>
                <a:gd name="T47" fmla="*/ 1 h 101"/>
                <a:gd name="T48" fmla="*/ 72 w 93"/>
                <a:gd name="T49" fmla="*/ 5 h 101"/>
                <a:gd name="T50" fmla="*/ 71 w 93"/>
                <a:gd name="T51" fmla="*/ 21 h 101"/>
                <a:gd name="T52" fmla="*/ 92 w 93"/>
                <a:gd name="T53" fmla="*/ 76 h 101"/>
                <a:gd name="T54" fmla="*/ 92 w 93"/>
                <a:gd name="T55" fmla="*/ 79 h 101"/>
                <a:gd name="T56" fmla="*/ 88 w 93"/>
                <a:gd name="T57" fmla="*/ 78 h 101"/>
                <a:gd name="T58" fmla="*/ 19 w 93"/>
                <a:gd name="T59" fmla="*/ 36 h 101"/>
                <a:gd name="T60" fmla="*/ 19 w 93"/>
                <a:gd name="T61" fmla="*/ 36 h 101"/>
                <a:gd name="T62" fmla="*/ 35 w 93"/>
                <a:gd name="T63" fmla="*/ 7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101">
                  <a:moveTo>
                    <a:pt x="35" y="79"/>
                  </a:moveTo>
                  <a:cubicBezTo>
                    <a:pt x="39" y="88"/>
                    <a:pt x="43" y="90"/>
                    <a:pt x="47" y="90"/>
                  </a:cubicBezTo>
                  <a:cubicBezTo>
                    <a:pt x="50" y="90"/>
                    <a:pt x="53" y="88"/>
                    <a:pt x="53" y="90"/>
                  </a:cubicBezTo>
                  <a:cubicBezTo>
                    <a:pt x="54" y="91"/>
                    <a:pt x="54" y="91"/>
                    <a:pt x="52" y="92"/>
                  </a:cubicBezTo>
                  <a:cubicBezTo>
                    <a:pt x="49" y="93"/>
                    <a:pt x="45" y="94"/>
                    <a:pt x="40" y="96"/>
                  </a:cubicBezTo>
                  <a:cubicBezTo>
                    <a:pt x="36" y="98"/>
                    <a:pt x="32" y="99"/>
                    <a:pt x="28" y="101"/>
                  </a:cubicBezTo>
                  <a:cubicBezTo>
                    <a:pt x="27" y="101"/>
                    <a:pt x="27" y="101"/>
                    <a:pt x="26" y="100"/>
                  </a:cubicBezTo>
                  <a:cubicBezTo>
                    <a:pt x="26" y="98"/>
                    <a:pt x="29" y="98"/>
                    <a:pt x="31" y="96"/>
                  </a:cubicBezTo>
                  <a:cubicBezTo>
                    <a:pt x="34" y="93"/>
                    <a:pt x="36" y="89"/>
                    <a:pt x="33" y="8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0" y="30"/>
                    <a:pt x="6" y="30"/>
                    <a:pt x="3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9"/>
                    <a:pt x="0" y="29"/>
                    <a:pt x="1" y="29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14"/>
                    <a:pt x="61" y="11"/>
                    <a:pt x="57" y="11"/>
                  </a:cubicBezTo>
                  <a:cubicBezTo>
                    <a:pt x="53" y="11"/>
                    <a:pt x="51" y="13"/>
                    <a:pt x="50" y="11"/>
                  </a:cubicBezTo>
                  <a:cubicBezTo>
                    <a:pt x="50" y="11"/>
                    <a:pt x="50" y="10"/>
                    <a:pt x="51" y="10"/>
                  </a:cubicBezTo>
                  <a:cubicBezTo>
                    <a:pt x="55" y="8"/>
                    <a:pt x="59" y="7"/>
                    <a:pt x="64" y="5"/>
                  </a:cubicBezTo>
                  <a:cubicBezTo>
                    <a:pt x="68" y="4"/>
                    <a:pt x="72" y="2"/>
                    <a:pt x="76" y="0"/>
                  </a:cubicBezTo>
                  <a:cubicBezTo>
                    <a:pt x="77" y="0"/>
                    <a:pt x="77" y="0"/>
                    <a:pt x="77" y="1"/>
                  </a:cubicBezTo>
                  <a:cubicBezTo>
                    <a:pt x="78" y="3"/>
                    <a:pt x="75" y="3"/>
                    <a:pt x="72" y="5"/>
                  </a:cubicBezTo>
                  <a:cubicBezTo>
                    <a:pt x="70" y="8"/>
                    <a:pt x="68" y="13"/>
                    <a:pt x="71" y="21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2" y="78"/>
                    <a:pt x="93" y="79"/>
                    <a:pt x="92" y="79"/>
                  </a:cubicBezTo>
                  <a:cubicBezTo>
                    <a:pt x="91" y="80"/>
                    <a:pt x="90" y="79"/>
                    <a:pt x="88" y="7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3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3" name="Oval 23"/>
            <p:cNvSpPr>
              <a:spLocks noChangeArrowheads="1"/>
            </p:cNvSpPr>
            <p:nvPr/>
          </p:nvSpPr>
          <p:spPr bwMode="auto">
            <a:xfrm>
              <a:off x="3365138" y="4068392"/>
              <a:ext cx="120069" cy="12006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4" name="Oval 24"/>
            <p:cNvSpPr>
              <a:spLocks noChangeArrowheads="1"/>
            </p:cNvSpPr>
            <p:nvPr/>
          </p:nvSpPr>
          <p:spPr bwMode="auto">
            <a:xfrm>
              <a:off x="5658458" y="4068392"/>
              <a:ext cx="120069" cy="12006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5" name="Freeform 25"/>
            <p:cNvSpPr/>
            <p:nvPr/>
          </p:nvSpPr>
          <p:spPr bwMode="auto">
            <a:xfrm>
              <a:off x="3701332" y="4102011"/>
              <a:ext cx="312180" cy="473071"/>
            </a:xfrm>
            <a:custGeom>
              <a:avLst/>
              <a:gdLst>
                <a:gd name="T0" fmla="*/ 34 w 55"/>
                <a:gd name="T1" fmla="*/ 67 h 83"/>
                <a:gd name="T2" fmla="*/ 41 w 55"/>
                <a:gd name="T3" fmla="*/ 77 h 83"/>
                <a:gd name="T4" fmla="*/ 47 w 55"/>
                <a:gd name="T5" fmla="*/ 82 h 83"/>
                <a:gd name="T6" fmla="*/ 45 w 55"/>
                <a:gd name="T7" fmla="*/ 82 h 83"/>
                <a:gd name="T8" fmla="*/ 23 w 55"/>
                <a:gd name="T9" fmla="*/ 75 h 83"/>
                <a:gd name="T10" fmla="*/ 1 w 55"/>
                <a:gd name="T11" fmla="*/ 68 h 83"/>
                <a:gd name="T12" fmla="*/ 0 w 55"/>
                <a:gd name="T13" fmla="*/ 66 h 83"/>
                <a:gd name="T14" fmla="*/ 8 w 55"/>
                <a:gd name="T15" fmla="*/ 67 h 83"/>
                <a:gd name="T16" fmla="*/ 19 w 55"/>
                <a:gd name="T17" fmla="*/ 62 h 83"/>
                <a:gd name="T18" fmla="*/ 36 w 55"/>
                <a:gd name="T19" fmla="*/ 12 h 83"/>
                <a:gd name="T20" fmla="*/ 34 w 55"/>
                <a:gd name="T21" fmla="*/ 8 h 83"/>
                <a:gd name="T22" fmla="*/ 20 w 55"/>
                <a:gd name="T23" fmla="*/ 4 h 83"/>
                <a:gd name="T24" fmla="*/ 18 w 55"/>
                <a:gd name="T25" fmla="*/ 2 h 83"/>
                <a:gd name="T26" fmla="*/ 30 w 55"/>
                <a:gd name="T27" fmla="*/ 4 h 83"/>
                <a:gd name="T28" fmla="*/ 54 w 55"/>
                <a:gd name="T29" fmla="*/ 3 h 83"/>
                <a:gd name="T30" fmla="*/ 55 w 55"/>
                <a:gd name="T31" fmla="*/ 6 h 83"/>
                <a:gd name="T32" fmla="*/ 34 w 55"/>
                <a:gd name="T33" fmla="*/ 6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83">
                  <a:moveTo>
                    <a:pt x="34" y="67"/>
                  </a:moveTo>
                  <a:cubicBezTo>
                    <a:pt x="33" y="72"/>
                    <a:pt x="35" y="75"/>
                    <a:pt x="41" y="77"/>
                  </a:cubicBezTo>
                  <a:cubicBezTo>
                    <a:pt x="46" y="80"/>
                    <a:pt x="48" y="80"/>
                    <a:pt x="47" y="82"/>
                  </a:cubicBezTo>
                  <a:cubicBezTo>
                    <a:pt x="47" y="82"/>
                    <a:pt x="46" y="83"/>
                    <a:pt x="45" y="82"/>
                  </a:cubicBezTo>
                  <a:cubicBezTo>
                    <a:pt x="38" y="80"/>
                    <a:pt x="30" y="77"/>
                    <a:pt x="23" y="75"/>
                  </a:cubicBezTo>
                  <a:cubicBezTo>
                    <a:pt x="16" y="73"/>
                    <a:pt x="9" y="70"/>
                    <a:pt x="1" y="68"/>
                  </a:cubicBezTo>
                  <a:cubicBezTo>
                    <a:pt x="0" y="68"/>
                    <a:pt x="0" y="67"/>
                    <a:pt x="0" y="66"/>
                  </a:cubicBezTo>
                  <a:cubicBezTo>
                    <a:pt x="1" y="65"/>
                    <a:pt x="2" y="65"/>
                    <a:pt x="8" y="67"/>
                  </a:cubicBezTo>
                  <a:cubicBezTo>
                    <a:pt x="14" y="68"/>
                    <a:pt x="17" y="67"/>
                    <a:pt x="19" y="6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0"/>
                    <a:pt x="36" y="9"/>
                    <a:pt x="34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3"/>
                    <a:pt x="18" y="2"/>
                  </a:cubicBezTo>
                  <a:cubicBezTo>
                    <a:pt x="19" y="0"/>
                    <a:pt x="21" y="2"/>
                    <a:pt x="30" y="4"/>
                  </a:cubicBezTo>
                  <a:cubicBezTo>
                    <a:pt x="45" y="7"/>
                    <a:pt x="52" y="3"/>
                    <a:pt x="54" y="3"/>
                  </a:cubicBezTo>
                  <a:cubicBezTo>
                    <a:pt x="55" y="4"/>
                    <a:pt x="55" y="4"/>
                    <a:pt x="55" y="6"/>
                  </a:cubicBezTo>
                  <a:lnTo>
                    <a:pt x="34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6" name="Freeform 26"/>
            <p:cNvSpPr>
              <a:spLocks noEditPoints="1"/>
            </p:cNvSpPr>
            <p:nvPr/>
          </p:nvSpPr>
          <p:spPr bwMode="auto">
            <a:xfrm>
              <a:off x="4162397" y="4176455"/>
              <a:ext cx="340996" cy="449058"/>
            </a:xfrm>
            <a:custGeom>
              <a:avLst/>
              <a:gdLst>
                <a:gd name="T0" fmla="*/ 32 w 60"/>
                <a:gd name="T1" fmla="*/ 2 h 79"/>
                <a:gd name="T2" fmla="*/ 58 w 60"/>
                <a:gd name="T3" fmla="*/ 39 h 79"/>
                <a:gd name="T4" fmla="*/ 8 w 60"/>
                <a:gd name="T5" fmla="*/ 79 h 79"/>
                <a:gd name="T6" fmla="*/ 7 w 60"/>
                <a:gd name="T7" fmla="*/ 78 h 79"/>
                <a:gd name="T8" fmla="*/ 40 w 60"/>
                <a:gd name="T9" fmla="*/ 46 h 79"/>
                <a:gd name="T10" fmla="*/ 25 w 60"/>
                <a:gd name="T11" fmla="*/ 49 h 79"/>
                <a:gd name="T12" fmla="*/ 1 w 60"/>
                <a:gd name="T13" fmla="*/ 23 h 79"/>
                <a:gd name="T14" fmla="*/ 32 w 60"/>
                <a:gd name="T15" fmla="*/ 2 h 79"/>
                <a:gd name="T16" fmla="*/ 28 w 60"/>
                <a:gd name="T17" fmla="*/ 47 h 79"/>
                <a:gd name="T18" fmla="*/ 41 w 60"/>
                <a:gd name="T19" fmla="*/ 42 h 79"/>
                <a:gd name="T20" fmla="*/ 44 w 60"/>
                <a:gd name="T21" fmla="*/ 32 h 79"/>
                <a:gd name="T22" fmla="*/ 32 w 60"/>
                <a:gd name="T23" fmla="*/ 4 h 79"/>
                <a:gd name="T24" fmla="*/ 16 w 60"/>
                <a:gd name="T25" fmla="*/ 24 h 79"/>
                <a:gd name="T26" fmla="*/ 28 w 60"/>
                <a:gd name="T27" fmla="*/ 4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9">
                  <a:moveTo>
                    <a:pt x="32" y="2"/>
                  </a:moveTo>
                  <a:cubicBezTo>
                    <a:pt x="51" y="4"/>
                    <a:pt x="60" y="20"/>
                    <a:pt x="58" y="39"/>
                  </a:cubicBezTo>
                  <a:cubicBezTo>
                    <a:pt x="55" y="71"/>
                    <a:pt x="13" y="79"/>
                    <a:pt x="8" y="79"/>
                  </a:cubicBezTo>
                  <a:cubicBezTo>
                    <a:pt x="7" y="79"/>
                    <a:pt x="7" y="78"/>
                    <a:pt x="7" y="78"/>
                  </a:cubicBezTo>
                  <a:cubicBezTo>
                    <a:pt x="7" y="76"/>
                    <a:pt x="31" y="73"/>
                    <a:pt x="40" y="46"/>
                  </a:cubicBezTo>
                  <a:cubicBezTo>
                    <a:pt x="36" y="48"/>
                    <a:pt x="31" y="50"/>
                    <a:pt x="25" y="49"/>
                  </a:cubicBezTo>
                  <a:cubicBezTo>
                    <a:pt x="6" y="47"/>
                    <a:pt x="0" y="34"/>
                    <a:pt x="1" y="23"/>
                  </a:cubicBezTo>
                  <a:cubicBezTo>
                    <a:pt x="2" y="10"/>
                    <a:pt x="13" y="0"/>
                    <a:pt x="32" y="2"/>
                  </a:cubicBezTo>
                  <a:close/>
                  <a:moveTo>
                    <a:pt x="28" y="47"/>
                  </a:moveTo>
                  <a:cubicBezTo>
                    <a:pt x="33" y="47"/>
                    <a:pt x="40" y="44"/>
                    <a:pt x="41" y="42"/>
                  </a:cubicBezTo>
                  <a:cubicBezTo>
                    <a:pt x="42" y="41"/>
                    <a:pt x="43" y="36"/>
                    <a:pt x="44" y="32"/>
                  </a:cubicBezTo>
                  <a:cubicBezTo>
                    <a:pt x="46" y="12"/>
                    <a:pt x="40" y="5"/>
                    <a:pt x="32" y="4"/>
                  </a:cubicBezTo>
                  <a:cubicBezTo>
                    <a:pt x="25" y="4"/>
                    <a:pt x="18" y="7"/>
                    <a:pt x="16" y="24"/>
                  </a:cubicBezTo>
                  <a:cubicBezTo>
                    <a:pt x="15" y="39"/>
                    <a:pt x="21" y="46"/>
                    <a:pt x="28" y="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7" name="Freeform 27"/>
            <p:cNvSpPr>
              <a:spLocks noEditPoints="1"/>
            </p:cNvSpPr>
            <p:nvPr/>
          </p:nvSpPr>
          <p:spPr bwMode="auto">
            <a:xfrm>
              <a:off x="4618660" y="4188461"/>
              <a:ext cx="340996" cy="461065"/>
            </a:xfrm>
            <a:custGeom>
              <a:avLst/>
              <a:gdLst>
                <a:gd name="T0" fmla="*/ 12 w 60"/>
                <a:gd name="T1" fmla="*/ 41 h 81"/>
                <a:gd name="T2" fmla="*/ 1 w 60"/>
                <a:gd name="T3" fmla="*/ 25 h 81"/>
                <a:gd name="T4" fmla="*/ 27 w 60"/>
                <a:gd name="T5" fmla="*/ 1 h 81"/>
                <a:gd name="T6" fmla="*/ 51 w 60"/>
                <a:gd name="T7" fmla="*/ 17 h 81"/>
                <a:gd name="T8" fmla="*/ 43 w 60"/>
                <a:gd name="T9" fmla="*/ 34 h 81"/>
                <a:gd name="T10" fmla="*/ 58 w 60"/>
                <a:gd name="T11" fmla="*/ 54 h 81"/>
                <a:gd name="T12" fmla="*/ 29 w 60"/>
                <a:gd name="T13" fmla="*/ 80 h 81"/>
                <a:gd name="T14" fmla="*/ 1 w 60"/>
                <a:gd name="T15" fmla="*/ 61 h 81"/>
                <a:gd name="T16" fmla="*/ 12 w 60"/>
                <a:gd name="T17" fmla="*/ 41 h 81"/>
                <a:gd name="T18" fmla="*/ 29 w 60"/>
                <a:gd name="T19" fmla="*/ 78 h 81"/>
                <a:gd name="T20" fmla="*/ 45 w 60"/>
                <a:gd name="T21" fmla="*/ 60 h 81"/>
                <a:gd name="T22" fmla="*/ 29 w 60"/>
                <a:gd name="T23" fmla="*/ 46 h 81"/>
                <a:gd name="T24" fmla="*/ 15 w 60"/>
                <a:gd name="T25" fmla="*/ 42 h 81"/>
                <a:gd name="T26" fmla="*/ 8 w 60"/>
                <a:gd name="T27" fmla="*/ 58 h 81"/>
                <a:gd name="T28" fmla="*/ 29 w 60"/>
                <a:gd name="T29" fmla="*/ 78 h 81"/>
                <a:gd name="T30" fmla="*/ 27 w 60"/>
                <a:gd name="T31" fmla="*/ 3 h 81"/>
                <a:gd name="T32" fmla="*/ 15 w 60"/>
                <a:gd name="T33" fmla="*/ 17 h 81"/>
                <a:gd name="T34" fmla="*/ 41 w 60"/>
                <a:gd name="T35" fmla="*/ 33 h 81"/>
                <a:gd name="T36" fmla="*/ 45 w 60"/>
                <a:gd name="T37" fmla="*/ 19 h 81"/>
                <a:gd name="T38" fmla="*/ 27 w 60"/>
                <a:gd name="T39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1">
                  <a:moveTo>
                    <a:pt x="12" y="41"/>
                  </a:moveTo>
                  <a:cubicBezTo>
                    <a:pt x="5" y="37"/>
                    <a:pt x="2" y="31"/>
                    <a:pt x="1" y="25"/>
                  </a:cubicBezTo>
                  <a:cubicBezTo>
                    <a:pt x="0" y="13"/>
                    <a:pt x="11" y="2"/>
                    <a:pt x="27" y="1"/>
                  </a:cubicBezTo>
                  <a:cubicBezTo>
                    <a:pt x="40" y="0"/>
                    <a:pt x="50" y="7"/>
                    <a:pt x="51" y="17"/>
                  </a:cubicBezTo>
                  <a:cubicBezTo>
                    <a:pt x="51" y="23"/>
                    <a:pt x="48" y="30"/>
                    <a:pt x="43" y="34"/>
                  </a:cubicBezTo>
                  <a:cubicBezTo>
                    <a:pt x="52" y="36"/>
                    <a:pt x="58" y="44"/>
                    <a:pt x="58" y="54"/>
                  </a:cubicBezTo>
                  <a:cubicBezTo>
                    <a:pt x="60" y="67"/>
                    <a:pt x="48" y="78"/>
                    <a:pt x="29" y="80"/>
                  </a:cubicBezTo>
                  <a:cubicBezTo>
                    <a:pt x="13" y="81"/>
                    <a:pt x="2" y="72"/>
                    <a:pt x="1" y="61"/>
                  </a:cubicBezTo>
                  <a:cubicBezTo>
                    <a:pt x="0" y="54"/>
                    <a:pt x="4" y="46"/>
                    <a:pt x="12" y="41"/>
                  </a:cubicBezTo>
                  <a:close/>
                  <a:moveTo>
                    <a:pt x="29" y="78"/>
                  </a:moveTo>
                  <a:cubicBezTo>
                    <a:pt x="40" y="77"/>
                    <a:pt x="46" y="69"/>
                    <a:pt x="45" y="60"/>
                  </a:cubicBezTo>
                  <a:cubicBezTo>
                    <a:pt x="44" y="54"/>
                    <a:pt x="41" y="50"/>
                    <a:pt x="29" y="46"/>
                  </a:cubicBezTo>
                  <a:cubicBezTo>
                    <a:pt x="17" y="43"/>
                    <a:pt x="16" y="42"/>
                    <a:pt x="15" y="42"/>
                  </a:cubicBezTo>
                  <a:cubicBezTo>
                    <a:pt x="13" y="42"/>
                    <a:pt x="7" y="49"/>
                    <a:pt x="8" y="58"/>
                  </a:cubicBezTo>
                  <a:cubicBezTo>
                    <a:pt x="9" y="71"/>
                    <a:pt x="17" y="79"/>
                    <a:pt x="29" y="78"/>
                  </a:cubicBezTo>
                  <a:close/>
                  <a:moveTo>
                    <a:pt x="27" y="3"/>
                  </a:moveTo>
                  <a:cubicBezTo>
                    <a:pt x="19" y="4"/>
                    <a:pt x="14" y="9"/>
                    <a:pt x="15" y="17"/>
                  </a:cubicBezTo>
                  <a:cubicBezTo>
                    <a:pt x="16" y="29"/>
                    <a:pt x="33" y="31"/>
                    <a:pt x="41" y="33"/>
                  </a:cubicBezTo>
                  <a:cubicBezTo>
                    <a:pt x="44" y="30"/>
                    <a:pt x="45" y="27"/>
                    <a:pt x="45" y="19"/>
                  </a:cubicBezTo>
                  <a:cubicBezTo>
                    <a:pt x="44" y="8"/>
                    <a:pt x="37" y="2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8" name="Freeform 28"/>
            <p:cNvSpPr/>
            <p:nvPr/>
          </p:nvSpPr>
          <p:spPr bwMode="auto">
            <a:xfrm>
              <a:off x="5038901" y="4102011"/>
              <a:ext cx="369813" cy="480277"/>
            </a:xfrm>
            <a:custGeom>
              <a:avLst/>
              <a:gdLst>
                <a:gd name="T0" fmla="*/ 43 w 65"/>
                <a:gd name="T1" fmla="*/ 28 h 84"/>
                <a:gd name="T2" fmla="*/ 61 w 65"/>
                <a:gd name="T3" fmla="*/ 44 h 84"/>
                <a:gd name="T4" fmla="*/ 39 w 65"/>
                <a:gd name="T5" fmla="*/ 79 h 84"/>
                <a:gd name="T6" fmla="*/ 9 w 65"/>
                <a:gd name="T7" fmla="*/ 72 h 84"/>
                <a:gd name="T8" fmla="*/ 14 w 65"/>
                <a:gd name="T9" fmla="*/ 62 h 84"/>
                <a:gd name="T10" fmla="*/ 25 w 65"/>
                <a:gd name="T11" fmla="*/ 70 h 84"/>
                <a:gd name="T12" fmla="*/ 38 w 65"/>
                <a:gd name="T13" fmla="*/ 77 h 84"/>
                <a:gd name="T14" fmla="*/ 48 w 65"/>
                <a:gd name="T15" fmla="*/ 55 h 84"/>
                <a:gd name="T16" fmla="*/ 31 w 65"/>
                <a:gd name="T17" fmla="*/ 41 h 84"/>
                <a:gd name="T18" fmla="*/ 21 w 65"/>
                <a:gd name="T19" fmla="*/ 42 h 84"/>
                <a:gd name="T20" fmla="*/ 30 w 65"/>
                <a:gd name="T21" fmla="*/ 36 h 84"/>
                <a:gd name="T22" fmla="*/ 32 w 65"/>
                <a:gd name="T23" fmla="*/ 21 h 84"/>
                <a:gd name="T24" fmla="*/ 14 w 65"/>
                <a:gd name="T25" fmla="*/ 13 h 84"/>
                <a:gd name="T26" fmla="*/ 2 w 65"/>
                <a:gd name="T27" fmla="*/ 26 h 84"/>
                <a:gd name="T28" fmla="*/ 1 w 65"/>
                <a:gd name="T29" fmla="*/ 26 h 84"/>
                <a:gd name="T30" fmla="*/ 18 w 65"/>
                <a:gd name="T31" fmla="*/ 3 h 84"/>
                <a:gd name="T32" fmla="*/ 45 w 65"/>
                <a:gd name="T33" fmla="*/ 14 h 84"/>
                <a:gd name="T34" fmla="*/ 43 w 65"/>
                <a:gd name="T35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84">
                  <a:moveTo>
                    <a:pt x="43" y="28"/>
                  </a:moveTo>
                  <a:cubicBezTo>
                    <a:pt x="51" y="31"/>
                    <a:pt x="58" y="35"/>
                    <a:pt x="61" y="44"/>
                  </a:cubicBezTo>
                  <a:cubicBezTo>
                    <a:pt x="65" y="58"/>
                    <a:pt x="55" y="74"/>
                    <a:pt x="39" y="79"/>
                  </a:cubicBezTo>
                  <a:cubicBezTo>
                    <a:pt x="24" y="84"/>
                    <a:pt x="11" y="80"/>
                    <a:pt x="9" y="72"/>
                  </a:cubicBezTo>
                  <a:cubicBezTo>
                    <a:pt x="8" y="68"/>
                    <a:pt x="10" y="63"/>
                    <a:pt x="14" y="62"/>
                  </a:cubicBezTo>
                  <a:cubicBezTo>
                    <a:pt x="20" y="60"/>
                    <a:pt x="23" y="62"/>
                    <a:pt x="25" y="70"/>
                  </a:cubicBezTo>
                  <a:cubicBezTo>
                    <a:pt x="28" y="77"/>
                    <a:pt x="33" y="79"/>
                    <a:pt x="38" y="77"/>
                  </a:cubicBezTo>
                  <a:cubicBezTo>
                    <a:pt x="47" y="74"/>
                    <a:pt x="51" y="66"/>
                    <a:pt x="48" y="55"/>
                  </a:cubicBezTo>
                  <a:cubicBezTo>
                    <a:pt x="45" y="46"/>
                    <a:pt x="38" y="41"/>
                    <a:pt x="31" y="41"/>
                  </a:cubicBezTo>
                  <a:cubicBezTo>
                    <a:pt x="26" y="41"/>
                    <a:pt x="22" y="43"/>
                    <a:pt x="21" y="42"/>
                  </a:cubicBezTo>
                  <a:cubicBezTo>
                    <a:pt x="21" y="39"/>
                    <a:pt x="26" y="40"/>
                    <a:pt x="30" y="36"/>
                  </a:cubicBezTo>
                  <a:cubicBezTo>
                    <a:pt x="33" y="33"/>
                    <a:pt x="34" y="27"/>
                    <a:pt x="32" y="21"/>
                  </a:cubicBezTo>
                  <a:cubicBezTo>
                    <a:pt x="29" y="13"/>
                    <a:pt x="23" y="10"/>
                    <a:pt x="14" y="13"/>
                  </a:cubicBezTo>
                  <a:cubicBezTo>
                    <a:pt x="2" y="17"/>
                    <a:pt x="4" y="26"/>
                    <a:pt x="2" y="26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3" y="8"/>
                    <a:pt x="18" y="3"/>
                  </a:cubicBezTo>
                  <a:cubicBezTo>
                    <a:pt x="29" y="0"/>
                    <a:pt x="41" y="3"/>
                    <a:pt x="45" y="14"/>
                  </a:cubicBezTo>
                  <a:cubicBezTo>
                    <a:pt x="46" y="19"/>
                    <a:pt x="45" y="23"/>
                    <a:pt x="43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09" name="Freeform 29"/>
            <p:cNvSpPr>
              <a:spLocks noEditPoints="1"/>
            </p:cNvSpPr>
            <p:nvPr/>
          </p:nvSpPr>
          <p:spPr bwMode="auto">
            <a:xfrm>
              <a:off x="1947444" y="-250327"/>
              <a:ext cx="5162972" cy="5160570"/>
            </a:xfrm>
            <a:custGeom>
              <a:avLst/>
              <a:gdLst>
                <a:gd name="T0" fmla="*/ 454 w 907"/>
                <a:gd name="T1" fmla="*/ 907 h 907"/>
                <a:gd name="T2" fmla="*/ 277 w 907"/>
                <a:gd name="T3" fmla="*/ 871 h 907"/>
                <a:gd name="T4" fmla="*/ 133 w 907"/>
                <a:gd name="T5" fmla="*/ 774 h 907"/>
                <a:gd name="T6" fmla="*/ 36 w 907"/>
                <a:gd name="T7" fmla="*/ 630 h 907"/>
                <a:gd name="T8" fmla="*/ 0 w 907"/>
                <a:gd name="T9" fmla="*/ 453 h 907"/>
                <a:gd name="T10" fmla="*/ 36 w 907"/>
                <a:gd name="T11" fmla="*/ 277 h 907"/>
                <a:gd name="T12" fmla="*/ 133 w 907"/>
                <a:gd name="T13" fmla="*/ 133 h 907"/>
                <a:gd name="T14" fmla="*/ 277 w 907"/>
                <a:gd name="T15" fmla="*/ 35 h 907"/>
                <a:gd name="T16" fmla="*/ 454 w 907"/>
                <a:gd name="T17" fmla="*/ 0 h 907"/>
                <a:gd name="T18" fmla="*/ 630 w 907"/>
                <a:gd name="T19" fmla="*/ 35 h 907"/>
                <a:gd name="T20" fmla="*/ 774 w 907"/>
                <a:gd name="T21" fmla="*/ 133 h 907"/>
                <a:gd name="T22" fmla="*/ 871 w 907"/>
                <a:gd name="T23" fmla="*/ 277 h 907"/>
                <a:gd name="T24" fmla="*/ 907 w 907"/>
                <a:gd name="T25" fmla="*/ 453 h 907"/>
                <a:gd name="T26" fmla="*/ 871 w 907"/>
                <a:gd name="T27" fmla="*/ 630 h 907"/>
                <a:gd name="T28" fmla="*/ 774 w 907"/>
                <a:gd name="T29" fmla="*/ 774 h 907"/>
                <a:gd name="T30" fmla="*/ 630 w 907"/>
                <a:gd name="T31" fmla="*/ 871 h 907"/>
                <a:gd name="T32" fmla="*/ 454 w 907"/>
                <a:gd name="T33" fmla="*/ 907 h 907"/>
                <a:gd name="T34" fmla="*/ 454 w 907"/>
                <a:gd name="T35" fmla="*/ 16 h 907"/>
                <a:gd name="T36" fmla="*/ 16 w 907"/>
                <a:gd name="T37" fmla="*/ 453 h 907"/>
                <a:gd name="T38" fmla="*/ 454 w 907"/>
                <a:gd name="T39" fmla="*/ 891 h 907"/>
                <a:gd name="T40" fmla="*/ 891 w 907"/>
                <a:gd name="T41" fmla="*/ 453 h 907"/>
                <a:gd name="T42" fmla="*/ 454 w 907"/>
                <a:gd name="T43" fmla="*/ 1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7" h="907">
                  <a:moveTo>
                    <a:pt x="454" y="907"/>
                  </a:moveTo>
                  <a:cubicBezTo>
                    <a:pt x="392" y="907"/>
                    <a:pt x="333" y="895"/>
                    <a:pt x="277" y="871"/>
                  </a:cubicBezTo>
                  <a:cubicBezTo>
                    <a:pt x="223" y="848"/>
                    <a:pt x="174" y="816"/>
                    <a:pt x="133" y="774"/>
                  </a:cubicBezTo>
                  <a:cubicBezTo>
                    <a:pt x="91" y="732"/>
                    <a:pt x="58" y="684"/>
                    <a:pt x="36" y="630"/>
                  </a:cubicBezTo>
                  <a:cubicBezTo>
                    <a:pt x="12" y="574"/>
                    <a:pt x="0" y="515"/>
                    <a:pt x="0" y="453"/>
                  </a:cubicBezTo>
                  <a:cubicBezTo>
                    <a:pt x="0" y="392"/>
                    <a:pt x="12" y="333"/>
                    <a:pt x="36" y="277"/>
                  </a:cubicBezTo>
                  <a:cubicBezTo>
                    <a:pt x="58" y="223"/>
                    <a:pt x="91" y="174"/>
                    <a:pt x="133" y="133"/>
                  </a:cubicBezTo>
                  <a:cubicBezTo>
                    <a:pt x="174" y="91"/>
                    <a:pt x="223" y="58"/>
                    <a:pt x="277" y="35"/>
                  </a:cubicBezTo>
                  <a:cubicBezTo>
                    <a:pt x="333" y="12"/>
                    <a:pt x="392" y="0"/>
                    <a:pt x="454" y="0"/>
                  </a:cubicBezTo>
                  <a:cubicBezTo>
                    <a:pt x="515" y="0"/>
                    <a:pt x="574" y="12"/>
                    <a:pt x="630" y="35"/>
                  </a:cubicBezTo>
                  <a:cubicBezTo>
                    <a:pt x="684" y="58"/>
                    <a:pt x="733" y="91"/>
                    <a:pt x="774" y="133"/>
                  </a:cubicBezTo>
                  <a:cubicBezTo>
                    <a:pt x="816" y="174"/>
                    <a:pt x="849" y="223"/>
                    <a:pt x="871" y="277"/>
                  </a:cubicBezTo>
                  <a:cubicBezTo>
                    <a:pt x="895" y="333"/>
                    <a:pt x="907" y="392"/>
                    <a:pt x="907" y="453"/>
                  </a:cubicBezTo>
                  <a:cubicBezTo>
                    <a:pt x="907" y="515"/>
                    <a:pt x="895" y="574"/>
                    <a:pt x="871" y="630"/>
                  </a:cubicBezTo>
                  <a:cubicBezTo>
                    <a:pt x="849" y="684"/>
                    <a:pt x="816" y="732"/>
                    <a:pt x="774" y="774"/>
                  </a:cubicBezTo>
                  <a:cubicBezTo>
                    <a:pt x="733" y="816"/>
                    <a:pt x="684" y="848"/>
                    <a:pt x="630" y="871"/>
                  </a:cubicBezTo>
                  <a:cubicBezTo>
                    <a:pt x="574" y="895"/>
                    <a:pt x="515" y="907"/>
                    <a:pt x="454" y="907"/>
                  </a:cubicBezTo>
                  <a:close/>
                  <a:moveTo>
                    <a:pt x="454" y="16"/>
                  </a:moveTo>
                  <a:cubicBezTo>
                    <a:pt x="212" y="16"/>
                    <a:pt x="16" y="212"/>
                    <a:pt x="16" y="453"/>
                  </a:cubicBezTo>
                  <a:cubicBezTo>
                    <a:pt x="16" y="695"/>
                    <a:pt x="212" y="891"/>
                    <a:pt x="454" y="891"/>
                  </a:cubicBezTo>
                  <a:cubicBezTo>
                    <a:pt x="695" y="891"/>
                    <a:pt x="891" y="695"/>
                    <a:pt x="891" y="453"/>
                  </a:cubicBezTo>
                  <a:cubicBezTo>
                    <a:pt x="891" y="212"/>
                    <a:pt x="695" y="16"/>
                    <a:pt x="45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0" name="Freeform 30"/>
            <p:cNvSpPr/>
            <p:nvPr/>
          </p:nvSpPr>
          <p:spPr bwMode="auto">
            <a:xfrm>
              <a:off x="4111967" y="2531507"/>
              <a:ext cx="79246" cy="40823"/>
            </a:xfrm>
            <a:custGeom>
              <a:avLst/>
              <a:gdLst>
                <a:gd name="T0" fmla="*/ 3 w 14"/>
                <a:gd name="T1" fmla="*/ 6 h 7"/>
                <a:gd name="T2" fmla="*/ 7 w 14"/>
                <a:gd name="T3" fmla="*/ 7 h 7"/>
                <a:gd name="T4" fmla="*/ 13 w 14"/>
                <a:gd name="T5" fmla="*/ 4 h 7"/>
                <a:gd name="T6" fmla="*/ 14 w 14"/>
                <a:gd name="T7" fmla="*/ 4 h 7"/>
                <a:gd name="T8" fmla="*/ 7 w 14"/>
                <a:gd name="T9" fmla="*/ 0 h 7"/>
                <a:gd name="T10" fmla="*/ 0 w 14"/>
                <a:gd name="T11" fmla="*/ 3 h 7"/>
                <a:gd name="T12" fmla="*/ 3 w 14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">
                  <a:moveTo>
                    <a:pt x="3" y="6"/>
                  </a:moveTo>
                  <a:cubicBezTo>
                    <a:pt x="4" y="7"/>
                    <a:pt x="5" y="7"/>
                    <a:pt x="7" y="7"/>
                  </a:cubicBezTo>
                  <a:cubicBezTo>
                    <a:pt x="10" y="7"/>
                    <a:pt x="12" y="5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2"/>
                    <a:pt x="9" y="0"/>
                    <a:pt x="7" y="0"/>
                  </a:cubicBezTo>
                  <a:cubicBezTo>
                    <a:pt x="4" y="0"/>
                    <a:pt x="0" y="3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1" name="Freeform 31"/>
            <p:cNvSpPr/>
            <p:nvPr/>
          </p:nvSpPr>
          <p:spPr bwMode="auto">
            <a:xfrm>
              <a:off x="3975090" y="2846089"/>
              <a:ext cx="316982" cy="62436"/>
            </a:xfrm>
            <a:custGeom>
              <a:avLst/>
              <a:gdLst>
                <a:gd name="T0" fmla="*/ 55 w 56"/>
                <a:gd name="T1" fmla="*/ 7 h 11"/>
                <a:gd name="T2" fmla="*/ 40 w 56"/>
                <a:gd name="T3" fmla="*/ 2 h 11"/>
                <a:gd name="T4" fmla="*/ 5 w 56"/>
                <a:gd name="T5" fmla="*/ 2 h 11"/>
                <a:gd name="T6" fmla="*/ 1 w 56"/>
                <a:gd name="T7" fmla="*/ 6 h 11"/>
                <a:gd name="T8" fmla="*/ 24 w 56"/>
                <a:gd name="T9" fmla="*/ 11 h 11"/>
                <a:gd name="T10" fmla="*/ 33 w 56"/>
                <a:gd name="T11" fmla="*/ 10 h 11"/>
                <a:gd name="T12" fmla="*/ 55 w 56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1">
                  <a:moveTo>
                    <a:pt x="55" y="7"/>
                  </a:moveTo>
                  <a:cubicBezTo>
                    <a:pt x="56" y="0"/>
                    <a:pt x="54" y="2"/>
                    <a:pt x="40" y="2"/>
                  </a:cubicBezTo>
                  <a:cubicBezTo>
                    <a:pt x="33" y="2"/>
                    <a:pt x="11" y="1"/>
                    <a:pt x="5" y="2"/>
                  </a:cubicBezTo>
                  <a:cubicBezTo>
                    <a:pt x="2" y="3"/>
                    <a:pt x="1" y="5"/>
                    <a:pt x="1" y="6"/>
                  </a:cubicBezTo>
                  <a:cubicBezTo>
                    <a:pt x="1" y="11"/>
                    <a:pt x="0" y="11"/>
                    <a:pt x="24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48" y="9"/>
                    <a:pt x="52" y="11"/>
                    <a:pt x="55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2" name="Freeform 32"/>
            <p:cNvSpPr>
              <a:spLocks noEditPoints="1"/>
            </p:cNvSpPr>
            <p:nvPr/>
          </p:nvSpPr>
          <p:spPr bwMode="auto">
            <a:xfrm>
              <a:off x="3007332" y="773696"/>
              <a:ext cx="3136205" cy="3141008"/>
            </a:xfrm>
            <a:custGeom>
              <a:avLst/>
              <a:gdLst>
                <a:gd name="T0" fmla="*/ 551 w 551"/>
                <a:gd name="T1" fmla="*/ 169 h 552"/>
                <a:gd name="T2" fmla="*/ 366 w 551"/>
                <a:gd name="T3" fmla="*/ 5 h 552"/>
                <a:gd name="T4" fmla="*/ 201 w 551"/>
                <a:gd name="T5" fmla="*/ 16 h 552"/>
                <a:gd name="T6" fmla="*/ 169 w 551"/>
                <a:gd name="T7" fmla="*/ 0 h 552"/>
                <a:gd name="T8" fmla="*/ 78 w 551"/>
                <a:gd name="T9" fmla="*/ 172 h 552"/>
                <a:gd name="T10" fmla="*/ 6 w 551"/>
                <a:gd name="T11" fmla="*/ 259 h 552"/>
                <a:gd name="T12" fmla="*/ 78 w 551"/>
                <a:gd name="T13" fmla="*/ 268 h 552"/>
                <a:gd name="T14" fmla="*/ 6 w 551"/>
                <a:gd name="T15" fmla="*/ 355 h 552"/>
                <a:gd name="T16" fmla="*/ 85 w 551"/>
                <a:gd name="T17" fmla="*/ 349 h 552"/>
                <a:gd name="T18" fmla="*/ 187 w 551"/>
                <a:gd name="T19" fmla="*/ 486 h 552"/>
                <a:gd name="T20" fmla="*/ 169 w 551"/>
                <a:gd name="T21" fmla="*/ 552 h 552"/>
                <a:gd name="T22" fmla="*/ 254 w 551"/>
                <a:gd name="T23" fmla="*/ 486 h 552"/>
                <a:gd name="T24" fmla="*/ 298 w 551"/>
                <a:gd name="T25" fmla="*/ 477 h 552"/>
                <a:gd name="T26" fmla="*/ 336 w 551"/>
                <a:gd name="T27" fmla="*/ 477 h 552"/>
                <a:gd name="T28" fmla="*/ 473 w 551"/>
                <a:gd name="T29" fmla="*/ 379 h 552"/>
                <a:gd name="T30" fmla="*/ 546 w 551"/>
                <a:gd name="T31" fmla="*/ 395 h 552"/>
                <a:gd name="T32" fmla="*/ 466 w 551"/>
                <a:gd name="T33" fmla="*/ 268 h 552"/>
                <a:gd name="T34" fmla="*/ 551 w 551"/>
                <a:gd name="T35" fmla="*/ 355 h 552"/>
                <a:gd name="T36" fmla="*/ 466 w 551"/>
                <a:gd name="T37" fmla="*/ 165 h 552"/>
                <a:gd name="T38" fmla="*/ 413 w 551"/>
                <a:gd name="T39" fmla="*/ 178 h 552"/>
                <a:gd name="T40" fmla="*/ 319 w 551"/>
                <a:gd name="T41" fmla="*/ 143 h 552"/>
                <a:gd name="T42" fmla="*/ 319 w 551"/>
                <a:gd name="T43" fmla="*/ 143 h 552"/>
                <a:gd name="T44" fmla="*/ 315 w 551"/>
                <a:gd name="T45" fmla="*/ 209 h 552"/>
                <a:gd name="T46" fmla="*/ 309 w 551"/>
                <a:gd name="T47" fmla="*/ 215 h 552"/>
                <a:gd name="T48" fmla="*/ 294 w 551"/>
                <a:gd name="T49" fmla="*/ 138 h 552"/>
                <a:gd name="T50" fmla="*/ 291 w 551"/>
                <a:gd name="T51" fmla="*/ 237 h 552"/>
                <a:gd name="T52" fmla="*/ 211 w 551"/>
                <a:gd name="T53" fmla="*/ 419 h 552"/>
                <a:gd name="T54" fmla="*/ 157 w 551"/>
                <a:gd name="T55" fmla="*/ 404 h 552"/>
                <a:gd name="T56" fmla="*/ 157 w 551"/>
                <a:gd name="T57" fmla="*/ 372 h 552"/>
                <a:gd name="T58" fmla="*/ 242 w 551"/>
                <a:gd name="T59" fmla="*/ 393 h 552"/>
                <a:gd name="T60" fmla="*/ 128 w 551"/>
                <a:gd name="T61" fmla="*/ 379 h 552"/>
                <a:gd name="T62" fmla="*/ 161 w 551"/>
                <a:gd name="T63" fmla="*/ 308 h 552"/>
                <a:gd name="T64" fmla="*/ 137 w 551"/>
                <a:gd name="T65" fmla="*/ 335 h 552"/>
                <a:gd name="T66" fmla="*/ 178 w 551"/>
                <a:gd name="T67" fmla="*/ 296 h 552"/>
                <a:gd name="T68" fmla="*/ 212 w 551"/>
                <a:gd name="T69" fmla="*/ 304 h 552"/>
                <a:gd name="T70" fmla="*/ 214 w 551"/>
                <a:gd name="T71" fmla="*/ 334 h 552"/>
                <a:gd name="T72" fmla="*/ 177 w 551"/>
                <a:gd name="T73" fmla="*/ 314 h 552"/>
                <a:gd name="T74" fmla="*/ 240 w 551"/>
                <a:gd name="T75" fmla="*/ 326 h 552"/>
                <a:gd name="T76" fmla="*/ 231 w 551"/>
                <a:gd name="T77" fmla="*/ 298 h 552"/>
                <a:gd name="T78" fmla="*/ 199 w 551"/>
                <a:gd name="T79" fmla="*/ 226 h 552"/>
                <a:gd name="T80" fmla="*/ 146 w 551"/>
                <a:gd name="T81" fmla="*/ 181 h 552"/>
                <a:gd name="T82" fmla="*/ 197 w 551"/>
                <a:gd name="T83" fmla="*/ 131 h 552"/>
                <a:gd name="T84" fmla="*/ 245 w 551"/>
                <a:gd name="T85" fmla="*/ 170 h 552"/>
                <a:gd name="T86" fmla="*/ 207 w 551"/>
                <a:gd name="T87" fmla="*/ 85 h 552"/>
                <a:gd name="T88" fmla="*/ 317 w 551"/>
                <a:gd name="T89" fmla="*/ 392 h 552"/>
                <a:gd name="T90" fmla="*/ 300 w 551"/>
                <a:gd name="T91" fmla="*/ 392 h 552"/>
                <a:gd name="T92" fmla="*/ 299 w 551"/>
                <a:gd name="T93" fmla="*/ 354 h 552"/>
                <a:gd name="T94" fmla="*/ 338 w 551"/>
                <a:gd name="T95" fmla="*/ 314 h 552"/>
                <a:gd name="T96" fmla="*/ 340 w 551"/>
                <a:gd name="T97" fmla="*/ 395 h 552"/>
                <a:gd name="T98" fmla="*/ 365 w 551"/>
                <a:gd name="T99" fmla="*/ 294 h 552"/>
                <a:gd name="T100" fmla="*/ 392 w 551"/>
                <a:gd name="T101" fmla="*/ 429 h 552"/>
                <a:gd name="T102" fmla="*/ 391 w 551"/>
                <a:gd name="T103" fmla="*/ 291 h 552"/>
                <a:gd name="T104" fmla="*/ 417 w 551"/>
                <a:gd name="T105" fmla="*/ 409 h 552"/>
                <a:gd name="T106" fmla="*/ 407 w 551"/>
                <a:gd name="T107" fmla="*/ 289 h 552"/>
                <a:gd name="T108" fmla="*/ 385 w 551"/>
                <a:gd name="T109" fmla="*/ 267 h 552"/>
                <a:gd name="T110" fmla="*/ 334 w 551"/>
                <a:gd name="T111" fmla="*/ 272 h 552"/>
                <a:gd name="T112" fmla="*/ 346 w 551"/>
                <a:gd name="T113" fmla="*/ 190 h 552"/>
                <a:gd name="T114" fmla="*/ 422 w 551"/>
                <a:gd name="T115" fmla="*/ 190 h 552"/>
                <a:gd name="T116" fmla="*/ 426 w 551"/>
                <a:gd name="T117" fmla="*/ 26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51" h="552">
                  <a:moveTo>
                    <a:pt x="466" y="157"/>
                  </a:moveTo>
                  <a:cubicBezTo>
                    <a:pt x="466" y="163"/>
                    <a:pt x="469" y="168"/>
                    <a:pt x="473" y="172"/>
                  </a:cubicBezTo>
                  <a:cubicBezTo>
                    <a:pt x="473" y="172"/>
                    <a:pt x="473" y="172"/>
                    <a:pt x="473" y="172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5" y="244"/>
                    <a:pt x="545" y="244"/>
                    <a:pt x="545" y="244"/>
                  </a:cubicBezTo>
                  <a:cubicBezTo>
                    <a:pt x="549" y="248"/>
                    <a:pt x="551" y="253"/>
                    <a:pt x="551" y="259"/>
                  </a:cubicBezTo>
                  <a:cubicBezTo>
                    <a:pt x="551" y="169"/>
                    <a:pt x="551" y="169"/>
                    <a:pt x="551" y="169"/>
                  </a:cubicBezTo>
                  <a:cubicBezTo>
                    <a:pt x="551" y="165"/>
                    <a:pt x="549" y="159"/>
                    <a:pt x="546" y="156"/>
                  </a:cubicBezTo>
                  <a:cubicBezTo>
                    <a:pt x="395" y="5"/>
                    <a:pt x="395" y="5"/>
                    <a:pt x="395" y="5"/>
                  </a:cubicBezTo>
                  <a:cubicBezTo>
                    <a:pt x="392" y="2"/>
                    <a:pt x="386" y="0"/>
                    <a:pt x="38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8" y="0"/>
                    <a:pt x="366" y="2"/>
                    <a:pt x="366" y="5"/>
                  </a:cubicBezTo>
                  <a:cubicBezTo>
                    <a:pt x="366" y="77"/>
                    <a:pt x="366" y="77"/>
                    <a:pt x="366" y="77"/>
                  </a:cubicBezTo>
                  <a:cubicBezTo>
                    <a:pt x="366" y="81"/>
                    <a:pt x="362" y="85"/>
                    <a:pt x="358" y="85"/>
                  </a:cubicBezTo>
                  <a:cubicBezTo>
                    <a:pt x="350" y="85"/>
                    <a:pt x="350" y="85"/>
                    <a:pt x="350" y="85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350" y="7"/>
                    <a:pt x="343" y="0"/>
                    <a:pt x="334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08" y="0"/>
                    <a:pt x="201" y="7"/>
                    <a:pt x="201" y="16"/>
                  </a:cubicBezTo>
                  <a:cubicBezTo>
                    <a:pt x="201" y="85"/>
                    <a:pt x="201" y="85"/>
                    <a:pt x="201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189" y="85"/>
                    <a:pt x="185" y="81"/>
                    <a:pt x="185" y="77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5" y="2"/>
                    <a:pt x="183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5" y="0"/>
                    <a:pt x="159" y="2"/>
                    <a:pt x="156" y="5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2" y="159"/>
                    <a:pt x="0" y="165"/>
                    <a:pt x="0" y="16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3"/>
                    <a:pt x="2" y="248"/>
                    <a:pt x="6" y="244"/>
                  </a:cubicBezTo>
                  <a:cubicBezTo>
                    <a:pt x="6" y="244"/>
                    <a:pt x="6" y="244"/>
                    <a:pt x="6" y="244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82" y="168"/>
                    <a:pt x="85" y="163"/>
                    <a:pt x="85" y="157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5" y="178"/>
                    <a:pt x="82" y="183"/>
                    <a:pt x="78" y="187"/>
                  </a:cubicBezTo>
                  <a:cubicBezTo>
                    <a:pt x="78" y="187"/>
                    <a:pt x="78" y="187"/>
                    <a:pt x="78" y="187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6" y="259"/>
                    <a:pt x="6" y="259"/>
                    <a:pt x="6" y="259"/>
                  </a:cubicBezTo>
                  <a:cubicBezTo>
                    <a:pt x="2" y="263"/>
                    <a:pt x="0" y="268"/>
                    <a:pt x="0" y="27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0"/>
                    <a:pt x="2" y="344"/>
                    <a:pt x="6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78" y="269"/>
                    <a:pt x="78" y="269"/>
                    <a:pt x="78" y="269"/>
                  </a:cubicBezTo>
                  <a:cubicBezTo>
                    <a:pt x="78" y="268"/>
                    <a:pt x="78" y="268"/>
                    <a:pt x="78" y="268"/>
                  </a:cubicBezTo>
                  <a:cubicBezTo>
                    <a:pt x="82" y="265"/>
                    <a:pt x="85" y="259"/>
                    <a:pt x="85" y="253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268"/>
                    <a:pt x="85" y="268"/>
                    <a:pt x="85" y="268"/>
                  </a:cubicBezTo>
                  <a:cubicBezTo>
                    <a:pt x="85" y="274"/>
                    <a:pt x="82" y="279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6" y="355"/>
                    <a:pt x="6" y="355"/>
                    <a:pt x="6" y="355"/>
                  </a:cubicBezTo>
                  <a:cubicBezTo>
                    <a:pt x="2" y="359"/>
                    <a:pt x="0" y="364"/>
                    <a:pt x="0" y="370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7"/>
                    <a:pt x="2" y="392"/>
                    <a:pt x="5" y="395"/>
                  </a:cubicBezTo>
                  <a:cubicBezTo>
                    <a:pt x="26" y="417"/>
                    <a:pt x="26" y="417"/>
                    <a:pt x="26" y="417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82" y="361"/>
                    <a:pt x="85" y="355"/>
                    <a:pt x="85" y="349"/>
                  </a:cubicBezTo>
                  <a:cubicBezTo>
                    <a:pt x="85" y="358"/>
                    <a:pt x="85" y="358"/>
                    <a:pt x="85" y="358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370"/>
                    <a:pt x="82" y="375"/>
                    <a:pt x="78" y="379"/>
                  </a:cubicBezTo>
                  <a:cubicBezTo>
                    <a:pt x="78" y="379"/>
                    <a:pt x="78" y="379"/>
                    <a:pt x="78" y="379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155" y="545"/>
                    <a:pt x="155" y="545"/>
                    <a:pt x="155" y="545"/>
                  </a:cubicBezTo>
                  <a:cubicBezTo>
                    <a:pt x="187" y="486"/>
                    <a:pt x="187" y="486"/>
                    <a:pt x="187" y="486"/>
                  </a:cubicBezTo>
                  <a:cubicBezTo>
                    <a:pt x="190" y="481"/>
                    <a:pt x="196" y="477"/>
                    <a:pt x="202" y="477"/>
                  </a:cubicBezTo>
                  <a:cubicBezTo>
                    <a:pt x="207" y="477"/>
                    <a:pt x="207" y="477"/>
                    <a:pt x="207" y="477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08" y="477"/>
                    <a:pt x="203" y="481"/>
                    <a:pt x="200" y="486"/>
                  </a:cubicBezTo>
                  <a:cubicBezTo>
                    <a:pt x="200" y="486"/>
                    <a:pt x="200" y="486"/>
                    <a:pt x="200" y="486"/>
                  </a:cubicBezTo>
                  <a:cubicBezTo>
                    <a:pt x="164" y="551"/>
                    <a:pt x="164" y="551"/>
                    <a:pt x="164" y="551"/>
                  </a:cubicBezTo>
                  <a:cubicBezTo>
                    <a:pt x="166" y="551"/>
                    <a:pt x="167" y="552"/>
                    <a:pt x="169" y="552"/>
                  </a:cubicBezTo>
                  <a:cubicBezTo>
                    <a:pt x="231" y="552"/>
                    <a:pt x="231" y="552"/>
                    <a:pt x="231" y="552"/>
                  </a:cubicBezTo>
                  <a:cubicBezTo>
                    <a:pt x="243" y="486"/>
                    <a:pt x="243" y="486"/>
                    <a:pt x="243" y="486"/>
                  </a:cubicBezTo>
                  <a:cubicBezTo>
                    <a:pt x="244" y="481"/>
                    <a:pt x="248" y="477"/>
                    <a:pt x="253" y="477"/>
                  </a:cubicBezTo>
                  <a:cubicBezTo>
                    <a:pt x="254" y="477"/>
                    <a:pt x="254" y="477"/>
                    <a:pt x="254" y="477"/>
                  </a:cubicBezTo>
                  <a:cubicBezTo>
                    <a:pt x="255" y="477"/>
                    <a:pt x="255" y="477"/>
                    <a:pt x="255" y="477"/>
                  </a:cubicBezTo>
                  <a:cubicBezTo>
                    <a:pt x="264" y="477"/>
                    <a:pt x="264" y="477"/>
                    <a:pt x="264" y="477"/>
                  </a:cubicBezTo>
                  <a:cubicBezTo>
                    <a:pt x="259" y="477"/>
                    <a:pt x="255" y="481"/>
                    <a:pt x="254" y="486"/>
                  </a:cubicBezTo>
                  <a:cubicBezTo>
                    <a:pt x="242" y="552"/>
                    <a:pt x="242" y="552"/>
                    <a:pt x="242" y="552"/>
                  </a:cubicBezTo>
                  <a:cubicBezTo>
                    <a:pt x="309" y="552"/>
                    <a:pt x="309" y="552"/>
                    <a:pt x="309" y="552"/>
                  </a:cubicBezTo>
                  <a:cubicBezTo>
                    <a:pt x="297" y="486"/>
                    <a:pt x="297" y="486"/>
                    <a:pt x="297" y="486"/>
                  </a:cubicBezTo>
                  <a:cubicBezTo>
                    <a:pt x="296" y="481"/>
                    <a:pt x="292" y="477"/>
                    <a:pt x="287" y="477"/>
                  </a:cubicBezTo>
                  <a:cubicBezTo>
                    <a:pt x="296" y="477"/>
                    <a:pt x="296" y="477"/>
                    <a:pt x="296" y="477"/>
                  </a:cubicBezTo>
                  <a:cubicBezTo>
                    <a:pt x="297" y="477"/>
                    <a:pt x="297" y="477"/>
                    <a:pt x="297" y="477"/>
                  </a:cubicBezTo>
                  <a:cubicBezTo>
                    <a:pt x="298" y="477"/>
                    <a:pt x="298" y="477"/>
                    <a:pt x="298" y="477"/>
                  </a:cubicBezTo>
                  <a:cubicBezTo>
                    <a:pt x="303" y="477"/>
                    <a:pt x="307" y="481"/>
                    <a:pt x="308" y="486"/>
                  </a:cubicBezTo>
                  <a:cubicBezTo>
                    <a:pt x="320" y="552"/>
                    <a:pt x="320" y="552"/>
                    <a:pt x="320" y="552"/>
                  </a:cubicBezTo>
                  <a:cubicBezTo>
                    <a:pt x="382" y="552"/>
                    <a:pt x="382" y="552"/>
                    <a:pt x="382" y="552"/>
                  </a:cubicBezTo>
                  <a:cubicBezTo>
                    <a:pt x="384" y="552"/>
                    <a:pt x="385" y="551"/>
                    <a:pt x="387" y="551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51" y="486"/>
                    <a:pt x="351" y="486"/>
                    <a:pt x="351" y="486"/>
                  </a:cubicBezTo>
                  <a:cubicBezTo>
                    <a:pt x="348" y="481"/>
                    <a:pt x="343" y="477"/>
                    <a:pt x="336" y="477"/>
                  </a:cubicBezTo>
                  <a:cubicBezTo>
                    <a:pt x="344" y="477"/>
                    <a:pt x="344" y="477"/>
                    <a:pt x="344" y="477"/>
                  </a:cubicBezTo>
                  <a:cubicBezTo>
                    <a:pt x="349" y="477"/>
                    <a:pt x="349" y="477"/>
                    <a:pt x="349" y="477"/>
                  </a:cubicBezTo>
                  <a:cubicBezTo>
                    <a:pt x="355" y="477"/>
                    <a:pt x="361" y="481"/>
                    <a:pt x="364" y="486"/>
                  </a:cubicBezTo>
                  <a:cubicBezTo>
                    <a:pt x="396" y="545"/>
                    <a:pt x="396" y="545"/>
                    <a:pt x="396" y="545"/>
                  </a:cubicBezTo>
                  <a:cubicBezTo>
                    <a:pt x="517" y="424"/>
                    <a:pt x="517" y="424"/>
                    <a:pt x="517" y="424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73" y="379"/>
                    <a:pt x="473" y="379"/>
                    <a:pt x="473" y="379"/>
                  </a:cubicBezTo>
                  <a:cubicBezTo>
                    <a:pt x="469" y="375"/>
                    <a:pt x="466" y="370"/>
                    <a:pt x="466" y="364"/>
                  </a:cubicBezTo>
                  <a:cubicBezTo>
                    <a:pt x="466" y="358"/>
                    <a:pt x="466" y="358"/>
                    <a:pt x="466" y="358"/>
                  </a:cubicBezTo>
                  <a:cubicBezTo>
                    <a:pt x="466" y="349"/>
                    <a:pt x="466" y="349"/>
                    <a:pt x="466" y="349"/>
                  </a:cubicBezTo>
                  <a:cubicBezTo>
                    <a:pt x="466" y="355"/>
                    <a:pt x="469" y="361"/>
                    <a:pt x="473" y="365"/>
                  </a:cubicBezTo>
                  <a:cubicBezTo>
                    <a:pt x="473" y="365"/>
                    <a:pt x="473" y="365"/>
                    <a:pt x="473" y="365"/>
                  </a:cubicBezTo>
                  <a:cubicBezTo>
                    <a:pt x="525" y="417"/>
                    <a:pt x="525" y="417"/>
                    <a:pt x="525" y="417"/>
                  </a:cubicBezTo>
                  <a:cubicBezTo>
                    <a:pt x="546" y="395"/>
                    <a:pt x="546" y="395"/>
                    <a:pt x="546" y="395"/>
                  </a:cubicBezTo>
                  <a:cubicBezTo>
                    <a:pt x="549" y="392"/>
                    <a:pt x="551" y="387"/>
                    <a:pt x="551" y="382"/>
                  </a:cubicBezTo>
                  <a:cubicBezTo>
                    <a:pt x="551" y="370"/>
                    <a:pt x="551" y="370"/>
                    <a:pt x="551" y="370"/>
                  </a:cubicBezTo>
                  <a:cubicBezTo>
                    <a:pt x="551" y="364"/>
                    <a:pt x="549" y="359"/>
                    <a:pt x="545" y="355"/>
                  </a:cubicBezTo>
                  <a:cubicBezTo>
                    <a:pt x="545" y="355"/>
                    <a:pt x="545" y="355"/>
                    <a:pt x="545" y="355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73" y="283"/>
                    <a:pt x="473" y="283"/>
                    <a:pt x="473" y="283"/>
                  </a:cubicBezTo>
                  <a:cubicBezTo>
                    <a:pt x="469" y="279"/>
                    <a:pt x="466" y="274"/>
                    <a:pt x="466" y="268"/>
                  </a:cubicBezTo>
                  <a:cubicBezTo>
                    <a:pt x="466" y="262"/>
                    <a:pt x="466" y="262"/>
                    <a:pt x="466" y="262"/>
                  </a:cubicBezTo>
                  <a:cubicBezTo>
                    <a:pt x="466" y="253"/>
                    <a:pt x="466" y="253"/>
                    <a:pt x="466" y="253"/>
                  </a:cubicBezTo>
                  <a:cubicBezTo>
                    <a:pt x="466" y="259"/>
                    <a:pt x="469" y="265"/>
                    <a:pt x="473" y="268"/>
                  </a:cubicBezTo>
                  <a:cubicBezTo>
                    <a:pt x="473" y="269"/>
                    <a:pt x="473" y="269"/>
                    <a:pt x="473" y="269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5" y="340"/>
                    <a:pt x="545" y="340"/>
                    <a:pt x="545" y="340"/>
                  </a:cubicBezTo>
                  <a:cubicBezTo>
                    <a:pt x="549" y="344"/>
                    <a:pt x="551" y="350"/>
                    <a:pt x="551" y="355"/>
                  </a:cubicBezTo>
                  <a:cubicBezTo>
                    <a:pt x="551" y="274"/>
                    <a:pt x="551" y="274"/>
                    <a:pt x="551" y="274"/>
                  </a:cubicBezTo>
                  <a:cubicBezTo>
                    <a:pt x="551" y="268"/>
                    <a:pt x="549" y="263"/>
                    <a:pt x="545" y="259"/>
                  </a:cubicBezTo>
                  <a:cubicBezTo>
                    <a:pt x="545" y="259"/>
                    <a:pt x="545" y="259"/>
                    <a:pt x="545" y="259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73" y="187"/>
                    <a:pt x="473" y="187"/>
                    <a:pt x="473" y="187"/>
                  </a:cubicBezTo>
                  <a:cubicBezTo>
                    <a:pt x="469" y="183"/>
                    <a:pt x="466" y="178"/>
                    <a:pt x="466" y="172"/>
                  </a:cubicBezTo>
                  <a:cubicBezTo>
                    <a:pt x="466" y="165"/>
                    <a:pt x="466" y="165"/>
                    <a:pt x="466" y="165"/>
                  </a:cubicBezTo>
                  <a:lnTo>
                    <a:pt x="466" y="157"/>
                  </a:lnTo>
                  <a:close/>
                  <a:moveTo>
                    <a:pt x="334" y="162"/>
                  </a:moveTo>
                  <a:cubicBezTo>
                    <a:pt x="337" y="139"/>
                    <a:pt x="337" y="142"/>
                    <a:pt x="350" y="137"/>
                  </a:cubicBezTo>
                  <a:cubicBezTo>
                    <a:pt x="364" y="134"/>
                    <a:pt x="372" y="132"/>
                    <a:pt x="380" y="132"/>
                  </a:cubicBezTo>
                  <a:cubicBezTo>
                    <a:pt x="388" y="133"/>
                    <a:pt x="405" y="133"/>
                    <a:pt x="420" y="139"/>
                  </a:cubicBezTo>
                  <a:cubicBezTo>
                    <a:pt x="427" y="141"/>
                    <a:pt x="424" y="144"/>
                    <a:pt x="425" y="169"/>
                  </a:cubicBezTo>
                  <a:cubicBezTo>
                    <a:pt x="424" y="179"/>
                    <a:pt x="423" y="177"/>
                    <a:pt x="413" y="178"/>
                  </a:cubicBezTo>
                  <a:cubicBezTo>
                    <a:pt x="405" y="178"/>
                    <a:pt x="401" y="179"/>
                    <a:pt x="390" y="176"/>
                  </a:cubicBezTo>
                  <a:cubicBezTo>
                    <a:pt x="387" y="171"/>
                    <a:pt x="383" y="149"/>
                    <a:pt x="375" y="151"/>
                  </a:cubicBezTo>
                  <a:cubicBezTo>
                    <a:pt x="372" y="154"/>
                    <a:pt x="375" y="154"/>
                    <a:pt x="369" y="165"/>
                  </a:cubicBezTo>
                  <a:cubicBezTo>
                    <a:pt x="368" y="167"/>
                    <a:pt x="366" y="172"/>
                    <a:pt x="364" y="175"/>
                  </a:cubicBezTo>
                  <a:cubicBezTo>
                    <a:pt x="356" y="178"/>
                    <a:pt x="350" y="177"/>
                    <a:pt x="341" y="178"/>
                  </a:cubicBezTo>
                  <a:cubicBezTo>
                    <a:pt x="332" y="177"/>
                    <a:pt x="335" y="173"/>
                    <a:pt x="334" y="162"/>
                  </a:cubicBezTo>
                  <a:close/>
                  <a:moveTo>
                    <a:pt x="319" y="143"/>
                  </a:moveTo>
                  <a:cubicBezTo>
                    <a:pt x="319" y="138"/>
                    <a:pt x="319" y="137"/>
                    <a:pt x="323" y="137"/>
                  </a:cubicBezTo>
                  <a:cubicBezTo>
                    <a:pt x="329" y="137"/>
                    <a:pt x="329" y="139"/>
                    <a:pt x="329" y="142"/>
                  </a:cubicBezTo>
                  <a:cubicBezTo>
                    <a:pt x="329" y="147"/>
                    <a:pt x="329" y="157"/>
                    <a:pt x="329" y="166"/>
                  </a:cubicBezTo>
                  <a:cubicBezTo>
                    <a:pt x="329" y="172"/>
                    <a:pt x="329" y="183"/>
                    <a:pt x="324" y="185"/>
                  </a:cubicBezTo>
                  <a:cubicBezTo>
                    <a:pt x="320" y="185"/>
                    <a:pt x="317" y="186"/>
                    <a:pt x="317" y="180"/>
                  </a:cubicBezTo>
                  <a:cubicBezTo>
                    <a:pt x="317" y="177"/>
                    <a:pt x="318" y="172"/>
                    <a:pt x="319" y="168"/>
                  </a:cubicBezTo>
                  <a:cubicBezTo>
                    <a:pt x="320" y="163"/>
                    <a:pt x="319" y="149"/>
                    <a:pt x="319" y="143"/>
                  </a:cubicBezTo>
                  <a:close/>
                  <a:moveTo>
                    <a:pt x="322" y="199"/>
                  </a:moveTo>
                  <a:cubicBezTo>
                    <a:pt x="327" y="202"/>
                    <a:pt x="327" y="219"/>
                    <a:pt x="327" y="219"/>
                  </a:cubicBezTo>
                  <a:cubicBezTo>
                    <a:pt x="328" y="221"/>
                    <a:pt x="328" y="237"/>
                    <a:pt x="328" y="242"/>
                  </a:cubicBezTo>
                  <a:cubicBezTo>
                    <a:pt x="328" y="247"/>
                    <a:pt x="328" y="251"/>
                    <a:pt x="328" y="253"/>
                  </a:cubicBezTo>
                  <a:cubicBezTo>
                    <a:pt x="326" y="254"/>
                    <a:pt x="324" y="255"/>
                    <a:pt x="321" y="254"/>
                  </a:cubicBezTo>
                  <a:cubicBezTo>
                    <a:pt x="318" y="253"/>
                    <a:pt x="317" y="239"/>
                    <a:pt x="317" y="234"/>
                  </a:cubicBezTo>
                  <a:cubicBezTo>
                    <a:pt x="317" y="230"/>
                    <a:pt x="317" y="220"/>
                    <a:pt x="315" y="209"/>
                  </a:cubicBezTo>
                  <a:cubicBezTo>
                    <a:pt x="314" y="199"/>
                    <a:pt x="315" y="200"/>
                    <a:pt x="322" y="199"/>
                  </a:cubicBezTo>
                  <a:close/>
                  <a:moveTo>
                    <a:pt x="300" y="190"/>
                  </a:moveTo>
                  <a:cubicBezTo>
                    <a:pt x="301" y="182"/>
                    <a:pt x="303" y="157"/>
                    <a:pt x="302" y="150"/>
                  </a:cubicBezTo>
                  <a:cubicBezTo>
                    <a:pt x="303" y="146"/>
                    <a:pt x="302" y="140"/>
                    <a:pt x="303" y="135"/>
                  </a:cubicBezTo>
                  <a:cubicBezTo>
                    <a:pt x="304" y="133"/>
                    <a:pt x="306" y="133"/>
                    <a:pt x="310" y="133"/>
                  </a:cubicBezTo>
                  <a:cubicBezTo>
                    <a:pt x="316" y="131"/>
                    <a:pt x="314" y="152"/>
                    <a:pt x="314" y="152"/>
                  </a:cubicBezTo>
                  <a:cubicBezTo>
                    <a:pt x="314" y="170"/>
                    <a:pt x="309" y="206"/>
                    <a:pt x="309" y="215"/>
                  </a:cubicBezTo>
                  <a:cubicBezTo>
                    <a:pt x="307" y="230"/>
                    <a:pt x="314" y="271"/>
                    <a:pt x="310" y="275"/>
                  </a:cubicBezTo>
                  <a:cubicBezTo>
                    <a:pt x="309" y="276"/>
                    <a:pt x="304" y="276"/>
                    <a:pt x="303" y="274"/>
                  </a:cubicBezTo>
                  <a:cubicBezTo>
                    <a:pt x="299" y="263"/>
                    <a:pt x="299" y="246"/>
                    <a:pt x="298" y="232"/>
                  </a:cubicBezTo>
                  <a:cubicBezTo>
                    <a:pt x="297" y="215"/>
                    <a:pt x="300" y="197"/>
                    <a:pt x="300" y="190"/>
                  </a:cubicBezTo>
                  <a:close/>
                  <a:moveTo>
                    <a:pt x="285" y="166"/>
                  </a:moveTo>
                  <a:cubicBezTo>
                    <a:pt x="287" y="155"/>
                    <a:pt x="286" y="143"/>
                    <a:pt x="287" y="139"/>
                  </a:cubicBezTo>
                  <a:cubicBezTo>
                    <a:pt x="288" y="138"/>
                    <a:pt x="291" y="137"/>
                    <a:pt x="294" y="138"/>
                  </a:cubicBezTo>
                  <a:cubicBezTo>
                    <a:pt x="298" y="141"/>
                    <a:pt x="299" y="177"/>
                    <a:pt x="290" y="184"/>
                  </a:cubicBezTo>
                  <a:cubicBezTo>
                    <a:pt x="288" y="184"/>
                    <a:pt x="284" y="184"/>
                    <a:pt x="283" y="182"/>
                  </a:cubicBezTo>
                  <a:cubicBezTo>
                    <a:pt x="282" y="180"/>
                    <a:pt x="283" y="174"/>
                    <a:pt x="285" y="166"/>
                  </a:cubicBezTo>
                  <a:close/>
                  <a:moveTo>
                    <a:pt x="280" y="214"/>
                  </a:moveTo>
                  <a:cubicBezTo>
                    <a:pt x="280" y="200"/>
                    <a:pt x="281" y="197"/>
                    <a:pt x="284" y="193"/>
                  </a:cubicBezTo>
                  <a:cubicBezTo>
                    <a:pt x="287" y="191"/>
                    <a:pt x="291" y="193"/>
                    <a:pt x="293" y="195"/>
                  </a:cubicBezTo>
                  <a:cubicBezTo>
                    <a:pt x="295" y="200"/>
                    <a:pt x="291" y="225"/>
                    <a:pt x="291" y="237"/>
                  </a:cubicBezTo>
                  <a:cubicBezTo>
                    <a:pt x="290" y="248"/>
                    <a:pt x="294" y="259"/>
                    <a:pt x="289" y="261"/>
                  </a:cubicBezTo>
                  <a:cubicBezTo>
                    <a:pt x="285" y="262"/>
                    <a:pt x="281" y="261"/>
                    <a:pt x="281" y="258"/>
                  </a:cubicBezTo>
                  <a:cubicBezTo>
                    <a:pt x="279" y="244"/>
                    <a:pt x="280" y="214"/>
                    <a:pt x="280" y="214"/>
                  </a:cubicBezTo>
                  <a:close/>
                  <a:moveTo>
                    <a:pt x="267" y="388"/>
                  </a:moveTo>
                  <a:cubicBezTo>
                    <a:pt x="266" y="407"/>
                    <a:pt x="266" y="405"/>
                    <a:pt x="253" y="405"/>
                  </a:cubicBezTo>
                  <a:cubicBezTo>
                    <a:pt x="242" y="405"/>
                    <a:pt x="214" y="405"/>
                    <a:pt x="212" y="406"/>
                  </a:cubicBezTo>
                  <a:cubicBezTo>
                    <a:pt x="212" y="408"/>
                    <a:pt x="211" y="414"/>
                    <a:pt x="211" y="419"/>
                  </a:cubicBezTo>
                  <a:cubicBezTo>
                    <a:pt x="212" y="426"/>
                    <a:pt x="216" y="428"/>
                    <a:pt x="186" y="431"/>
                  </a:cubicBezTo>
                  <a:cubicBezTo>
                    <a:pt x="179" y="432"/>
                    <a:pt x="134" y="430"/>
                    <a:pt x="131" y="425"/>
                  </a:cubicBezTo>
                  <a:cubicBezTo>
                    <a:pt x="128" y="419"/>
                    <a:pt x="122" y="411"/>
                    <a:pt x="127" y="403"/>
                  </a:cubicBezTo>
                  <a:cubicBezTo>
                    <a:pt x="133" y="408"/>
                    <a:pt x="139" y="412"/>
                    <a:pt x="153" y="417"/>
                  </a:cubicBezTo>
                  <a:cubicBezTo>
                    <a:pt x="164" y="419"/>
                    <a:pt x="181" y="420"/>
                    <a:pt x="191" y="418"/>
                  </a:cubicBezTo>
                  <a:cubicBezTo>
                    <a:pt x="197" y="415"/>
                    <a:pt x="197" y="413"/>
                    <a:pt x="196" y="406"/>
                  </a:cubicBezTo>
                  <a:cubicBezTo>
                    <a:pt x="175" y="405"/>
                    <a:pt x="164" y="404"/>
                    <a:pt x="157" y="404"/>
                  </a:cubicBezTo>
                  <a:cubicBezTo>
                    <a:pt x="146" y="403"/>
                    <a:pt x="146" y="403"/>
                    <a:pt x="146" y="397"/>
                  </a:cubicBezTo>
                  <a:cubicBezTo>
                    <a:pt x="147" y="392"/>
                    <a:pt x="148" y="391"/>
                    <a:pt x="155" y="392"/>
                  </a:cubicBezTo>
                  <a:cubicBezTo>
                    <a:pt x="160" y="392"/>
                    <a:pt x="168" y="393"/>
                    <a:pt x="180" y="393"/>
                  </a:cubicBezTo>
                  <a:cubicBezTo>
                    <a:pt x="189" y="393"/>
                    <a:pt x="196" y="393"/>
                    <a:pt x="196" y="393"/>
                  </a:cubicBezTo>
                  <a:cubicBezTo>
                    <a:pt x="196" y="384"/>
                    <a:pt x="196" y="384"/>
                    <a:pt x="196" y="384"/>
                  </a:cubicBezTo>
                  <a:cubicBezTo>
                    <a:pt x="196" y="384"/>
                    <a:pt x="180" y="384"/>
                    <a:pt x="174" y="384"/>
                  </a:cubicBezTo>
                  <a:cubicBezTo>
                    <a:pt x="155" y="383"/>
                    <a:pt x="158" y="381"/>
                    <a:pt x="157" y="372"/>
                  </a:cubicBezTo>
                  <a:cubicBezTo>
                    <a:pt x="159" y="356"/>
                    <a:pt x="159" y="358"/>
                    <a:pt x="173" y="357"/>
                  </a:cubicBezTo>
                  <a:cubicBezTo>
                    <a:pt x="185" y="357"/>
                    <a:pt x="219" y="357"/>
                    <a:pt x="228" y="357"/>
                  </a:cubicBezTo>
                  <a:cubicBezTo>
                    <a:pt x="242" y="358"/>
                    <a:pt x="240" y="359"/>
                    <a:pt x="240" y="371"/>
                  </a:cubicBezTo>
                  <a:cubicBezTo>
                    <a:pt x="238" y="378"/>
                    <a:pt x="241" y="381"/>
                    <a:pt x="227" y="383"/>
                  </a:cubicBezTo>
                  <a:cubicBezTo>
                    <a:pt x="225" y="383"/>
                    <a:pt x="212" y="384"/>
                    <a:pt x="212" y="384"/>
                  </a:cubicBezTo>
                  <a:cubicBezTo>
                    <a:pt x="212" y="393"/>
                    <a:pt x="212" y="393"/>
                    <a:pt x="212" y="393"/>
                  </a:cubicBezTo>
                  <a:cubicBezTo>
                    <a:pt x="242" y="393"/>
                    <a:pt x="242" y="393"/>
                    <a:pt x="242" y="393"/>
                  </a:cubicBezTo>
                  <a:cubicBezTo>
                    <a:pt x="242" y="393"/>
                    <a:pt x="253" y="393"/>
                    <a:pt x="253" y="384"/>
                  </a:cubicBezTo>
                  <a:cubicBezTo>
                    <a:pt x="253" y="375"/>
                    <a:pt x="255" y="361"/>
                    <a:pt x="255" y="361"/>
                  </a:cubicBezTo>
                  <a:cubicBezTo>
                    <a:pt x="255" y="361"/>
                    <a:pt x="255" y="351"/>
                    <a:pt x="245" y="351"/>
                  </a:cubicBezTo>
                  <a:cubicBezTo>
                    <a:pt x="236" y="351"/>
                    <a:pt x="184" y="350"/>
                    <a:pt x="163" y="351"/>
                  </a:cubicBezTo>
                  <a:cubicBezTo>
                    <a:pt x="147" y="351"/>
                    <a:pt x="146" y="354"/>
                    <a:pt x="145" y="359"/>
                  </a:cubicBezTo>
                  <a:cubicBezTo>
                    <a:pt x="144" y="366"/>
                    <a:pt x="142" y="392"/>
                    <a:pt x="138" y="390"/>
                  </a:cubicBezTo>
                  <a:cubicBezTo>
                    <a:pt x="125" y="387"/>
                    <a:pt x="128" y="386"/>
                    <a:pt x="128" y="379"/>
                  </a:cubicBezTo>
                  <a:cubicBezTo>
                    <a:pt x="129" y="369"/>
                    <a:pt x="130" y="359"/>
                    <a:pt x="132" y="350"/>
                  </a:cubicBezTo>
                  <a:cubicBezTo>
                    <a:pt x="135" y="343"/>
                    <a:pt x="136" y="339"/>
                    <a:pt x="176" y="339"/>
                  </a:cubicBezTo>
                  <a:cubicBezTo>
                    <a:pt x="195" y="339"/>
                    <a:pt x="249" y="339"/>
                    <a:pt x="249" y="339"/>
                  </a:cubicBezTo>
                  <a:cubicBezTo>
                    <a:pt x="261" y="340"/>
                    <a:pt x="265" y="340"/>
                    <a:pt x="267" y="352"/>
                  </a:cubicBezTo>
                  <a:cubicBezTo>
                    <a:pt x="269" y="369"/>
                    <a:pt x="268" y="375"/>
                    <a:pt x="267" y="388"/>
                  </a:cubicBezTo>
                  <a:close/>
                  <a:moveTo>
                    <a:pt x="146" y="306"/>
                  </a:moveTo>
                  <a:cubicBezTo>
                    <a:pt x="146" y="309"/>
                    <a:pt x="151" y="309"/>
                    <a:pt x="161" y="308"/>
                  </a:cubicBezTo>
                  <a:cubicBezTo>
                    <a:pt x="169" y="308"/>
                    <a:pt x="168" y="307"/>
                    <a:pt x="169" y="313"/>
                  </a:cubicBezTo>
                  <a:cubicBezTo>
                    <a:pt x="169" y="316"/>
                    <a:pt x="169" y="317"/>
                    <a:pt x="163" y="317"/>
                  </a:cubicBezTo>
                  <a:cubicBezTo>
                    <a:pt x="144" y="318"/>
                    <a:pt x="146" y="317"/>
                    <a:pt x="146" y="322"/>
                  </a:cubicBezTo>
                  <a:cubicBezTo>
                    <a:pt x="146" y="326"/>
                    <a:pt x="149" y="325"/>
                    <a:pt x="161" y="324"/>
                  </a:cubicBezTo>
                  <a:cubicBezTo>
                    <a:pt x="168" y="324"/>
                    <a:pt x="169" y="323"/>
                    <a:pt x="169" y="328"/>
                  </a:cubicBezTo>
                  <a:cubicBezTo>
                    <a:pt x="170" y="331"/>
                    <a:pt x="169" y="333"/>
                    <a:pt x="169" y="333"/>
                  </a:cubicBezTo>
                  <a:cubicBezTo>
                    <a:pt x="164" y="333"/>
                    <a:pt x="143" y="335"/>
                    <a:pt x="137" y="335"/>
                  </a:cubicBezTo>
                  <a:cubicBezTo>
                    <a:pt x="132" y="334"/>
                    <a:pt x="132" y="334"/>
                    <a:pt x="132" y="323"/>
                  </a:cubicBezTo>
                  <a:cubicBezTo>
                    <a:pt x="133" y="313"/>
                    <a:pt x="133" y="304"/>
                    <a:pt x="136" y="295"/>
                  </a:cubicBezTo>
                  <a:cubicBezTo>
                    <a:pt x="138" y="290"/>
                    <a:pt x="138" y="291"/>
                    <a:pt x="160" y="290"/>
                  </a:cubicBezTo>
                  <a:cubicBezTo>
                    <a:pt x="171" y="290"/>
                    <a:pt x="170" y="289"/>
                    <a:pt x="171" y="297"/>
                  </a:cubicBezTo>
                  <a:cubicBezTo>
                    <a:pt x="171" y="300"/>
                    <a:pt x="171" y="300"/>
                    <a:pt x="153" y="301"/>
                  </a:cubicBezTo>
                  <a:cubicBezTo>
                    <a:pt x="145" y="301"/>
                    <a:pt x="146" y="300"/>
                    <a:pt x="146" y="306"/>
                  </a:cubicBezTo>
                  <a:close/>
                  <a:moveTo>
                    <a:pt x="178" y="296"/>
                  </a:moveTo>
                  <a:cubicBezTo>
                    <a:pt x="177" y="295"/>
                    <a:pt x="181" y="290"/>
                    <a:pt x="183" y="289"/>
                  </a:cubicBezTo>
                  <a:cubicBezTo>
                    <a:pt x="186" y="290"/>
                    <a:pt x="193" y="294"/>
                    <a:pt x="195" y="295"/>
                  </a:cubicBezTo>
                  <a:cubicBezTo>
                    <a:pt x="196" y="295"/>
                    <a:pt x="198" y="296"/>
                    <a:pt x="201" y="298"/>
                  </a:cubicBezTo>
                  <a:cubicBezTo>
                    <a:pt x="202" y="297"/>
                    <a:pt x="203" y="296"/>
                    <a:pt x="204" y="296"/>
                  </a:cubicBezTo>
                  <a:cubicBezTo>
                    <a:pt x="206" y="295"/>
                    <a:pt x="217" y="289"/>
                    <a:pt x="220" y="289"/>
                  </a:cubicBezTo>
                  <a:cubicBezTo>
                    <a:pt x="221" y="289"/>
                    <a:pt x="225" y="296"/>
                    <a:pt x="222" y="297"/>
                  </a:cubicBezTo>
                  <a:cubicBezTo>
                    <a:pt x="219" y="300"/>
                    <a:pt x="215" y="303"/>
                    <a:pt x="212" y="304"/>
                  </a:cubicBezTo>
                  <a:cubicBezTo>
                    <a:pt x="215" y="306"/>
                    <a:pt x="218" y="307"/>
                    <a:pt x="218" y="307"/>
                  </a:cubicBezTo>
                  <a:cubicBezTo>
                    <a:pt x="223" y="309"/>
                    <a:pt x="224" y="310"/>
                    <a:pt x="223" y="315"/>
                  </a:cubicBezTo>
                  <a:cubicBezTo>
                    <a:pt x="223" y="316"/>
                    <a:pt x="221" y="318"/>
                    <a:pt x="220" y="318"/>
                  </a:cubicBezTo>
                  <a:cubicBezTo>
                    <a:pt x="218" y="319"/>
                    <a:pt x="215" y="321"/>
                    <a:pt x="213" y="322"/>
                  </a:cubicBezTo>
                  <a:cubicBezTo>
                    <a:pt x="215" y="323"/>
                    <a:pt x="217" y="324"/>
                    <a:pt x="219" y="325"/>
                  </a:cubicBezTo>
                  <a:cubicBezTo>
                    <a:pt x="227" y="329"/>
                    <a:pt x="227" y="328"/>
                    <a:pt x="224" y="333"/>
                  </a:cubicBezTo>
                  <a:cubicBezTo>
                    <a:pt x="221" y="337"/>
                    <a:pt x="216" y="335"/>
                    <a:pt x="214" y="334"/>
                  </a:cubicBezTo>
                  <a:cubicBezTo>
                    <a:pt x="213" y="333"/>
                    <a:pt x="207" y="331"/>
                    <a:pt x="201" y="327"/>
                  </a:cubicBezTo>
                  <a:cubicBezTo>
                    <a:pt x="197" y="330"/>
                    <a:pt x="192" y="332"/>
                    <a:pt x="188" y="334"/>
                  </a:cubicBezTo>
                  <a:cubicBezTo>
                    <a:pt x="182" y="337"/>
                    <a:pt x="181" y="337"/>
                    <a:pt x="179" y="334"/>
                  </a:cubicBezTo>
                  <a:cubicBezTo>
                    <a:pt x="175" y="329"/>
                    <a:pt x="178" y="329"/>
                    <a:pt x="184" y="325"/>
                  </a:cubicBezTo>
                  <a:cubicBezTo>
                    <a:pt x="184" y="325"/>
                    <a:pt x="187" y="324"/>
                    <a:pt x="189" y="322"/>
                  </a:cubicBezTo>
                  <a:cubicBezTo>
                    <a:pt x="187" y="321"/>
                    <a:pt x="184" y="320"/>
                    <a:pt x="180" y="318"/>
                  </a:cubicBezTo>
                  <a:cubicBezTo>
                    <a:pt x="180" y="317"/>
                    <a:pt x="177" y="316"/>
                    <a:pt x="177" y="314"/>
                  </a:cubicBezTo>
                  <a:cubicBezTo>
                    <a:pt x="177" y="312"/>
                    <a:pt x="176" y="310"/>
                    <a:pt x="183" y="306"/>
                  </a:cubicBezTo>
                  <a:cubicBezTo>
                    <a:pt x="185" y="305"/>
                    <a:pt x="187" y="304"/>
                    <a:pt x="189" y="303"/>
                  </a:cubicBezTo>
                  <a:cubicBezTo>
                    <a:pt x="184" y="301"/>
                    <a:pt x="180" y="299"/>
                    <a:pt x="178" y="296"/>
                  </a:cubicBezTo>
                  <a:close/>
                  <a:moveTo>
                    <a:pt x="264" y="333"/>
                  </a:moveTo>
                  <a:cubicBezTo>
                    <a:pt x="260" y="334"/>
                    <a:pt x="234" y="335"/>
                    <a:pt x="234" y="335"/>
                  </a:cubicBezTo>
                  <a:cubicBezTo>
                    <a:pt x="231" y="334"/>
                    <a:pt x="231" y="335"/>
                    <a:pt x="231" y="331"/>
                  </a:cubicBezTo>
                  <a:cubicBezTo>
                    <a:pt x="231" y="326"/>
                    <a:pt x="231" y="326"/>
                    <a:pt x="240" y="326"/>
                  </a:cubicBezTo>
                  <a:cubicBezTo>
                    <a:pt x="248" y="326"/>
                    <a:pt x="255" y="327"/>
                    <a:pt x="255" y="322"/>
                  </a:cubicBezTo>
                  <a:cubicBezTo>
                    <a:pt x="255" y="318"/>
                    <a:pt x="254" y="317"/>
                    <a:pt x="240" y="318"/>
                  </a:cubicBezTo>
                  <a:cubicBezTo>
                    <a:pt x="232" y="318"/>
                    <a:pt x="233" y="318"/>
                    <a:pt x="232" y="316"/>
                  </a:cubicBezTo>
                  <a:cubicBezTo>
                    <a:pt x="231" y="311"/>
                    <a:pt x="230" y="309"/>
                    <a:pt x="237" y="308"/>
                  </a:cubicBezTo>
                  <a:cubicBezTo>
                    <a:pt x="247" y="307"/>
                    <a:pt x="255" y="308"/>
                    <a:pt x="255" y="306"/>
                  </a:cubicBezTo>
                  <a:cubicBezTo>
                    <a:pt x="256" y="302"/>
                    <a:pt x="255" y="300"/>
                    <a:pt x="248" y="301"/>
                  </a:cubicBezTo>
                  <a:cubicBezTo>
                    <a:pt x="232" y="302"/>
                    <a:pt x="231" y="303"/>
                    <a:pt x="231" y="298"/>
                  </a:cubicBezTo>
                  <a:cubicBezTo>
                    <a:pt x="231" y="293"/>
                    <a:pt x="229" y="292"/>
                    <a:pt x="241" y="291"/>
                  </a:cubicBezTo>
                  <a:cubicBezTo>
                    <a:pt x="254" y="291"/>
                    <a:pt x="264" y="289"/>
                    <a:pt x="265" y="295"/>
                  </a:cubicBezTo>
                  <a:cubicBezTo>
                    <a:pt x="267" y="302"/>
                    <a:pt x="268" y="311"/>
                    <a:pt x="268" y="324"/>
                  </a:cubicBezTo>
                  <a:cubicBezTo>
                    <a:pt x="268" y="333"/>
                    <a:pt x="268" y="333"/>
                    <a:pt x="264" y="333"/>
                  </a:cubicBezTo>
                  <a:close/>
                  <a:moveTo>
                    <a:pt x="262" y="279"/>
                  </a:moveTo>
                  <a:cubicBezTo>
                    <a:pt x="258" y="281"/>
                    <a:pt x="241" y="259"/>
                    <a:pt x="230" y="244"/>
                  </a:cubicBezTo>
                  <a:cubicBezTo>
                    <a:pt x="226" y="239"/>
                    <a:pt x="212" y="227"/>
                    <a:pt x="199" y="226"/>
                  </a:cubicBezTo>
                  <a:cubicBezTo>
                    <a:pt x="179" y="225"/>
                    <a:pt x="153" y="259"/>
                    <a:pt x="146" y="271"/>
                  </a:cubicBezTo>
                  <a:cubicBezTo>
                    <a:pt x="142" y="276"/>
                    <a:pt x="139" y="282"/>
                    <a:pt x="133" y="279"/>
                  </a:cubicBezTo>
                  <a:cubicBezTo>
                    <a:pt x="128" y="276"/>
                    <a:pt x="128" y="276"/>
                    <a:pt x="131" y="267"/>
                  </a:cubicBezTo>
                  <a:cubicBezTo>
                    <a:pt x="136" y="254"/>
                    <a:pt x="160" y="228"/>
                    <a:pt x="171" y="220"/>
                  </a:cubicBezTo>
                  <a:cubicBezTo>
                    <a:pt x="182" y="210"/>
                    <a:pt x="184" y="209"/>
                    <a:pt x="188" y="197"/>
                  </a:cubicBezTo>
                  <a:cubicBezTo>
                    <a:pt x="190" y="174"/>
                    <a:pt x="189" y="169"/>
                    <a:pt x="183" y="168"/>
                  </a:cubicBezTo>
                  <a:cubicBezTo>
                    <a:pt x="176" y="167"/>
                    <a:pt x="147" y="163"/>
                    <a:pt x="146" y="181"/>
                  </a:cubicBezTo>
                  <a:cubicBezTo>
                    <a:pt x="145" y="196"/>
                    <a:pt x="145" y="203"/>
                    <a:pt x="145" y="209"/>
                  </a:cubicBezTo>
                  <a:cubicBezTo>
                    <a:pt x="145" y="218"/>
                    <a:pt x="145" y="216"/>
                    <a:pt x="136" y="216"/>
                  </a:cubicBezTo>
                  <a:cubicBezTo>
                    <a:pt x="130" y="216"/>
                    <a:pt x="133" y="186"/>
                    <a:pt x="133" y="166"/>
                  </a:cubicBezTo>
                  <a:cubicBezTo>
                    <a:pt x="136" y="153"/>
                    <a:pt x="144" y="155"/>
                    <a:pt x="156" y="154"/>
                  </a:cubicBezTo>
                  <a:cubicBezTo>
                    <a:pt x="162" y="155"/>
                    <a:pt x="171" y="154"/>
                    <a:pt x="175" y="154"/>
                  </a:cubicBezTo>
                  <a:cubicBezTo>
                    <a:pt x="185" y="154"/>
                    <a:pt x="188" y="149"/>
                    <a:pt x="188" y="141"/>
                  </a:cubicBezTo>
                  <a:cubicBezTo>
                    <a:pt x="189" y="132"/>
                    <a:pt x="190" y="132"/>
                    <a:pt x="197" y="131"/>
                  </a:cubicBezTo>
                  <a:cubicBezTo>
                    <a:pt x="204" y="130"/>
                    <a:pt x="203" y="135"/>
                    <a:pt x="204" y="141"/>
                  </a:cubicBezTo>
                  <a:cubicBezTo>
                    <a:pt x="207" y="151"/>
                    <a:pt x="203" y="152"/>
                    <a:pt x="218" y="153"/>
                  </a:cubicBezTo>
                  <a:cubicBezTo>
                    <a:pt x="230" y="153"/>
                    <a:pt x="239" y="153"/>
                    <a:pt x="245" y="154"/>
                  </a:cubicBezTo>
                  <a:cubicBezTo>
                    <a:pt x="257" y="155"/>
                    <a:pt x="263" y="154"/>
                    <a:pt x="264" y="172"/>
                  </a:cubicBezTo>
                  <a:cubicBezTo>
                    <a:pt x="265" y="188"/>
                    <a:pt x="269" y="202"/>
                    <a:pt x="264" y="208"/>
                  </a:cubicBezTo>
                  <a:cubicBezTo>
                    <a:pt x="262" y="210"/>
                    <a:pt x="256" y="213"/>
                    <a:pt x="252" y="213"/>
                  </a:cubicBezTo>
                  <a:cubicBezTo>
                    <a:pt x="247" y="210"/>
                    <a:pt x="258" y="176"/>
                    <a:pt x="245" y="170"/>
                  </a:cubicBezTo>
                  <a:cubicBezTo>
                    <a:pt x="237" y="166"/>
                    <a:pt x="216" y="166"/>
                    <a:pt x="209" y="169"/>
                  </a:cubicBezTo>
                  <a:cubicBezTo>
                    <a:pt x="203" y="172"/>
                    <a:pt x="206" y="184"/>
                    <a:pt x="205" y="193"/>
                  </a:cubicBezTo>
                  <a:cubicBezTo>
                    <a:pt x="205" y="200"/>
                    <a:pt x="205" y="207"/>
                    <a:pt x="219" y="217"/>
                  </a:cubicBezTo>
                  <a:cubicBezTo>
                    <a:pt x="234" y="227"/>
                    <a:pt x="247" y="240"/>
                    <a:pt x="260" y="256"/>
                  </a:cubicBezTo>
                  <a:cubicBezTo>
                    <a:pt x="268" y="264"/>
                    <a:pt x="275" y="275"/>
                    <a:pt x="262" y="279"/>
                  </a:cubicBezTo>
                  <a:close/>
                  <a:moveTo>
                    <a:pt x="270" y="85"/>
                  </a:moveTo>
                  <a:cubicBezTo>
                    <a:pt x="207" y="85"/>
                    <a:pt x="207" y="85"/>
                    <a:pt x="207" y="85"/>
                  </a:cubicBezTo>
                  <a:cubicBezTo>
                    <a:pt x="207" y="76"/>
                    <a:pt x="214" y="69"/>
                    <a:pt x="22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7" y="69"/>
                    <a:pt x="270" y="73"/>
                    <a:pt x="270" y="77"/>
                  </a:cubicBezTo>
                  <a:lnTo>
                    <a:pt x="270" y="85"/>
                  </a:lnTo>
                  <a:close/>
                  <a:moveTo>
                    <a:pt x="331" y="360"/>
                  </a:moveTo>
                  <a:cubicBezTo>
                    <a:pt x="328" y="363"/>
                    <a:pt x="319" y="364"/>
                    <a:pt x="317" y="367"/>
                  </a:cubicBezTo>
                  <a:cubicBezTo>
                    <a:pt x="315" y="370"/>
                    <a:pt x="316" y="391"/>
                    <a:pt x="317" y="392"/>
                  </a:cubicBezTo>
                  <a:cubicBezTo>
                    <a:pt x="319" y="394"/>
                    <a:pt x="323" y="393"/>
                    <a:pt x="330" y="392"/>
                  </a:cubicBezTo>
                  <a:cubicBezTo>
                    <a:pt x="335" y="392"/>
                    <a:pt x="336" y="407"/>
                    <a:pt x="333" y="408"/>
                  </a:cubicBezTo>
                  <a:cubicBezTo>
                    <a:pt x="329" y="409"/>
                    <a:pt x="315" y="410"/>
                    <a:pt x="307" y="411"/>
                  </a:cubicBezTo>
                  <a:cubicBezTo>
                    <a:pt x="300" y="412"/>
                    <a:pt x="295" y="412"/>
                    <a:pt x="287" y="412"/>
                  </a:cubicBezTo>
                  <a:cubicBezTo>
                    <a:pt x="280" y="412"/>
                    <a:pt x="280" y="409"/>
                    <a:pt x="280" y="403"/>
                  </a:cubicBezTo>
                  <a:cubicBezTo>
                    <a:pt x="280" y="397"/>
                    <a:pt x="279" y="395"/>
                    <a:pt x="285" y="396"/>
                  </a:cubicBezTo>
                  <a:cubicBezTo>
                    <a:pt x="291" y="396"/>
                    <a:pt x="294" y="397"/>
                    <a:pt x="300" y="392"/>
                  </a:cubicBezTo>
                  <a:cubicBezTo>
                    <a:pt x="303" y="389"/>
                    <a:pt x="301" y="381"/>
                    <a:pt x="302" y="375"/>
                  </a:cubicBezTo>
                  <a:cubicBezTo>
                    <a:pt x="301" y="370"/>
                    <a:pt x="303" y="365"/>
                    <a:pt x="295" y="367"/>
                  </a:cubicBezTo>
                  <a:cubicBezTo>
                    <a:pt x="285" y="370"/>
                    <a:pt x="284" y="371"/>
                    <a:pt x="284" y="353"/>
                  </a:cubicBezTo>
                  <a:cubicBezTo>
                    <a:pt x="284" y="347"/>
                    <a:pt x="284" y="341"/>
                    <a:pt x="284" y="336"/>
                  </a:cubicBezTo>
                  <a:cubicBezTo>
                    <a:pt x="285" y="328"/>
                    <a:pt x="283" y="323"/>
                    <a:pt x="294" y="321"/>
                  </a:cubicBezTo>
                  <a:cubicBezTo>
                    <a:pt x="299" y="320"/>
                    <a:pt x="296" y="334"/>
                    <a:pt x="296" y="341"/>
                  </a:cubicBezTo>
                  <a:cubicBezTo>
                    <a:pt x="296" y="347"/>
                    <a:pt x="295" y="354"/>
                    <a:pt x="299" y="354"/>
                  </a:cubicBezTo>
                  <a:cubicBezTo>
                    <a:pt x="308" y="355"/>
                    <a:pt x="303" y="334"/>
                    <a:pt x="303" y="317"/>
                  </a:cubicBezTo>
                  <a:cubicBezTo>
                    <a:pt x="304" y="306"/>
                    <a:pt x="301" y="301"/>
                    <a:pt x="310" y="300"/>
                  </a:cubicBezTo>
                  <a:cubicBezTo>
                    <a:pt x="318" y="298"/>
                    <a:pt x="316" y="301"/>
                    <a:pt x="317" y="311"/>
                  </a:cubicBezTo>
                  <a:cubicBezTo>
                    <a:pt x="317" y="319"/>
                    <a:pt x="316" y="350"/>
                    <a:pt x="320" y="350"/>
                  </a:cubicBezTo>
                  <a:cubicBezTo>
                    <a:pt x="328" y="349"/>
                    <a:pt x="326" y="323"/>
                    <a:pt x="326" y="319"/>
                  </a:cubicBezTo>
                  <a:cubicBezTo>
                    <a:pt x="325" y="312"/>
                    <a:pt x="324" y="309"/>
                    <a:pt x="331" y="308"/>
                  </a:cubicBezTo>
                  <a:cubicBezTo>
                    <a:pt x="337" y="308"/>
                    <a:pt x="337" y="308"/>
                    <a:pt x="338" y="314"/>
                  </a:cubicBezTo>
                  <a:cubicBezTo>
                    <a:pt x="339" y="320"/>
                    <a:pt x="339" y="326"/>
                    <a:pt x="339" y="331"/>
                  </a:cubicBezTo>
                  <a:cubicBezTo>
                    <a:pt x="339" y="337"/>
                    <a:pt x="338" y="341"/>
                    <a:pt x="337" y="348"/>
                  </a:cubicBezTo>
                  <a:cubicBezTo>
                    <a:pt x="336" y="355"/>
                    <a:pt x="333" y="358"/>
                    <a:pt x="331" y="360"/>
                  </a:cubicBezTo>
                  <a:close/>
                  <a:moveTo>
                    <a:pt x="364" y="430"/>
                  </a:moveTo>
                  <a:cubicBezTo>
                    <a:pt x="360" y="431"/>
                    <a:pt x="359" y="431"/>
                    <a:pt x="354" y="430"/>
                  </a:cubicBezTo>
                  <a:cubicBezTo>
                    <a:pt x="350" y="429"/>
                    <a:pt x="348" y="425"/>
                    <a:pt x="345" y="416"/>
                  </a:cubicBezTo>
                  <a:cubicBezTo>
                    <a:pt x="344" y="411"/>
                    <a:pt x="343" y="406"/>
                    <a:pt x="340" y="395"/>
                  </a:cubicBezTo>
                  <a:cubicBezTo>
                    <a:pt x="339" y="382"/>
                    <a:pt x="337" y="371"/>
                    <a:pt x="340" y="364"/>
                  </a:cubicBezTo>
                  <a:cubicBezTo>
                    <a:pt x="341" y="359"/>
                    <a:pt x="344" y="352"/>
                    <a:pt x="347" y="346"/>
                  </a:cubicBezTo>
                  <a:cubicBezTo>
                    <a:pt x="349" y="341"/>
                    <a:pt x="351" y="337"/>
                    <a:pt x="354" y="327"/>
                  </a:cubicBezTo>
                  <a:cubicBezTo>
                    <a:pt x="356" y="318"/>
                    <a:pt x="356" y="317"/>
                    <a:pt x="354" y="309"/>
                  </a:cubicBezTo>
                  <a:cubicBezTo>
                    <a:pt x="353" y="305"/>
                    <a:pt x="351" y="301"/>
                    <a:pt x="350" y="297"/>
                  </a:cubicBezTo>
                  <a:cubicBezTo>
                    <a:pt x="347" y="291"/>
                    <a:pt x="345" y="288"/>
                    <a:pt x="352" y="288"/>
                  </a:cubicBezTo>
                  <a:cubicBezTo>
                    <a:pt x="361" y="287"/>
                    <a:pt x="361" y="288"/>
                    <a:pt x="365" y="294"/>
                  </a:cubicBezTo>
                  <a:cubicBezTo>
                    <a:pt x="369" y="305"/>
                    <a:pt x="369" y="309"/>
                    <a:pt x="370" y="312"/>
                  </a:cubicBezTo>
                  <a:cubicBezTo>
                    <a:pt x="371" y="320"/>
                    <a:pt x="370" y="329"/>
                    <a:pt x="363" y="345"/>
                  </a:cubicBezTo>
                  <a:cubicBezTo>
                    <a:pt x="356" y="359"/>
                    <a:pt x="353" y="365"/>
                    <a:pt x="354" y="379"/>
                  </a:cubicBezTo>
                  <a:cubicBezTo>
                    <a:pt x="355" y="394"/>
                    <a:pt x="358" y="410"/>
                    <a:pt x="360" y="416"/>
                  </a:cubicBezTo>
                  <a:cubicBezTo>
                    <a:pt x="362" y="420"/>
                    <a:pt x="367" y="429"/>
                    <a:pt x="364" y="430"/>
                  </a:cubicBezTo>
                  <a:close/>
                  <a:moveTo>
                    <a:pt x="387" y="409"/>
                  </a:moveTo>
                  <a:cubicBezTo>
                    <a:pt x="390" y="419"/>
                    <a:pt x="396" y="428"/>
                    <a:pt x="392" y="429"/>
                  </a:cubicBezTo>
                  <a:cubicBezTo>
                    <a:pt x="389" y="430"/>
                    <a:pt x="383" y="429"/>
                    <a:pt x="381" y="427"/>
                  </a:cubicBezTo>
                  <a:cubicBezTo>
                    <a:pt x="377" y="423"/>
                    <a:pt x="373" y="415"/>
                    <a:pt x="371" y="402"/>
                  </a:cubicBezTo>
                  <a:cubicBezTo>
                    <a:pt x="369" y="388"/>
                    <a:pt x="367" y="379"/>
                    <a:pt x="369" y="366"/>
                  </a:cubicBezTo>
                  <a:cubicBezTo>
                    <a:pt x="373" y="347"/>
                    <a:pt x="383" y="341"/>
                    <a:pt x="385" y="325"/>
                  </a:cubicBezTo>
                  <a:cubicBezTo>
                    <a:pt x="385" y="315"/>
                    <a:pt x="384" y="312"/>
                    <a:pt x="383" y="307"/>
                  </a:cubicBezTo>
                  <a:cubicBezTo>
                    <a:pt x="380" y="300"/>
                    <a:pt x="371" y="288"/>
                    <a:pt x="382" y="288"/>
                  </a:cubicBezTo>
                  <a:cubicBezTo>
                    <a:pt x="388" y="288"/>
                    <a:pt x="388" y="289"/>
                    <a:pt x="391" y="291"/>
                  </a:cubicBezTo>
                  <a:cubicBezTo>
                    <a:pt x="395" y="294"/>
                    <a:pt x="399" y="308"/>
                    <a:pt x="400" y="316"/>
                  </a:cubicBezTo>
                  <a:cubicBezTo>
                    <a:pt x="401" y="327"/>
                    <a:pt x="395" y="339"/>
                    <a:pt x="391" y="349"/>
                  </a:cubicBezTo>
                  <a:cubicBezTo>
                    <a:pt x="387" y="361"/>
                    <a:pt x="382" y="367"/>
                    <a:pt x="382" y="378"/>
                  </a:cubicBezTo>
                  <a:cubicBezTo>
                    <a:pt x="383" y="386"/>
                    <a:pt x="384" y="396"/>
                    <a:pt x="387" y="409"/>
                  </a:cubicBezTo>
                  <a:close/>
                  <a:moveTo>
                    <a:pt x="424" y="337"/>
                  </a:moveTo>
                  <a:cubicBezTo>
                    <a:pt x="419" y="357"/>
                    <a:pt x="414" y="354"/>
                    <a:pt x="410" y="376"/>
                  </a:cubicBezTo>
                  <a:cubicBezTo>
                    <a:pt x="410" y="384"/>
                    <a:pt x="415" y="402"/>
                    <a:pt x="417" y="409"/>
                  </a:cubicBezTo>
                  <a:cubicBezTo>
                    <a:pt x="418" y="415"/>
                    <a:pt x="424" y="428"/>
                    <a:pt x="421" y="429"/>
                  </a:cubicBezTo>
                  <a:cubicBezTo>
                    <a:pt x="418" y="429"/>
                    <a:pt x="411" y="428"/>
                    <a:pt x="409" y="426"/>
                  </a:cubicBezTo>
                  <a:cubicBezTo>
                    <a:pt x="405" y="423"/>
                    <a:pt x="402" y="411"/>
                    <a:pt x="401" y="406"/>
                  </a:cubicBezTo>
                  <a:cubicBezTo>
                    <a:pt x="398" y="394"/>
                    <a:pt x="393" y="373"/>
                    <a:pt x="402" y="355"/>
                  </a:cubicBezTo>
                  <a:cubicBezTo>
                    <a:pt x="405" y="350"/>
                    <a:pt x="409" y="342"/>
                    <a:pt x="411" y="328"/>
                  </a:cubicBezTo>
                  <a:cubicBezTo>
                    <a:pt x="411" y="309"/>
                    <a:pt x="410" y="307"/>
                    <a:pt x="407" y="298"/>
                  </a:cubicBezTo>
                  <a:cubicBezTo>
                    <a:pt x="405" y="293"/>
                    <a:pt x="402" y="289"/>
                    <a:pt x="407" y="289"/>
                  </a:cubicBezTo>
                  <a:cubicBezTo>
                    <a:pt x="421" y="289"/>
                    <a:pt x="420" y="293"/>
                    <a:pt x="424" y="302"/>
                  </a:cubicBezTo>
                  <a:cubicBezTo>
                    <a:pt x="426" y="313"/>
                    <a:pt x="427" y="318"/>
                    <a:pt x="424" y="337"/>
                  </a:cubicBezTo>
                  <a:close/>
                  <a:moveTo>
                    <a:pt x="420" y="272"/>
                  </a:moveTo>
                  <a:cubicBezTo>
                    <a:pt x="413" y="275"/>
                    <a:pt x="413" y="271"/>
                    <a:pt x="413" y="260"/>
                  </a:cubicBezTo>
                  <a:cubicBezTo>
                    <a:pt x="413" y="253"/>
                    <a:pt x="414" y="231"/>
                    <a:pt x="404" y="227"/>
                  </a:cubicBezTo>
                  <a:cubicBezTo>
                    <a:pt x="396" y="223"/>
                    <a:pt x="388" y="223"/>
                    <a:pt x="386" y="226"/>
                  </a:cubicBezTo>
                  <a:cubicBezTo>
                    <a:pt x="385" y="228"/>
                    <a:pt x="385" y="267"/>
                    <a:pt x="385" y="267"/>
                  </a:cubicBezTo>
                  <a:cubicBezTo>
                    <a:pt x="385" y="276"/>
                    <a:pt x="381" y="275"/>
                    <a:pt x="377" y="274"/>
                  </a:cubicBezTo>
                  <a:cubicBezTo>
                    <a:pt x="369" y="272"/>
                    <a:pt x="370" y="267"/>
                    <a:pt x="370" y="260"/>
                  </a:cubicBezTo>
                  <a:cubicBezTo>
                    <a:pt x="370" y="253"/>
                    <a:pt x="370" y="227"/>
                    <a:pt x="369" y="225"/>
                  </a:cubicBezTo>
                  <a:cubicBezTo>
                    <a:pt x="368" y="224"/>
                    <a:pt x="353" y="223"/>
                    <a:pt x="350" y="239"/>
                  </a:cubicBezTo>
                  <a:cubicBezTo>
                    <a:pt x="348" y="254"/>
                    <a:pt x="346" y="264"/>
                    <a:pt x="346" y="267"/>
                  </a:cubicBezTo>
                  <a:cubicBezTo>
                    <a:pt x="345" y="269"/>
                    <a:pt x="345" y="271"/>
                    <a:pt x="344" y="272"/>
                  </a:cubicBezTo>
                  <a:cubicBezTo>
                    <a:pt x="341" y="273"/>
                    <a:pt x="335" y="274"/>
                    <a:pt x="334" y="272"/>
                  </a:cubicBezTo>
                  <a:cubicBezTo>
                    <a:pt x="333" y="267"/>
                    <a:pt x="334" y="258"/>
                    <a:pt x="335" y="249"/>
                  </a:cubicBezTo>
                  <a:cubicBezTo>
                    <a:pt x="337" y="239"/>
                    <a:pt x="339" y="232"/>
                    <a:pt x="342" y="223"/>
                  </a:cubicBezTo>
                  <a:cubicBezTo>
                    <a:pt x="343" y="217"/>
                    <a:pt x="359" y="214"/>
                    <a:pt x="367" y="210"/>
                  </a:cubicBezTo>
                  <a:cubicBezTo>
                    <a:pt x="373" y="209"/>
                    <a:pt x="371" y="201"/>
                    <a:pt x="369" y="200"/>
                  </a:cubicBezTo>
                  <a:cubicBezTo>
                    <a:pt x="367" y="200"/>
                    <a:pt x="356" y="201"/>
                    <a:pt x="350" y="202"/>
                  </a:cubicBezTo>
                  <a:cubicBezTo>
                    <a:pt x="346" y="202"/>
                    <a:pt x="342" y="205"/>
                    <a:pt x="338" y="198"/>
                  </a:cubicBezTo>
                  <a:cubicBezTo>
                    <a:pt x="336" y="194"/>
                    <a:pt x="336" y="190"/>
                    <a:pt x="346" y="190"/>
                  </a:cubicBezTo>
                  <a:cubicBezTo>
                    <a:pt x="360" y="189"/>
                    <a:pt x="360" y="189"/>
                    <a:pt x="360" y="189"/>
                  </a:cubicBezTo>
                  <a:cubicBezTo>
                    <a:pt x="360" y="189"/>
                    <a:pt x="370" y="188"/>
                    <a:pt x="371" y="187"/>
                  </a:cubicBezTo>
                  <a:cubicBezTo>
                    <a:pt x="371" y="184"/>
                    <a:pt x="371" y="179"/>
                    <a:pt x="373" y="175"/>
                  </a:cubicBezTo>
                  <a:cubicBezTo>
                    <a:pt x="374" y="174"/>
                    <a:pt x="378" y="175"/>
                    <a:pt x="381" y="175"/>
                  </a:cubicBezTo>
                  <a:cubicBezTo>
                    <a:pt x="386" y="177"/>
                    <a:pt x="384" y="177"/>
                    <a:pt x="385" y="183"/>
                  </a:cubicBezTo>
                  <a:cubicBezTo>
                    <a:pt x="385" y="186"/>
                    <a:pt x="384" y="187"/>
                    <a:pt x="401" y="187"/>
                  </a:cubicBezTo>
                  <a:cubicBezTo>
                    <a:pt x="414" y="186"/>
                    <a:pt x="423" y="185"/>
                    <a:pt x="422" y="190"/>
                  </a:cubicBezTo>
                  <a:cubicBezTo>
                    <a:pt x="422" y="192"/>
                    <a:pt x="422" y="197"/>
                    <a:pt x="421" y="198"/>
                  </a:cubicBezTo>
                  <a:cubicBezTo>
                    <a:pt x="419" y="200"/>
                    <a:pt x="416" y="199"/>
                    <a:pt x="410" y="200"/>
                  </a:cubicBezTo>
                  <a:cubicBezTo>
                    <a:pt x="402" y="200"/>
                    <a:pt x="388" y="200"/>
                    <a:pt x="386" y="201"/>
                  </a:cubicBezTo>
                  <a:cubicBezTo>
                    <a:pt x="384" y="201"/>
                    <a:pt x="385" y="204"/>
                    <a:pt x="385" y="206"/>
                  </a:cubicBezTo>
                  <a:cubicBezTo>
                    <a:pt x="386" y="208"/>
                    <a:pt x="385" y="208"/>
                    <a:pt x="393" y="210"/>
                  </a:cubicBezTo>
                  <a:cubicBezTo>
                    <a:pt x="419" y="218"/>
                    <a:pt x="419" y="217"/>
                    <a:pt x="423" y="234"/>
                  </a:cubicBezTo>
                  <a:cubicBezTo>
                    <a:pt x="426" y="248"/>
                    <a:pt x="426" y="256"/>
                    <a:pt x="426" y="261"/>
                  </a:cubicBezTo>
                  <a:cubicBezTo>
                    <a:pt x="426" y="266"/>
                    <a:pt x="428" y="269"/>
                    <a:pt x="420" y="2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3" name="Freeform 33"/>
            <p:cNvSpPr/>
            <p:nvPr/>
          </p:nvSpPr>
          <p:spPr bwMode="auto">
            <a:xfrm>
              <a:off x="5250222" y="1604574"/>
              <a:ext cx="112866" cy="108062"/>
            </a:xfrm>
            <a:custGeom>
              <a:avLst/>
              <a:gdLst>
                <a:gd name="T0" fmla="*/ 10 w 20"/>
                <a:gd name="T1" fmla="*/ 18 h 19"/>
                <a:gd name="T2" fmla="*/ 17 w 20"/>
                <a:gd name="T3" fmla="*/ 17 h 19"/>
                <a:gd name="T4" fmla="*/ 18 w 20"/>
                <a:gd name="T5" fmla="*/ 5 h 19"/>
                <a:gd name="T6" fmla="*/ 4 w 20"/>
                <a:gd name="T7" fmla="*/ 1 h 19"/>
                <a:gd name="T8" fmla="*/ 0 w 20"/>
                <a:gd name="T9" fmla="*/ 5 h 19"/>
                <a:gd name="T10" fmla="*/ 10 w 20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9">
                  <a:moveTo>
                    <a:pt x="10" y="18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20" y="17"/>
                    <a:pt x="20" y="12"/>
                    <a:pt x="18" y="5"/>
                  </a:cubicBezTo>
                  <a:cubicBezTo>
                    <a:pt x="16" y="0"/>
                    <a:pt x="10" y="0"/>
                    <a:pt x="4" y="1"/>
                  </a:cubicBezTo>
                  <a:cubicBezTo>
                    <a:pt x="1" y="1"/>
                    <a:pt x="0" y="1"/>
                    <a:pt x="0" y="5"/>
                  </a:cubicBezTo>
                  <a:cubicBezTo>
                    <a:pt x="3" y="19"/>
                    <a:pt x="3" y="17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  <p:sp>
          <p:nvSpPr>
            <p:cNvPr id="114" name="Freeform 34"/>
            <p:cNvSpPr/>
            <p:nvPr/>
          </p:nvSpPr>
          <p:spPr bwMode="auto">
            <a:xfrm>
              <a:off x="4971662" y="1616582"/>
              <a:ext cx="100857" cy="96055"/>
            </a:xfrm>
            <a:custGeom>
              <a:avLst/>
              <a:gdLst>
                <a:gd name="T0" fmla="*/ 3 w 18"/>
                <a:gd name="T1" fmla="*/ 17 h 17"/>
                <a:gd name="T2" fmla="*/ 8 w 18"/>
                <a:gd name="T3" fmla="*/ 16 h 17"/>
                <a:gd name="T4" fmla="*/ 18 w 18"/>
                <a:gd name="T5" fmla="*/ 3 h 17"/>
                <a:gd name="T6" fmla="*/ 8 w 18"/>
                <a:gd name="T7" fmla="*/ 1 h 17"/>
                <a:gd name="T8" fmla="*/ 2 w 18"/>
                <a:gd name="T9" fmla="*/ 6 h 17"/>
                <a:gd name="T10" fmla="*/ 3 w 18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3" y="17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17" y="16"/>
                    <a:pt x="17" y="11"/>
                    <a:pt x="18" y="3"/>
                  </a:cubicBezTo>
                  <a:cubicBezTo>
                    <a:pt x="18" y="0"/>
                    <a:pt x="13" y="0"/>
                    <a:pt x="8" y="1"/>
                  </a:cubicBezTo>
                  <a:cubicBezTo>
                    <a:pt x="3" y="2"/>
                    <a:pt x="3" y="2"/>
                    <a:pt x="2" y="6"/>
                  </a:cubicBezTo>
                  <a:cubicBezTo>
                    <a:pt x="1" y="9"/>
                    <a:pt x="0" y="16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471805" y="318770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算法设计</a:t>
            </a:r>
            <a:endParaRPr lang="zh-CN" altLang="en-US" sz="3200" b="1" u="sng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7175" y="1309370"/>
            <a:ext cx="11678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第三步：输入</a:t>
            </a:r>
            <a:r>
              <a:rPr lang="en-US" altLang="zh-CN" sz="3200"/>
              <a:t>H</a:t>
            </a:r>
            <a:r>
              <a:rPr lang="zh-CN" altLang="en-US" sz="3200"/>
              <a:t>经过blake2哈希计算，初始化Scratchpad，将哈希计算后的输出设为AesGenerator种子，AesGenerator通过AES-NI指令填</a:t>
            </a:r>
            <a:r>
              <a:rPr lang="zh-CN" altLang="en-US" sz="3200"/>
              <a:t>充Scratchpad。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>
                <a:sym typeface="+mn-ea"/>
              </a:rPr>
              <a:t>AesGenerator函数用来生成随机数，</a:t>
            </a:r>
            <a:r>
              <a:rPr lang="zh-CN" altLang="en-US" sz="3200">
                <a:sym typeface="+mn-ea"/>
              </a:rPr>
              <a:t>Scratchpad本身就是一个大型的读/写数据架构，专门适用于CPU缓存数据。</a:t>
            </a:r>
            <a:r>
              <a:rPr lang="zh-CN" altLang="en-US" sz="3200"/>
              <a:t>由 AES（高级加密标准）转换生成初始Scratchpad。RandomX算法已针对CPU实现了硬件加速，因此像ASIC这种</a:t>
            </a:r>
            <a:r>
              <a:rPr lang="zh-CN" altLang="en-US" sz="3200"/>
              <a:t>专用硬件在算法上丧失</a:t>
            </a:r>
            <a:r>
              <a:rPr lang="zh-CN" altLang="en-US" sz="3200"/>
              <a:t>巨大优势。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471805" y="318770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算法设计</a:t>
            </a:r>
            <a:endParaRPr lang="zh-CN" altLang="en-US" sz="3200" b="1" u="sng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805" y="1261745"/>
            <a:ext cx="1140587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第四步：虚拟机上运行随机程序。</a:t>
            </a:r>
            <a:endParaRPr lang="zh-CN" altLang="en-US" sz="2800"/>
          </a:p>
          <a:p>
            <a:r>
              <a:rPr lang="zh-CN" altLang="en-US" sz="2800"/>
              <a:t>RandomX 使用虚拟机执行特殊指令的程序（包含整数运算、浮点数运算、分支），这些指令能够被翻译为CPU指令，这些指令用于：</a:t>
            </a:r>
            <a:endParaRPr lang="zh-CN" altLang="en-US" sz="2800"/>
          </a:p>
          <a:p>
            <a:r>
              <a:rPr lang="en-US" altLang="zh-CN" sz="2800"/>
              <a:t>. </a:t>
            </a:r>
            <a:r>
              <a:rPr lang="zh-CN" altLang="en-US" sz="2800"/>
              <a:t>双倍精度浮点运算</a:t>
            </a:r>
            <a:endParaRPr lang="zh-CN" altLang="en-US" sz="2800"/>
          </a:p>
          <a:p>
            <a:r>
              <a:rPr lang="zh-CN" altLang="en-US" sz="2800"/>
              <a:t>· 128位向量数学运算</a:t>
            </a:r>
            <a:endParaRPr lang="zh-CN" altLang="en-US" sz="2800"/>
          </a:p>
          <a:p>
            <a:r>
              <a:rPr lang="zh-CN" altLang="en-US" sz="2800"/>
              <a:t>· 四大IEEE 754浮点循环模式</a:t>
            </a:r>
            <a:endParaRPr lang="zh-CN" altLang="en-US" sz="2800"/>
          </a:p>
          <a:p>
            <a:r>
              <a:rPr lang="zh-CN" altLang="en-US" sz="2800"/>
              <a:t>· 读写Scratchpad，如上述提到Scratchpad的设计非常适用于CPU，因此缓存速度极快。</a:t>
            </a:r>
            <a:endParaRPr lang="zh-CN" altLang="en-US" sz="2800"/>
          </a:p>
          <a:p>
            <a:r>
              <a:rPr lang="zh-CN" altLang="en-US" sz="2800"/>
              <a:t>· 利用小概率分支指令预测分支</a:t>
            </a:r>
            <a:endParaRPr lang="zh-CN" altLang="en-US" sz="2800"/>
          </a:p>
          <a:p>
            <a:r>
              <a:rPr lang="zh-CN" altLang="en-US" sz="2800"/>
              <a:t>· 使用超标量和乱序执行的CPU执行命令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上述所有项都是针对CPU的独特优势，如果在ASIC硬件上执行则需要另外的模块区域，因此它的优势大打折扣。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3830" y="70485"/>
            <a:ext cx="41795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算法设计</a:t>
            </a:r>
            <a:endParaRPr lang="zh-CN" altLang="en-US" sz="3200" b="1" u="sng">
              <a:sym typeface="+mn-ea"/>
            </a:endParaRPr>
          </a:p>
          <a:p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327660" y="1581785"/>
            <a:ext cx="115347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第五步：最后用AesHash加密Scratchpad和Register File（虚拟机的寄存器），生成</a:t>
            </a:r>
            <a:r>
              <a:rPr lang="en-US" altLang="zh-CN" sz="3200"/>
              <a:t>256</a:t>
            </a:r>
            <a:r>
              <a:rPr lang="zh-CN" altLang="en-US" sz="3200"/>
              <a:t>位哈希值。</a:t>
            </a:r>
            <a:endParaRPr lang="zh-CN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1805" y="415925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cs typeface="等线" panose="02010600030101010101" pitchFamily="2" charset="-122"/>
                <a:sym typeface="+mn-ea"/>
              </a:rPr>
              <a:t>总结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28320" y="1365885"/>
            <a:ext cx="112617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 sz="3200"/>
              <a:t>RandomX算法的核心是一个随机执行的概念。简而言之，利用CPU的灵活性和动态代码执行能力，执行一系列随机的命令，有效缩小了通用CPU与专用硬件之间的差距。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541655" y="318770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主要内容</a:t>
            </a:r>
            <a:endParaRPr lang="zh-CN" altLang="en-US" sz="3200" b="1" u="sng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6510" y="1760855"/>
            <a:ext cx="56013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cs typeface="等线" panose="02010600030101010101" pitchFamily="2" charset="-122"/>
                <a:sym typeface="+mn-ea"/>
              </a:rPr>
              <a:t>1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、</a:t>
            </a:r>
            <a:r>
              <a:rPr lang="en-US" altLang="zh-CN" sz="2400" b="1">
                <a:cs typeface="等线" panose="02010600030101010101" pitchFamily="2" charset="-122"/>
                <a:sym typeface="+mn-ea"/>
              </a:rPr>
              <a:t>RandomX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算法介绍</a:t>
            </a:r>
            <a:endParaRPr lang="zh-CN" altLang="en-US" sz="24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r>
              <a:rPr lang="en-US" altLang="zh-CN" sz="2400" b="1">
                <a:cs typeface="等线" panose="02010600030101010101" pitchFamily="2" charset="-122"/>
                <a:sym typeface="+mn-ea"/>
              </a:rPr>
              <a:t>2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、</a:t>
            </a:r>
            <a:r>
              <a:rPr lang="en-US" altLang="zh-CN" sz="2400" b="1">
                <a:cs typeface="等线" panose="02010600030101010101" pitchFamily="2" charset="-122"/>
                <a:sym typeface="+mn-ea"/>
              </a:rPr>
              <a:t>RandomX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算法设计</a:t>
            </a:r>
            <a:endParaRPr lang="zh-CN" altLang="en-US" sz="24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endParaRPr lang="zh-CN" altLang="en-US" sz="24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r>
              <a:rPr lang="en-US" altLang="zh-CN" sz="2400" b="1">
                <a:cs typeface="等线" panose="02010600030101010101" pitchFamily="2" charset="-122"/>
                <a:sym typeface="+mn-ea"/>
              </a:rPr>
              <a:t>3</a:t>
            </a:r>
            <a:r>
              <a:rPr lang="zh-CN" altLang="en-US" sz="2400" b="1">
                <a:cs typeface="等线" panose="02010600030101010101" pitchFamily="2" charset="-122"/>
                <a:sym typeface="+mn-ea"/>
              </a:rPr>
              <a:t>、总结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FBAB0274-FE6E-450D-B7AE-AF602C7AB5F9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541655" y="318770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算法介绍</a:t>
            </a:r>
            <a:endParaRPr lang="zh-CN" altLang="en-US" sz="3200" b="1" u="sng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805" y="1294130"/>
            <a:ext cx="1138174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711200" latinLnBrk="0">
              <a:lnSpc>
                <a:spcPct val="150000"/>
              </a:lnSpc>
            </a:pPr>
            <a:endParaRPr lang="en-US" altLang="zh-CN" sz="2400"/>
          </a:p>
          <a:p>
            <a:pPr indent="711200" latinLnBrk="0">
              <a:lnSpc>
                <a:spcPct val="150000"/>
              </a:lnSpc>
            </a:pPr>
            <a:r>
              <a:rPr lang="en-US" altLang="zh-CN" sz="3200"/>
              <a:t>RandomX</a:t>
            </a:r>
            <a:r>
              <a:rPr lang="zh-CN" altLang="en-US" sz="3200"/>
              <a:t>最初设计的目的是作为门罗币的工作量证明算法，该算法是一个对通用</a:t>
            </a:r>
            <a:r>
              <a:rPr lang="en-US" altLang="zh-CN" sz="3200"/>
              <a:t>cpu</a:t>
            </a:r>
            <a:r>
              <a:rPr lang="zh-CN" altLang="en-US" sz="3200"/>
              <a:t>友好的工作量证明算法，它使用随机代码执行和多种内存困难技术使特定的硬件（例如</a:t>
            </a:r>
            <a:r>
              <a:rPr lang="en-US" altLang="zh-CN" sz="3200"/>
              <a:t>ASIC</a:t>
            </a:r>
            <a:r>
              <a:rPr lang="zh-CN" altLang="en-US" sz="3200"/>
              <a:t>）没有特别的优势。该算法的核心是虚拟</a:t>
            </a:r>
            <a:r>
              <a:rPr lang="en-US" altLang="zh-CN" sz="3200"/>
              <a:t>cpu</a:t>
            </a:r>
            <a:r>
              <a:rPr lang="zh-CN" altLang="en-US" sz="3200"/>
              <a:t>的仿真。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/>
          <p:cNvSpPr>
            <a:spLocks noGrp="1"/>
          </p:cNvSpPr>
          <p:nvPr/>
        </p:nvSpPr>
        <p:spPr>
          <a:xfrm>
            <a:off x="584835" y="122555"/>
            <a:ext cx="8222615" cy="685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</a:t>
            </a:r>
            <a:r>
              <a:rPr lang="zh-CN" altLang="en-US" sz="3200" b="1" u="sng">
                <a:sym typeface="+mn-ea"/>
              </a:rPr>
              <a:t>介绍</a:t>
            </a:r>
            <a:endParaRPr lang="zh-CN" altLang="en-US" sz="3200" b="1" u="sng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172200" y="1825625"/>
            <a:ext cx="5181600" cy="21520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/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34035" y="1226820"/>
            <a:ext cx="11123295" cy="1912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070" y="1301115"/>
            <a:ext cx="11072495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812800" latinLnBrk="0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zh-CN" altLang="en-US" sz="3200"/>
              <a:t>为了最大程度地降低专用硬件的性能优势，工作量证明（PoW）算法必须通过针对现有通用硬件的特定功能来实现设备绑定。因为在不同的</a:t>
            </a:r>
            <a:r>
              <a:rPr lang="en-US" altLang="zh-CN" sz="3200"/>
              <a:t>cpu</a:t>
            </a:r>
            <a:r>
              <a:rPr lang="zh-CN" altLang="en-US" sz="3200"/>
              <a:t>体系结构中，存在着本机硬件指令的大型公共子集，且受</a:t>
            </a:r>
            <a:r>
              <a:rPr lang="en-US" altLang="zh-CN" sz="3200"/>
              <a:t>cpu</a:t>
            </a:r>
            <a:r>
              <a:rPr lang="zh-CN" altLang="en-US" sz="3200"/>
              <a:t>限制的算法更加平等，并允许更多的参与者加入网络。因此，</a:t>
            </a:r>
            <a:r>
              <a:rPr lang="en-US" altLang="zh-CN" sz="3200"/>
              <a:t>RandomX</a:t>
            </a:r>
            <a:r>
              <a:rPr lang="zh-CN" altLang="en-US" sz="3200"/>
              <a:t>将</a:t>
            </a:r>
            <a:r>
              <a:rPr lang="en-US" altLang="zh-CN" sz="3200"/>
              <a:t>CPU</a:t>
            </a:r>
            <a:r>
              <a:rPr lang="zh-CN" altLang="en-US" sz="3200"/>
              <a:t>定位为绑定目标。</a:t>
            </a:r>
            <a:endParaRPr lang="zh-CN" altLang="en-US" sz="2000"/>
          </a:p>
          <a:p>
            <a:pPr marL="0" lvl="0" indent="0" latinLnBrk="0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 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AA0BBA3-3414-4A78-92AE-FF398F64960C}" type="slidenum">
              <a:rPr lang="zh-CN" altLang="en-US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sp>
        <p:nvSpPr>
          <p:cNvPr id="4" name="文本框 3"/>
          <p:cNvSpPr txBox="1"/>
          <p:nvPr/>
        </p:nvSpPr>
        <p:spPr>
          <a:xfrm>
            <a:off x="471805" y="367665"/>
            <a:ext cx="904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</a:t>
            </a:r>
            <a:r>
              <a:rPr lang="zh-CN" altLang="en-US" sz="3200" b="1" u="sng">
                <a:sym typeface="+mn-ea"/>
              </a:rPr>
              <a:t>介绍</a:t>
            </a:r>
            <a:endParaRPr lang="zh-CN" altLang="en-US" sz="3200" b="1" u="sng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315" y="1433195"/>
            <a:ext cx="102787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en-US" altLang="zh-CN" sz="3200"/>
              <a:t>RandomX</a:t>
            </a:r>
            <a:r>
              <a:rPr lang="zh-CN" altLang="en-US" sz="3200"/>
              <a:t>算法是一种动态工作量证明算法，</a:t>
            </a:r>
            <a:r>
              <a:rPr lang="en-US" altLang="zh-CN" sz="3200"/>
              <a:t>CPU</a:t>
            </a:r>
            <a:r>
              <a:rPr lang="zh-CN" altLang="en-US" sz="3200"/>
              <a:t>绑定工作证明的最基本思想就是</a:t>
            </a:r>
            <a:r>
              <a:rPr lang="en-US" altLang="zh-CN" sz="3200"/>
              <a:t>“</a:t>
            </a:r>
            <a:r>
              <a:rPr lang="zh-CN" altLang="en-US" sz="3200"/>
              <a:t>工作</a:t>
            </a:r>
            <a:r>
              <a:rPr lang="en-US" altLang="zh-CN" sz="3200"/>
              <a:t>”</a:t>
            </a:r>
            <a:r>
              <a:rPr lang="zh-CN" altLang="en-US" sz="3200"/>
              <a:t>必须是动态的。这利用了</a:t>
            </a:r>
            <a:r>
              <a:rPr lang="en-US" altLang="zh-CN" sz="3200"/>
              <a:t>CPU</a:t>
            </a:r>
            <a:r>
              <a:rPr lang="zh-CN" altLang="en-US" sz="3200"/>
              <a:t>接受两种输入的事实：数据和代码。其中数据作为主输入，代码指定对数据执行什么操作。而典型的密码哈希函数不能代表</a:t>
            </a:r>
            <a:r>
              <a:rPr lang="en-US" altLang="zh-CN" sz="3200"/>
              <a:t>CPU</a:t>
            </a:r>
            <a:r>
              <a:rPr lang="zh-CN" altLang="en-US" sz="3200"/>
              <a:t>的工作，因为它们的唯一输入是数据，且操作顺序是固定的，所以可以由专用的集成电路更有效的执行。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/>
          <p:cNvSpPr>
            <a:spLocks noGrp="1"/>
          </p:cNvSpPr>
          <p:nvPr/>
        </p:nvSpPr>
        <p:spPr>
          <a:xfrm>
            <a:off x="584835" y="122555"/>
            <a:ext cx="8222615" cy="685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endParaRPr lang="zh-CN" altLang="en-US" sz="3200" b="1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172200" y="1825625"/>
            <a:ext cx="5181600" cy="21520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/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34035" y="1226820"/>
            <a:ext cx="11123295" cy="1912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>
              <a:sym typeface="+mn-ea"/>
            </a:endParaRPr>
          </a:p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035" y="318770"/>
            <a:ext cx="360934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算法设计</a:t>
            </a:r>
            <a:endParaRPr lang="zh-CN" altLang="en-US" sz="3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4835" y="1419225"/>
            <a:ext cx="113772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en-US" altLang="zh-CN" sz="3200"/>
              <a:t>RandomX</a:t>
            </a:r>
            <a:r>
              <a:rPr lang="zh-CN" altLang="en-US" sz="3200"/>
              <a:t>算法接受两个输入值：</a:t>
            </a:r>
            <a:endParaRPr lang="zh-CN" altLang="en-US" sz="3200"/>
          </a:p>
          <a:p>
            <a:endParaRPr lang="zh-CN" altLang="en-US" sz="3200"/>
          </a:p>
          <a:p>
            <a:pPr marL="0" lv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Calibri" panose="020F0502020204030204" charset="0"/>
              </a:rPr>
              <a:t>①：字符串</a:t>
            </a: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</a:rPr>
              <a:t>K</a:t>
            </a:r>
            <a:r>
              <a:rPr lang="zh-CN" altLang="en-US" sz="3200">
                <a:solidFill>
                  <a:schemeClr val="tx1"/>
                </a:solidFill>
                <a:latin typeface="Calibri" panose="020F0502020204030204" charset="0"/>
              </a:rPr>
              <a:t>。大小为</a:t>
            </a: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</a:rPr>
              <a:t>0-60</a:t>
            </a:r>
            <a:r>
              <a:rPr lang="zh-CN" altLang="en-US" sz="3200">
                <a:solidFill>
                  <a:schemeClr val="tx1"/>
                </a:solidFill>
                <a:latin typeface="Calibri" panose="020F0502020204030204" charset="0"/>
              </a:rPr>
              <a:t>字节。</a:t>
            </a:r>
            <a:endParaRPr lang="zh-CN" altLang="en-US" sz="3200">
              <a:solidFill>
                <a:schemeClr val="tx1"/>
              </a:solidFill>
              <a:latin typeface="Calibri" panose="020F0502020204030204" charset="0"/>
            </a:endParaRPr>
          </a:p>
          <a:p>
            <a:pPr marL="0" lvl="0" indent="0">
              <a:buNone/>
            </a:pPr>
            <a:endParaRPr lang="zh-CN" altLang="en-US" sz="3200">
              <a:solidFill>
                <a:schemeClr val="tx1"/>
              </a:solidFill>
              <a:latin typeface="Calibri" panose="020F0502020204030204" charset="0"/>
            </a:endParaRPr>
          </a:p>
          <a:p>
            <a:pPr marL="0" lv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Calibri" panose="020F0502020204030204" charset="0"/>
              </a:rPr>
              <a:t>②：要散列的值</a:t>
            </a: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</a:rPr>
              <a:t>H</a:t>
            </a:r>
            <a:r>
              <a:rPr lang="zh-CN" altLang="en-US" sz="3200">
                <a:solidFill>
                  <a:schemeClr val="tx1"/>
                </a:solidFill>
                <a:latin typeface="Calibri" panose="020F0502020204030204" charset="0"/>
              </a:rPr>
              <a:t>。</a:t>
            </a:r>
            <a:r>
              <a:rPr lang="en-US" altLang="zh-CN" sz="3200">
                <a:solidFill>
                  <a:schemeClr val="tx1"/>
                </a:solidFill>
                <a:latin typeface="Calibri" panose="020F0502020204030204" charset="0"/>
              </a:rPr>
              <a:t>H</a:t>
            </a:r>
            <a:r>
              <a:rPr lang="zh-CN" altLang="en-US" sz="3200">
                <a:solidFill>
                  <a:schemeClr val="tx1"/>
                </a:solidFill>
                <a:latin typeface="Calibri" panose="020F0502020204030204" charset="0"/>
              </a:rPr>
              <a:t>表示任意长度的</a:t>
            </a:r>
            <a:r>
              <a:rPr lang="zh-CN" altLang="en-US" sz="3200">
                <a:solidFill>
                  <a:schemeClr val="tx1"/>
                </a:solidFill>
                <a:latin typeface="Calibri" panose="020F0502020204030204" charset="0"/>
              </a:rPr>
              <a:t>字符串。</a:t>
            </a:r>
            <a:endParaRPr lang="zh-CN" altLang="en-US" sz="3200">
              <a:solidFill>
                <a:schemeClr val="tx1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/>
          <p:cNvSpPr>
            <a:spLocks noGrp="1"/>
          </p:cNvSpPr>
          <p:nvPr/>
        </p:nvSpPr>
        <p:spPr>
          <a:xfrm>
            <a:off x="584835" y="122555"/>
            <a:ext cx="8222615" cy="685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endParaRPr lang="zh-CN" altLang="en-US" sz="3200" b="1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172200" y="1825625"/>
            <a:ext cx="5181600" cy="21520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/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84835" y="1328420"/>
            <a:ext cx="11123295" cy="5199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035" y="318770"/>
            <a:ext cx="360934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算法设计</a:t>
            </a:r>
            <a:endParaRPr lang="zh-CN" altLang="en-US" sz="32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035" y="1457325"/>
            <a:ext cx="112242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第一步：使用</a:t>
            </a:r>
            <a:r>
              <a:rPr lang="en-US" altLang="zh-CN" sz="3200"/>
              <a:t>argon2d</a:t>
            </a:r>
            <a:r>
              <a:rPr lang="zh-CN" altLang="en-US" sz="3200"/>
              <a:t>和输入</a:t>
            </a:r>
            <a:r>
              <a:rPr lang="en-US" altLang="zh-CN" sz="3200"/>
              <a:t>k</a:t>
            </a:r>
            <a:r>
              <a:rPr lang="zh-CN" altLang="en-US" sz="3200"/>
              <a:t>，创建一个名为</a:t>
            </a:r>
            <a:r>
              <a:rPr lang="en-US" altLang="zh-CN" sz="3200"/>
              <a:t>Cache</a:t>
            </a:r>
            <a:r>
              <a:rPr lang="zh-CN" altLang="en-US" sz="3200"/>
              <a:t>的数据结构。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Argon2d</a:t>
            </a:r>
            <a:r>
              <a:rPr lang="zh-CN" altLang="en-US" sz="3200"/>
              <a:t>是一个密码哈希函数，采用各种技术确保使用到大量内存，通常计算机上有大量快速存储器，但像</a:t>
            </a:r>
            <a:r>
              <a:rPr lang="en-US" altLang="zh-CN" sz="3200"/>
              <a:t>ASIC</a:t>
            </a:r>
            <a:r>
              <a:rPr lang="zh-CN" altLang="en-US" sz="3200"/>
              <a:t>这种专用挖矿硬件上的内存相对昂贵，所以提高内存需求也是阻止专用硬件的一个方法。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1655" y="318770"/>
            <a:ext cx="90436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算法设计</a:t>
            </a:r>
            <a:endParaRPr lang="zh-CN" altLang="en-US" sz="3200" b="1" u="sng">
              <a:sym typeface="+mn-ea"/>
            </a:endParaRPr>
          </a:p>
          <a:p>
            <a:r>
              <a:rPr sz="3200">
                <a:sym typeface="+mn-ea"/>
              </a:rPr>
              <a:t> </a:t>
            </a:r>
            <a:r>
              <a:rPr sz="3200">
                <a:sym typeface="+mn-ea"/>
              </a:rPr>
              <a:t> 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471805" y="1395095"/>
            <a:ext cx="113677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第二步：从</a:t>
            </a:r>
            <a:r>
              <a:rPr lang="en-US" altLang="zh-CN" sz="3200"/>
              <a:t>Cache</a:t>
            </a:r>
            <a:r>
              <a:rPr lang="zh-CN" altLang="en-US" sz="3200"/>
              <a:t>中扩展出数据集</a:t>
            </a:r>
            <a:r>
              <a:rPr lang="en-US" altLang="zh-CN" sz="3200"/>
              <a:t>Dataset</a:t>
            </a:r>
            <a:r>
              <a:rPr lang="zh-CN" altLang="en-US" sz="3200"/>
              <a:t>。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Dataset</a:t>
            </a:r>
            <a:r>
              <a:rPr lang="zh-CN" altLang="en-US" sz="3200"/>
              <a:t>中的数据占用大量内存，虚拟机可以读取这些数据。有两个值影响</a:t>
            </a:r>
            <a:r>
              <a:rPr lang="en-US" altLang="zh-CN" sz="3200"/>
              <a:t>Dataset</a:t>
            </a:r>
            <a:r>
              <a:rPr lang="zh-CN" altLang="en-US" sz="3200"/>
              <a:t>大小，分别RANDOMX_DATASET_BASE_SIZE和RANDOMX_DATASET_EXTRA_SIZE，这两个值可以设置算法所需的内存上限，使</a:t>
            </a:r>
            <a:r>
              <a:rPr lang="en-US" altLang="zh-CN" sz="3200"/>
              <a:t>ASIC</a:t>
            </a:r>
            <a:r>
              <a:rPr lang="zh-CN" altLang="en-US" sz="3200"/>
              <a:t>这种专用矿机难以施展身手。</a:t>
            </a:r>
            <a:endParaRPr lang="zh-CN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A6AE1-1BBA-42FE-9544-EFC59CD0C1C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18453"/>
            <a:ext cx="471488" cy="681037"/>
          </a:xfrm>
          <a:prstGeom prst="rect">
            <a:avLst/>
          </a:prstGeom>
          <a:solidFill>
            <a:srgbClr val="95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auto" hangingPunct="0">
              <a:defRPr/>
            </a:pPr>
            <a:endParaRPr lang="zh-CN" altLang="en-US" noProof="1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676" y="865188"/>
            <a:ext cx="3271519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950040"/>
                </a:gs>
                <a:gs pos="100000">
                  <a:srgbClr val="950040">
                    <a:alpha val="0"/>
                  </a:srgb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1655" y="415925"/>
            <a:ext cx="90436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sz="3200" b="1" u="sng">
                <a:sym typeface="+mn-ea"/>
              </a:rPr>
              <a:t>RandomX</a:t>
            </a:r>
            <a:r>
              <a:rPr lang="zh-CN" altLang="en-US" sz="3200" b="1" u="sng">
                <a:sym typeface="+mn-ea"/>
              </a:rPr>
              <a:t>算法设计</a:t>
            </a:r>
            <a:endParaRPr lang="zh-CN" altLang="en-US" sz="3200" b="1" u="sng">
              <a:sym typeface="+mn-ea"/>
            </a:endParaRPr>
          </a:p>
          <a:p>
            <a:pPr marL="0" indent="0">
              <a:buNone/>
            </a:pPr>
            <a:r>
              <a:rPr sz="3200">
                <a:sym typeface="+mn-ea"/>
              </a:rPr>
              <a:t> 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471805" y="1280160"/>
            <a:ext cx="11453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数据集构造如下：</a:t>
            </a:r>
            <a:endParaRPr lang="zh-CN" altLang="en-US" sz="3200"/>
          </a:p>
          <a:p>
            <a:endParaRPr lang="en-US" altLang="zh-CN" sz="3200">
              <a:sym typeface="+mn-ea"/>
            </a:endParaRPr>
          </a:p>
          <a:p>
            <a:endParaRPr lang="en-US" altLang="zh-CN" sz="32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0" y="1953260"/>
            <a:ext cx="7153275" cy="3571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5525135"/>
            <a:ext cx="102577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</a:t>
            </a:r>
            <a:r>
              <a:rPr lang="zh-CN" altLang="en-US" sz="2800"/>
              <a:t>为了使用较少的内存进行</a:t>
            </a:r>
            <a:r>
              <a:rPr lang="en-US" altLang="zh-CN" sz="2800"/>
              <a:t>PoW</a:t>
            </a:r>
            <a:r>
              <a:rPr lang="zh-CN" altLang="en-US" sz="2800"/>
              <a:t>验证，使用缓存的中间结构分两步构造数据集。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1653</Words>
  <Application>WPS 演示</Application>
  <PresentationFormat>宽屏</PresentationFormat>
  <Paragraphs>131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等线</vt:lpstr>
      <vt:lpstr>等线 Light</vt:lpstr>
      <vt:lpstr>微软雅黑</vt:lpstr>
      <vt:lpstr>微软雅黑 Light</vt:lpstr>
      <vt:lpstr>Times New Roman</vt:lpstr>
      <vt:lpstr>楷体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Tingyan Tan</dc:creator>
  <cp:lastModifiedBy>洛必达0比0</cp:lastModifiedBy>
  <cp:revision>179</cp:revision>
  <dcterms:created xsi:type="dcterms:W3CDTF">2020-07-19T02:14:00Z</dcterms:created>
  <dcterms:modified xsi:type="dcterms:W3CDTF">2021-03-26T07:40:15Z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8889A5840D4B4C1285C8950A6D0573D7</vt:lpwstr>
  </property>
</Properties>
</file>