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4" r:id="rId5"/>
    <p:sldId id="355" r:id="rId6"/>
    <p:sldId id="349" r:id="rId7"/>
    <p:sldId id="350" r:id="rId8"/>
    <p:sldId id="348" r:id="rId9"/>
    <p:sldId id="301" r:id="rId10"/>
    <p:sldId id="300" r:id="rId11"/>
    <p:sldId id="296" r:id="rId12"/>
    <p:sldId id="310" r:id="rId13"/>
    <p:sldId id="351" r:id="rId14"/>
    <p:sldId id="365" r:id="rId15"/>
    <p:sldId id="324" r:id="rId1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" initials="a" lastIdx="1" clrIdx="0"/>
  <p:cmAuthor id="2" name="lpan" initials="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4A77"/>
    <a:srgbClr val="0000FF"/>
    <a:srgbClr val="BFBFBF"/>
    <a:srgbClr val="950040"/>
    <a:srgbClr val="FFA3FF"/>
    <a:srgbClr val="F4F4F4"/>
    <a:srgbClr val="478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6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67492AD-203C-44F8-B007-FAD32917684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22164C7-CC85-428A-A364-59EAEF3071D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FB4D6D1-B354-412D-BC7C-1A149B04251C}" type="slidenum">
              <a:rPr lang="zh-CN" altLang="en-US" smtClean="0">
                <a:latin typeface="Arial" panose="020B0604020202020204" pitchFamily="34" charset="0"/>
                <a:ea typeface="微软雅黑" panose="020B0503020204020204" pitchFamily="34" charset="-122"/>
              </a:rPr>
            </a:fld>
            <a:endParaRPr lang="zh-CN" altLang="en-US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A9674-F51B-49CD-9C54-5D7E515E6734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30E1B-A847-4202-BD02-B4D1BD57627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B9708-17B0-4477-9A37-74E764A2FE69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AC2ED-E742-488A-8CBF-13BCF711F1E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AA67D-31CA-457B-91B7-986BBFBAB305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E2979-EEF2-428A-A1D4-7184539765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bg bwMode="auto">
      <p:bgPr>
        <a:gradFill rotWithShape="0">
          <a:gsLst>
            <a:gs pos="0">
              <a:srgbClr val="F2F2F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 userDrawn="1"/>
        </p:nvGrpSpPr>
        <p:grpSpPr bwMode="auto">
          <a:xfrm>
            <a:off x="9663113" y="1298575"/>
            <a:ext cx="5095875" cy="5092700"/>
            <a:chOff x="1502936" y="-740618"/>
            <a:chExt cx="6188355" cy="6185476"/>
          </a:xfrm>
        </p:grpSpPr>
        <p:sp>
          <p:nvSpPr>
            <p:cNvPr id="3" name="Freeform 5"/>
            <p:cNvSpPr>
              <a:spLocks noChangeArrowheads="1"/>
            </p:cNvSpPr>
            <p:nvPr/>
          </p:nvSpPr>
          <p:spPr bwMode="auto">
            <a:xfrm>
              <a:off x="4764056" y="-426883"/>
              <a:ext cx="538243" cy="584295"/>
            </a:xfrm>
            <a:custGeom>
              <a:avLst/>
              <a:gdLst>
                <a:gd name="T0" fmla="*/ 2147483646 w 79"/>
                <a:gd name="T1" fmla="*/ 2147483646 h 86"/>
                <a:gd name="T2" fmla="*/ 2147483646 w 79"/>
                <a:gd name="T3" fmla="*/ 2147483646 h 86"/>
                <a:gd name="T4" fmla="*/ 2147483646 w 79"/>
                <a:gd name="T5" fmla="*/ 2147483646 h 86"/>
                <a:gd name="T6" fmla="*/ 2147483646 w 79"/>
                <a:gd name="T7" fmla="*/ 2147483646 h 86"/>
                <a:gd name="T8" fmla="*/ 2147483646 w 79"/>
                <a:gd name="T9" fmla="*/ 2147483646 h 86"/>
                <a:gd name="T10" fmla="*/ 2147483646 w 79"/>
                <a:gd name="T11" fmla="*/ 0 h 86"/>
                <a:gd name="T12" fmla="*/ 2147483646 w 79"/>
                <a:gd name="T13" fmla="*/ 2147483646 h 86"/>
                <a:gd name="T14" fmla="*/ 2147483646 w 79"/>
                <a:gd name="T15" fmla="*/ 2147483646 h 86"/>
                <a:gd name="T16" fmla="*/ 2147483646 w 79"/>
                <a:gd name="T17" fmla="*/ 2147483646 h 86"/>
                <a:gd name="T18" fmla="*/ 2147483646 w 79"/>
                <a:gd name="T19" fmla="*/ 2147483646 h 86"/>
                <a:gd name="T20" fmla="*/ 2147483646 w 79"/>
                <a:gd name="T21" fmla="*/ 2147483646 h 86"/>
                <a:gd name="T22" fmla="*/ 2147483646 w 79"/>
                <a:gd name="T23" fmla="*/ 2147483646 h 86"/>
                <a:gd name="T24" fmla="*/ 2147483646 w 79"/>
                <a:gd name="T25" fmla="*/ 2147483646 h 86"/>
                <a:gd name="T26" fmla="*/ 2147483646 w 79"/>
                <a:gd name="T27" fmla="*/ 2147483646 h 86"/>
                <a:gd name="T28" fmla="*/ 2147483646 w 79"/>
                <a:gd name="T29" fmla="*/ 2147483646 h 86"/>
                <a:gd name="T30" fmla="*/ 2147483646 w 79"/>
                <a:gd name="T31" fmla="*/ 2147483646 h 86"/>
                <a:gd name="T32" fmla="*/ 2147483646 w 79"/>
                <a:gd name="T33" fmla="*/ 2147483646 h 86"/>
                <a:gd name="T34" fmla="*/ 2147483646 w 79"/>
                <a:gd name="T35" fmla="*/ 2147483646 h 86"/>
                <a:gd name="T36" fmla="*/ 2147483646 w 79"/>
                <a:gd name="T37" fmla="*/ 2147483646 h 86"/>
                <a:gd name="T38" fmla="*/ 2147483646 w 79"/>
                <a:gd name="T39" fmla="*/ 2147483646 h 86"/>
                <a:gd name="T40" fmla="*/ 2147483646 w 79"/>
                <a:gd name="T41" fmla="*/ 2147483646 h 86"/>
                <a:gd name="T42" fmla="*/ 2147483646 w 79"/>
                <a:gd name="T43" fmla="*/ 2147483646 h 86"/>
                <a:gd name="T44" fmla="*/ 2147483646 w 79"/>
                <a:gd name="T45" fmla="*/ 2147483646 h 8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79" h="86">
                  <a:moveTo>
                    <a:pt x="59" y="63"/>
                  </a:moveTo>
                  <a:cubicBezTo>
                    <a:pt x="56" y="80"/>
                    <a:pt x="43" y="86"/>
                    <a:pt x="28" y="84"/>
                  </a:cubicBezTo>
                  <a:cubicBezTo>
                    <a:pt x="10" y="81"/>
                    <a:pt x="0" y="71"/>
                    <a:pt x="2" y="6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2"/>
                    <a:pt x="1" y="5"/>
                    <a:pt x="1" y="2"/>
                  </a:cubicBezTo>
                  <a:cubicBezTo>
                    <a:pt x="2" y="1"/>
                    <a:pt x="2" y="0"/>
                    <a:pt x="4" y="0"/>
                  </a:cubicBezTo>
                  <a:cubicBezTo>
                    <a:pt x="10" y="1"/>
                    <a:pt x="15" y="2"/>
                    <a:pt x="19" y="3"/>
                  </a:cubicBezTo>
                  <a:cubicBezTo>
                    <a:pt x="24" y="4"/>
                    <a:pt x="29" y="4"/>
                    <a:pt x="35" y="5"/>
                  </a:cubicBezTo>
                  <a:cubicBezTo>
                    <a:pt x="37" y="6"/>
                    <a:pt x="37" y="6"/>
                    <a:pt x="37" y="7"/>
                  </a:cubicBezTo>
                  <a:cubicBezTo>
                    <a:pt x="37" y="10"/>
                    <a:pt x="28" y="4"/>
                    <a:pt x="26" y="13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7" y="71"/>
                    <a:pt x="24" y="80"/>
                    <a:pt x="33" y="81"/>
                  </a:cubicBezTo>
                  <a:cubicBezTo>
                    <a:pt x="45" y="83"/>
                    <a:pt x="54" y="77"/>
                    <a:pt x="56" y="63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3" y="20"/>
                    <a:pt x="60" y="14"/>
                    <a:pt x="55" y="11"/>
                  </a:cubicBezTo>
                  <a:cubicBezTo>
                    <a:pt x="54" y="11"/>
                    <a:pt x="52" y="10"/>
                    <a:pt x="52" y="9"/>
                  </a:cubicBezTo>
                  <a:cubicBezTo>
                    <a:pt x="52" y="9"/>
                    <a:pt x="52" y="8"/>
                    <a:pt x="54" y="8"/>
                  </a:cubicBezTo>
                  <a:cubicBezTo>
                    <a:pt x="57" y="9"/>
                    <a:pt x="61" y="10"/>
                    <a:pt x="66" y="10"/>
                  </a:cubicBezTo>
                  <a:cubicBezTo>
                    <a:pt x="70" y="11"/>
                    <a:pt x="75" y="11"/>
                    <a:pt x="77" y="12"/>
                  </a:cubicBezTo>
                  <a:cubicBezTo>
                    <a:pt x="79" y="12"/>
                    <a:pt x="79" y="13"/>
                    <a:pt x="79" y="13"/>
                  </a:cubicBezTo>
                  <a:cubicBezTo>
                    <a:pt x="79" y="14"/>
                    <a:pt x="77" y="14"/>
                    <a:pt x="75" y="15"/>
                  </a:cubicBezTo>
                  <a:cubicBezTo>
                    <a:pt x="70" y="15"/>
                    <a:pt x="65" y="20"/>
                    <a:pt x="64" y="30"/>
                  </a:cubicBezTo>
                  <a:lnTo>
                    <a:pt x="59" y="63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6"/>
            <p:cNvSpPr>
              <a:spLocks noChangeArrowheads="1"/>
            </p:cNvSpPr>
            <p:nvPr/>
          </p:nvSpPr>
          <p:spPr bwMode="auto">
            <a:xfrm>
              <a:off x="5247611" y="-297359"/>
              <a:ext cx="731090" cy="687914"/>
            </a:xfrm>
            <a:custGeom>
              <a:avLst/>
              <a:gdLst>
                <a:gd name="T0" fmla="*/ 2147483646 w 107"/>
                <a:gd name="T1" fmla="*/ 2147483646 h 101"/>
                <a:gd name="T2" fmla="*/ 2147483646 w 107"/>
                <a:gd name="T3" fmla="*/ 2147483646 h 101"/>
                <a:gd name="T4" fmla="*/ 2147483646 w 107"/>
                <a:gd name="T5" fmla="*/ 2147483646 h 101"/>
                <a:gd name="T6" fmla="*/ 2147483646 w 107"/>
                <a:gd name="T7" fmla="*/ 2147483646 h 101"/>
                <a:gd name="T8" fmla="*/ 2147483646 w 107"/>
                <a:gd name="T9" fmla="*/ 2147483646 h 101"/>
                <a:gd name="T10" fmla="*/ 2147483646 w 107"/>
                <a:gd name="T11" fmla="*/ 2147483646 h 101"/>
                <a:gd name="T12" fmla="*/ 0 w 107"/>
                <a:gd name="T13" fmla="*/ 2147483646 h 101"/>
                <a:gd name="T14" fmla="*/ 2147483646 w 107"/>
                <a:gd name="T15" fmla="*/ 2147483646 h 101"/>
                <a:gd name="T16" fmla="*/ 2147483646 w 107"/>
                <a:gd name="T17" fmla="*/ 2147483646 h 101"/>
                <a:gd name="T18" fmla="*/ 2147483646 w 107"/>
                <a:gd name="T19" fmla="*/ 2147483646 h 101"/>
                <a:gd name="T20" fmla="*/ 2147483646 w 107"/>
                <a:gd name="T21" fmla="*/ 2147483646 h 101"/>
                <a:gd name="T22" fmla="*/ 2147483646 w 107"/>
                <a:gd name="T23" fmla="*/ 2147483646 h 101"/>
                <a:gd name="T24" fmla="*/ 2147483646 w 107"/>
                <a:gd name="T25" fmla="*/ 0 h 101"/>
                <a:gd name="T26" fmla="*/ 2147483646 w 107"/>
                <a:gd name="T27" fmla="*/ 2147483646 h 101"/>
                <a:gd name="T28" fmla="*/ 2147483646 w 107"/>
                <a:gd name="T29" fmla="*/ 2147483646 h 101"/>
                <a:gd name="T30" fmla="*/ 2147483646 w 107"/>
                <a:gd name="T31" fmla="*/ 2147483646 h 101"/>
                <a:gd name="T32" fmla="*/ 2147483646 w 107"/>
                <a:gd name="T33" fmla="*/ 2147483646 h 101"/>
                <a:gd name="T34" fmla="*/ 2147483646 w 107"/>
                <a:gd name="T35" fmla="*/ 2147483646 h 101"/>
                <a:gd name="T36" fmla="*/ 2147483646 w 107"/>
                <a:gd name="T37" fmla="*/ 2147483646 h 101"/>
                <a:gd name="T38" fmla="*/ 2147483646 w 107"/>
                <a:gd name="T39" fmla="*/ 2147483646 h 101"/>
                <a:gd name="T40" fmla="*/ 2147483646 w 107"/>
                <a:gd name="T41" fmla="*/ 2147483646 h 101"/>
                <a:gd name="T42" fmla="*/ 2147483646 w 107"/>
                <a:gd name="T43" fmla="*/ 2147483646 h 101"/>
                <a:gd name="T44" fmla="*/ 2147483646 w 107"/>
                <a:gd name="T45" fmla="*/ 2147483646 h 101"/>
                <a:gd name="T46" fmla="*/ 2147483646 w 107"/>
                <a:gd name="T47" fmla="*/ 2147483646 h 101"/>
                <a:gd name="T48" fmla="*/ 2147483646 w 107"/>
                <a:gd name="T49" fmla="*/ 2147483646 h 101"/>
                <a:gd name="T50" fmla="*/ 2147483646 w 107"/>
                <a:gd name="T51" fmla="*/ 2147483646 h 101"/>
                <a:gd name="T52" fmla="*/ 2147483646 w 107"/>
                <a:gd name="T53" fmla="*/ 2147483646 h 101"/>
                <a:gd name="T54" fmla="*/ 2147483646 w 107"/>
                <a:gd name="T55" fmla="*/ 2147483646 h 101"/>
                <a:gd name="T56" fmla="*/ 2147483646 w 107"/>
                <a:gd name="T57" fmla="*/ 2147483646 h 101"/>
                <a:gd name="T58" fmla="*/ 2147483646 w 107"/>
                <a:gd name="T59" fmla="*/ 2147483646 h 101"/>
                <a:gd name="T60" fmla="*/ 2147483646 w 107"/>
                <a:gd name="T61" fmla="*/ 2147483646 h 101"/>
                <a:gd name="T62" fmla="*/ 2147483646 w 107"/>
                <a:gd name="T63" fmla="*/ 2147483646 h 10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07" h="101">
                  <a:moveTo>
                    <a:pt x="21" y="61"/>
                  </a:moveTo>
                  <a:cubicBezTo>
                    <a:pt x="18" y="69"/>
                    <a:pt x="20" y="74"/>
                    <a:pt x="22" y="76"/>
                  </a:cubicBezTo>
                  <a:cubicBezTo>
                    <a:pt x="24" y="79"/>
                    <a:pt x="28" y="79"/>
                    <a:pt x="27" y="81"/>
                  </a:cubicBezTo>
                  <a:cubicBezTo>
                    <a:pt x="26" y="82"/>
                    <a:pt x="26" y="82"/>
                    <a:pt x="25" y="81"/>
                  </a:cubicBezTo>
                  <a:cubicBezTo>
                    <a:pt x="21" y="80"/>
                    <a:pt x="17" y="78"/>
                    <a:pt x="13" y="76"/>
                  </a:cubicBezTo>
                  <a:cubicBezTo>
                    <a:pt x="9" y="74"/>
                    <a:pt x="5" y="73"/>
                    <a:pt x="1" y="71"/>
                  </a:cubicBezTo>
                  <a:cubicBezTo>
                    <a:pt x="0" y="70"/>
                    <a:pt x="0" y="70"/>
                    <a:pt x="0" y="69"/>
                  </a:cubicBezTo>
                  <a:cubicBezTo>
                    <a:pt x="1" y="67"/>
                    <a:pt x="3" y="70"/>
                    <a:pt x="7" y="70"/>
                  </a:cubicBezTo>
                  <a:cubicBezTo>
                    <a:pt x="10" y="70"/>
                    <a:pt x="15" y="68"/>
                    <a:pt x="19" y="59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8" y="8"/>
                    <a:pt x="35" y="5"/>
                    <a:pt x="32" y="3"/>
                  </a:cubicBezTo>
                  <a:cubicBezTo>
                    <a:pt x="31" y="2"/>
                    <a:pt x="30" y="2"/>
                    <a:pt x="30" y="1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36" y="2"/>
                    <a:pt x="39" y="4"/>
                    <a:pt x="43" y="5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89" y="35"/>
                    <a:pt x="87" y="30"/>
                    <a:pt x="84" y="27"/>
                  </a:cubicBezTo>
                  <a:cubicBezTo>
                    <a:pt x="82" y="25"/>
                    <a:pt x="79" y="24"/>
                    <a:pt x="80" y="23"/>
                  </a:cubicBezTo>
                  <a:cubicBezTo>
                    <a:pt x="80" y="22"/>
                    <a:pt x="80" y="22"/>
                    <a:pt x="82" y="22"/>
                  </a:cubicBezTo>
                  <a:cubicBezTo>
                    <a:pt x="85" y="24"/>
                    <a:pt x="89" y="26"/>
                    <a:pt x="93" y="28"/>
                  </a:cubicBezTo>
                  <a:cubicBezTo>
                    <a:pt x="98" y="29"/>
                    <a:pt x="102" y="31"/>
                    <a:pt x="105" y="33"/>
                  </a:cubicBezTo>
                  <a:cubicBezTo>
                    <a:pt x="107" y="33"/>
                    <a:pt x="106" y="34"/>
                    <a:pt x="106" y="34"/>
                  </a:cubicBezTo>
                  <a:cubicBezTo>
                    <a:pt x="105" y="36"/>
                    <a:pt x="103" y="34"/>
                    <a:pt x="100" y="34"/>
                  </a:cubicBezTo>
                  <a:cubicBezTo>
                    <a:pt x="96" y="34"/>
                    <a:pt x="91" y="36"/>
                    <a:pt x="88" y="44"/>
                  </a:cubicBezTo>
                  <a:cubicBezTo>
                    <a:pt x="64" y="97"/>
                    <a:pt x="64" y="97"/>
                    <a:pt x="64" y="97"/>
                  </a:cubicBezTo>
                  <a:cubicBezTo>
                    <a:pt x="63" y="99"/>
                    <a:pt x="62" y="101"/>
                    <a:pt x="62" y="100"/>
                  </a:cubicBezTo>
                  <a:cubicBezTo>
                    <a:pt x="61" y="100"/>
                    <a:pt x="60" y="98"/>
                    <a:pt x="60" y="97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9"/>
                    <a:pt x="40" y="19"/>
                    <a:pt x="40" y="19"/>
                  </a:cubicBezTo>
                  <a:lnTo>
                    <a:pt x="21" y="61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7"/>
            <p:cNvSpPr>
              <a:spLocks noChangeArrowheads="1"/>
            </p:cNvSpPr>
            <p:nvPr/>
          </p:nvSpPr>
          <p:spPr bwMode="auto">
            <a:xfrm>
              <a:off x="5808880" y="22132"/>
              <a:ext cx="497948" cy="572782"/>
            </a:xfrm>
            <a:custGeom>
              <a:avLst/>
              <a:gdLst>
                <a:gd name="T0" fmla="*/ 2147483646 w 73"/>
                <a:gd name="T1" fmla="*/ 2147483646 h 84"/>
                <a:gd name="T2" fmla="*/ 2147483646 w 73"/>
                <a:gd name="T3" fmla="*/ 2147483646 h 84"/>
                <a:gd name="T4" fmla="*/ 2147483646 w 73"/>
                <a:gd name="T5" fmla="*/ 2147483646 h 84"/>
                <a:gd name="T6" fmla="*/ 2147483646 w 73"/>
                <a:gd name="T7" fmla="*/ 2147483646 h 84"/>
                <a:gd name="T8" fmla="*/ 2147483646 w 73"/>
                <a:gd name="T9" fmla="*/ 2147483646 h 84"/>
                <a:gd name="T10" fmla="*/ 2147483646 w 73"/>
                <a:gd name="T11" fmla="*/ 2147483646 h 84"/>
                <a:gd name="T12" fmla="*/ 2147483646 w 73"/>
                <a:gd name="T13" fmla="*/ 2147483646 h 84"/>
                <a:gd name="T14" fmla="*/ 2147483646 w 73"/>
                <a:gd name="T15" fmla="*/ 2147483646 h 84"/>
                <a:gd name="T16" fmla="*/ 2147483646 w 73"/>
                <a:gd name="T17" fmla="*/ 2147483646 h 84"/>
                <a:gd name="T18" fmla="*/ 2147483646 w 73"/>
                <a:gd name="T19" fmla="*/ 2147483646 h 84"/>
                <a:gd name="T20" fmla="*/ 2147483646 w 73"/>
                <a:gd name="T21" fmla="*/ 2147483646 h 84"/>
                <a:gd name="T22" fmla="*/ 2147483646 w 73"/>
                <a:gd name="T23" fmla="*/ 2147483646 h 84"/>
                <a:gd name="T24" fmla="*/ 0 w 73"/>
                <a:gd name="T25" fmla="*/ 2147483646 h 84"/>
                <a:gd name="T26" fmla="*/ 2147483646 w 73"/>
                <a:gd name="T27" fmla="*/ 2147483646 h 84"/>
                <a:gd name="T28" fmla="*/ 2147483646 w 73"/>
                <a:gd name="T29" fmla="*/ 2147483646 h 8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" h="84">
                  <a:moveTo>
                    <a:pt x="47" y="13"/>
                  </a:moveTo>
                  <a:cubicBezTo>
                    <a:pt x="52" y="6"/>
                    <a:pt x="42" y="4"/>
                    <a:pt x="43" y="1"/>
                  </a:cubicBezTo>
                  <a:cubicBezTo>
                    <a:pt x="44" y="1"/>
                    <a:pt x="45" y="0"/>
                    <a:pt x="46" y="1"/>
                  </a:cubicBezTo>
                  <a:cubicBezTo>
                    <a:pt x="51" y="5"/>
                    <a:pt x="55" y="8"/>
                    <a:pt x="59" y="11"/>
                  </a:cubicBezTo>
                  <a:cubicBezTo>
                    <a:pt x="62" y="13"/>
                    <a:pt x="67" y="16"/>
                    <a:pt x="72" y="20"/>
                  </a:cubicBezTo>
                  <a:cubicBezTo>
                    <a:pt x="73" y="21"/>
                    <a:pt x="73" y="22"/>
                    <a:pt x="73" y="22"/>
                  </a:cubicBezTo>
                  <a:cubicBezTo>
                    <a:pt x="71" y="25"/>
                    <a:pt x="65" y="16"/>
                    <a:pt x="60" y="23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1" y="78"/>
                    <a:pt x="31" y="80"/>
                    <a:pt x="29" y="83"/>
                  </a:cubicBezTo>
                  <a:cubicBezTo>
                    <a:pt x="29" y="83"/>
                    <a:pt x="28" y="84"/>
                    <a:pt x="27" y="83"/>
                  </a:cubicBezTo>
                  <a:cubicBezTo>
                    <a:pt x="22" y="79"/>
                    <a:pt x="18" y="76"/>
                    <a:pt x="14" y="73"/>
                  </a:cubicBezTo>
                  <a:cubicBezTo>
                    <a:pt x="10" y="71"/>
                    <a:pt x="6" y="68"/>
                    <a:pt x="1" y="64"/>
                  </a:cubicBezTo>
                  <a:cubicBezTo>
                    <a:pt x="0" y="63"/>
                    <a:pt x="0" y="62"/>
                    <a:pt x="0" y="62"/>
                  </a:cubicBezTo>
                  <a:cubicBezTo>
                    <a:pt x="2" y="59"/>
                    <a:pt x="7" y="68"/>
                    <a:pt x="13" y="61"/>
                  </a:cubicBezTo>
                  <a:lnTo>
                    <a:pt x="47" y="13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8"/>
            <p:cNvSpPr>
              <a:spLocks noChangeArrowheads="1"/>
            </p:cNvSpPr>
            <p:nvPr/>
          </p:nvSpPr>
          <p:spPr bwMode="auto">
            <a:xfrm>
              <a:off x="6217599" y="255275"/>
              <a:ext cx="587174" cy="558391"/>
            </a:xfrm>
            <a:custGeom>
              <a:avLst/>
              <a:gdLst>
                <a:gd name="T0" fmla="*/ 2147483646 w 86"/>
                <a:gd name="T1" fmla="*/ 2147483646 h 82"/>
                <a:gd name="T2" fmla="*/ 2147483646 w 86"/>
                <a:gd name="T3" fmla="*/ 2147483646 h 82"/>
                <a:gd name="T4" fmla="*/ 2147483646 w 86"/>
                <a:gd name="T5" fmla="*/ 2147483646 h 82"/>
                <a:gd name="T6" fmla="*/ 2147483646 w 86"/>
                <a:gd name="T7" fmla="*/ 2147483646 h 82"/>
                <a:gd name="T8" fmla="*/ 2147483646 w 86"/>
                <a:gd name="T9" fmla="*/ 2147483646 h 82"/>
                <a:gd name="T10" fmla="*/ 2147483646 w 86"/>
                <a:gd name="T11" fmla="*/ 2147483646 h 82"/>
                <a:gd name="T12" fmla="*/ 2147483646 w 86"/>
                <a:gd name="T13" fmla="*/ 2147483646 h 82"/>
                <a:gd name="T14" fmla="*/ 2147483646 w 86"/>
                <a:gd name="T15" fmla="*/ 2147483646 h 82"/>
                <a:gd name="T16" fmla="*/ 2147483646 w 86"/>
                <a:gd name="T17" fmla="*/ 2147483646 h 82"/>
                <a:gd name="T18" fmla="*/ 0 w 86"/>
                <a:gd name="T19" fmla="*/ 2147483646 h 82"/>
                <a:gd name="T20" fmla="*/ 2147483646 w 86"/>
                <a:gd name="T21" fmla="*/ 2147483646 h 82"/>
                <a:gd name="T22" fmla="*/ 2147483646 w 86"/>
                <a:gd name="T23" fmla="*/ 2147483646 h 82"/>
                <a:gd name="T24" fmla="*/ 2147483646 w 86"/>
                <a:gd name="T25" fmla="*/ 0 h 82"/>
                <a:gd name="T26" fmla="*/ 2147483646 w 86"/>
                <a:gd name="T27" fmla="*/ 0 h 82"/>
                <a:gd name="T28" fmla="*/ 2147483646 w 86"/>
                <a:gd name="T29" fmla="*/ 2147483646 h 82"/>
                <a:gd name="T30" fmla="*/ 2147483646 w 86"/>
                <a:gd name="T31" fmla="*/ 2147483646 h 82"/>
                <a:gd name="T32" fmla="*/ 2147483646 w 86"/>
                <a:gd name="T33" fmla="*/ 2147483646 h 82"/>
                <a:gd name="T34" fmla="*/ 2147483646 w 86"/>
                <a:gd name="T35" fmla="*/ 2147483646 h 82"/>
                <a:gd name="T36" fmla="*/ 2147483646 w 86"/>
                <a:gd name="T37" fmla="*/ 2147483646 h 82"/>
                <a:gd name="T38" fmla="*/ 2147483646 w 86"/>
                <a:gd name="T39" fmla="*/ 2147483646 h 82"/>
                <a:gd name="T40" fmla="*/ 2147483646 w 86"/>
                <a:gd name="T41" fmla="*/ 2147483646 h 8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6" h="82">
                  <a:moveTo>
                    <a:pt x="58" y="57"/>
                  </a:moveTo>
                  <a:cubicBezTo>
                    <a:pt x="60" y="56"/>
                    <a:pt x="63" y="55"/>
                    <a:pt x="65" y="53"/>
                  </a:cubicBezTo>
                  <a:cubicBezTo>
                    <a:pt x="73" y="46"/>
                    <a:pt x="64" y="40"/>
                    <a:pt x="66" y="38"/>
                  </a:cubicBezTo>
                  <a:cubicBezTo>
                    <a:pt x="66" y="38"/>
                    <a:pt x="67" y="38"/>
                    <a:pt x="68" y="39"/>
                  </a:cubicBezTo>
                  <a:cubicBezTo>
                    <a:pt x="71" y="42"/>
                    <a:pt x="73" y="45"/>
                    <a:pt x="76" y="47"/>
                  </a:cubicBezTo>
                  <a:cubicBezTo>
                    <a:pt x="78" y="50"/>
                    <a:pt x="81" y="53"/>
                    <a:pt x="84" y="55"/>
                  </a:cubicBezTo>
                  <a:cubicBezTo>
                    <a:pt x="85" y="57"/>
                    <a:pt x="86" y="58"/>
                    <a:pt x="85" y="59"/>
                  </a:cubicBezTo>
                  <a:cubicBezTo>
                    <a:pt x="83" y="61"/>
                    <a:pt x="80" y="52"/>
                    <a:pt x="64" y="58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2" y="82"/>
                    <a:pt x="1" y="82"/>
                    <a:pt x="0" y="82"/>
                  </a:cubicBezTo>
                  <a:cubicBezTo>
                    <a:pt x="0" y="81"/>
                    <a:pt x="0" y="80"/>
                    <a:pt x="1" y="79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4" y="4"/>
                    <a:pt x="28" y="1"/>
                    <a:pt x="30" y="0"/>
                  </a:cubicBezTo>
                  <a:cubicBezTo>
                    <a:pt x="30" y="0"/>
                    <a:pt x="31" y="0"/>
                    <a:pt x="32" y="0"/>
                  </a:cubicBezTo>
                  <a:cubicBezTo>
                    <a:pt x="36" y="4"/>
                    <a:pt x="39" y="8"/>
                    <a:pt x="42" y="12"/>
                  </a:cubicBezTo>
                  <a:cubicBezTo>
                    <a:pt x="46" y="16"/>
                    <a:pt x="50" y="19"/>
                    <a:pt x="53" y="23"/>
                  </a:cubicBezTo>
                  <a:cubicBezTo>
                    <a:pt x="55" y="25"/>
                    <a:pt x="55" y="25"/>
                    <a:pt x="54" y="26"/>
                  </a:cubicBezTo>
                  <a:cubicBezTo>
                    <a:pt x="52" y="28"/>
                    <a:pt x="49" y="20"/>
                    <a:pt x="45" y="24"/>
                  </a:cubicBezTo>
                  <a:cubicBezTo>
                    <a:pt x="44" y="25"/>
                    <a:pt x="43" y="26"/>
                    <a:pt x="42" y="27"/>
                  </a:cubicBezTo>
                  <a:cubicBezTo>
                    <a:pt x="22" y="71"/>
                    <a:pt x="22" y="71"/>
                    <a:pt x="22" y="71"/>
                  </a:cubicBezTo>
                  <a:lnTo>
                    <a:pt x="58" y="57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 noChangeArrowheads="1"/>
            </p:cNvSpPr>
            <p:nvPr/>
          </p:nvSpPr>
          <p:spPr bwMode="auto">
            <a:xfrm>
              <a:off x="6407567" y="724438"/>
              <a:ext cx="656253" cy="641861"/>
            </a:xfrm>
            <a:custGeom>
              <a:avLst/>
              <a:gdLst>
                <a:gd name="T0" fmla="*/ 2147483646 w 96"/>
                <a:gd name="T1" fmla="*/ 2147483646 h 94"/>
                <a:gd name="T2" fmla="*/ 2147483646 w 96"/>
                <a:gd name="T3" fmla="*/ 2147483646 h 94"/>
                <a:gd name="T4" fmla="*/ 2147483646 w 96"/>
                <a:gd name="T5" fmla="*/ 2147483646 h 94"/>
                <a:gd name="T6" fmla="*/ 2147483646 w 96"/>
                <a:gd name="T7" fmla="*/ 2147483646 h 94"/>
                <a:gd name="T8" fmla="*/ 2147483646 w 96"/>
                <a:gd name="T9" fmla="*/ 2147483646 h 94"/>
                <a:gd name="T10" fmla="*/ 2147483646 w 96"/>
                <a:gd name="T11" fmla="*/ 2147483646 h 94"/>
                <a:gd name="T12" fmla="*/ 2147483646 w 96"/>
                <a:gd name="T13" fmla="*/ 2147483646 h 94"/>
                <a:gd name="T14" fmla="*/ 2147483646 w 96"/>
                <a:gd name="T15" fmla="*/ 2147483646 h 94"/>
                <a:gd name="T16" fmla="*/ 2147483646 w 96"/>
                <a:gd name="T17" fmla="*/ 2147483646 h 94"/>
                <a:gd name="T18" fmla="*/ 2147483646 w 96"/>
                <a:gd name="T19" fmla="*/ 2147483646 h 94"/>
                <a:gd name="T20" fmla="*/ 2147483646 w 96"/>
                <a:gd name="T21" fmla="*/ 2147483646 h 94"/>
                <a:gd name="T22" fmla="*/ 2147483646 w 96"/>
                <a:gd name="T23" fmla="*/ 2147483646 h 94"/>
                <a:gd name="T24" fmla="*/ 2147483646 w 96"/>
                <a:gd name="T25" fmla="*/ 2147483646 h 94"/>
                <a:gd name="T26" fmla="*/ 2147483646 w 96"/>
                <a:gd name="T27" fmla="*/ 2147483646 h 94"/>
                <a:gd name="T28" fmla="*/ 2147483646 w 96"/>
                <a:gd name="T29" fmla="*/ 2147483646 h 94"/>
                <a:gd name="T30" fmla="*/ 2147483646 w 96"/>
                <a:gd name="T31" fmla="*/ 2147483646 h 94"/>
                <a:gd name="T32" fmla="*/ 2147483646 w 96"/>
                <a:gd name="T33" fmla="*/ 2147483646 h 94"/>
                <a:gd name="T34" fmla="*/ 2147483646 w 96"/>
                <a:gd name="T35" fmla="*/ 2147483646 h 94"/>
                <a:gd name="T36" fmla="*/ 2147483646 w 96"/>
                <a:gd name="T37" fmla="*/ 2147483646 h 94"/>
                <a:gd name="T38" fmla="*/ 2147483646 w 96"/>
                <a:gd name="T39" fmla="*/ 2147483646 h 94"/>
                <a:gd name="T40" fmla="*/ 2147483646 w 96"/>
                <a:gd name="T41" fmla="*/ 2147483646 h 94"/>
                <a:gd name="T42" fmla="*/ 2147483646 w 96"/>
                <a:gd name="T43" fmla="*/ 2147483646 h 94"/>
                <a:gd name="T44" fmla="*/ 2147483646 w 96"/>
                <a:gd name="T45" fmla="*/ 2147483646 h 94"/>
                <a:gd name="T46" fmla="*/ 2147483646 w 96"/>
                <a:gd name="T47" fmla="*/ 2147483646 h 94"/>
                <a:gd name="T48" fmla="*/ 2147483646 w 96"/>
                <a:gd name="T49" fmla="*/ 2147483646 h 94"/>
                <a:gd name="T50" fmla="*/ 2147483646 w 96"/>
                <a:gd name="T51" fmla="*/ 2147483646 h 94"/>
                <a:gd name="T52" fmla="*/ 2147483646 w 96"/>
                <a:gd name="T53" fmla="*/ 2147483646 h 94"/>
                <a:gd name="T54" fmla="*/ 2147483646 w 96"/>
                <a:gd name="T55" fmla="*/ 2147483646 h 94"/>
                <a:gd name="T56" fmla="*/ 2147483646 w 96"/>
                <a:gd name="T57" fmla="*/ 2147483646 h 94"/>
                <a:gd name="T58" fmla="*/ 2147483646 w 96"/>
                <a:gd name="T59" fmla="*/ 2147483646 h 94"/>
                <a:gd name="T60" fmla="*/ 2147483646 w 96"/>
                <a:gd name="T61" fmla="*/ 2147483646 h 94"/>
                <a:gd name="T62" fmla="*/ 2147483646 w 96"/>
                <a:gd name="T63" fmla="*/ 2147483646 h 94"/>
                <a:gd name="T64" fmla="*/ 2147483646 w 96"/>
                <a:gd name="T65" fmla="*/ 2147483646 h 9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6" h="94">
                  <a:moveTo>
                    <a:pt x="63" y="13"/>
                  </a:moveTo>
                  <a:cubicBezTo>
                    <a:pt x="71" y="9"/>
                    <a:pt x="62" y="3"/>
                    <a:pt x="65" y="1"/>
                  </a:cubicBezTo>
                  <a:cubicBezTo>
                    <a:pt x="65" y="0"/>
                    <a:pt x="66" y="1"/>
                    <a:pt x="67" y="2"/>
                  </a:cubicBezTo>
                  <a:cubicBezTo>
                    <a:pt x="70" y="7"/>
                    <a:pt x="72" y="12"/>
                    <a:pt x="75" y="16"/>
                  </a:cubicBezTo>
                  <a:cubicBezTo>
                    <a:pt x="82" y="28"/>
                    <a:pt x="89" y="39"/>
                    <a:pt x="96" y="51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79" y="68"/>
                    <a:pt x="78" y="68"/>
                    <a:pt x="78" y="69"/>
                  </a:cubicBezTo>
                  <a:cubicBezTo>
                    <a:pt x="78" y="69"/>
                    <a:pt x="77" y="69"/>
                    <a:pt x="77" y="68"/>
                  </a:cubicBezTo>
                  <a:cubicBezTo>
                    <a:pt x="76" y="67"/>
                    <a:pt x="78" y="66"/>
                    <a:pt x="82" y="59"/>
                  </a:cubicBezTo>
                  <a:cubicBezTo>
                    <a:pt x="87" y="50"/>
                    <a:pt x="87" y="41"/>
                    <a:pt x="80" y="29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4" y="50"/>
                    <a:pt x="62" y="52"/>
                    <a:pt x="70" y="48"/>
                  </a:cubicBezTo>
                  <a:cubicBezTo>
                    <a:pt x="72" y="47"/>
                    <a:pt x="72" y="47"/>
                    <a:pt x="73" y="48"/>
                  </a:cubicBezTo>
                  <a:cubicBezTo>
                    <a:pt x="73" y="49"/>
                    <a:pt x="73" y="49"/>
                    <a:pt x="72" y="50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2" y="68"/>
                    <a:pt x="41" y="68"/>
                    <a:pt x="40" y="67"/>
                  </a:cubicBezTo>
                  <a:cubicBezTo>
                    <a:pt x="40" y="67"/>
                    <a:pt x="40" y="66"/>
                    <a:pt x="42" y="65"/>
                  </a:cubicBezTo>
                  <a:cubicBezTo>
                    <a:pt x="50" y="59"/>
                    <a:pt x="52" y="51"/>
                    <a:pt x="48" y="45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8" y="59"/>
                    <a:pt x="16" y="63"/>
                    <a:pt x="20" y="69"/>
                  </a:cubicBezTo>
                  <a:cubicBezTo>
                    <a:pt x="29" y="84"/>
                    <a:pt x="45" y="86"/>
                    <a:pt x="56" y="83"/>
                  </a:cubicBezTo>
                  <a:cubicBezTo>
                    <a:pt x="58" y="82"/>
                    <a:pt x="59" y="82"/>
                    <a:pt x="60" y="83"/>
                  </a:cubicBezTo>
                  <a:cubicBezTo>
                    <a:pt x="60" y="84"/>
                    <a:pt x="60" y="84"/>
                    <a:pt x="59" y="85"/>
                  </a:cubicBezTo>
                  <a:cubicBezTo>
                    <a:pt x="59" y="85"/>
                    <a:pt x="57" y="85"/>
                    <a:pt x="56" y="86"/>
                  </a:cubicBezTo>
                  <a:cubicBezTo>
                    <a:pt x="32" y="94"/>
                    <a:pt x="32" y="94"/>
                    <a:pt x="32" y="94"/>
                  </a:cubicBezTo>
                  <a:cubicBezTo>
                    <a:pt x="25" y="82"/>
                    <a:pt x="17" y="69"/>
                    <a:pt x="9" y="55"/>
                  </a:cubicBezTo>
                  <a:cubicBezTo>
                    <a:pt x="7" y="51"/>
                    <a:pt x="4" y="47"/>
                    <a:pt x="1" y="42"/>
                  </a:cubicBezTo>
                  <a:cubicBezTo>
                    <a:pt x="0" y="40"/>
                    <a:pt x="0" y="39"/>
                    <a:pt x="1" y="39"/>
                  </a:cubicBezTo>
                  <a:cubicBezTo>
                    <a:pt x="3" y="37"/>
                    <a:pt x="5" y="48"/>
                    <a:pt x="12" y="43"/>
                  </a:cubicBezTo>
                  <a:lnTo>
                    <a:pt x="63" y="13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 noEditPoints="1" noChangeArrowheads="1"/>
            </p:cNvSpPr>
            <p:nvPr/>
          </p:nvSpPr>
          <p:spPr bwMode="auto">
            <a:xfrm>
              <a:off x="6681007" y="1331762"/>
              <a:ext cx="613080" cy="667766"/>
            </a:xfrm>
            <a:custGeom>
              <a:avLst/>
              <a:gdLst>
                <a:gd name="T0" fmla="*/ 2147483646 w 90"/>
                <a:gd name="T1" fmla="*/ 2147483646 h 98"/>
                <a:gd name="T2" fmla="*/ 2147483646 w 90"/>
                <a:gd name="T3" fmla="*/ 2147483646 h 98"/>
                <a:gd name="T4" fmla="*/ 2147483646 w 90"/>
                <a:gd name="T5" fmla="*/ 2147483646 h 98"/>
                <a:gd name="T6" fmla="*/ 2147483646 w 90"/>
                <a:gd name="T7" fmla="*/ 2147483646 h 98"/>
                <a:gd name="T8" fmla="*/ 2147483646 w 90"/>
                <a:gd name="T9" fmla="*/ 2147483646 h 98"/>
                <a:gd name="T10" fmla="*/ 2147483646 w 90"/>
                <a:gd name="T11" fmla="*/ 2147483646 h 98"/>
                <a:gd name="T12" fmla="*/ 2147483646 w 90"/>
                <a:gd name="T13" fmla="*/ 2147483646 h 98"/>
                <a:gd name="T14" fmla="*/ 2147483646 w 90"/>
                <a:gd name="T15" fmla="*/ 2147483646 h 98"/>
                <a:gd name="T16" fmla="*/ 2147483646 w 90"/>
                <a:gd name="T17" fmla="*/ 2147483646 h 98"/>
                <a:gd name="T18" fmla="*/ 2147483646 w 90"/>
                <a:gd name="T19" fmla="*/ 2147483646 h 98"/>
                <a:gd name="T20" fmla="*/ 2147483646 w 90"/>
                <a:gd name="T21" fmla="*/ 0 h 98"/>
                <a:gd name="T22" fmla="*/ 2147483646 w 90"/>
                <a:gd name="T23" fmla="*/ 2147483646 h 98"/>
                <a:gd name="T24" fmla="*/ 2147483646 w 90"/>
                <a:gd name="T25" fmla="*/ 2147483646 h 98"/>
                <a:gd name="T26" fmla="*/ 2147483646 w 90"/>
                <a:gd name="T27" fmla="*/ 2147483646 h 98"/>
                <a:gd name="T28" fmla="*/ 2147483646 w 90"/>
                <a:gd name="T29" fmla="*/ 2147483646 h 98"/>
                <a:gd name="T30" fmla="*/ 2147483646 w 90"/>
                <a:gd name="T31" fmla="*/ 2147483646 h 98"/>
                <a:gd name="T32" fmla="*/ 2147483646 w 90"/>
                <a:gd name="T33" fmla="*/ 2147483646 h 98"/>
                <a:gd name="T34" fmla="*/ 2147483646 w 90"/>
                <a:gd name="T35" fmla="*/ 2147483646 h 98"/>
                <a:gd name="T36" fmla="*/ 2147483646 w 90"/>
                <a:gd name="T37" fmla="*/ 2147483646 h 98"/>
                <a:gd name="T38" fmla="*/ 2147483646 w 90"/>
                <a:gd name="T39" fmla="*/ 2147483646 h 98"/>
                <a:gd name="T40" fmla="*/ 2147483646 w 90"/>
                <a:gd name="T41" fmla="*/ 2147483646 h 98"/>
                <a:gd name="T42" fmla="*/ 2147483646 w 90"/>
                <a:gd name="T43" fmla="*/ 2147483646 h 98"/>
                <a:gd name="T44" fmla="*/ 2147483646 w 90"/>
                <a:gd name="T45" fmla="*/ 2147483646 h 98"/>
                <a:gd name="T46" fmla="*/ 2147483646 w 90"/>
                <a:gd name="T47" fmla="*/ 2147483646 h 98"/>
                <a:gd name="T48" fmla="*/ 2147483646 w 90"/>
                <a:gd name="T49" fmla="*/ 2147483646 h 98"/>
                <a:gd name="T50" fmla="*/ 2147483646 w 90"/>
                <a:gd name="T51" fmla="*/ 2147483646 h 98"/>
                <a:gd name="T52" fmla="*/ 2147483646 w 90"/>
                <a:gd name="T53" fmla="*/ 2147483646 h 98"/>
                <a:gd name="T54" fmla="*/ 2147483646 w 90"/>
                <a:gd name="T55" fmla="*/ 2147483646 h 98"/>
                <a:gd name="T56" fmla="*/ 2147483646 w 90"/>
                <a:gd name="T57" fmla="*/ 2147483646 h 98"/>
                <a:gd name="T58" fmla="*/ 2147483646 w 90"/>
                <a:gd name="T59" fmla="*/ 2147483646 h 9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90" h="98">
                  <a:moveTo>
                    <a:pt x="39" y="52"/>
                  </a:moveTo>
                  <a:cubicBezTo>
                    <a:pt x="44" y="48"/>
                    <a:pt x="44" y="42"/>
                    <a:pt x="42" y="36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8" y="46"/>
                    <a:pt x="15" y="54"/>
                    <a:pt x="12" y="55"/>
                  </a:cubicBezTo>
                  <a:cubicBezTo>
                    <a:pt x="11" y="56"/>
                    <a:pt x="10" y="55"/>
                    <a:pt x="10" y="54"/>
                  </a:cubicBezTo>
                  <a:cubicBezTo>
                    <a:pt x="8" y="48"/>
                    <a:pt x="7" y="43"/>
                    <a:pt x="5" y="38"/>
                  </a:cubicBezTo>
                  <a:cubicBezTo>
                    <a:pt x="4" y="34"/>
                    <a:pt x="2" y="29"/>
                    <a:pt x="1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4" y="20"/>
                    <a:pt x="3" y="30"/>
                    <a:pt x="12" y="28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7" y="9"/>
                    <a:pt x="70" y="1"/>
                    <a:pt x="73" y="0"/>
                  </a:cubicBezTo>
                  <a:cubicBezTo>
                    <a:pt x="74" y="0"/>
                    <a:pt x="74" y="0"/>
                    <a:pt x="75" y="2"/>
                  </a:cubicBezTo>
                  <a:cubicBezTo>
                    <a:pt x="76" y="7"/>
                    <a:pt x="78" y="12"/>
                    <a:pt x="79" y="17"/>
                  </a:cubicBezTo>
                  <a:cubicBezTo>
                    <a:pt x="81" y="22"/>
                    <a:pt x="82" y="27"/>
                    <a:pt x="84" y="34"/>
                  </a:cubicBezTo>
                  <a:cubicBezTo>
                    <a:pt x="90" y="52"/>
                    <a:pt x="84" y="65"/>
                    <a:pt x="73" y="68"/>
                  </a:cubicBezTo>
                  <a:cubicBezTo>
                    <a:pt x="64" y="71"/>
                    <a:pt x="55" y="67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9" y="57"/>
                    <a:pt x="48" y="64"/>
                    <a:pt x="41" y="71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21" y="91"/>
                    <a:pt x="27" y="97"/>
                    <a:pt x="24" y="98"/>
                  </a:cubicBezTo>
                  <a:cubicBezTo>
                    <a:pt x="23" y="98"/>
                    <a:pt x="23" y="98"/>
                    <a:pt x="22" y="97"/>
                  </a:cubicBezTo>
                  <a:cubicBezTo>
                    <a:pt x="21" y="93"/>
                    <a:pt x="20" y="89"/>
                    <a:pt x="19" y="85"/>
                  </a:cubicBezTo>
                  <a:cubicBezTo>
                    <a:pt x="16" y="73"/>
                    <a:pt x="16" y="73"/>
                    <a:pt x="16" y="73"/>
                  </a:cubicBezTo>
                  <a:lnTo>
                    <a:pt x="39" y="52"/>
                  </a:lnTo>
                  <a:close/>
                  <a:moveTo>
                    <a:pt x="44" y="35"/>
                  </a:moveTo>
                  <a:cubicBezTo>
                    <a:pt x="46" y="40"/>
                    <a:pt x="46" y="40"/>
                    <a:pt x="46" y="40"/>
                  </a:cubicBezTo>
                  <a:cubicBezTo>
                    <a:pt x="49" y="52"/>
                    <a:pt x="57" y="56"/>
                    <a:pt x="68" y="52"/>
                  </a:cubicBezTo>
                  <a:cubicBezTo>
                    <a:pt x="80" y="49"/>
                    <a:pt x="84" y="41"/>
                    <a:pt x="81" y="32"/>
                  </a:cubicBezTo>
                  <a:cubicBezTo>
                    <a:pt x="79" y="25"/>
                    <a:pt x="79" y="25"/>
                    <a:pt x="79" y="25"/>
                  </a:cubicBezTo>
                  <a:lnTo>
                    <a:pt x="44" y="35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6824922" y="2028311"/>
              <a:ext cx="552634" cy="408719"/>
            </a:xfrm>
            <a:custGeom>
              <a:avLst/>
              <a:gdLst>
                <a:gd name="T0" fmla="*/ 2147483646 w 81"/>
                <a:gd name="T1" fmla="*/ 2147483646 h 60"/>
                <a:gd name="T2" fmla="*/ 2147483646 w 81"/>
                <a:gd name="T3" fmla="*/ 2147483646 h 60"/>
                <a:gd name="T4" fmla="*/ 2147483646 w 81"/>
                <a:gd name="T5" fmla="*/ 2147483646 h 60"/>
                <a:gd name="T6" fmla="*/ 2147483646 w 81"/>
                <a:gd name="T7" fmla="*/ 2147483646 h 60"/>
                <a:gd name="T8" fmla="*/ 2147483646 w 81"/>
                <a:gd name="T9" fmla="*/ 2147483646 h 60"/>
                <a:gd name="T10" fmla="*/ 2147483646 w 81"/>
                <a:gd name="T11" fmla="*/ 2147483646 h 60"/>
                <a:gd name="T12" fmla="*/ 2147483646 w 81"/>
                <a:gd name="T13" fmla="*/ 2147483646 h 60"/>
                <a:gd name="T14" fmla="*/ 2147483646 w 81"/>
                <a:gd name="T15" fmla="*/ 2147483646 h 60"/>
                <a:gd name="T16" fmla="*/ 2147483646 w 81"/>
                <a:gd name="T17" fmla="*/ 2147483646 h 60"/>
                <a:gd name="T18" fmla="*/ 2147483646 w 81"/>
                <a:gd name="T19" fmla="*/ 2147483646 h 60"/>
                <a:gd name="T20" fmla="*/ 2147483646 w 81"/>
                <a:gd name="T21" fmla="*/ 2147483646 h 60"/>
                <a:gd name="T22" fmla="*/ 2147483646 w 81"/>
                <a:gd name="T23" fmla="*/ 2147483646 h 60"/>
                <a:gd name="T24" fmla="*/ 2147483646 w 81"/>
                <a:gd name="T25" fmla="*/ 2147483646 h 60"/>
                <a:gd name="T26" fmla="*/ 2147483646 w 81"/>
                <a:gd name="T27" fmla="*/ 2147483646 h 60"/>
                <a:gd name="T28" fmla="*/ 2147483646 w 81"/>
                <a:gd name="T29" fmla="*/ 2147483646 h 60"/>
                <a:gd name="T30" fmla="*/ 2147483646 w 81"/>
                <a:gd name="T31" fmla="*/ 2147483646 h 60"/>
                <a:gd name="T32" fmla="*/ 2147483646 w 81"/>
                <a:gd name="T33" fmla="*/ 2147483646 h 60"/>
                <a:gd name="T34" fmla="*/ 2147483646 w 81"/>
                <a:gd name="T35" fmla="*/ 2147483646 h 60"/>
                <a:gd name="T36" fmla="*/ 2147483646 w 81"/>
                <a:gd name="T37" fmla="*/ 2147483646 h 60"/>
                <a:gd name="T38" fmla="*/ 2147483646 w 81"/>
                <a:gd name="T39" fmla="*/ 2147483646 h 60"/>
                <a:gd name="T40" fmla="*/ 2147483646 w 81"/>
                <a:gd name="T41" fmla="*/ 2147483646 h 60"/>
                <a:gd name="T42" fmla="*/ 2147483646 w 81"/>
                <a:gd name="T43" fmla="*/ 2147483646 h 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1" h="60">
                  <a:moveTo>
                    <a:pt x="33" y="1"/>
                  </a:moveTo>
                  <a:cubicBezTo>
                    <a:pt x="34" y="1"/>
                    <a:pt x="35" y="2"/>
                    <a:pt x="35" y="3"/>
                  </a:cubicBezTo>
                  <a:cubicBezTo>
                    <a:pt x="35" y="4"/>
                    <a:pt x="33" y="4"/>
                    <a:pt x="31" y="4"/>
                  </a:cubicBezTo>
                  <a:cubicBezTo>
                    <a:pt x="17" y="8"/>
                    <a:pt x="3" y="14"/>
                    <a:pt x="3" y="31"/>
                  </a:cubicBezTo>
                  <a:cubicBezTo>
                    <a:pt x="4" y="42"/>
                    <a:pt x="10" y="48"/>
                    <a:pt x="19" y="48"/>
                  </a:cubicBezTo>
                  <a:cubicBezTo>
                    <a:pt x="42" y="47"/>
                    <a:pt x="28" y="2"/>
                    <a:pt x="56" y="1"/>
                  </a:cubicBezTo>
                  <a:cubicBezTo>
                    <a:pt x="70" y="0"/>
                    <a:pt x="80" y="11"/>
                    <a:pt x="81" y="25"/>
                  </a:cubicBezTo>
                  <a:cubicBezTo>
                    <a:pt x="81" y="36"/>
                    <a:pt x="77" y="42"/>
                    <a:pt x="77" y="45"/>
                  </a:cubicBezTo>
                  <a:cubicBezTo>
                    <a:pt x="77" y="49"/>
                    <a:pt x="80" y="47"/>
                    <a:pt x="81" y="49"/>
                  </a:cubicBezTo>
                  <a:cubicBezTo>
                    <a:pt x="81" y="50"/>
                    <a:pt x="80" y="50"/>
                    <a:pt x="79" y="50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5" y="54"/>
                    <a:pt x="54" y="54"/>
                    <a:pt x="54" y="54"/>
                  </a:cubicBezTo>
                  <a:cubicBezTo>
                    <a:pt x="53" y="54"/>
                    <a:pt x="52" y="54"/>
                    <a:pt x="52" y="53"/>
                  </a:cubicBezTo>
                  <a:cubicBezTo>
                    <a:pt x="52" y="52"/>
                    <a:pt x="55" y="52"/>
                    <a:pt x="59" y="50"/>
                  </a:cubicBezTo>
                  <a:cubicBezTo>
                    <a:pt x="72" y="44"/>
                    <a:pt x="79" y="38"/>
                    <a:pt x="78" y="25"/>
                  </a:cubicBezTo>
                  <a:cubicBezTo>
                    <a:pt x="78" y="17"/>
                    <a:pt x="74" y="11"/>
                    <a:pt x="65" y="11"/>
                  </a:cubicBezTo>
                  <a:cubicBezTo>
                    <a:pt x="47" y="12"/>
                    <a:pt x="59" y="58"/>
                    <a:pt x="29" y="59"/>
                  </a:cubicBezTo>
                  <a:cubicBezTo>
                    <a:pt x="14" y="60"/>
                    <a:pt x="1" y="48"/>
                    <a:pt x="1" y="31"/>
                  </a:cubicBezTo>
                  <a:cubicBezTo>
                    <a:pt x="0" y="19"/>
                    <a:pt x="5" y="14"/>
                    <a:pt x="5" y="9"/>
                  </a:cubicBezTo>
                  <a:cubicBezTo>
                    <a:pt x="5" y="5"/>
                    <a:pt x="1" y="6"/>
                    <a:pt x="1" y="4"/>
                  </a:cubicBezTo>
                  <a:cubicBezTo>
                    <a:pt x="1" y="3"/>
                    <a:pt x="1" y="3"/>
                    <a:pt x="2" y="3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2"/>
            <p:cNvSpPr>
              <a:spLocks noChangeArrowheads="1"/>
            </p:cNvSpPr>
            <p:nvPr/>
          </p:nvSpPr>
          <p:spPr bwMode="auto">
            <a:xfrm>
              <a:off x="6804773" y="2526257"/>
              <a:ext cx="552634" cy="313735"/>
            </a:xfrm>
            <a:custGeom>
              <a:avLst/>
              <a:gdLst>
                <a:gd name="T0" fmla="*/ 2147483646 w 81"/>
                <a:gd name="T1" fmla="*/ 2147483646 h 46"/>
                <a:gd name="T2" fmla="*/ 2147483646 w 81"/>
                <a:gd name="T3" fmla="*/ 2147483646 h 46"/>
                <a:gd name="T4" fmla="*/ 2147483646 w 81"/>
                <a:gd name="T5" fmla="*/ 2147483646 h 46"/>
                <a:gd name="T6" fmla="*/ 2147483646 w 81"/>
                <a:gd name="T7" fmla="*/ 2147483646 h 46"/>
                <a:gd name="T8" fmla="*/ 2147483646 w 81"/>
                <a:gd name="T9" fmla="*/ 2147483646 h 46"/>
                <a:gd name="T10" fmla="*/ 2147483646 w 81"/>
                <a:gd name="T11" fmla="*/ 2147483646 h 46"/>
                <a:gd name="T12" fmla="*/ 2147483646 w 81"/>
                <a:gd name="T13" fmla="*/ 2147483646 h 46"/>
                <a:gd name="T14" fmla="*/ 2147483646 w 81"/>
                <a:gd name="T15" fmla="*/ 2147483646 h 46"/>
                <a:gd name="T16" fmla="*/ 2147483646 w 81"/>
                <a:gd name="T17" fmla="*/ 2147483646 h 46"/>
                <a:gd name="T18" fmla="*/ 2147483646 w 81"/>
                <a:gd name="T19" fmla="*/ 2147483646 h 46"/>
                <a:gd name="T20" fmla="*/ 2147483646 w 81"/>
                <a:gd name="T21" fmla="*/ 2147483646 h 46"/>
                <a:gd name="T22" fmla="*/ 2147483646 w 81"/>
                <a:gd name="T23" fmla="*/ 2147483646 h 46"/>
                <a:gd name="T24" fmla="*/ 2147483646 w 81"/>
                <a:gd name="T25" fmla="*/ 0 h 46"/>
                <a:gd name="T26" fmla="*/ 2147483646 w 81"/>
                <a:gd name="T27" fmla="*/ 2147483646 h 46"/>
                <a:gd name="T28" fmla="*/ 2147483646 w 81"/>
                <a:gd name="T29" fmla="*/ 2147483646 h 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1" h="46">
                  <a:moveTo>
                    <a:pt x="71" y="19"/>
                  </a:moveTo>
                  <a:cubicBezTo>
                    <a:pt x="80" y="20"/>
                    <a:pt x="77" y="10"/>
                    <a:pt x="80" y="10"/>
                  </a:cubicBezTo>
                  <a:cubicBezTo>
                    <a:pt x="81" y="10"/>
                    <a:pt x="81" y="11"/>
                    <a:pt x="81" y="13"/>
                  </a:cubicBezTo>
                  <a:cubicBezTo>
                    <a:pt x="80" y="18"/>
                    <a:pt x="80" y="24"/>
                    <a:pt x="79" y="28"/>
                  </a:cubicBezTo>
                  <a:cubicBezTo>
                    <a:pt x="78" y="33"/>
                    <a:pt x="78" y="38"/>
                    <a:pt x="77" y="44"/>
                  </a:cubicBezTo>
                  <a:cubicBezTo>
                    <a:pt x="77" y="46"/>
                    <a:pt x="76" y="46"/>
                    <a:pt x="75" y="46"/>
                  </a:cubicBezTo>
                  <a:cubicBezTo>
                    <a:pt x="72" y="45"/>
                    <a:pt x="78" y="36"/>
                    <a:pt x="69" y="35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2" y="26"/>
                    <a:pt x="5" y="36"/>
                    <a:pt x="2" y="36"/>
                  </a:cubicBezTo>
                  <a:cubicBezTo>
                    <a:pt x="1" y="36"/>
                    <a:pt x="0" y="35"/>
                    <a:pt x="1" y="34"/>
                  </a:cubicBezTo>
                  <a:cubicBezTo>
                    <a:pt x="1" y="28"/>
                    <a:pt x="2" y="22"/>
                    <a:pt x="3" y="18"/>
                  </a:cubicBezTo>
                  <a:cubicBezTo>
                    <a:pt x="3" y="14"/>
                    <a:pt x="4" y="8"/>
                    <a:pt x="5" y="2"/>
                  </a:cubicBezTo>
                  <a:cubicBezTo>
                    <a:pt x="5" y="1"/>
                    <a:pt x="6" y="0"/>
                    <a:pt x="7" y="0"/>
                  </a:cubicBezTo>
                  <a:cubicBezTo>
                    <a:pt x="10" y="1"/>
                    <a:pt x="4" y="10"/>
                    <a:pt x="13" y="11"/>
                  </a:cubicBezTo>
                  <a:lnTo>
                    <a:pt x="71" y="19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 noChangeArrowheads="1"/>
            </p:cNvSpPr>
            <p:nvPr/>
          </p:nvSpPr>
          <p:spPr bwMode="auto">
            <a:xfrm>
              <a:off x="6686763" y="2934976"/>
              <a:ext cx="615957" cy="497945"/>
            </a:xfrm>
            <a:custGeom>
              <a:avLst/>
              <a:gdLst>
                <a:gd name="T0" fmla="*/ 2147483646 w 90"/>
                <a:gd name="T1" fmla="*/ 2147483646 h 73"/>
                <a:gd name="T2" fmla="*/ 2147483646 w 90"/>
                <a:gd name="T3" fmla="*/ 2147483646 h 73"/>
                <a:gd name="T4" fmla="*/ 2147483646 w 90"/>
                <a:gd name="T5" fmla="*/ 2147483646 h 73"/>
                <a:gd name="T6" fmla="*/ 2147483646 w 90"/>
                <a:gd name="T7" fmla="*/ 2147483646 h 73"/>
                <a:gd name="T8" fmla="*/ 2147483646 w 90"/>
                <a:gd name="T9" fmla="*/ 2147483646 h 73"/>
                <a:gd name="T10" fmla="*/ 2147483646 w 90"/>
                <a:gd name="T11" fmla="*/ 2147483646 h 73"/>
                <a:gd name="T12" fmla="*/ 2147483646 w 90"/>
                <a:gd name="T13" fmla="*/ 2147483646 h 73"/>
                <a:gd name="T14" fmla="*/ 2147483646 w 90"/>
                <a:gd name="T15" fmla="*/ 2147483646 h 73"/>
                <a:gd name="T16" fmla="*/ 2147483646 w 90"/>
                <a:gd name="T17" fmla="*/ 2147483646 h 73"/>
                <a:gd name="T18" fmla="*/ 2147483646 w 90"/>
                <a:gd name="T19" fmla="*/ 2147483646 h 73"/>
                <a:gd name="T20" fmla="*/ 2147483646 w 90"/>
                <a:gd name="T21" fmla="*/ 2147483646 h 73"/>
                <a:gd name="T22" fmla="*/ 2147483646 w 90"/>
                <a:gd name="T23" fmla="*/ 2147483646 h 73"/>
                <a:gd name="T24" fmla="*/ 2147483646 w 90"/>
                <a:gd name="T25" fmla="*/ 2147483646 h 73"/>
                <a:gd name="T26" fmla="*/ 2147483646 w 90"/>
                <a:gd name="T27" fmla="*/ 2147483646 h 73"/>
                <a:gd name="T28" fmla="*/ 2147483646 w 90"/>
                <a:gd name="T29" fmla="*/ 2147483646 h 73"/>
                <a:gd name="T30" fmla="*/ 2147483646 w 90"/>
                <a:gd name="T31" fmla="*/ 2147483646 h 73"/>
                <a:gd name="T32" fmla="*/ 2147483646 w 90"/>
                <a:gd name="T33" fmla="*/ 2147483646 h 73"/>
                <a:gd name="T34" fmla="*/ 2147483646 w 90"/>
                <a:gd name="T35" fmla="*/ 2147483646 h 73"/>
                <a:gd name="T36" fmla="*/ 2147483646 w 90"/>
                <a:gd name="T37" fmla="*/ 2147483646 h 73"/>
                <a:gd name="T38" fmla="*/ 0 w 90"/>
                <a:gd name="T39" fmla="*/ 2147483646 h 73"/>
                <a:gd name="T40" fmla="*/ 2147483646 w 90"/>
                <a:gd name="T41" fmla="*/ 2147483646 h 73"/>
                <a:gd name="T42" fmla="*/ 2147483646 w 90"/>
                <a:gd name="T43" fmla="*/ 2147483646 h 73"/>
                <a:gd name="T44" fmla="*/ 2147483646 w 90"/>
                <a:gd name="T45" fmla="*/ 2147483646 h 73"/>
                <a:gd name="T46" fmla="*/ 2147483646 w 90"/>
                <a:gd name="T47" fmla="*/ 2147483646 h 73"/>
                <a:gd name="T48" fmla="*/ 2147483646 w 90"/>
                <a:gd name="T49" fmla="*/ 2147483646 h 73"/>
                <a:gd name="T50" fmla="*/ 2147483646 w 90"/>
                <a:gd name="T51" fmla="*/ 2147483646 h 7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0" h="73">
                  <a:moveTo>
                    <a:pt x="79" y="34"/>
                  </a:moveTo>
                  <a:cubicBezTo>
                    <a:pt x="80" y="11"/>
                    <a:pt x="64" y="5"/>
                    <a:pt x="65" y="2"/>
                  </a:cubicBezTo>
                  <a:cubicBezTo>
                    <a:pt x="65" y="2"/>
                    <a:pt x="65" y="1"/>
                    <a:pt x="66" y="2"/>
                  </a:cubicBezTo>
                  <a:cubicBezTo>
                    <a:pt x="66" y="2"/>
                    <a:pt x="68" y="2"/>
                    <a:pt x="70" y="3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90" y="14"/>
                    <a:pt x="90" y="15"/>
                    <a:pt x="90" y="15"/>
                  </a:cubicBezTo>
                  <a:cubicBezTo>
                    <a:pt x="90" y="16"/>
                    <a:pt x="89" y="16"/>
                    <a:pt x="88" y="17"/>
                  </a:cubicBezTo>
                  <a:cubicBezTo>
                    <a:pt x="88" y="17"/>
                    <a:pt x="87" y="18"/>
                    <a:pt x="87" y="19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9"/>
                    <a:pt x="70" y="70"/>
                    <a:pt x="70" y="70"/>
                  </a:cubicBezTo>
                  <a:cubicBezTo>
                    <a:pt x="71" y="71"/>
                    <a:pt x="71" y="71"/>
                    <a:pt x="71" y="72"/>
                  </a:cubicBezTo>
                  <a:cubicBezTo>
                    <a:pt x="70" y="73"/>
                    <a:pt x="70" y="73"/>
                    <a:pt x="68" y="73"/>
                  </a:cubicBezTo>
                  <a:cubicBezTo>
                    <a:pt x="47" y="69"/>
                    <a:pt x="47" y="69"/>
                    <a:pt x="47" y="69"/>
                  </a:cubicBezTo>
                  <a:cubicBezTo>
                    <a:pt x="46" y="69"/>
                    <a:pt x="44" y="69"/>
                    <a:pt x="43" y="69"/>
                  </a:cubicBezTo>
                  <a:cubicBezTo>
                    <a:pt x="43" y="68"/>
                    <a:pt x="42" y="68"/>
                    <a:pt x="43" y="67"/>
                  </a:cubicBezTo>
                  <a:cubicBezTo>
                    <a:pt x="43" y="65"/>
                    <a:pt x="60" y="69"/>
                    <a:pt x="73" y="5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7" y="28"/>
                    <a:pt x="4" y="31"/>
                    <a:pt x="3" y="36"/>
                  </a:cubicBezTo>
                  <a:cubicBezTo>
                    <a:pt x="2" y="37"/>
                    <a:pt x="2" y="38"/>
                    <a:pt x="1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2" y="29"/>
                    <a:pt x="4" y="24"/>
                    <a:pt x="6" y="19"/>
                  </a:cubicBezTo>
                  <a:cubicBezTo>
                    <a:pt x="7" y="14"/>
                    <a:pt x="9" y="8"/>
                    <a:pt x="11" y="2"/>
                  </a:cubicBezTo>
                  <a:cubicBezTo>
                    <a:pt x="12" y="1"/>
                    <a:pt x="12" y="0"/>
                    <a:pt x="13" y="1"/>
                  </a:cubicBezTo>
                  <a:cubicBezTo>
                    <a:pt x="14" y="1"/>
                    <a:pt x="14" y="2"/>
                    <a:pt x="14" y="3"/>
                  </a:cubicBezTo>
                  <a:cubicBezTo>
                    <a:pt x="12" y="8"/>
                    <a:pt x="12" y="12"/>
                    <a:pt x="19" y="14"/>
                  </a:cubicBezTo>
                  <a:lnTo>
                    <a:pt x="79" y="34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 noChangeArrowheads="1"/>
            </p:cNvSpPr>
            <p:nvPr/>
          </p:nvSpPr>
          <p:spPr bwMode="auto">
            <a:xfrm>
              <a:off x="6442107" y="3427167"/>
              <a:ext cx="641863" cy="598687"/>
            </a:xfrm>
            <a:custGeom>
              <a:avLst/>
              <a:gdLst>
                <a:gd name="T0" fmla="*/ 2147483646 w 94"/>
                <a:gd name="T1" fmla="*/ 2147483646 h 88"/>
                <a:gd name="T2" fmla="*/ 2147483646 w 94"/>
                <a:gd name="T3" fmla="*/ 2147483646 h 88"/>
                <a:gd name="T4" fmla="*/ 2147483646 w 94"/>
                <a:gd name="T5" fmla="*/ 2147483646 h 88"/>
                <a:gd name="T6" fmla="*/ 2147483646 w 94"/>
                <a:gd name="T7" fmla="*/ 2147483646 h 88"/>
                <a:gd name="T8" fmla="*/ 2147483646 w 94"/>
                <a:gd name="T9" fmla="*/ 2147483646 h 88"/>
                <a:gd name="T10" fmla="*/ 2147483646 w 94"/>
                <a:gd name="T11" fmla="*/ 2147483646 h 88"/>
                <a:gd name="T12" fmla="*/ 2147483646 w 94"/>
                <a:gd name="T13" fmla="*/ 2147483646 h 88"/>
                <a:gd name="T14" fmla="*/ 2147483646 w 94"/>
                <a:gd name="T15" fmla="*/ 2147483646 h 88"/>
                <a:gd name="T16" fmla="*/ 2147483646 w 94"/>
                <a:gd name="T17" fmla="*/ 2147483646 h 88"/>
                <a:gd name="T18" fmla="*/ 2147483646 w 94"/>
                <a:gd name="T19" fmla="*/ 2147483646 h 88"/>
                <a:gd name="T20" fmla="*/ 2147483646 w 94"/>
                <a:gd name="T21" fmla="*/ 2147483646 h 88"/>
                <a:gd name="T22" fmla="*/ 2147483646 w 94"/>
                <a:gd name="T23" fmla="*/ 2147483646 h 88"/>
                <a:gd name="T24" fmla="*/ 2147483646 w 94"/>
                <a:gd name="T25" fmla="*/ 2147483646 h 88"/>
                <a:gd name="T26" fmla="*/ 2147483646 w 94"/>
                <a:gd name="T27" fmla="*/ 2147483646 h 88"/>
                <a:gd name="T28" fmla="*/ 2147483646 w 94"/>
                <a:gd name="T29" fmla="*/ 2147483646 h 88"/>
                <a:gd name="T30" fmla="*/ 2147483646 w 94"/>
                <a:gd name="T31" fmla="*/ 2147483646 h 88"/>
                <a:gd name="T32" fmla="*/ 2147483646 w 94"/>
                <a:gd name="T33" fmla="*/ 2147483646 h 88"/>
                <a:gd name="T34" fmla="*/ 2147483646 w 94"/>
                <a:gd name="T35" fmla="*/ 2147483646 h 88"/>
                <a:gd name="T36" fmla="*/ 2147483646 w 94"/>
                <a:gd name="T37" fmla="*/ 2147483646 h 88"/>
                <a:gd name="T38" fmla="*/ 2147483646 w 94"/>
                <a:gd name="T39" fmla="*/ 2147483646 h 88"/>
                <a:gd name="T40" fmla="*/ 2147483646 w 94"/>
                <a:gd name="T41" fmla="*/ 2147483646 h 88"/>
                <a:gd name="T42" fmla="*/ 2147483646 w 94"/>
                <a:gd name="T43" fmla="*/ 2147483646 h 88"/>
                <a:gd name="T44" fmla="*/ 2147483646 w 94"/>
                <a:gd name="T45" fmla="*/ 2147483646 h 88"/>
                <a:gd name="T46" fmla="*/ 2147483646 w 94"/>
                <a:gd name="T47" fmla="*/ 2147483646 h 88"/>
                <a:gd name="T48" fmla="*/ 2147483646 w 94"/>
                <a:gd name="T49" fmla="*/ 2147483646 h 88"/>
                <a:gd name="T50" fmla="*/ 2147483646 w 94"/>
                <a:gd name="T51" fmla="*/ 2147483646 h 88"/>
                <a:gd name="T52" fmla="*/ 2147483646 w 94"/>
                <a:gd name="T53" fmla="*/ 2147483646 h 8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94" h="88">
                  <a:moveTo>
                    <a:pt x="38" y="42"/>
                  </a:moveTo>
                  <a:cubicBezTo>
                    <a:pt x="47" y="57"/>
                    <a:pt x="47" y="57"/>
                    <a:pt x="47" y="57"/>
                  </a:cubicBezTo>
                  <a:cubicBezTo>
                    <a:pt x="50" y="63"/>
                    <a:pt x="53" y="66"/>
                    <a:pt x="56" y="68"/>
                  </a:cubicBezTo>
                  <a:cubicBezTo>
                    <a:pt x="62" y="72"/>
                    <a:pt x="65" y="65"/>
                    <a:pt x="67" y="66"/>
                  </a:cubicBezTo>
                  <a:cubicBezTo>
                    <a:pt x="67" y="67"/>
                    <a:pt x="67" y="68"/>
                    <a:pt x="67" y="69"/>
                  </a:cubicBezTo>
                  <a:cubicBezTo>
                    <a:pt x="65" y="72"/>
                    <a:pt x="63" y="74"/>
                    <a:pt x="61" y="78"/>
                  </a:cubicBezTo>
                  <a:cubicBezTo>
                    <a:pt x="59" y="81"/>
                    <a:pt x="57" y="84"/>
                    <a:pt x="55" y="87"/>
                  </a:cubicBezTo>
                  <a:cubicBezTo>
                    <a:pt x="55" y="88"/>
                    <a:pt x="54" y="88"/>
                    <a:pt x="54" y="88"/>
                  </a:cubicBezTo>
                  <a:cubicBezTo>
                    <a:pt x="52" y="86"/>
                    <a:pt x="57" y="84"/>
                    <a:pt x="48" y="65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5" y="23"/>
                    <a:pt x="3" y="33"/>
                    <a:pt x="1" y="31"/>
                  </a:cubicBezTo>
                  <a:cubicBezTo>
                    <a:pt x="0" y="31"/>
                    <a:pt x="0" y="30"/>
                    <a:pt x="1" y="29"/>
                  </a:cubicBezTo>
                  <a:cubicBezTo>
                    <a:pt x="4" y="24"/>
                    <a:pt x="7" y="19"/>
                    <a:pt x="9" y="16"/>
                  </a:cubicBezTo>
                  <a:cubicBezTo>
                    <a:pt x="12" y="12"/>
                    <a:pt x="14" y="7"/>
                    <a:pt x="17" y="2"/>
                  </a:cubicBezTo>
                  <a:cubicBezTo>
                    <a:pt x="18" y="1"/>
                    <a:pt x="19" y="0"/>
                    <a:pt x="20" y="1"/>
                  </a:cubicBezTo>
                  <a:cubicBezTo>
                    <a:pt x="23" y="3"/>
                    <a:pt x="14" y="9"/>
                    <a:pt x="21" y="13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91" y="29"/>
                    <a:pt x="91" y="22"/>
                    <a:pt x="93" y="24"/>
                  </a:cubicBezTo>
                  <a:cubicBezTo>
                    <a:pt x="94" y="24"/>
                    <a:pt x="94" y="25"/>
                    <a:pt x="93" y="26"/>
                  </a:cubicBezTo>
                  <a:cubicBezTo>
                    <a:pt x="91" y="31"/>
                    <a:pt x="88" y="35"/>
                    <a:pt x="85" y="39"/>
                  </a:cubicBezTo>
                  <a:cubicBezTo>
                    <a:pt x="82" y="44"/>
                    <a:pt x="79" y="48"/>
                    <a:pt x="77" y="53"/>
                  </a:cubicBezTo>
                  <a:cubicBezTo>
                    <a:pt x="76" y="54"/>
                    <a:pt x="75" y="55"/>
                    <a:pt x="74" y="54"/>
                  </a:cubicBezTo>
                  <a:cubicBezTo>
                    <a:pt x="72" y="53"/>
                    <a:pt x="78" y="49"/>
                    <a:pt x="73" y="45"/>
                  </a:cubicBezTo>
                  <a:cubicBezTo>
                    <a:pt x="71" y="44"/>
                    <a:pt x="69" y="44"/>
                    <a:pt x="67" y="44"/>
                  </a:cubicBezTo>
                  <a:lnTo>
                    <a:pt x="38" y="42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5"/>
            <p:cNvSpPr>
              <a:spLocks noChangeArrowheads="1"/>
            </p:cNvSpPr>
            <p:nvPr/>
          </p:nvSpPr>
          <p:spPr bwMode="auto">
            <a:xfrm>
              <a:off x="2205242" y="3458828"/>
              <a:ext cx="627471" cy="546878"/>
            </a:xfrm>
            <a:custGeom>
              <a:avLst/>
              <a:gdLst>
                <a:gd name="T0" fmla="*/ 2147483646 w 92"/>
                <a:gd name="T1" fmla="*/ 2147483646 h 80"/>
                <a:gd name="T2" fmla="*/ 2147483646 w 92"/>
                <a:gd name="T3" fmla="*/ 2147483646 h 80"/>
                <a:gd name="T4" fmla="*/ 2147483646 w 92"/>
                <a:gd name="T5" fmla="*/ 2147483646 h 80"/>
                <a:gd name="T6" fmla="*/ 2147483646 w 92"/>
                <a:gd name="T7" fmla="*/ 2147483646 h 80"/>
                <a:gd name="T8" fmla="*/ 2147483646 w 92"/>
                <a:gd name="T9" fmla="*/ 2147483646 h 80"/>
                <a:gd name="T10" fmla="*/ 2147483646 w 92"/>
                <a:gd name="T11" fmla="*/ 2147483646 h 80"/>
                <a:gd name="T12" fmla="*/ 2147483646 w 92"/>
                <a:gd name="T13" fmla="*/ 2147483646 h 80"/>
                <a:gd name="T14" fmla="*/ 2147483646 w 92"/>
                <a:gd name="T15" fmla="*/ 2147483646 h 80"/>
                <a:gd name="T16" fmla="*/ 0 w 92"/>
                <a:gd name="T17" fmla="*/ 2147483646 h 80"/>
                <a:gd name="T18" fmla="*/ 2147483646 w 92"/>
                <a:gd name="T19" fmla="*/ 2147483646 h 80"/>
                <a:gd name="T20" fmla="*/ 2147483646 w 92"/>
                <a:gd name="T21" fmla="*/ 2147483646 h 80"/>
                <a:gd name="T22" fmla="*/ 2147483646 w 92"/>
                <a:gd name="T23" fmla="*/ 2147483646 h 80"/>
                <a:gd name="T24" fmla="*/ 2147483646 w 92"/>
                <a:gd name="T25" fmla="*/ 2147483646 h 80"/>
                <a:gd name="T26" fmla="*/ 2147483646 w 92"/>
                <a:gd name="T27" fmla="*/ 2147483646 h 80"/>
                <a:gd name="T28" fmla="*/ 2147483646 w 92"/>
                <a:gd name="T29" fmla="*/ 2147483646 h 80"/>
                <a:gd name="T30" fmla="*/ 2147483646 w 92"/>
                <a:gd name="T31" fmla="*/ 2147483646 h 80"/>
                <a:gd name="T32" fmla="*/ 2147483646 w 92"/>
                <a:gd name="T33" fmla="*/ 2147483646 h 80"/>
                <a:gd name="T34" fmla="*/ 2147483646 w 92"/>
                <a:gd name="T35" fmla="*/ 2147483646 h 80"/>
                <a:gd name="T36" fmla="*/ 2147483646 w 92"/>
                <a:gd name="T37" fmla="*/ 2147483646 h 80"/>
                <a:gd name="T38" fmla="*/ 2147483646 w 92"/>
                <a:gd name="T39" fmla="*/ 2147483646 h 80"/>
                <a:gd name="T40" fmla="*/ 2147483646 w 92"/>
                <a:gd name="T41" fmla="*/ 2147483646 h 80"/>
                <a:gd name="T42" fmla="*/ 2147483646 w 92"/>
                <a:gd name="T43" fmla="*/ 2147483646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92" h="80">
                  <a:moveTo>
                    <a:pt x="66" y="60"/>
                  </a:moveTo>
                  <a:cubicBezTo>
                    <a:pt x="64" y="61"/>
                    <a:pt x="64" y="61"/>
                    <a:pt x="64" y="60"/>
                  </a:cubicBezTo>
                  <a:cubicBezTo>
                    <a:pt x="63" y="59"/>
                    <a:pt x="64" y="59"/>
                    <a:pt x="66" y="57"/>
                  </a:cubicBezTo>
                  <a:cubicBezTo>
                    <a:pt x="76" y="47"/>
                    <a:pt x="85" y="34"/>
                    <a:pt x="76" y="20"/>
                  </a:cubicBezTo>
                  <a:cubicBezTo>
                    <a:pt x="70" y="11"/>
                    <a:pt x="61" y="8"/>
                    <a:pt x="54" y="13"/>
                  </a:cubicBezTo>
                  <a:cubicBezTo>
                    <a:pt x="35" y="26"/>
                    <a:pt x="69" y="57"/>
                    <a:pt x="46" y="73"/>
                  </a:cubicBezTo>
                  <a:cubicBezTo>
                    <a:pt x="35" y="80"/>
                    <a:pt x="20" y="76"/>
                    <a:pt x="13" y="65"/>
                  </a:cubicBezTo>
                  <a:cubicBezTo>
                    <a:pt x="7" y="56"/>
                    <a:pt x="7" y="49"/>
                    <a:pt x="6" y="46"/>
                  </a:cubicBezTo>
                  <a:cubicBezTo>
                    <a:pt x="3" y="43"/>
                    <a:pt x="2" y="46"/>
                    <a:pt x="0" y="44"/>
                  </a:cubicBezTo>
                  <a:cubicBezTo>
                    <a:pt x="0" y="44"/>
                    <a:pt x="0" y="43"/>
                    <a:pt x="1" y="42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20" y="27"/>
                    <a:pt x="21" y="26"/>
                    <a:pt x="21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27"/>
                    <a:pt x="21" y="29"/>
                    <a:pt x="18" y="33"/>
                  </a:cubicBezTo>
                  <a:cubicBezTo>
                    <a:pt x="11" y="44"/>
                    <a:pt x="8" y="53"/>
                    <a:pt x="15" y="63"/>
                  </a:cubicBezTo>
                  <a:cubicBezTo>
                    <a:pt x="19" y="70"/>
                    <a:pt x="26" y="73"/>
                    <a:pt x="33" y="69"/>
                  </a:cubicBezTo>
                  <a:cubicBezTo>
                    <a:pt x="48" y="58"/>
                    <a:pt x="14" y="26"/>
                    <a:pt x="40" y="9"/>
                  </a:cubicBezTo>
                  <a:cubicBezTo>
                    <a:pt x="52" y="0"/>
                    <a:pt x="69" y="5"/>
                    <a:pt x="78" y="19"/>
                  </a:cubicBezTo>
                  <a:cubicBezTo>
                    <a:pt x="85" y="28"/>
                    <a:pt x="83" y="35"/>
                    <a:pt x="86" y="39"/>
                  </a:cubicBezTo>
                  <a:cubicBezTo>
                    <a:pt x="88" y="43"/>
                    <a:pt x="91" y="40"/>
                    <a:pt x="92" y="42"/>
                  </a:cubicBezTo>
                  <a:cubicBezTo>
                    <a:pt x="92" y="42"/>
                    <a:pt x="92" y="43"/>
                    <a:pt x="92" y="43"/>
                  </a:cubicBezTo>
                  <a:lnTo>
                    <a:pt x="66" y="60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6"/>
            <p:cNvSpPr>
              <a:spLocks noChangeArrowheads="1"/>
            </p:cNvSpPr>
            <p:nvPr/>
          </p:nvSpPr>
          <p:spPr bwMode="auto">
            <a:xfrm>
              <a:off x="1882872" y="2799697"/>
              <a:ext cx="676402" cy="693670"/>
            </a:xfrm>
            <a:custGeom>
              <a:avLst/>
              <a:gdLst>
                <a:gd name="T0" fmla="*/ 2147483646 w 99"/>
                <a:gd name="T1" fmla="*/ 2147483646 h 102"/>
                <a:gd name="T2" fmla="*/ 2147483646 w 99"/>
                <a:gd name="T3" fmla="*/ 2147483646 h 102"/>
                <a:gd name="T4" fmla="*/ 2147483646 w 99"/>
                <a:gd name="T5" fmla="*/ 2147483646 h 102"/>
                <a:gd name="T6" fmla="*/ 2147483646 w 99"/>
                <a:gd name="T7" fmla="*/ 2147483646 h 102"/>
                <a:gd name="T8" fmla="*/ 2147483646 w 99"/>
                <a:gd name="T9" fmla="*/ 2147483646 h 102"/>
                <a:gd name="T10" fmla="*/ 2147483646 w 99"/>
                <a:gd name="T11" fmla="*/ 2147483646 h 102"/>
                <a:gd name="T12" fmla="*/ 2147483646 w 99"/>
                <a:gd name="T13" fmla="*/ 2147483646 h 102"/>
                <a:gd name="T14" fmla="*/ 2147483646 w 99"/>
                <a:gd name="T15" fmla="*/ 2147483646 h 102"/>
                <a:gd name="T16" fmla="*/ 2147483646 w 99"/>
                <a:gd name="T17" fmla="*/ 2147483646 h 102"/>
                <a:gd name="T18" fmla="*/ 2147483646 w 99"/>
                <a:gd name="T19" fmla="*/ 2147483646 h 102"/>
                <a:gd name="T20" fmla="*/ 2147483646 w 99"/>
                <a:gd name="T21" fmla="*/ 2147483646 h 102"/>
                <a:gd name="T22" fmla="*/ 2147483646 w 99"/>
                <a:gd name="T23" fmla="*/ 2147483646 h 102"/>
                <a:gd name="T24" fmla="*/ 2147483646 w 99"/>
                <a:gd name="T25" fmla="*/ 2147483646 h 102"/>
                <a:gd name="T26" fmla="*/ 0 w 99"/>
                <a:gd name="T27" fmla="*/ 2147483646 h 102"/>
                <a:gd name="T28" fmla="*/ 2147483646 w 99"/>
                <a:gd name="T29" fmla="*/ 2147483646 h 102"/>
                <a:gd name="T30" fmla="*/ 2147483646 w 99"/>
                <a:gd name="T31" fmla="*/ 2147483646 h 102"/>
                <a:gd name="T32" fmla="*/ 2147483646 w 99"/>
                <a:gd name="T33" fmla="*/ 2147483646 h 102"/>
                <a:gd name="T34" fmla="*/ 2147483646 w 99"/>
                <a:gd name="T35" fmla="*/ 2147483646 h 102"/>
                <a:gd name="T36" fmla="*/ 2147483646 w 99"/>
                <a:gd name="T37" fmla="*/ 2147483646 h 102"/>
                <a:gd name="T38" fmla="*/ 2147483646 w 99"/>
                <a:gd name="T39" fmla="*/ 2147483646 h 102"/>
                <a:gd name="T40" fmla="*/ 2147483646 w 99"/>
                <a:gd name="T41" fmla="*/ 2147483646 h 102"/>
                <a:gd name="T42" fmla="*/ 2147483646 w 99"/>
                <a:gd name="T43" fmla="*/ 2147483646 h 102"/>
                <a:gd name="T44" fmla="*/ 2147483646 w 99"/>
                <a:gd name="T45" fmla="*/ 2147483646 h 102"/>
                <a:gd name="T46" fmla="*/ 2147483646 w 99"/>
                <a:gd name="T47" fmla="*/ 2147483646 h 102"/>
                <a:gd name="T48" fmla="*/ 2147483646 w 99"/>
                <a:gd name="T49" fmla="*/ 2147483646 h 102"/>
                <a:gd name="T50" fmla="*/ 2147483646 w 99"/>
                <a:gd name="T51" fmla="*/ 2147483646 h 102"/>
                <a:gd name="T52" fmla="*/ 2147483646 w 99"/>
                <a:gd name="T53" fmla="*/ 2147483646 h 102"/>
                <a:gd name="T54" fmla="*/ 2147483646 w 99"/>
                <a:gd name="T55" fmla="*/ 2147483646 h 102"/>
                <a:gd name="T56" fmla="*/ 2147483646 w 99"/>
                <a:gd name="T57" fmla="*/ 2147483646 h 102"/>
                <a:gd name="T58" fmla="*/ 2147483646 w 99"/>
                <a:gd name="T59" fmla="*/ 2147483646 h 102"/>
                <a:gd name="T60" fmla="*/ 2147483646 w 99"/>
                <a:gd name="T61" fmla="*/ 2147483646 h 102"/>
                <a:gd name="T62" fmla="*/ 2147483646 w 99"/>
                <a:gd name="T63" fmla="*/ 2147483646 h 102"/>
                <a:gd name="T64" fmla="*/ 2147483646 w 99"/>
                <a:gd name="T65" fmla="*/ 2147483646 h 10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9" h="102">
                  <a:moveTo>
                    <a:pt x="32" y="90"/>
                  </a:moveTo>
                  <a:cubicBezTo>
                    <a:pt x="23" y="93"/>
                    <a:pt x="30" y="101"/>
                    <a:pt x="27" y="102"/>
                  </a:cubicBezTo>
                  <a:cubicBezTo>
                    <a:pt x="26" y="102"/>
                    <a:pt x="26" y="102"/>
                    <a:pt x="25" y="101"/>
                  </a:cubicBezTo>
                  <a:cubicBezTo>
                    <a:pt x="23" y="95"/>
                    <a:pt x="22" y="90"/>
                    <a:pt x="20" y="86"/>
                  </a:cubicBezTo>
                  <a:cubicBezTo>
                    <a:pt x="19" y="81"/>
                    <a:pt x="17" y="76"/>
                    <a:pt x="15" y="71"/>
                  </a:cubicBezTo>
                  <a:cubicBezTo>
                    <a:pt x="15" y="69"/>
                    <a:pt x="15" y="68"/>
                    <a:pt x="16" y="68"/>
                  </a:cubicBezTo>
                  <a:cubicBezTo>
                    <a:pt x="19" y="67"/>
                    <a:pt x="18" y="78"/>
                    <a:pt x="26" y="75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8" y="50"/>
                    <a:pt x="16" y="57"/>
                    <a:pt x="13" y="58"/>
                  </a:cubicBezTo>
                  <a:cubicBezTo>
                    <a:pt x="12" y="59"/>
                    <a:pt x="11" y="58"/>
                    <a:pt x="10" y="57"/>
                  </a:cubicBezTo>
                  <a:cubicBezTo>
                    <a:pt x="9" y="51"/>
                    <a:pt x="7" y="46"/>
                    <a:pt x="6" y="42"/>
                  </a:cubicBezTo>
                  <a:cubicBezTo>
                    <a:pt x="4" y="37"/>
                    <a:pt x="2" y="32"/>
                    <a:pt x="0" y="27"/>
                  </a:cubicBezTo>
                  <a:cubicBezTo>
                    <a:pt x="0" y="25"/>
                    <a:pt x="0" y="25"/>
                    <a:pt x="1" y="24"/>
                  </a:cubicBezTo>
                  <a:cubicBezTo>
                    <a:pt x="4" y="23"/>
                    <a:pt x="3" y="34"/>
                    <a:pt x="12" y="31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76" y="9"/>
                    <a:pt x="68" y="2"/>
                    <a:pt x="71" y="1"/>
                  </a:cubicBezTo>
                  <a:cubicBezTo>
                    <a:pt x="72" y="0"/>
                    <a:pt x="73" y="1"/>
                    <a:pt x="74" y="2"/>
                  </a:cubicBezTo>
                  <a:cubicBezTo>
                    <a:pt x="75" y="8"/>
                    <a:pt x="77" y="13"/>
                    <a:pt x="78" y="17"/>
                  </a:cubicBezTo>
                  <a:cubicBezTo>
                    <a:pt x="80" y="22"/>
                    <a:pt x="82" y="27"/>
                    <a:pt x="84" y="32"/>
                  </a:cubicBezTo>
                  <a:cubicBezTo>
                    <a:pt x="84" y="34"/>
                    <a:pt x="84" y="34"/>
                    <a:pt x="83" y="35"/>
                  </a:cubicBezTo>
                  <a:cubicBezTo>
                    <a:pt x="80" y="36"/>
                    <a:pt x="81" y="25"/>
                    <a:pt x="72" y="2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90" y="53"/>
                    <a:pt x="83" y="45"/>
                    <a:pt x="86" y="44"/>
                  </a:cubicBezTo>
                  <a:cubicBezTo>
                    <a:pt x="87" y="44"/>
                    <a:pt x="88" y="44"/>
                    <a:pt x="88" y="46"/>
                  </a:cubicBezTo>
                  <a:cubicBezTo>
                    <a:pt x="90" y="52"/>
                    <a:pt x="92" y="57"/>
                    <a:pt x="93" y="61"/>
                  </a:cubicBezTo>
                  <a:cubicBezTo>
                    <a:pt x="95" y="65"/>
                    <a:pt x="97" y="70"/>
                    <a:pt x="98" y="76"/>
                  </a:cubicBezTo>
                  <a:cubicBezTo>
                    <a:pt x="99" y="78"/>
                    <a:pt x="99" y="78"/>
                    <a:pt x="98" y="79"/>
                  </a:cubicBezTo>
                  <a:cubicBezTo>
                    <a:pt x="95" y="80"/>
                    <a:pt x="96" y="69"/>
                    <a:pt x="87" y="72"/>
                  </a:cubicBezTo>
                  <a:lnTo>
                    <a:pt x="32" y="90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7"/>
            <p:cNvSpPr>
              <a:spLocks noChangeArrowheads="1"/>
            </p:cNvSpPr>
            <p:nvPr/>
          </p:nvSpPr>
          <p:spPr bwMode="auto">
            <a:xfrm>
              <a:off x="1822429" y="2238426"/>
              <a:ext cx="546878" cy="483555"/>
            </a:xfrm>
            <a:custGeom>
              <a:avLst/>
              <a:gdLst>
                <a:gd name="T0" fmla="*/ 2147483646 w 80"/>
                <a:gd name="T1" fmla="*/ 2147483646 h 71"/>
                <a:gd name="T2" fmla="*/ 2147483646 w 80"/>
                <a:gd name="T3" fmla="*/ 2147483646 h 71"/>
                <a:gd name="T4" fmla="*/ 2147483646 w 80"/>
                <a:gd name="T5" fmla="*/ 2147483646 h 71"/>
                <a:gd name="T6" fmla="*/ 2147483646 w 80"/>
                <a:gd name="T7" fmla="*/ 2147483646 h 71"/>
                <a:gd name="T8" fmla="*/ 0 w 80"/>
                <a:gd name="T9" fmla="*/ 2147483646 h 71"/>
                <a:gd name="T10" fmla="*/ 2147483646 w 80"/>
                <a:gd name="T11" fmla="*/ 2147483646 h 71"/>
                <a:gd name="T12" fmla="*/ 2147483646 w 80"/>
                <a:gd name="T13" fmla="*/ 2147483646 h 71"/>
                <a:gd name="T14" fmla="*/ 2147483646 w 80"/>
                <a:gd name="T15" fmla="*/ 2147483646 h 71"/>
                <a:gd name="T16" fmla="*/ 2147483646 w 80"/>
                <a:gd name="T17" fmla="*/ 2147483646 h 71"/>
                <a:gd name="T18" fmla="*/ 2147483646 w 80"/>
                <a:gd name="T19" fmla="*/ 2147483646 h 71"/>
                <a:gd name="T20" fmla="*/ 2147483646 w 80"/>
                <a:gd name="T21" fmla="*/ 2147483646 h 71"/>
                <a:gd name="T22" fmla="*/ 2147483646 w 80"/>
                <a:gd name="T23" fmla="*/ 2147483646 h 71"/>
                <a:gd name="T24" fmla="*/ 2147483646 w 80"/>
                <a:gd name="T25" fmla="*/ 2147483646 h 71"/>
                <a:gd name="T26" fmla="*/ 2147483646 w 80"/>
                <a:gd name="T27" fmla="*/ 2147483646 h 71"/>
                <a:gd name="T28" fmla="*/ 2147483646 w 80"/>
                <a:gd name="T29" fmla="*/ 2147483646 h 71"/>
                <a:gd name="T30" fmla="*/ 2147483646 w 80"/>
                <a:gd name="T31" fmla="*/ 2147483646 h 71"/>
                <a:gd name="T32" fmla="*/ 2147483646 w 80"/>
                <a:gd name="T33" fmla="*/ 2147483646 h 71"/>
                <a:gd name="T34" fmla="*/ 2147483646 w 80"/>
                <a:gd name="T35" fmla="*/ 2147483646 h 71"/>
                <a:gd name="T36" fmla="*/ 2147483646 w 80"/>
                <a:gd name="T37" fmla="*/ 2147483646 h 71"/>
                <a:gd name="T38" fmla="*/ 2147483646 w 80"/>
                <a:gd name="T39" fmla="*/ 2147483646 h 71"/>
                <a:gd name="T40" fmla="*/ 2147483646 w 80"/>
                <a:gd name="T41" fmla="*/ 2147483646 h 71"/>
                <a:gd name="T42" fmla="*/ 2147483646 w 80"/>
                <a:gd name="T43" fmla="*/ 2147483646 h 71"/>
                <a:gd name="T44" fmla="*/ 2147483646 w 80"/>
                <a:gd name="T45" fmla="*/ 2147483646 h 71"/>
                <a:gd name="T46" fmla="*/ 2147483646 w 80"/>
                <a:gd name="T47" fmla="*/ 2147483646 h 71"/>
                <a:gd name="T48" fmla="*/ 2147483646 w 80"/>
                <a:gd name="T49" fmla="*/ 2147483646 h 71"/>
                <a:gd name="T50" fmla="*/ 2147483646 w 80"/>
                <a:gd name="T51" fmla="*/ 0 h 71"/>
                <a:gd name="T52" fmla="*/ 2147483646 w 80"/>
                <a:gd name="T53" fmla="*/ 0 h 71"/>
                <a:gd name="T54" fmla="*/ 2147483646 w 80"/>
                <a:gd name="T55" fmla="*/ 2147483646 h 71"/>
                <a:gd name="T56" fmla="*/ 2147483646 w 80"/>
                <a:gd name="T57" fmla="*/ 2147483646 h 71"/>
                <a:gd name="T58" fmla="*/ 2147483646 w 80"/>
                <a:gd name="T59" fmla="*/ 2147483646 h 71"/>
                <a:gd name="T60" fmla="*/ 2147483646 w 80"/>
                <a:gd name="T61" fmla="*/ 2147483646 h 71"/>
                <a:gd name="T62" fmla="*/ 2147483646 w 80"/>
                <a:gd name="T63" fmla="*/ 2147483646 h 71"/>
                <a:gd name="T64" fmla="*/ 2147483646 w 80"/>
                <a:gd name="T65" fmla="*/ 2147483646 h 7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0" h="71">
                  <a:moveTo>
                    <a:pt x="12" y="61"/>
                  </a:moveTo>
                  <a:cubicBezTo>
                    <a:pt x="3" y="61"/>
                    <a:pt x="8" y="71"/>
                    <a:pt x="4" y="71"/>
                  </a:cubicBezTo>
                  <a:cubicBezTo>
                    <a:pt x="3" y="71"/>
                    <a:pt x="3" y="71"/>
                    <a:pt x="3" y="69"/>
                  </a:cubicBezTo>
                  <a:cubicBezTo>
                    <a:pt x="2" y="63"/>
                    <a:pt x="2" y="58"/>
                    <a:pt x="2" y="53"/>
                  </a:cubicBezTo>
                  <a:cubicBezTo>
                    <a:pt x="2" y="39"/>
                    <a:pt x="1" y="26"/>
                    <a:pt x="0" y="12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3" y="5"/>
                    <a:pt x="24" y="5"/>
                    <a:pt x="24" y="5"/>
                  </a:cubicBezTo>
                  <a:cubicBezTo>
                    <a:pt x="25" y="5"/>
                    <a:pt x="25" y="5"/>
                    <a:pt x="25" y="6"/>
                  </a:cubicBezTo>
                  <a:cubicBezTo>
                    <a:pt x="25" y="7"/>
                    <a:pt x="23" y="7"/>
                    <a:pt x="16" y="12"/>
                  </a:cubicBezTo>
                  <a:cubicBezTo>
                    <a:pt x="8" y="17"/>
                    <a:pt x="3" y="25"/>
                    <a:pt x="4" y="39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6" y="32"/>
                    <a:pt x="30" y="27"/>
                    <a:pt x="22" y="27"/>
                  </a:cubicBezTo>
                  <a:cubicBezTo>
                    <a:pt x="20" y="27"/>
                    <a:pt x="19" y="27"/>
                    <a:pt x="19" y="25"/>
                  </a:cubicBezTo>
                  <a:cubicBezTo>
                    <a:pt x="19" y="25"/>
                    <a:pt x="20" y="24"/>
                    <a:pt x="21" y="24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6" y="22"/>
                    <a:pt x="57" y="23"/>
                    <a:pt x="57" y="24"/>
                  </a:cubicBezTo>
                  <a:cubicBezTo>
                    <a:pt x="57" y="25"/>
                    <a:pt x="56" y="25"/>
                    <a:pt x="54" y="25"/>
                  </a:cubicBezTo>
                  <a:cubicBezTo>
                    <a:pt x="44" y="26"/>
                    <a:pt x="39" y="32"/>
                    <a:pt x="39" y="40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73" y="41"/>
                    <a:pt x="76" y="39"/>
                    <a:pt x="76" y="32"/>
                  </a:cubicBezTo>
                  <a:cubicBezTo>
                    <a:pt x="75" y="14"/>
                    <a:pt x="62" y="5"/>
                    <a:pt x="50" y="2"/>
                  </a:cubicBezTo>
                  <a:cubicBezTo>
                    <a:pt x="48" y="2"/>
                    <a:pt x="47" y="2"/>
                    <a:pt x="47" y="1"/>
                  </a:cubicBezTo>
                  <a:cubicBezTo>
                    <a:pt x="47" y="0"/>
                    <a:pt x="48" y="0"/>
                    <a:pt x="48" y="0"/>
                  </a:cubicBezTo>
                  <a:cubicBezTo>
                    <a:pt x="49" y="0"/>
                    <a:pt x="50" y="0"/>
                    <a:pt x="52" y="0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19"/>
                    <a:pt x="78" y="34"/>
                    <a:pt x="79" y="49"/>
                  </a:cubicBezTo>
                  <a:cubicBezTo>
                    <a:pt x="79" y="54"/>
                    <a:pt x="80" y="59"/>
                    <a:pt x="80" y="65"/>
                  </a:cubicBezTo>
                  <a:cubicBezTo>
                    <a:pt x="80" y="67"/>
                    <a:pt x="79" y="67"/>
                    <a:pt x="78" y="67"/>
                  </a:cubicBezTo>
                  <a:cubicBezTo>
                    <a:pt x="75" y="68"/>
                    <a:pt x="79" y="58"/>
                    <a:pt x="70" y="58"/>
                  </a:cubicBezTo>
                  <a:lnTo>
                    <a:pt x="12" y="61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8"/>
            <p:cNvSpPr>
              <a:spLocks noChangeArrowheads="1"/>
            </p:cNvSpPr>
            <p:nvPr/>
          </p:nvSpPr>
          <p:spPr bwMode="auto">
            <a:xfrm>
              <a:off x="1831063" y="1481433"/>
              <a:ext cx="633227" cy="662010"/>
            </a:xfrm>
            <a:custGeom>
              <a:avLst/>
              <a:gdLst>
                <a:gd name="T0" fmla="*/ 2147483646 w 93"/>
                <a:gd name="T1" fmla="*/ 2147483646 h 97"/>
                <a:gd name="T2" fmla="*/ 2147483646 w 93"/>
                <a:gd name="T3" fmla="*/ 2147483646 h 97"/>
                <a:gd name="T4" fmla="*/ 2147483646 w 93"/>
                <a:gd name="T5" fmla="*/ 2147483646 h 97"/>
                <a:gd name="T6" fmla="*/ 2147483646 w 93"/>
                <a:gd name="T7" fmla="*/ 2147483646 h 97"/>
                <a:gd name="T8" fmla="*/ 2147483646 w 93"/>
                <a:gd name="T9" fmla="*/ 2147483646 h 97"/>
                <a:gd name="T10" fmla="*/ 2147483646 w 93"/>
                <a:gd name="T11" fmla="*/ 2147483646 h 97"/>
                <a:gd name="T12" fmla="*/ 2147483646 w 93"/>
                <a:gd name="T13" fmla="*/ 2147483646 h 97"/>
                <a:gd name="T14" fmla="*/ 2147483646 w 93"/>
                <a:gd name="T15" fmla="*/ 2147483646 h 97"/>
                <a:gd name="T16" fmla="*/ 2147483646 w 93"/>
                <a:gd name="T17" fmla="*/ 2147483646 h 97"/>
                <a:gd name="T18" fmla="*/ 2147483646 w 93"/>
                <a:gd name="T19" fmla="*/ 2147483646 h 97"/>
                <a:gd name="T20" fmla="*/ 2147483646 w 93"/>
                <a:gd name="T21" fmla="*/ 2147483646 h 97"/>
                <a:gd name="T22" fmla="*/ 2147483646 w 93"/>
                <a:gd name="T23" fmla="*/ 2147483646 h 97"/>
                <a:gd name="T24" fmla="*/ 2147483646 w 93"/>
                <a:gd name="T25" fmla="*/ 2147483646 h 97"/>
                <a:gd name="T26" fmla="*/ 2147483646 w 93"/>
                <a:gd name="T27" fmla="*/ 2147483646 h 97"/>
                <a:gd name="T28" fmla="*/ 2147483646 w 93"/>
                <a:gd name="T29" fmla="*/ 2147483646 h 97"/>
                <a:gd name="T30" fmla="*/ 2147483646 w 93"/>
                <a:gd name="T31" fmla="*/ 2147483646 h 97"/>
                <a:gd name="T32" fmla="*/ 2147483646 w 93"/>
                <a:gd name="T33" fmla="*/ 2147483646 h 97"/>
                <a:gd name="T34" fmla="*/ 2147483646 w 93"/>
                <a:gd name="T35" fmla="*/ 2147483646 h 97"/>
                <a:gd name="T36" fmla="*/ 2147483646 w 93"/>
                <a:gd name="T37" fmla="*/ 2147483646 h 97"/>
                <a:gd name="T38" fmla="*/ 2147483646 w 93"/>
                <a:gd name="T39" fmla="*/ 2147483646 h 97"/>
                <a:gd name="T40" fmla="*/ 2147483646 w 93"/>
                <a:gd name="T41" fmla="*/ 2147483646 h 97"/>
                <a:gd name="T42" fmla="*/ 2147483646 w 93"/>
                <a:gd name="T43" fmla="*/ 2147483646 h 97"/>
                <a:gd name="T44" fmla="*/ 2147483646 w 93"/>
                <a:gd name="T45" fmla="*/ 2147483646 h 97"/>
                <a:gd name="T46" fmla="*/ 2147483646 w 93"/>
                <a:gd name="T47" fmla="*/ 0 h 97"/>
                <a:gd name="T48" fmla="*/ 2147483646 w 93"/>
                <a:gd name="T49" fmla="*/ 2147483646 h 97"/>
                <a:gd name="T50" fmla="*/ 2147483646 w 93"/>
                <a:gd name="T51" fmla="*/ 2147483646 h 97"/>
                <a:gd name="T52" fmla="*/ 2147483646 w 93"/>
                <a:gd name="T53" fmla="*/ 2147483646 h 97"/>
                <a:gd name="T54" fmla="*/ 2147483646 w 93"/>
                <a:gd name="T55" fmla="*/ 2147483646 h 97"/>
                <a:gd name="T56" fmla="*/ 2147483646 w 93"/>
                <a:gd name="T57" fmla="*/ 2147483646 h 97"/>
                <a:gd name="T58" fmla="*/ 2147483646 w 93"/>
                <a:gd name="T59" fmla="*/ 2147483646 h 97"/>
                <a:gd name="T60" fmla="*/ 2147483646 w 93"/>
                <a:gd name="T61" fmla="*/ 2147483646 h 97"/>
                <a:gd name="T62" fmla="*/ 2147483646 w 93"/>
                <a:gd name="T63" fmla="*/ 2147483646 h 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93" h="97">
                  <a:moveTo>
                    <a:pt x="62" y="78"/>
                  </a:moveTo>
                  <a:cubicBezTo>
                    <a:pt x="71" y="80"/>
                    <a:pt x="75" y="77"/>
                    <a:pt x="77" y="74"/>
                  </a:cubicBezTo>
                  <a:cubicBezTo>
                    <a:pt x="79" y="71"/>
                    <a:pt x="79" y="68"/>
                    <a:pt x="81" y="69"/>
                  </a:cubicBezTo>
                  <a:cubicBezTo>
                    <a:pt x="81" y="69"/>
                    <a:pt x="82" y="69"/>
                    <a:pt x="81" y="70"/>
                  </a:cubicBezTo>
                  <a:cubicBezTo>
                    <a:pt x="81" y="74"/>
                    <a:pt x="79" y="78"/>
                    <a:pt x="79" y="83"/>
                  </a:cubicBezTo>
                  <a:cubicBezTo>
                    <a:pt x="78" y="87"/>
                    <a:pt x="77" y="92"/>
                    <a:pt x="76" y="96"/>
                  </a:cubicBezTo>
                  <a:cubicBezTo>
                    <a:pt x="76" y="97"/>
                    <a:pt x="75" y="97"/>
                    <a:pt x="74" y="97"/>
                  </a:cubicBezTo>
                  <a:cubicBezTo>
                    <a:pt x="73" y="96"/>
                    <a:pt x="74" y="94"/>
                    <a:pt x="74" y="90"/>
                  </a:cubicBezTo>
                  <a:cubicBezTo>
                    <a:pt x="73" y="87"/>
                    <a:pt x="70" y="82"/>
                    <a:pt x="61" y="80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7" y="72"/>
                    <a:pt x="5" y="75"/>
                    <a:pt x="3" y="79"/>
                  </a:cubicBezTo>
                  <a:cubicBezTo>
                    <a:pt x="3" y="80"/>
                    <a:pt x="3" y="81"/>
                    <a:pt x="1" y="81"/>
                  </a:cubicBezTo>
                  <a:cubicBezTo>
                    <a:pt x="1" y="81"/>
                    <a:pt x="0" y="80"/>
                    <a:pt x="1" y="79"/>
                  </a:cubicBezTo>
                  <a:cubicBezTo>
                    <a:pt x="1" y="75"/>
                    <a:pt x="2" y="71"/>
                    <a:pt x="3" y="67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23" y="17"/>
                    <a:pt x="19" y="20"/>
                    <a:pt x="16" y="23"/>
                  </a:cubicBezTo>
                  <a:cubicBezTo>
                    <a:pt x="14" y="25"/>
                    <a:pt x="15" y="29"/>
                    <a:pt x="13" y="28"/>
                  </a:cubicBezTo>
                  <a:cubicBezTo>
                    <a:pt x="12" y="28"/>
                    <a:pt x="12" y="28"/>
                    <a:pt x="12" y="26"/>
                  </a:cubicBezTo>
                  <a:cubicBezTo>
                    <a:pt x="13" y="23"/>
                    <a:pt x="14" y="18"/>
                    <a:pt x="15" y="14"/>
                  </a:cubicBezTo>
                  <a:cubicBezTo>
                    <a:pt x="16" y="9"/>
                    <a:pt x="17" y="5"/>
                    <a:pt x="18" y="1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21" y="0"/>
                    <a:pt x="19" y="3"/>
                    <a:pt x="20" y="6"/>
                  </a:cubicBezTo>
                  <a:cubicBezTo>
                    <a:pt x="21" y="10"/>
                    <a:pt x="24" y="14"/>
                    <a:pt x="32" y="16"/>
                  </a:cubicBezTo>
                  <a:cubicBezTo>
                    <a:pt x="89" y="29"/>
                    <a:pt x="89" y="29"/>
                    <a:pt x="89" y="29"/>
                  </a:cubicBezTo>
                  <a:cubicBezTo>
                    <a:pt x="91" y="29"/>
                    <a:pt x="93" y="30"/>
                    <a:pt x="93" y="31"/>
                  </a:cubicBezTo>
                  <a:cubicBezTo>
                    <a:pt x="93" y="31"/>
                    <a:pt x="91" y="32"/>
                    <a:pt x="90" y="33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7" y="68"/>
                    <a:pt x="17" y="68"/>
                    <a:pt x="17" y="68"/>
                  </a:cubicBezTo>
                  <a:lnTo>
                    <a:pt x="62" y="78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9"/>
            <p:cNvSpPr>
              <a:spLocks noChangeArrowheads="1"/>
            </p:cNvSpPr>
            <p:nvPr/>
          </p:nvSpPr>
          <p:spPr bwMode="auto">
            <a:xfrm>
              <a:off x="2026788" y="992122"/>
              <a:ext cx="607323" cy="604444"/>
            </a:xfrm>
            <a:custGeom>
              <a:avLst/>
              <a:gdLst>
                <a:gd name="T0" fmla="*/ 2147483646 w 89"/>
                <a:gd name="T1" fmla="*/ 2147483646 h 89"/>
                <a:gd name="T2" fmla="*/ 2147483646 w 89"/>
                <a:gd name="T3" fmla="*/ 2147483646 h 89"/>
                <a:gd name="T4" fmla="*/ 2147483646 w 89"/>
                <a:gd name="T5" fmla="*/ 2147483646 h 89"/>
                <a:gd name="T6" fmla="*/ 2147483646 w 89"/>
                <a:gd name="T7" fmla="*/ 2147483646 h 89"/>
                <a:gd name="T8" fmla="*/ 2147483646 w 89"/>
                <a:gd name="T9" fmla="*/ 2147483646 h 89"/>
                <a:gd name="T10" fmla="*/ 2147483646 w 89"/>
                <a:gd name="T11" fmla="*/ 2147483646 h 89"/>
                <a:gd name="T12" fmla="*/ 2147483646 w 89"/>
                <a:gd name="T13" fmla="*/ 2147483646 h 89"/>
                <a:gd name="T14" fmla="*/ 2147483646 w 89"/>
                <a:gd name="T15" fmla="*/ 2147483646 h 89"/>
                <a:gd name="T16" fmla="*/ 2147483646 w 89"/>
                <a:gd name="T17" fmla="*/ 2147483646 h 89"/>
                <a:gd name="T18" fmla="*/ 2147483646 w 89"/>
                <a:gd name="T19" fmla="*/ 2147483646 h 89"/>
                <a:gd name="T20" fmla="*/ 2147483646 w 89"/>
                <a:gd name="T21" fmla="*/ 2147483646 h 89"/>
                <a:gd name="T22" fmla="*/ 2147483646 w 89"/>
                <a:gd name="T23" fmla="*/ 2147483646 h 89"/>
                <a:gd name="T24" fmla="*/ 2147483646 w 89"/>
                <a:gd name="T25" fmla="*/ 2147483646 h 89"/>
                <a:gd name="T26" fmla="*/ 2147483646 w 89"/>
                <a:gd name="T27" fmla="*/ 2147483646 h 89"/>
                <a:gd name="T28" fmla="*/ 2147483646 w 89"/>
                <a:gd name="T29" fmla="*/ 2147483646 h 89"/>
                <a:gd name="T30" fmla="*/ 2147483646 w 89"/>
                <a:gd name="T31" fmla="*/ 2147483646 h 89"/>
                <a:gd name="T32" fmla="*/ 0 w 89"/>
                <a:gd name="T33" fmla="*/ 2147483646 h 89"/>
                <a:gd name="T34" fmla="*/ 2147483646 w 89"/>
                <a:gd name="T35" fmla="*/ 2147483646 h 89"/>
                <a:gd name="T36" fmla="*/ 2147483646 w 89"/>
                <a:gd name="T37" fmla="*/ 2147483646 h 89"/>
                <a:gd name="T38" fmla="*/ 2147483646 w 89"/>
                <a:gd name="T39" fmla="*/ 0 h 89"/>
                <a:gd name="T40" fmla="*/ 2147483646 w 89"/>
                <a:gd name="T41" fmla="*/ 2147483646 h 89"/>
                <a:gd name="T42" fmla="*/ 2147483646 w 89"/>
                <a:gd name="T43" fmla="*/ 2147483646 h 89"/>
                <a:gd name="T44" fmla="*/ 2147483646 w 89"/>
                <a:gd name="T45" fmla="*/ 2147483646 h 8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89" h="89">
                  <a:moveTo>
                    <a:pt x="75" y="62"/>
                  </a:moveTo>
                  <a:cubicBezTo>
                    <a:pt x="80" y="50"/>
                    <a:pt x="78" y="40"/>
                    <a:pt x="74" y="33"/>
                  </a:cubicBezTo>
                  <a:cubicBezTo>
                    <a:pt x="70" y="25"/>
                    <a:pt x="64" y="23"/>
                    <a:pt x="64" y="21"/>
                  </a:cubicBezTo>
                  <a:cubicBezTo>
                    <a:pt x="65" y="21"/>
                    <a:pt x="65" y="20"/>
                    <a:pt x="66" y="21"/>
                  </a:cubicBezTo>
                  <a:cubicBezTo>
                    <a:pt x="67" y="21"/>
                    <a:pt x="68" y="22"/>
                    <a:pt x="70" y="23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85" y="46"/>
                    <a:pt x="81" y="54"/>
                    <a:pt x="77" y="62"/>
                  </a:cubicBezTo>
                  <a:cubicBezTo>
                    <a:pt x="73" y="71"/>
                    <a:pt x="70" y="79"/>
                    <a:pt x="66" y="88"/>
                  </a:cubicBezTo>
                  <a:cubicBezTo>
                    <a:pt x="65" y="89"/>
                    <a:pt x="65" y="89"/>
                    <a:pt x="64" y="89"/>
                  </a:cubicBezTo>
                  <a:cubicBezTo>
                    <a:pt x="64" y="88"/>
                    <a:pt x="63" y="88"/>
                    <a:pt x="62" y="8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8" y="36"/>
                    <a:pt x="9" y="45"/>
                    <a:pt x="14" y="53"/>
                  </a:cubicBezTo>
                  <a:cubicBezTo>
                    <a:pt x="20" y="61"/>
                    <a:pt x="21" y="61"/>
                    <a:pt x="21" y="62"/>
                  </a:cubicBezTo>
                  <a:cubicBezTo>
                    <a:pt x="20" y="63"/>
                    <a:pt x="20" y="63"/>
                    <a:pt x="19" y="63"/>
                  </a:cubicBezTo>
                  <a:cubicBezTo>
                    <a:pt x="19" y="63"/>
                    <a:pt x="18" y="62"/>
                    <a:pt x="17" y="6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" y="39"/>
                    <a:pt x="7" y="32"/>
                    <a:pt x="11" y="24"/>
                  </a:cubicBezTo>
                  <a:cubicBezTo>
                    <a:pt x="14" y="17"/>
                    <a:pt x="17" y="9"/>
                    <a:pt x="21" y="1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3" y="0"/>
                    <a:pt x="24" y="2"/>
                    <a:pt x="25" y="3"/>
                  </a:cubicBezTo>
                  <a:cubicBezTo>
                    <a:pt x="71" y="70"/>
                    <a:pt x="71" y="70"/>
                    <a:pt x="71" y="70"/>
                  </a:cubicBezTo>
                  <a:lnTo>
                    <a:pt x="75" y="62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0"/>
            <p:cNvSpPr>
              <a:spLocks noChangeArrowheads="1"/>
            </p:cNvSpPr>
            <p:nvPr/>
          </p:nvSpPr>
          <p:spPr bwMode="auto">
            <a:xfrm>
              <a:off x="2259931" y="404947"/>
              <a:ext cx="756995" cy="762750"/>
            </a:xfrm>
            <a:custGeom>
              <a:avLst/>
              <a:gdLst>
                <a:gd name="T0" fmla="*/ 2147483646 w 111"/>
                <a:gd name="T1" fmla="*/ 2147483646 h 112"/>
                <a:gd name="T2" fmla="*/ 2147483646 w 111"/>
                <a:gd name="T3" fmla="*/ 2147483646 h 112"/>
                <a:gd name="T4" fmla="*/ 2147483646 w 111"/>
                <a:gd name="T5" fmla="*/ 2147483646 h 112"/>
                <a:gd name="T6" fmla="*/ 2147483646 w 111"/>
                <a:gd name="T7" fmla="*/ 2147483646 h 112"/>
                <a:gd name="T8" fmla="*/ 2147483646 w 111"/>
                <a:gd name="T9" fmla="*/ 2147483646 h 112"/>
                <a:gd name="T10" fmla="*/ 2147483646 w 111"/>
                <a:gd name="T11" fmla="*/ 2147483646 h 112"/>
                <a:gd name="T12" fmla="*/ 2147483646 w 111"/>
                <a:gd name="T13" fmla="*/ 2147483646 h 112"/>
                <a:gd name="T14" fmla="*/ 2147483646 w 111"/>
                <a:gd name="T15" fmla="*/ 2147483646 h 112"/>
                <a:gd name="T16" fmla="*/ 2147483646 w 111"/>
                <a:gd name="T17" fmla="*/ 2147483646 h 112"/>
                <a:gd name="T18" fmla="*/ 2147483646 w 111"/>
                <a:gd name="T19" fmla="*/ 2147483646 h 112"/>
                <a:gd name="T20" fmla="*/ 2147483646 w 111"/>
                <a:gd name="T21" fmla="*/ 2147483646 h 112"/>
                <a:gd name="T22" fmla="*/ 2147483646 w 111"/>
                <a:gd name="T23" fmla="*/ 2147483646 h 112"/>
                <a:gd name="T24" fmla="*/ 2147483646 w 111"/>
                <a:gd name="T25" fmla="*/ 2147483646 h 112"/>
                <a:gd name="T26" fmla="*/ 2147483646 w 111"/>
                <a:gd name="T27" fmla="*/ 2147483646 h 112"/>
                <a:gd name="T28" fmla="*/ 2147483646 w 111"/>
                <a:gd name="T29" fmla="*/ 0 h 112"/>
                <a:gd name="T30" fmla="*/ 2147483646 w 111"/>
                <a:gd name="T31" fmla="*/ 2147483646 h 112"/>
                <a:gd name="T32" fmla="*/ 2147483646 w 111"/>
                <a:gd name="T33" fmla="*/ 2147483646 h 112"/>
                <a:gd name="T34" fmla="*/ 2147483646 w 111"/>
                <a:gd name="T35" fmla="*/ 2147483646 h 112"/>
                <a:gd name="T36" fmla="*/ 2147483646 w 111"/>
                <a:gd name="T37" fmla="*/ 2147483646 h 112"/>
                <a:gd name="T38" fmla="*/ 2147483646 w 111"/>
                <a:gd name="T39" fmla="*/ 2147483646 h 112"/>
                <a:gd name="T40" fmla="*/ 2147483646 w 111"/>
                <a:gd name="T41" fmla="*/ 2147483646 h 112"/>
                <a:gd name="T42" fmla="*/ 2147483646 w 111"/>
                <a:gd name="T43" fmla="*/ 2147483646 h 112"/>
                <a:gd name="T44" fmla="*/ 2147483646 w 111"/>
                <a:gd name="T45" fmla="*/ 2147483646 h 112"/>
                <a:gd name="T46" fmla="*/ 2147483646 w 111"/>
                <a:gd name="T47" fmla="*/ 2147483646 h 112"/>
                <a:gd name="T48" fmla="*/ 2147483646 w 111"/>
                <a:gd name="T49" fmla="*/ 2147483646 h 112"/>
                <a:gd name="T50" fmla="*/ 2147483646 w 111"/>
                <a:gd name="T51" fmla="*/ 2147483646 h 112"/>
                <a:gd name="T52" fmla="*/ 2147483646 w 111"/>
                <a:gd name="T53" fmla="*/ 2147483646 h 112"/>
                <a:gd name="T54" fmla="*/ 2147483646 w 111"/>
                <a:gd name="T55" fmla="*/ 2147483646 h 112"/>
                <a:gd name="T56" fmla="*/ 2147483646 w 111"/>
                <a:gd name="T57" fmla="*/ 2147483646 h 112"/>
                <a:gd name="T58" fmla="*/ 2147483646 w 111"/>
                <a:gd name="T59" fmla="*/ 2147483646 h 112"/>
                <a:gd name="T60" fmla="*/ 2147483646 w 111"/>
                <a:gd name="T61" fmla="*/ 2147483646 h 112"/>
                <a:gd name="T62" fmla="*/ 2147483646 w 111"/>
                <a:gd name="T63" fmla="*/ 2147483646 h 112"/>
                <a:gd name="T64" fmla="*/ 2147483646 w 111"/>
                <a:gd name="T65" fmla="*/ 2147483646 h 11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1" h="112">
                  <a:moveTo>
                    <a:pt x="13" y="62"/>
                  </a:moveTo>
                  <a:cubicBezTo>
                    <a:pt x="6" y="56"/>
                    <a:pt x="4" y="67"/>
                    <a:pt x="1" y="65"/>
                  </a:cubicBezTo>
                  <a:cubicBezTo>
                    <a:pt x="1" y="64"/>
                    <a:pt x="0" y="63"/>
                    <a:pt x="2" y="62"/>
                  </a:cubicBezTo>
                  <a:cubicBezTo>
                    <a:pt x="5" y="57"/>
                    <a:pt x="9" y="53"/>
                    <a:pt x="12" y="50"/>
                  </a:cubicBezTo>
                  <a:cubicBezTo>
                    <a:pt x="14" y="46"/>
                    <a:pt x="18" y="42"/>
                    <a:pt x="21" y="37"/>
                  </a:cubicBezTo>
                  <a:cubicBezTo>
                    <a:pt x="22" y="36"/>
                    <a:pt x="23" y="36"/>
                    <a:pt x="24" y="36"/>
                  </a:cubicBezTo>
                  <a:cubicBezTo>
                    <a:pt x="26" y="38"/>
                    <a:pt x="17" y="43"/>
                    <a:pt x="24" y="49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35" y="20"/>
                    <a:pt x="33" y="31"/>
                    <a:pt x="30" y="29"/>
                  </a:cubicBezTo>
                  <a:cubicBezTo>
                    <a:pt x="29" y="28"/>
                    <a:pt x="29" y="27"/>
                    <a:pt x="30" y="26"/>
                  </a:cubicBezTo>
                  <a:cubicBezTo>
                    <a:pt x="34" y="21"/>
                    <a:pt x="38" y="17"/>
                    <a:pt x="40" y="14"/>
                  </a:cubicBezTo>
                  <a:cubicBezTo>
                    <a:pt x="43" y="10"/>
                    <a:pt x="46" y="6"/>
                    <a:pt x="50" y="1"/>
                  </a:cubicBezTo>
                  <a:cubicBezTo>
                    <a:pt x="51" y="0"/>
                    <a:pt x="52" y="0"/>
                    <a:pt x="53" y="0"/>
                  </a:cubicBezTo>
                  <a:cubicBezTo>
                    <a:pt x="55" y="2"/>
                    <a:pt x="46" y="7"/>
                    <a:pt x="53" y="13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105" y="55"/>
                    <a:pt x="108" y="45"/>
                    <a:pt x="111" y="47"/>
                  </a:cubicBezTo>
                  <a:cubicBezTo>
                    <a:pt x="111" y="47"/>
                    <a:pt x="111" y="48"/>
                    <a:pt x="110" y="50"/>
                  </a:cubicBezTo>
                  <a:cubicBezTo>
                    <a:pt x="107" y="54"/>
                    <a:pt x="103" y="58"/>
                    <a:pt x="100" y="62"/>
                  </a:cubicBezTo>
                  <a:cubicBezTo>
                    <a:pt x="97" y="65"/>
                    <a:pt x="94" y="70"/>
                    <a:pt x="91" y="74"/>
                  </a:cubicBezTo>
                  <a:cubicBezTo>
                    <a:pt x="89" y="76"/>
                    <a:pt x="89" y="76"/>
                    <a:pt x="88" y="75"/>
                  </a:cubicBezTo>
                  <a:cubicBezTo>
                    <a:pt x="86" y="73"/>
                    <a:pt x="95" y="68"/>
                    <a:pt x="88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77" y="91"/>
                    <a:pt x="79" y="81"/>
                    <a:pt x="82" y="83"/>
                  </a:cubicBezTo>
                  <a:cubicBezTo>
                    <a:pt x="82" y="83"/>
                    <a:pt x="83" y="84"/>
                    <a:pt x="81" y="86"/>
                  </a:cubicBezTo>
                  <a:cubicBezTo>
                    <a:pt x="78" y="90"/>
                    <a:pt x="74" y="94"/>
                    <a:pt x="71" y="98"/>
                  </a:cubicBezTo>
                  <a:cubicBezTo>
                    <a:pt x="69" y="101"/>
                    <a:pt x="65" y="106"/>
                    <a:pt x="62" y="110"/>
                  </a:cubicBezTo>
                  <a:cubicBezTo>
                    <a:pt x="61" y="112"/>
                    <a:pt x="60" y="112"/>
                    <a:pt x="59" y="111"/>
                  </a:cubicBezTo>
                  <a:cubicBezTo>
                    <a:pt x="57" y="109"/>
                    <a:pt x="66" y="104"/>
                    <a:pt x="59" y="98"/>
                  </a:cubicBezTo>
                  <a:lnTo>
                    <a:pt x="13" y="62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21"/>
            <p:cNvSpPr>
              <a:spLocks noChangeArrowheads="1"/>
            </p:cNvSpPr>
            <p:nvPr/>
          </p:nvSpPr>
          <p:spPr bwMode="auto">
            <a:xfrm>
              <a:off x="2798173" y="1985"/>
              <a:ext cx="656253" cy="662010"/>
            </a:xfrm>
            <a:custGeom>
              <a:avLst/>
              <a:gdLst>
                <a:gd name="T0" fmla="*/ 2147483646 w 96"/>
                <a:gd name="T1" fmla="*/ 2147483646 h 97"/>
                <a:gd name="T2" fmla="*/ 0 w 96"/>
                <a:gd name="T3" fmla="*/ 2147483646 h 97"/>
                <a:gd name="T4" fmla="*/ 2147483646 w 96"/>
                <a:gd name="T5" fmla="*/ 2147483646 h 97"/>
                <a:gd name="T6" fmla="*/ 2147483646 w 96"/>
                <a:gd name="T7" fmla="*/ 2147483646 h 97"/>
                <a:gd name="T8" fmla="*/ 2147483646 w 96"/>
                <a:gd name="T9" fmla="*/ 0 h 97"/>
                <a:gd name="T10" fmla="*/ 2147483646 w 96"/>
                <a:gd name="T11" fmla="*/ 2147483646 h 97"/>
                <a:gd name="T12" fmla="*/ 2147483646 w 96"/>
                <a:gd name="T13" fmla="*/ 2147483646 h 97"/>
                <a:gd name="T14" fmla="*/ 2147483646 w 96"/>
                <a:gd name="T15" fmla="*/ 2147483646 h 97"/>
                <a:gd name="T16" fmla="*/ 2147483646 w 96"/>
                <a:gd name="T17" fmla="*/ 2147483646 h 97"/>
                <a:gd name="T18" fmla="*/ 2147483646 w 96"/>
                <a:gd name="T19" fmla="*/ 2147483646 h 97"/>
                <a:gd name="T20" fmla="*/ 2147483646 w 96"/>
                <a:gd name="T21" fmla="*/ 2147483646 h 97"/>
                <a:gd name="T22" fmla="*/ 2147483646 w 96"/>
                <a:gd name="T23" fmla="*/ 2147483646 h 97"/>
                <a:gd name="T24" fmla="*/ 2147483646 w 96"/>
                <a:gd name="T25" fmla="*/ 2147483646 h 97"/>
                <a:gd name="T26" fmla="*/ 2147483646 w 96"/>
                <a:gd name="T27" fmla="*/ 2147483646 h 97"/>
                <a:gd name="T28" fmla="*/ 2147483646 w 96"/>
                <a:gd name="T29" fmla="*/ 2147483646 h 97"/>
                <a:gd name="T30" fmla="*/ 2147483646 w 96"/>
                <a:gd name="T31" fmla="*/ 2147483646 h 97"/>
                <a:gd name="T32" fmla="*/ 2147483646 w 96"/>
                <a:gd name="T33" fmla="*/ 2147483646 h 97"/>
                <a:gd name="T34" fmla="*/ 2147483646 w 96"/>
                <a:gd name="T35" fmla="*/ 2147483646 h 97"/>
                <a:gd name="T36" fmla="*/ 2147483646 w 96"/>
                <a:gd name="T37" fmla="*/ 2147483646 h 97"/>
                <a:gd name="T38" fmla="*/ 2147483646 w 96"/>
                <a:gd name="T39" fmla="*/ 2147483646 h 97"/>
                <a:gd name="T40" fmla="*/ 2147483646 w 96"/>
                <a:gd name="T41" fmla="*/ 2147483646 h 97"/>
                <a:gd name="T42" fmla="*/ 2147483646 w 96"/>
                <a:gd name="T43" fmla="*/ 2147483646 h 97"/>
                <a:gd name="T44" fmla="*/ 2147483646 w 96"/>
                <a:gd name="T45" fmla="*/ 2147483646 h 97"/>
                <a:gd name="T46" fmla="*/ 2147483646 w 96"/>
                <a:gd name="T47" fmla="*/ 2147483646 h 97"/>
                <a:gd name="T48" fmla="*/ 2147483646 w 96"/>
                <a:gd name="T49" fmla="*/ 2147483646 h 97"/>
                <a:gd name="T50" fmla="*/ 2147483646 w 96"/>
                <a:gd name="T51" fmla="*/ 2147483646 h 97"/>
                <a:gd name="T52" fmla="*/ 2147483646 w 96"/>
                <a:gd name="T53" fmla="*/ 2147483646 h 97"/>
                <a:gd name="T54" fmla="*/ 2147483646 w 96"/>
                <a:gd name="T55" fmla="*/ 2147483646 h 97"/>
                <a:gd name="T56" fmla="*/ 2147483646 w 96"/>
                <a:gd name="T57" fmla="*/ 2147483646 h 97"/>
                <a:gd name="T58" fmla="*/ 2147483646 w 96"/>
                <a:gd name="T59" fmla="*/ 2147483646 h 97"/>
                <a:gd name="T60" fmla="*/ 2147483646 w 96"/>
                <a:gd name="T61" fmla="*/ 2147483646 h 97"/>
                <a:gd name="T62" fmla="*/ 2147483646 w 96"/>
                <a:gd name="T63" fmla="*/ 2147483646 h 97"/>
                <a:gd name="T64" fmla="*/ 2147483646 w 96"/>
                <a:gd name="T65" fmla="*/ 2147483646 h 9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6" h="97">
                  <a:moveTo>
                    <a:pt x="13" y="36"/>
                  </a:moveTo>
                  <a:cubicBezTo>
                    <a:pt x="7" y="29"/>
                    <a:pt x="2" y="38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6" y="30"/>
                    <a:pt x="10" y="27"/>
                    <a:pt x="14" y="24"/>
                  </a:cubicBezTo>
                  <a:cubicBezTo>
                    <a:pt x="25" y="16"/>
                    <a:pt x="36" y="8"/>
                    <a:pt x="47" y="0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7"/>
                    <a:pt x="67" y="17"/>
                    <a:pt x="66" y="18"/>
                  </a:cubicBezTo>
                  <a:cubicBezTo>
                    <a:pt x="65" y="18"/>
                    <a:pt x="64" y="17"/>
                    <a:pt x="56" y="13"/>
                  </a:cubicBezTo>
                  <a:cubicBezTo>
                    <a:pt x="47" y="9"/>
                    <a:pt x="38" y="10"/>
                    <a:pt x="27" y="18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50" y="42"/>
                    <a:pt x="51" y="33"/>
                    <a:pt x="47" y="26"/>
                  </a:cubicBezTo>
                  <a:cubicBezTo>
                    <a:pt x="46" y="25"/>
                    <a:pt x="46" y="24"/>
                    <a:pt x="46" y="23"/>
                  </a:cubicBezTo>
                  <a:cubicBezTo>
                    <a:pt x="47" y="23"/>
                    <a:pt x="48" y="23"/>
                    <a:pt x="48" y="24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69" y="53"/>
                    <a:pt x="69" y="54"/>
                    <a:pt x="68" y="54"/>
                  </a:cubicBezTo>
                  <a:cubicBezTo>
                    <a:pt x="68" y="55"/>
                    <a:pt x="67" y="54"/>
                    <a:pt x="66" y="53"/>
                  </a:cubicBezTo>
                  <a:cubicBezTo>
                    <a:pt x="59" y="45"/>
                    <a:pt x="52" y="44"/>
                    <a:pt x="45" y="48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62" y="77"/>
                    <a:pt x="66" y="78"/>
                    <a:pt x="72" y="74"/>
                  </a:cubicBezTo>
                  <a:cubicBezTo>
                    <a:pt x="86" y="64"/>
                    <a:pt x="86" y="48"/>
                    <a:pt x="83" y="37"/>
                  </a:cubicBezTo>
                  <a:cubicBezTo>
                    <a:pt x="82" y="35"/>
                    <a:pt x="81" y="34"/>
                    <a:pt x="82" y="33"/>
                  </a:cubicBezTo>
                  <a:cubicBezTo>
                    <a:pt x="83" y="33"/>
                    <a:pt x="83" y="33"/>
                    <a:pt x="84" y="34"/>
                  </a:cubicBezTo>
                  <a:cubicBezTo>
                    <a:pt x="84" y="34"/>
                    <a:pt x="85" y="36"/>
                    <a:pt x="85" y="37"/>
                  </a:cubicBezTo>
                  <a:cubicBezTo>
                    <a:pt x="96" y="60"/>
                    <a:pt x="96" y="60"/>
                    <a:pt x="96" y="60"/>
                  </a:cubicBezTo>
                  <a:cubicBezTo>
                    <a:pt x="84" y="69"/>
                    <a:pt x="71" y="77"/>
                    <a:pt x="59" y="86"/>
                  </a:cubicBezTo>
                  <a:cubicBezTo>
                    <a:pt x="55" y="89"/>
                    <a:pt x="51" y="92"/>
                    <a:pt x="46" y="96"/>
                  </a:cubicBezTo>
                  <a:cubicBezTo>
                    <a:pt x="45" y="97"/>
                    <a:pt x="44" y="97"/>
                    <a:pt x="43" y="96"/>
                  </a:cubicBezTo>
                  <a:cubicBezTo>
                    <a:pt x="41" y="93"/>
                    <a:pt x="52" y="91"/>
                    <a:pt x="47" y="84"/>
                  </a:cubicBezTo>
                  <a:lnTo>
                    <a:pt x="13" y="36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2"/>
            <p:cNvSpPr>
              <a:spLocks noChangeArrowheads="1"/>
            </p:cNvSpPr>
            <p:nvPr/>
          </p:nvSpPr>
          <p:spPr bwMode="auto">
            <a:xfrm>
              <a:off x="3359443" y="-340535"/>
              <a:ext cx="633227" cy="690793"/>
            </a:xfrm>
            <a:custGeom>
              <a:avLst/>
              <a:gdLst>
                <a:gd name="T0" fmla="*/ 2147483646 w 93"/>
                <a:gd name="T1" fmla="*/ 2147483646 h 101"/>
                <a:gd name="T2" fmla="*/ 2147483646 w 93"/>
                <a:gd name="T3" fmla="*/ 2147483646 h 101"/>
                <a:gd name="T4" fmla="*/ 2147483646 w 93"/>
                <a:gd name="T5" fmla="*/ 2147483646 h 101"/>
                <a:gd name="T6" fmla="*/ 2147483646 w 93"/>
                <a:gd name="T7" fmla="*/ 2147483646 h 101"/>
                <a:gd name="T8" fmla="*/ 2147483646 w 93"/>
                <a:gd name="T9" fmla="*/ 2147483646 h 101"/>
                <a:gd name="T10" fmla="*/ 2147483646 w 93"/>
                <a:gd name="T11" fmla="*/ 2147483646 h 101"/>
                <a:gd name="T12" fmla="*/ 2147483646 w 93"/>
                <a:gd name="T13" fmla="*/ 2147483646 h 101"/>
                <a:gd name="T14" fmla="*/ 2147483646 w 93"/>
                <a:gd name="T15" fmla="*/ 2147483646 h 101"/>
                <a:gd name="T16" fmla="*/ 2147483646 w 93"/>
                <a:gd name="T17" fmla="*/ 2147483646 h 101"/>
                <a:gd name="T18" fmla="*/ 2147483646 w 93"/>
                <a:gd name="T19" fmla="*/ 2147483646 h 101"/>
                <a:gd name="T20" fmla="*/ 2147483646 w 93"/>
                <a:gd name="T21" fmla="*/ 2147483646 h 101"/>
                <a:gd name="T22" fmla="*/ 0 w 93"/>
                <a:gd name="T23" fmla="*/ 2147483646 h 101"/>
                <a:gd name="T24" fmla="*/ 2147483646 w 93"/>
                <a:gd name="T25" fmla="*/ 2147483646 h 101"/>
                <a:gd name="T26" fmla="*/ 2147483646 w 93"/>
                <a:gd name="T27" fmla="*/ 2147483646 h 101"/>
                <a:gd name="T28" fmla="*/ 2147483646 w 93"/>
                <a:gd name="T29" fmla="*/ 2147483646 h 101"/>
                <a:gd name="T30" fmla="*/ 2147483646 w 93"/>
                <a:gd name="T31" fmla="*/ 2147483646 h 101"/>
                <a:gd name="T32" fmla="*/ 2147483646 w 93"/>
                <a:gd name="T33" fmla="*/ 2147483646 h 101"/>
                <a:gd name="T34" fmla="*/ 2147483646 w 93"/>
                <a:gd name="T35" fmla="*/ 2147483646 h 101"/>
                <a:gd name="T36" fmla="*/ 2147483646 w 93"/>
                <a:gd name="T37" fmla="*/ 2147483646 h 101"/>
                <a:gd name="T38" fmla="*/ 2147483646 w 93"/>
                <a:gd name="T39" fmla="*/ 2147483646 h 101"/>
                <a:gd name="T40" fmla="*/ 2147483646 w 93"/>
                <a:gd name="T41" fmla="*/ 2147483646 h 101"/>
                <a:gd name="T42" fmla="*/ 2147483646 w 93"/>
                <a:gd name="T43" fmla="*/ 2147483646 h 101"/>
                <a:gd name="T44" fmla="*/ 2147483646 w 93"/>
                <a:gd name="T45" fmla="*/ 0 h 101"/>
                <a:gd name="T46" fmla="*/ 2147483646 w 93"/>
                <a:gd name="T47" fmla="*/ 2147483646 h 101"/>
                <a:gd name="T48" fmla="*/ 2147483646 w 93"/>
                <a:gd name="T49" fmla="*/ 2147483646 h 101"/>
                <a:gd name="T50" fmla="*/ 2147483646 w 93"/>
                <a:gd name="T51" fmla="*/ 2147483646 h 101"/>
                <a:gd name="T52" fmla="*/ 2147483646 w 93"/>
                <a:gd name="T53" fmla="*/ 2147483646 h 101"/>
                <a:gd name="T54" fmla="*/ 2147483646 w 93"/>
                <a:gd name="T55" fmla="*/ 2147483646 h 101"/>
                <a:gd name="T56" fmla="*/ 2147483646 w 93"/>
                <a:gd name="T57" fmla="*/ 2147483646 h 101"/>
                <a:gd name="T58" fmla="*/ 2147483646 w 93"/>
                <a:gd name="T59" fmla="*/ 2147483646 h 101"/>
                <a:gd name="T60" fmla="*/ 2147483646 w 93"/>
                <a:gd name="T61" fmla="*/ 2147483646 h 101"/>
                <a:gd name="T62" fmla="*/ 2147483646 w 93"/>
                <a:gd name="T63" fmla="*/ 2147483646 h 10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93" h="101">
                  <a:moveTo>
                    <a:pt x="35" y="79"/>
                  </a:moveTo>
                  <a:cubicBezTo>
                    <a:pt x="39" y="88"/>
                    <a:pt x="43" y="90"/>
                    <a:pt x="47" y="90"/>
                  </a:cubicBezTo>
                  <a:cubicBezTo>
                    <a:pt x="50" y="90"/>
                    <a:pt x="53" y="88"/>
                    <a:pt x="53" y="90"/>
                  </a:cubicBezTo>
                  <a:cubicBezTo>
                    <a:pt x="54" y="91"/>
                    <a:pt x="54" y="91"/>
                    <a:pt x="52" y="92"/>
                  </a:cubicBezTo>
                  <a:cubicBezTo>
                    <a:pt x="49" y="93"/>
                    <a:pt x="45" y="94"/>
                    <a:pt x="40" y="96"/>
                  </a:cubicBezTo>
                  <a:cubicBezTo>
                    <a:pt x="36" y="98"/>
                    <a:pt x="32" y="99"/>
                    <a:pt x="28" y="101"/>
                  </a:cubicBezTo>
                  <a:cubicBezTo>
                    <a:pt x="27" y="101"/>
                    <a:pt x="27" y="101"/>
                    <a:pt x="26" y="100"/>
                  </a:cubicBezTo>
                  <a:cubicBezTo>
                    <a:pt x="26" y="98"/>
                    <a:pt x="29" y="98"/>
                    <a:pt x="31" y="96"/>
                  </a:cubicBezTo>
                  <a:cubicBezTo>
                    <a:pt x="34" y="93"/>
                    <a:pt x="36" y="89"/>
                    <a:pt x="33" y="80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0" y="30"/>
                    <a:pt x="6" y="30"/>
                    <a:pt x="3" y="31"/>
                  </a:cubicBezTo>
                  <a:cubicBezTo>
                    <a:pt x="1" y="31"/>
                    <a:pt x="0" y="31"/>
                    <a:pt x="0" y="30"/>
                  </a:cubicBezTo>
                  <a:cubicBezTo>
                    <a:pt x="0" y="29"/>
                    <a:pt x="0" y="29"/>
                    <a:pt x="1" y="29"/>
                  </a:cubicBezTo>
                  <a:cubicBezTo>
                    <a:pt x="4" y="27"/>
                    <a:pt x="8" y="26"/>
                    <a:pt x="12" y="25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5" y="14"/>
                    <a:pt x="61" y="11"/>
                    <a:pt x="57" y="11"/>
                  </a:cubicBezTo>
                  <a:cubicBezTo>
                    <a:pt x="53" y="11"/>
                    <a:pt x="51" y="13"/>
                    <a:pt x="50" y="11"/>
                  </a:cubicBezTo>
                  <a:cubicBezTo>
                    <a:pt x="50" y="11"/>
                    <a:pt x="50" y="10"/>
                    <a:pt x="51" y="10"/>
                  </a:cubicBezTo>
                  <a:cubicBezTo>
                    <a:pt x="55" y="8"/>
                    <a:pt x="59" y="7"/>
                    <a:pt x="64" y="5"/>
                  </a:cubicBezTo>
                  <a:cubicBezTo>
                    <a:pt x="68" y="4"/>
                    <a:pt x="72" y="2"/>
                    <a:pt x="76" y="0"/>
                  </a:cubicBezTo>
                  <a:cubicBezTo>
                    <a:pt x="77" y="0"/>
                    <a:pt x="77" y="0"/>
                    <a:pt x="77" y="1"/>
                  </a:cubicBezTo>
                  <a:cubicBezTo>
                    <a:pt x="78" y="3"/>
                    <a:pt x="75" y="3"/>
                    <a:pt x="72" y="5"/>
                  </a:cubicBezTo>
                  <a:cubicBezTo>
                    <a:pt x="70" y="8"/>
                    <a:pt x="68" y="13"/>
                    <a:pt x="71" y="21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2" y="78"/>
                    <a:pt x="93" y="79"/>
                    <a:pt x="92" y="79"/>
                  </a:cubicBezTo>
                  <a:cubicBezTo>
                    <a:pt x="91" y="80"/>
                    <a:pt x="90" y="79"/>
                    <a:pt x="88" y="78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lnTo>
                    <a:pt x="35" y="79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auto">
            <a:xfrm>
              <a:off x="3147380" y="4415231"/>
              <a:ext cx="142660" cy="142682"/>
            </a:xfrm>
            <a:prstGeom prst="ellipse">
              <a:avLst/>
            </a:pr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mtClean="0"/>
            </a:p>
          </p:txBody>
        </p:sp>
        <p:sp>
          <p:nvSpPr>
            <p:cNvPr id="22" name="Oval 24"/>
            <p:cNvSpPr>
              <a:spLocks noChangeArrowheads="1"/>
            </p:cNvSpPr>
            <p:nvPr/>
          </p:nvSpPr>
          <p:spPr bwMode="auto">
            <a:xfrm>
              <a:off x="5894547" y="4415231"/>
              <a:ext cx="144587" cy="142682"/>
            </a:xfrm>
            <a:prstGeom prst="ellipse">
              <a:avLst/>
            </a:pr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mtClean="0"/>
            </a:p>
          </p:txBody>
        </p:sp>
        <p:sp>
          <p:nvSpPr>
            <p:cNvPr id="23" name="Freeform 25"/>
            <p:cNvSpPr>
              <a:spLocks noChangeArrowheads="1"/>
            </p:cNvSpPr>
            <p:nvPr/>
          </p:nvSpPr>
          <p:spPr bwMode="auto">
            <a:xfrm>
              <a:off x="3549412" y="4454721"/>
              <a:ext cx="374180" cy="567025"/>
            </a:xfrm>
            <a:custGeom>
              <a:avLst/>
              <a:gdLst>
                <a:gd name="T0" fmla="*/ 2147483646 w 55"/>
                <a:gd name="T1" fmla="*/ 2147483646 h 83"/>
                <a:gd name="T2" fmla="*/ 2147483646 w 55"/>
                <a:gd name="T3" fmla="*/ 2147483646 h 83"/>
                <a:gd name="T4" fmla="*/ 2147483646 w 55"/>
                <a:gd name="T5" fmla="*/ 2147483646 h 83"/>
                <a:gd name="T6" fmla="*/ 2147483646 w 55"/>
                <a:gd name="T7" fmla="*/ 2147483646 h 83"/>
                <a:gd name="T8" fmla="*/ 2147483646 w 55"/>
                <a:gd name="T9" fmla="*/ 2147483646 h 83"/>
                <a:gd name="T10" fmla="*/ 2147483646 w 55"/>
                <a:gd name="T11" fmla="*/ 2147483646 h 83"/>
                <a:gd name="T12" fmla="*/ 0 w 55"/>
                <a:gd name="T13" fmla="*/ 2147483646 h 83"/>
                <a:gd name="T14" fmla="*/ 2147483646 w 55"/>
                <a:gd name="T15" fmla="*/ 2147483646 h 83"/>
                <a:gd name="T16" fmla="*/ 2147483646 w 55"/>
                <a:gd name="T17" fmla="*/ 2147483646 h 83"/>
                <a:gd name="T18" fmla="*/ 2147483646 w 55"/>
                <a:gd name="T19" fmla="*/ 2147483646 h 83"/>
                <a:gd name="T20" fmla="*/ 2147483646 w 55"/>
                <a:gd name="T21" fmla="*/ 2147483646 h 83"/>
                <a:gd name="T22" fmla="*/ 2147483646 w 55"/>
                <a:gd name="T23" fmla="*/ 2147483646 h 83"/>
                <a:gd name="T24" fmla="*/ 2147483646 w 55"/>
                <a:gd name="T25" fmla="*/ 2147483646 h 83"/>
                <a:gd name="T26" fmla="*/ 2147483646 w 55"/>
                <a:gd name="T27" fmla="*/ 2147483646 h 83"/>
                <a:gd name="T28" fmla="*/ 2147483646 w 55"/>
                <a:gd name="T29" fmla="*/ 2147483646 h 83"/>
                <a:gd name="T30" fmla="*/ 2147483646 w 55"/>
                <a:gd name="T31" fmla="*/ 2147483646 h 83"/>
                <a:gd name="T32" fmla="*/ 2147483646 w 55"/>
                <a:gd name="T33" fmla="*/ 2147483646 h 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5" h="83">
                  <a:moveTo>
                    <a:pt x="34" y="67"/>
                  </a:moveTo>
                  <a:cubicBezTo>
                    <a:pt x="33" y="72"/>
                    <a:pt x="35" y="75"/>
                    <a:pt x="41" y="77"/>
                  </a:cubicBezTo>
                  <a:cubicBezTo>
                    <a:pt x="46" y="80"/>
                    <a:pt x="48" y="80"/>
                    <a:pt x="47" y="82"/>
                  </a:cubicBezTo>
                  <a:cubicBezTo>
                    <a:pt x="47" y="82"/>
                    <a:pt x="46" y="83"/>
                    <a:pt x="45" y="82"/>
                  </a:cubicBezTo>
                  <a:cubicBezTo>
                    <a:pt x="38" y="80"/>
                    <a:pt x="30" y="77"/>
                    <a:pt x="23" y="75"/>
                  </a:cubicBezTo>
                  <a:cubicBezTo>
                    <a:pt x="16" y="73"/>
                    <a:pt x="9" y="70"/>
                    <a:pt x="1" y="68"/>
                  </a:cubicBezTo>
                  <a:cubicBezTo>
                    <a:pt x="0" y="68"/>
                    <a:pt x="0" y="67"/>
                    <a:pt x="0" y="66"/>
                  </a:cubicBezTo>
                  <a:cubicBezTo>
                    <a:pt x="1" y="65"/>
                    <a:pt x="2" y="65"/>
                    <a:pt x="8" y="67"/>
                  </a:cubicBezTo>
                  <a:cubicBezTo>
                    <a:pt x="14" y="68"/>
                    <a:pt x="17" y="67"/>
                    <a:pt x="19" y="6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7" y="10"/>
                    <a:pt x="36" y="9"/>
                    <a:pt x="34" y="8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3"/>
                    <a:pt x="18" y="3"/>
                    <a:pt x="18" y="2"/>
                  </a:cubicBezTo>
                  <a:cubicBezTo>
                    <a:pt x="19" y="0"/>
                    <a:pt x="21" y="2"/>
                    <a:pt x="30" y="4"/>
                  </a:cubicBezTo>
                  <a:cubicBezTo>
                    <a:pt x="45" y="7"/>
                    <a:pt x="52" y="3"/>
                    <a:pt x="54" y="3"/>
                  </a:cubicBezTo>
                  <a:cubicBezTo>
                    <a:pt x="55" y="4"/>
                    <a:pt x="55" y="4"/>
                    <a:pt x="55" y="6"/>
                  </a:cubicBezTo>
                  <a:lnTo>
                    <a:pt x="34" y="67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6"/>
            <p:cNvSpPr>
              <a:spLocks noEditPoints="1" noChangeArrowheads="1"/>
            </p:cNvSpPr>
            <p:nvPr/>
          </p:nvSpPr>
          <p:spPr bwMode="auto">
            <a:xfrm>
              <a:off x="4102046" y="4543949"/>
              <a:ext cx="408719" cy="538242"/>
            </a:xfrm>
            <a:custGeom>
              <a:avLst/>
              <a:gdLst>
                <a:gd name="T0" fmla="*/ 2147483646 w 60"/>
                <a:gd name="T1" fmla="*/ 2147483646 h 79"/>
                <a:gd name="T2" fmla="*/ 2147483646 w 60"/>
                <a:gd name="T3" fmla="*/ 2147483646 h 79"/>
                <a:gd name="T4" fmla="*/ 2147483646 w 60"/>
                <a:gd name="T5" fmla="*/ 2147483646 h 79"/>
                <a:gd name="T6" fmla="*/ 2147483646 w 60"/>
                <a:gd name="T7" fmla="*/ 2147483646 h 79"/>
                <a:gd name="T8" fmla="*/ 2147483646 w 60"/>
                <a:gd name="T9" fmla="*/ 2147483646 h 79"/>
                <a:gd name="T10" fmla="*/ 2147483646 w 60"/>
                <a:gd name="T11" fmla="*/ 2147483646 h 79"/>
                <a:gd name="T12" fmla="*/ 2147483646 w 60"/>
                <a:gd name="T13" fmla="*/ 2147483646 h 79"/>
                <a:gd name="T14" fmla="*/ 2147483646 w 60"/>
                <a:gd name="T15" fmla="*/ 2147483646 h 79"/>
                <a:gd name="T16" fmla="*/ 2147483646 w 60"/>
                <a:gd name="T17" fmla="*/ 2147483646 h 79"/>
                <a:gd name="T18" fmla="*/ 2147483646 w 60"/>
                <a:gd name="T19" fmla="*/ 2147483646 h 79"/>
                <a:gd name="T20" fmla="*/ 2147483646 w 60"/>
                <a:gd name="T21" fmla="*/ 2147483646 h 79"/>
                <a:gd name="T22" fmla="*/ 2147483646 w 60"/>
                <a:gd name="T23" fmla="*/ 2147483646 h 79"/>
                <a:gd name="T24" fmla="*/ 2147483646 w 60"/>
                <a:gd name="T25" fmla="*/ 2147483646 h 79"/>
                <a:gd name="T26" fmla="*/ 2147483646 w 60"/>
                <a:gd name="T27" fmla="*/ 2147483646 h 7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0" h="79">
                  <a:moveTo>
                    <a:pt x="32" y="2"/>
                  </a:moveTo>
                  <a:cubicBezTo>
                    <a:pt x="51" y="4"/>
                    <a:pt x="60" y="20"/>
                    <a:pt x="58" y="39"/>
                  </a:cubicBezTo>
                  <a:cubicBezTo>
                    <a:pt x="55" y="71"/>
                    <a:pt x="13" y="79"/>
                    <a:pt x="8" y="79"/>
                  </a:cubicBezTo>
                  <a:cubicBezTo>
                    <a:pt x="7" y="79"/>
                    <a:pt x="7" y="78"/>
                    <a:pt x="7" y="78"/>
                  </a:cubicBezTo>
                  <a:cubicBezTo>
                    <a:pt x="7" y="76"/>
                    <a:pt x="31" y="73"/>
                    <a:pt x="40" y="46"/>
                  </a:cubicBezTo>
                  <a:cubicBezTo>
                    <a:pt x="36" y="48"/>
                    <a:pt x="31" y="50"/>
                    <a:pt x="25" y="49"/>
                  </a:cubicBezTo>
                  <a:cubicBezTo>
                    <a:pt x="6" y="47"/>
                    <a:pt x="0" y="34"/>
                    <a:pt x="1" y="23"/>
                  </a:cubicBezTo>
                  <a:cubicBezTo>
                    <a:pt x="2" y="10"/>
                    <a:pt x="13" y="0"/>
                    <a:pt x="32" y="2"/>
                  </a:cubicBezTo>
                  <a:close/>
                  <a:moveTo>
                    <a:pt x="28" y="47"/>
                  </a:moveTo>
                  <a:cubicBezTo>
                    <a:pt x="33" y="47"/>
                    <a:pt x="40" y="44"/>
                    <a:pt x="41" y="42"/>
                  </a:cubicBezTo>
                  <a:cubicBezTo>
                    <a:pt x="42" y="41"/>
                    <a:pt x="43" y="36"/>
                    <a:pt x="44" y="32"/>
                  </a:cubicBezTo>
                  <a:cubicBezTo>
                    <a:pt x="46" y="12"/>
                    <a:pt x="40" y="5"/>
                    <a:pt x="32" y="4"/>
                  </a:cubicBezTo>
                  <a:cubicBezTo>
                    <a:pt x="25" y="4"/>
                    <a:pt x="18" y="7"/>
                    <a:pt x="16" y="24"/>
                  </a:cubicBezTo>
                  <a:cubicBezTo>
                    <a:pt x="15" y="39"/>
                    <a:pt x="21" y="46"/>
                    <a:pt x="28" y="47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7"/>
            <p:cNvSpPr>
              <a:spLocks noEditPoints="1" noChangeArrowheads="1"/>
            </p:cNvSpPr>
            <p:nvPr/>
          </p:nvSpPr>
          <p:spPr bwMode="auto">
            <a:xfrm>
              <a:off x="4648924" y="4558340"/>
              <a:ext cx="408719" cy="552634"/>
            </a:xfrm>
            <a:custGeom>
              <a:avLst/>
              <a:gdLst>
                <a:gd name="T0" fmla="*/ 2147483646 w 60"/>
                <a:gd name="T1" fmla="*/ 2147483646 h 81"/>
                <a:gd name="T2" fmla="*/ 2147483646 w 60"/>
                <a:gd name="T3" fmla="*/ 2147483646 h 81"/>
                <a:gd name="T4" fmla="*/ 2147483646 w 60"/>
                <a:gd name="T5" fmla="*/ 2147483646 h 81"/>
                <a:gd name="T6" fmla="*/ 2147483646 w 60"/>
                <a:gd name="T7" fmla="*/ 2147483646 h 81"/>
                <a:gd name="T8" fmla="*/ 2147483646 w 60"/>
                <a:gd name="T9" fmla="*/ 2147483646 h 81"/>
                <a:gd name="T10" fmla="*/ 2147483646 w 60"/>
                <a:gd name="T11" fmla="*/ 2147483646 h 81"/>
                <a:gd name="T12" fmla="*/ 2147483646 w 60"/>
                <a:gd name="T13" fmla="*/ 2147483646 h 81"/>
                <a:gd name="T14" fmla="*/ 2147483646 w 60"/>
                <a:gd name="T15" fmla="*/ 2147483646 h 81"/>
                <a:gd name="T16" fmla="*/ 2147483646 w 60"/>
                <a:gd name="T17" fmla="*/ 2147483646 h 81"/>
                <a:gd name="T18" fmla="*/ 2147483646 w 60"/>
                <a:gd name="T19" fmla="*/ 2147483646 h 81"/>
                <a:gd name="T20" fmla="*/ 2147483646 w 60"/>
                <a:gd name="T21" fmla="*/ 2147483646 h 81"/>
                <a:gd name="T22" fmla="*/ 2147483646 w 60"/>
                <a:gd name="T23" fmla="*/ 2147483646 h 81"/>
                <a:gd name="T24" fmla="*/ 2147483646 w 60"/>
                <a:gd name="T25" fmla="*/ 2147483646 h 81"/>
                <a:gd name="T26" fmla="*/ 2147483646 w 60"/>
                <a:gd name="T27" fmla="*/ 2147483646 h 81"/>
                <a:gd name="T28" fmla="*/ 2147483646 w 60"/>
                <a:gd name="T29" fmla="*/ 2147483646 h 81"/>
                <a:gd name="T30" fmla="*/ 2147483646 w 60"/>
                <a:gd name="T31" fmla="*/ 2147483646 h 81"/>
                <a:gd name="T32" fmla="*/ 2147483646 w 60"/>
                <a:gd name="T33" fmla="*/ 2147483646 h 81"/>
                <a:gd name="T34" fmla="*/ 2147483646 w 60"/>
                <a:gd name="T35" fmla="*/ 2147483646 h 81"/>
                <a:gd name="T36" fmla="*/ 2147483646 w 60"/>
                <a:gd name="T37" fmla="*/ 2147483646 h 81"/>
                <a:gd name="T38" fmla="*/ 2147483646 w 60"/>
                <a:gd name="T39" fmla="*/ 2147483646 h 8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0" h="81">
                  <a:moveTo>
                    <a:pt x="12" y="41"/>
                  </a:moveTo>
                  <a:cubicBezTo>
                    <a:pt x="5" y="37"/>
                    <a:pt x="2" y="31"/>
                    <a:pt x="1" y="25"/>
                  </a:cubicBezTo>
                  <a:cubicBezTo>
                    <a:pt x="0" y="13"/>
                    <a:pt x="11" y="2"/>
                    <a:pt x="27" y="1"/>
                  </a:cubicBezTo>
                  <a:cubicBezTo>
                    <a:pt x="40" y="0"/>
                    <a:pt x="50" y="7"/>
                    <a:pt x="51" y="17"/>
                  </a:cubicBezTo>
                  <a:cubicBezTo>
                    <a:pt x="51" y="23"/>
                    <a:pt x="48" y="30"/>
                    <a:pt x="43" y="34"/>
                  </a:cubicBezTo>
                  <a:cubicBezTo>
                    <a:pt x="52" y="36"/>
                    <a:pt x="58" y="44"/>
                    <a:pt x="58" y="54"/>
                  </a:cubicBezTo>
                  <a:cubicBezTo>
                    <a:pt x="60" y="67"/>
                    <a:pt x="48" y="78"/>
                    <a:pt x="29" y="80"/>
                  </a:cubicBezTo>
                  <a:cubicBezTo>
                    <a:pt x="13" y="81"/>
                    <a:pt x="2" y="72"/>
                    <a:pt x="1" y="61"/>
                  </a:cubicBezTo>
                  <a:cubicBezTo>
                    <a:pt x="0" y="54"/>
                    <a:pt x="4" y="46"/>
                    <a:pt x="12" y="41"/>
                  </a:cubicBezTo>
                  <a:close/>
                  <a:moveTo>
                    <a:pt x="29" y="78"/>
                  </a:moveTo>
                  <a:cubicBezTo>
                    <a:pt x="40" y="77"/>
                    <a:pt x="46" y="69"/>
                    <a:pt x="45" y="60"/>
                  </a:cubicBezTo>
                  <a:cubicBezTo>
                    <a:pt x="44" y="54"/>
                    <a:pt x="41" y="50"/>
                    <a:pt x="29" y="46"/>
                  </a:cubicBezTo>
                  <a:cubicBezTo>
                    <a:pt x="17" y="43"/>
                    <a:pt x="16" y="42"/>
                    <a:pt x="15" y="42"/>
                  </a:cubicBezTo>
                  <a:cubicBezTo>
                    <a:pt x="13" y="42"/>
                    <a:pt x="7" y="49"/>
                    <a:pt x="8" y="58"/>
                  </a:cubicBezTo>
                  <a:cubicBezTo>
                    <a:pt x="9" y="71"/>
                    <a:pt x="17" y="79"/>
                    <a:pt x="29" y="78"/>
                  </a:cubicBezTo>
                  <a:close/>
                  <a:moveTo>
                    <a:pt x="27" y="3"/>
                  </a:moveTo>
                  <a:cubicBezTo>
                    <a:pt x="19" y="4"/>
                    <a:pt x="14" y="9"/>
                    <a:pt x="15" y="17"/>
                  </a:cubicBezTo>
                  <a:cubicBezTo>
                    <a:pt x="16" y="29"/>
                    <a:pt x="33" y="31"/>
                    <a:pt x="41" y="33"/>
                  </a:cubicBezTo>
                  <a:cubicBezTo>
                    <a:pt x="44" y="30"/>
                    <a:pt x="45" y="27"/>
                    <a:pt x="45" y="19"/>
                  </a:cubicBezTo>
                  <a:cubicBezTo>
                    <a:pt x="44" y="8"/>
                    <a:pt x="37" y="2"/>
                    <a:pt x="27" y="3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ChangeArrowheads="1"/>
            </p:cNvSpPr>
            <p:nvPr/>
          </p:nvSpPr>
          <p:spPr bwMode="auto">
            <a:xfrm>
              <a:off x="5152627" y="4454721"/>
              <a:ext cx="443259" cy="575661"/>
            </a:xfrm>
            <a:custGeom>
              <a:avLst/>
              <a:gdLst>
                <a:gd name="T0" fmla="*/ 2147483646 w 65"/>
                <a:gd name="T1" fmla="*/ 2147483646 h 84"/>
                <a:gd name="T2" fmla="*/ 2147483646 w 65"/>
                <a:gd name="T3" fmla="*/ 2147483646 h 84"/>
                <a:gd name="T4" fmla="*/ 2147483646 w 65"/>
                <a:gd name="T5" fmla="*/ 2147483646 h 84"/>
                <a:gd name="T6" fmla="*/ 2147483646 w 65"/>
                <a:gd name="T7" fmla="*/ 2147483646 h 84"/>
                <a:gd name="T8" fmla="*/ 2147483646 w 65"/>
                <a:gd name="T9" fmla="*/ 2147483646 h 84"/>
                <a:gd name="T10" fmla="*/ 2147483646 w 65"/>
                <a:gd name="T11" fmla="*/ 2147483646 h 84"/>
                <a:gd name="T12" fmla="*/ 2147483646 w 65"/>
                <a:gd name="T13" fmla="*/ 2147483646 h 84"/>
                <a:gd name="T14" fmla="*/ 2147483646 w 65"/>
                <a:gd name="T15" fmla="*/ 2147483646 h 84"/>
                <a:gd name="T16" fmla="*/ 2147483646 w 65"/>
                <a:gd name="T17" fmla="*/ 2147483646 h 84"/>
                <a:gd name="T18" fmla="*/ 2147483646 w 65"/>
                <a:gd name="T19" fmla="*/ 2147483646 h 84"/>
                <a:gd name="T20" fmla="*/ 2147483646 w 65"/>
                <a:gd name="T21" fmla="*/ 2147483646 h 84"/>
                <a:gd name="T22" fmla="*/ 2147483646 w 65"/>
                <a:gd name="T23" fmla="*/ 2147483646 h 84"/>
                <a:gd name="T24" fmla="*/ 2147483646 w 65"/>
                <a:gd name="T25" fmla="*/ 2147483646 h 84"/>
                <a:gd name="T26" fmla="*/ 2147483646 w 65"/>
                <a:gd name="T27" fmla="*/ 2147483646 h 84"/>
                <a:gd name="T28" fmla="*/ 2147483646 w 65"/>
                <a:gd name="T29" fmla="*/ 2147483646 h 84"/>
                <a:gd name="T30" fmla="*/ 2147483646 w 65"/>
                <a:gd name="T31" fmla="*/ 2147483646 h 84"/>
                <a:gd name="T32" fmla="*/ 2147483646 w 65"/>
                <a:gd name="T33" fmla="*/ 2147483646 h 84"/>
                <a:gd name="T34" fmla="*/ 2147483646 w 65"/>
                <a:gd name="T35" fmla="*/ 2147483646 h 8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5" h="84">
                  <a:moveTo>
                    <a:pt x="43" y="28"/>
                  </a:moveTo>
                  <a:cubicBezTo>
                    <a:pt x="51" y="31"/>
                    <a:pt x="58" y="35"/>
                    <a:pt x="61" y="44"/>
                  </a:cubicBezTo>
                  <a:cubicBezTo>
                    <a:pt x="65" y="58"/>
                    <a:pt x="55" y="74"/>
                    <a:pt x="39" y="79"/>
                  </a:cubicBezTo>
                  <a:cubicBezTo>
                    <a:pt x="24" y="84"/>
                    <a:pt x="11" y="80"/>
                    <a:pt x="9" y="72"/>
                  </a:cubicBezTo>
                  <a:cubicBezTo>
                    <a:pt x="8" y="68"/>
                    <a:pt x="10" y="63"/>
                    <a:pt x="14" y="62"/>
                  </a:cubicBezTo>
                  <a:cubicBezTo>
                    <a:pt x="20" y="60"/>
                    <a:pt x="23" y="62"/>
                    <a:pt x="25" y="70"/>
                  </a:cubicBezTo>
                  <a:cubicBezTo>
                    <a:pt x="28" y="77"/>
                    <a:pt x="33" y="79"/>
                    <a:pt x="38" y="77"/>
                  </a:cubicBezTo>
                  <a:cubicBezTo>
                    <a:pt x="47" y="74"/>
                    <a:pt x="51" y="66"/>
                    <a:pt x="48" y="55"/>
                  </a:cubicBezTo>
                  <a:cubicBezTo>
                    <a:pt x="45" y="46"/>
                    <a:pt x="38" y="41"/>
                    <a:pt x="31" y="41"/>
                  </a:cubicBezTo>
                  <a:cubicBezTo>
                    <a:pt x="26" y="41"/>
                    <a:pt x="22" y="43"/>
                    <a:pt x="21" y="42"/>
                  </a:cubicBezTo>
                  <a:cubicBezTo>
                    <a:pt x="21" y="39"/>
                    <a:pt x="26" y="40"/>
                    <a:pt x="30" y="36"/>
                  </a:cubicBezTo>
                  <a:cubicBezTo>
                    <a:pt x="33" y="33"/>
                    <a:pt x="34" y="27"/>
                    <a:pt x="32" y="21"/>
                  </a:cubicBezTo>
                  <a:cubicBezTo>
                    <a:pt x="29" y="13"/>
                    <a:pt x="23" y="10"/>
                    <a:pt x="14" y="13"/>
                  </a:cubicBezTo>
                  <a:cubicBezTo>
                    <a:pt x="2" y="17"/>
                    <a:pt x="4" y="26"/>
                    <a:pt x="2" y="26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3" y="8"/>
                    <a:pt x="18" y="3"/>
                  </a:cubicBezTo>
                  <a:cubicBezTo>
                    <a:pt x="29" y="0"/>
                    <a:pt x="41" y="3"/>
                    <a:pt x="45" y="14"/>
                  </a:cubicBezTo>
                  <a:cubicBezTo>
                    <a:pt x="46" y="19"/>
                    <a:pt x="45" y="23"/>
                    <a:pt x="43" y="28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9"/>
            <p:cNvSpPr>
              <a:spLocks noEditPoints="1" noChangeArrowheads="1"/>
            </p:cNvSpPr>
            <p:nvPr/>
          </p:nvSpPr>
          <p:spPr bwMode="auto">
            <a:xfrm>
              <a:off x="1502936" y="-740618"/>
              <a:ext cx="6188355" cy="6185476"/>
            </a:xfrm>
            <a:custGeom>
              <a:avLst/>
              <a:gdLst>
                <a:gd name="T0" fmla="*/ 2147483646 w 907"/>
                <a:gd name="T1" fmla="*/ 2147483646 h 907"/>
                <a:gd name="T2" fmla="*/ 2147483646 w 907"/>
                <a:gd name="T3" fmla="*/ 2147483646 h 907"/>
                <a:gd name="T4" fmla="*/ 2147483646 w 907"/>
                <a:gd name="T5" fmla="*/ 2147483646 h 907"/>
                <a:gd name="T6" fmla="*/ 2147483646 w 907"/>
                <a:gd name="T7" fmla="*/ 2147483646 h 907"/>
                <a:gd name="T8" fmla="*/ 0 w 907"/>
                <a:gd name="T9" fmla="*/ 2147483646 h 907"/>
                <a:gd name="T10" fmla="*/ 2147483646 w 907"/>
                <a:gd name="T11" fmla="*/ 2147483646 h 907"/>
                <a:gd name="T12" fmla="*/ 2147483646 w 907"/>
                <a:gd name="T13" fmla="*/ 2147483646 h 907"/>
                <a:gd name="T14" fmla="*/ 2147483646 w 907"/>
                <a:gd name="T15" fmla="*/ 2147483646 h 907"/>
                <a:gd name="T16" fmla="*/ 2147483646 w 907"/>
                <a:gd name="T17" fmla="*/ 0 h 907"/>
                <a:gd name="T18" fmla="*/ 2147483646 w 907"/>
                <a:gd name="T19" fmla="*/ 2147483646 h 907"/>
                <a:gd name="T20" fmla="*/ 2147483646 w 907"/>
                <a:gd name="T21" fmla="*/ 2147483646 h 907"/>
                <a:gd name="T22" fmla="*/ 2147483646 w 907"/>
                <a:gd name="T23" fmla="*/ 2147483646 h 907"/>
                <a:gd name="T24" fmla="*/ 2147483646 w 907"/>
                <a:gd name="T25" fmla="*/ 2147483646 h 907"/>
                <a:gd name="T26" fmla="*/ 2147483646 w 907"/>
                <a:gd name="T27" fmla="*/ 2147483646 h 907"/>
                <a:gd name="T28" fmla="*/ 2147483646 w 907"/>
                <a:gd name="T29" fmla="*/ 2147483646 h 907"/>
                <a:gd name="T30" fmla="*/ 2147483646 w 907"/>
                <a:gd name="T31" fmla="*/ 2147483646 h 907"/>
                <a:gd name="T32" fmla="*/ 2147483646 w 907"/>
                <a:gd name="T33" fmla="*/ 2147483646 h 907"/>
                <a:gd name="T34" fmla="*/ 2147483646 w 907"/>
                <a:gd name="T35" fmla="*/ 2147483646 h 907"/>
                <a:gd name="T36" fmla="*/ 2147483646 w 907"/>
                <a:gd name="T37" fmla="*/ 2147483646 h 907"/>
                <a:gd name="T38" fmla="*/ 2147483646 w 907"/>
                <a:gd name="T39" fmla="*/ 2147483646 h 907"/>
                <a:gd name="T40" fmla="*/ 2147483646 w 907"/>
                <a:gd name="T41" fmla="*/ 2147483646 h 907"/>
                <a:gd name="T42" fmla="*/ 2147483646 w 907"/>
                <a:gd name="T43" fmla="*/ 2147483646 h 90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907" h="907">
                  <a:moveTo>
                    <a:pt x="454" y="907"/>
                  </a:moveTo>
                  <a:cubicBezTo>
                    <a:pt x="392" y="907"/>
                    <a:pt x="333" y="895"/>
                    <a:pt x="277" y="871"/>
                  </a:cubicBezTo>
                  <a:cubicBezTo>
                    <a:pt x="223" y="848"/>
                    <a:pt x="174" y="816"/>
                    <a:pt x="133" y="774"/>
                  </a:cubicBezTo>
                  <a:cubicBezTo>
                    <a:pt x="91" y="732"/>
                    <a:pt x="58" y="684"/>
                    <a:pt x="36" y="630"/>
                  </a:cubicBezTo>
                  <a:cubicBezTo>
                    <a:pt x="12" y="574"/>
                    <a:pt x="0" y="515"/>
                    <a:pt x="0" y="453"/>
                  </a:cubicBezTo>
                  <a:cubicBezTo>
                    <a:pt x="0" y="392"/>
                    <a:pt x="12" y="333"/>
                    <a:pt x="36" y="277"/>
                  </a:cubicBezTo>
                  <a:cubicBezTo>
                    <a:pt x="58" y="223"/>
                    <a:pt x="91" y="174"/>
                    <a:pt x="133" y="133"/>
                  </a:cubicBezTo>
                  <a:cubicBezTo>
                    <a:pt x="174" y="91"/>
                    <a:pt x="223" y="58"/>
                    <a:pt x="277" y="35"/>
                  </a:cubicBezTo>
                  <a:cubicBezTo>
                    <a:pt x="333" y="12"/>
                    <a:pt x="392" y="0"/>
                    <a:pt x="454" y="0"/>
                  </a:cubicBezTo>
                  <a:cubicBezTo>
                    <a:pt x="515" y="0"/>
                    <a:pt x="574" y="12"/>
                    <a:pt x="630" y="35"/>
                  </a:cubicBezTo>
                  <a:cubicBezTo>
                    <a:pt x="684" y="58"/>
                    <a:pt x="733" y="91"/>
                    <a:pt x="774" y="133"/>
                  </a:cubicBezTo>
                  <a:cubicBezTo>
                    <a:pt x="816" y="174"/>
                    <a:pt x="849" y="223"/>
                    <a:pt x="871" y="277"/>
                  </a:cubicBezTo>
                  <a:cubicBezTo>
                    <a:pt x="895" y="333"/>
                    <a:pt x="907" y="392"/>
                    <a:pt x="907" y="453"/>
                  </a:cubicBezTo>
                  <a:cubicBezTo>
                    <a:pt x="907" y="515"/>
                    <a:pt x="895" y="574"/>
                    <a:pt x="871" y="630"/>
                  </a:cubicBezTo>
                  <a:cubicBezTo>
                    <a:pt x="849" y="684"/>
                    <a:pt x="816" y="732"/>
                    <a:pt x="774" y="774"/>
                  </a:cubicBezTo>
                  <a:cubicBezTo>
                    <a:pt x="733" y="816"/>
                    <a:pt x="684" y="848"/>
                    <a:pt x="630" y="871"/>
                  </a:cubicBezTo>
                  <a:cubicBezTo>
                    <a:pt x="574" y="895"/>
                    <a:pt x="515" y="907"/>
                    <a:pt x="454" y="907"/>
                  </a:cubicBezTo>
                  <a:close/>
                  <a:moveTo>
                    <a:pt x="454" y="16"/>
                  </a:moveTo>
                  <a:cubicBezTo>
                    <a:pt x="212" y="16"/>
                    <a:pt x="16" y="212"/>
                    <a:pt x="16" y="453"/>
                  </a:cubicBezTo>
                  <a:cubicBezTo>
                    <a:pt x="16" y="695"/>
                    <a:pt x="212" y="891"/>
                    <a:pt x="454" y="891"/>
                  </a:cubicBezTo>
                  <a:cubicBezTo>
                    <a:pt x="695" y="891"/>
                    <a:pt x="891" y="695"/>
                    <a:pt x="891" y="453"/>
                  </a:cubicBezTo>
                  <a:cubicBezTo>
                    <a:pt x="891" y="212"/>
                    <a:pt x="695" y="16"/>
                    <a:pt x="454" y="16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0"/>
            <p:cNvSpPr>
              <a:spLocks noChangeArrowheads="1"/>
            </p:cNvSpPr>
            <p:nvPr/>
          </p:nvSpPr>
          <p:spPr bwMode="auto">
            <a:xfrm>
              <a:off x="4041600" y="2572310"/>
              <a:ext cx="94985" cy="48930"/>
            </a:xfrm>
            <a:custGeom>
              <a:avLst/>
              <a:gdLst>
                <a:gd name="T0" fmla="*/ 2147483646 w 14"/>
                <a:gd name="T1" fmla="*/ 2147483646 h 7"/>
                <a:gd name="T2" fmla="*/ 2147483646 w 14"/>
                <a:gd name="T3" fmla="*/ 2147483646 h 7"/>
                <a:gd name="T4" fmla="*/ 2147483646 w 14"/>
                <a:gd name="T5" fmla="*/ 2147483646 h 7"/>
                <a:gd name="T6" fmla="*/ 2147483646 w 14"/>
                <a:gd name="T7" fmla="*/ 2147483646 h 7"/>
                <a:gd name="T8" fmla="*/ 2147483646 w 14"/>
                <a:gd name="T9" fmla="*/ 0 h 7"/>
                <a:gd name="T10" fmla="*/ 0 w 14"/>
                <a:gd name="T11" fmla="*/ 2147483646 h 7"/>
                <a:gd name="T12" fmla="*/ 2147483646 w 14"/>
                <a:gd name="T13" fmla="*/ 2147483646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" h="7">
                  <a:moveTo>
                    <a:pt x="3" y="6"/>
                  </a:moveTo>
                  <a:cubicBezTo>
                    <a:pt x="4" y="7"/>
                    <a:pt x="5" y="7"/>
                    <a:pt x="7" y="7"/>
                  </a:cubicBezTo>
                  <a:cubicBezTo>
                    <a:pt x="10" y="7"/>
                    <a:pt x="12" y="5"/>
                    <a:pt x="13" y="4"/>
                  </a:cubicBezTo>
                  <a:cubicBezTo>
                    <a:pt x="13" y="4"/>
                    <a:pt x="14" y="4"/>
                    <a:pt x="14" y="4"/>
                  </a:cubicBezTo>
                  <a:cubicBezTo>
                    <a:pt x="14" y="2"/>
                    <a:pt x="9" y="0"/>
                    <a:pt x="7" y="0"/>
                  </a:cubicBezTo>
                  <a:cubicBezTo>
                    <a:pt x="4" y="0"/>
                    <a:pt x="0" y="3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31"/>
            <p:cNvSpPr>
              <a:spLocks noChangeArrowheads="1"/>
            </p:cNvSpPr>
            <p:nvPr/>
          </p:nvSpPr>
          <p:spPr bwMode="auto">
            <a:xfrm>
              <a:off x="3877539" y="2949368"/>
              <a:ext cx="379936" cy="74836"/>
            </a:xfrm>
            <a:custGeom>
              <a:avLst/>
              <a:gdLst>
                <a:gd name="T0" fmla="*/ 2147483646 w 56"/>
                <a:gd name="T1" fmla="*/ 2147483646 h 11"/>
                <a:gd name="T2" fmla="*/ 2147483646 w 56"/>
                <a:gd name="T3" fmla="*/ 2147483646 h 11"/>
                <a:gd name="T4" fmla="*/ 2147483646 w 56"/>
                <a:gd name="T5" fmla="*/ 2147483646 h 11"/>
                <a:gd name="T6" fmla="*/ 2147483646 w 56"/>
                <a:gd name="T7" fmla="*/ 2147483646 h 11"/>
                <a:gd name="T8" fmla="*/ 2147483646 w 56"/>
                <a:gd name="T9" fmla="*/ 2147483646 h 11"/>
                <a:gd name="T10" fmla="*/ 2147483646 w 56"/>
                <a:gd name="T11" fmla="*/ 2147483646 h 11"/>
                <a:gd name="T12" fmla="*/ 2147483646 w 56"/>
                <a:gd name="T13" fmla="*/ 2147483646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" h="11">
                  <a:moveTo>
                    <a:pt x="55" y="7"/>
                  </a:moveTo>
                  <a:cubicBezTo>
                    <a:pt x="56" y="0"/>
                    <a:pt x="54" y="2"/>
                    <a:pt x="40" y="2"/>
                  </a:cubicBezTo>
                  <a:cubicBezTo>
                    <a:pt x="33" y="2"/>
                    <a:pt x="11" y="1"/>
                    <a:pt x="5" y="2"/>
                  </a:cubicBezTo>
                  <a:cubicBezTo>
                    <a:pt x="2" y="3"/>
                    <a:pt x="1" y="5"/>
                    <a:pt x="1" y="6"/>
                  </a:cubicBezTo>
                  <a:cubicBezTo>
                    <a:pt x="1" y="11"/>
                    <a:pt x="0" y="11"/>
                    <a:pt x="24" y="11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48" y="9"/>
                    <a:pt x="52" y="11"/>
                    <a:pt x="55" y="7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32"/>
            <p:cNvSpPr>
              <a:spLocks noEditPoints="1" noChangeArrowheads="1"/>
            </p:cNvSpPr>
            <p:nvPr/>
          </p:nvSpPr>
          <p:spPr bwMode="auto">
            <a:xfrm>
              <a:off x="2717581" y="465391"/>
              <a:ext cx="3759066" cy="3764823"/>
            </a:xfrm>
            <a:custGeom>
              <a:avLst/>
              <a:gdLst>
                <a:gd name="T0" fmla="*/ 2147483646 w 551"/>
                <a:gd name="T1" fmla="*/ 2147483646 h 552"/>
                <a:gd name="T2" fmla="*/ 2147483646 w 551"/>
                <a:gd name="T3" fmla="*/ 2147483646 h 552"/>
                <a:gd name="T4" fmla="*/ 2147483646 w 551"/>
                <a:gd name="T5" fmla="*/ 2147483646 h 552"/>
                <a:gd name="T6" fmla="*/ 2147483646 w 551"/>
                <a:gd name="T7" fmla="*/ 0 h 552"/>
                <a:gd name="T8" fmla="*/ 2147483646 w 551"/>
                <a:gd name="T9" fmla="*/ 2147483646 h 552"/>
                <a:gd name="T10" fmla="*/ 2147483646 w 551"/>
                <a:gd name="T11" fmla="*/ 2147483646 h 552"/>
                <a:gd name="T12" fmla="*/ 2147483646 w 551"/>
                <a:gd name="T13" fmla="*/ 2147483646 h 552"/>
                <a:gd name="T14" fmla="*/ 2147483646 w 551"/>
                <a:gd name="T15" fmla="*/ 2147483646 h 552"/>
                <a:gd name="T16" fmla="*/ 2147483646 w 551"/>
                <a:gd name="T17" fmla="*/ 2147483646 h 552"/>
                <a:gd name="T18" fmla="*/ 2147483646 w 551"/>
                <a:gd name="T19" fmla="*/ 2147483646 h 552"/>
                <a:gd name="T20" fmla="*/ 2147483646 w 551"/>
                <a:gd name="T21" fmla="*/ 2147483646 h 552"/>
                <a:gd name="T22" fmla="*/ 2147483646 w 551"/>
                <a:gd name="T23" fmla="*/ 2147483646 h 552"/>
                <a:gd name="T24" fmla="*/ 2147483646 w 551"/>
                <a:gd name="T25" fmla="*/ 2147483646 h 552"/>
                <a:gd name="T26" fmla="*/ 2147483646 w 551"/>
                <a:gd name="T27" fmla="*/ 2147483646 h 552"/>
                <a:gd name="T28" fmla="*/ 2147483646 w 551"/>
                <a:gd name="T29" fmla="*/ 2147483646 h 552"/>
                <a:gd name="T30" fmla="*/ 2147483646 w 551"/>
                <a:gd name="T31" fmla="*/ 2147483646 h 552"/>
                <a:gd name="T32" fmla="*/ 2147483646 w 551"/>
                <a:gd name="T33" fmla="*/ 2147483646 h 552"/>
                <a:gd name="T34" fmla="*/ 2147483646 w 551"/>
                <a:gd name="T35" fmla="*/ 2147483646 h 552"/>
                <a:gd name="T36" fmla="*/ 2147483646 w 551"/>
                <a:gd name="T37" fmla="*/ 2147483646 h 552"/>
                <a:gd name="T38" fmla="*/ 2147483646 w 551"/>
                <a:gd name="T39" fmla="*/ 2147483646 h 552"/>
                <a:gd name="T40" fmla="*/ 2147483646 w 551"/>
                <a:gd name="T41" fmla="*/ 2147483646 h 552"/>
                <a:gd name="T42" fmla="*/ 2147483646 w 551"/>
                <a:gd name="T43" fmla="*/ 2147483646 h 552"/>
                <a:gd name="T44" fmla="*/ 2147483646 w 551"/>
                <a:gd name="T45" fmla="*/ 2147483646 h 552"/>
                <a:gd name="T46" fmla="*/ 2147483646 w 551"/>
                <a:gd name="T47" fmla="*/ 2147483646 h 552"/>
                <a:gd name="T48" fmla="*/ 2147483646 w 551"/>
                <a:gd name="T49" fmla="*/ 2147483646 h 552"/>
                <a:gd name="T50" fmla="*/ 2147483646 w 551"/>
                <a:gd name="T51" fmla="*/ 2147483646 h 552"/>
                <a:gd name="T52" fmla="*/ 2147483646 w 551"/>
                <a:gd name="T53" fmla="*/ 2147483646 h 552"/>
                <a:gd name="T54" fmla="*/ 2147483646 w 551"/>
                <a:gd name="T55" fmla="*/ 2147483646 h 552"/>
                <a:gd name="T56" fmla="*/ 2147483646 w 551"/>
                <a:gd name="T57" fmla="*/ 2147483646 h 552"/>
                <a:gd name="T58" fmla="*/ 2147483646 w 551"/>
                <a:gd name="T59" fmla="*/ 2147483646 h 552"/>
                <a:gd name="T60" fmla="*/ 2147483646 w 551"/>
                <a:gd name="T61" fmla="*/ 2147483646 h 552"/>
                <a:gd name="T62" fmla="*/ 2147483646 w 551"/>
                <a:gd name="T63" fmla="*/ 2147483646 h 552"/>
                <a:gd name="T64" fmla="*/ 2147483646 w 551"/>
                <a:gd name="T65" fmla="*/ 2147483646 h 552"/>
                <a:gd name="T66" fmla="*/ 2147483646 w 551"/>
                <a:gd name="T67" fmla="*/ 2147483646 h 552"/>
                <a:gd name="T68" fmla="*/ 2147483646 w 551"/>
                <a:gd name="T69" fmla="*/ 2147483646 h 552"/>
                <a:gd name="T70" fmla="*/ 2147483646 w 551"/>
                <a:gd name="T71" fmla="*/ 2147483646 h 552"/>
                <a:gd name="T72" fmla="*/ 2147483646 w 551"/>
                <a:gd name="T73" fmla="*/ 2147483646 h 552"/>
                <a:gd name="T74" fmla="*/ 2147483646 w 551"/>
                <a:gd name="T75" fmla="*/ 2147483646 h 552"/>
                <a:gd name="T76" fmla="*/ 2147483646 w 551"/>
                <a:gd name="T77" fmla="*/ 2147483646 h 552"/>
                <a:gd name="T78" fmla="*/ 2147483646 w 551"/>
                <a:gd name="T79" fmla="*/ 2147483646 h 552"/>
                <a:gd name="T80" fmla="*/ 2147483646 w 551"/>
                <a:gd name="T81" fmla="*/ 2147483646 h 552"/>
                <a:gd name="T82" fmla="*/ 2147483646 w 551"/>
                <a:gd name="T83" fmla="*/ 2147483646 h 552"/>
                <a:gd name="T84" fmla="*/ 2147483646 w 551"/>
                <a:gd name="T85" fmla="*/ 2147483646 h 552"/>
                <a:gd name="T86" fmla="*/ 2147483646 w 551"/>
                <a:gd name="T87" fmla="*/ 2147483646 h 552"/>
                <a:gd name="T88" fmla="*/ 2147483646 w 551"/>
                <a:gd name="T89" fmla="*/ 2147483646 h 552"/>
                <a:gd name="T90" fmla="*/ 2147483646 w 551"/>
                <a:gd name="T91" fmla="*/ 2147483646 h 552"/>
                <a:gd name="T92" fmla="*/ 2147483646 w 551"/>
                <a:gd name="T93" fmla="*/ 2147483646 h 552"/>
                <a:gd name="T94" fmla="*/ 2147483646 w 551"/>
                <a:gd name="T95" fmla="*/ 2147483646 h 552"/>
                <a:gd name="T96" fmla="*/ 2147483646 w 551"/>
                <a:gd name="T97" fmla="*/ 2147483646 h 552"/>
                <a:gd name="T98" fmla="*/ 2147483646 w 551"/>
                <a:gd name="T99" fmla="*/ 2147483646 h 552"/>
                <a:gd name="T100" fmla="*/ 2147483646 w 551"/>
                <a:gd name="T101" fmla="*/ 2147483646 h 552"/>
                <a:gd name="T102" fmla="*/ 2147483646 w 551"/>
                <a:gd name="T103" fmla="*/ 2147483646 h 552"/>
                <a:gd name="T104" fmla="*/ 2147483646 w 551"/>
                <a:gd name="T105" fmla="*/ 2147483646 h 552"/>
                <a:gd name="T106" fmla="*/ 2147483646 w 551"/>
                <a:gd name="T107" fmla="*/ 2147483646 h 552"/>
                <a:gd name="T108" fmla="*/ 2147483646 w 551"/>
                <a:gd name="T109" fmla="*/ 2147483646 h 552"/>
                <a:gd name="T110" fmla="*/ 2147483646 w 551"/>
                <a:gd name="T111" fmla="*/ 2147483646 h 552"/>
                <a:gd name="T112" fmla="*/ 2147483646 w 551"/>
                <a:gd name="T113" fmla="*/ 2147483646 h 552"/>
                <a:gd name="T114" fmla="*/ 2147483646 w 551"/>
                <a:gd name="T115" fmla="*/ 2147483646 h 552"/>
                <a:gd name="T116" fmla="*/ 2147483646 w 551"/>
                <a:gd name="T117" fmla="*/ 2147483646 h 55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51" h="552">
                  <a:moveTo>
                    <a:pt x="466" y="157"/>
                  </a:moveTo>
                  <a:cubicBezTo>
                    <a:pt x="466" y="163"/>
                    <a:pt x="469" y="168"/>
                    <a:pt x="473" y="172"/>
                  </a:cubicBezTo>
                  <a:cubicBezTo>
                    <a:pt x="473" y="172"/>
                    <a:pt x="473" y="172"/>
                    <a:pt x="473" y="172"/>
                  </a:cubicBezTo>
                  <a:cubicBezTo>
                    <a:pt x="545" y="244"/>
                    <a:pt x="545" y="244"/>
                    <a:pt x="545" y="244"/>
                  </a:cubicBezTo>
                  <a:cubicBezTo>
                    <a:pt x="545" y="244"/>
                    <a:pt x="545" y="244"/>
                    <a:pt x="545" y="244"/>
                  </a:cubicBezTo>
                  <a:cubicBezTo>
                    <a:pt x="549" y="248"/>
                    <a:pt x="551" y="253"/>
                    <a:pt x="551" y="259"/>
                  </a:cubicBezTo>
                  <a:cubicBezTo>
                    <a:pt x="551" y="169"/>
                    <a:pt x="551" y="169"/>
                    <a:pt x="551" y="169"/>
                  </a:cubicBezTo>
                  <a:cubicBezTo>
                    <a:pt x="551" y="165"/>
                    <a:pt x="549" y="159"/>
                    <a:pt x="546" y="156"/>
                  </a:cubicBezTo>
                  <a:cubicBezTo>
                    <a:pt x="395" y="5"/>
                    <a:pt x="395" y="5"/>
                    <a:pt x="395" y="5"/>
                  </a:cubicBezTo>
                  <a:cubicBezTo>
                    <a:pt x="392" y="2"/>
                    <a:pt x="386" y="0"/>
                    <a:pt x="382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68" y="0"/>
                    <a:pt x="366" y="2"/>
                    <a:pt x="366" y="5"/>
                  </a:cubicBezTo>
                  <a:cubicBezTo>
                    <a:pt x="366" y="77"/>
                    <a:pt x="366" y="77"/>
                    <a:pt x="366" y="77"/>
                  </a:cubicBezTo>
                  <a:cubicBezTo>
                    <a:pt x="366" y="81"/>
                    <a:pt x="362" y="85"/>
                    <a:pt x="358" y="85"/>
                  </a:cubicBezTo>
                  <a:cubicBezTo>
                    <a:pt x="350" y="85"/>
                    <a:pt x="350" y="85"/>
                    <a:pt x="350" y="85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350" y="7"/>
                    <a:pt x="343" y="0"/>
                    <a:pt x="334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08" y="0"/>
                    <a:pt x="201" y="7"/>
                    <a:pt x="201" y="16"/>
                  </a:cubicBezTo>
                  <a:cubicBezTo>
                    <a:pt x="201" y="85"/>
                    <a:pt x="201" y="85"/>
                    <a:pt x="201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189" y="85"/>
                    <a:pt x="185" y="81"/>
                    <a:pt x="185" y="77"/>
                  </a:cubicBezTo>
                  <a:cubicBezTo>
                    <a:pt x="185" y="5"/>
                    <a:pt x="185" y="5"/>
                    <a:pt x="185" y="5"/>
                  </a:cubicBezTo>
                  <a:cubicBezTo>
                    <a:pt x="185" y="2"/>
                    <a:pt x="183" y="0"/>
                    <a:pt x="18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5" y="0"/>
                    <a:pt x="159" y="2"/>
                    <a:pt x="156" y="5"/>
                  </a:cubicBezTo>
                  <a:cubicBezTo>
                    <a:pt x="5" y="156"/>
                    <a:pt x="5" y="156"/>
                    <a:pt x="5" y="156"/>
                  </a:cubicBezTo>
                  <a:cubicBezTo>
                    <a:pt x="2" y="159"/>
                    <a:pt x="0" y="165"/>
                    <a:pt x="0" y="16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3"/>
                    <a:pt x="2" y="248"/>
                    <a:pt x="6" y="244"/>
                  </a:cubicBezTo>
                  <a:cubicBezTo>
                    <a:pt x="6" y="244"/>
                    <a:pt x="6" y="244"/>
                    <a:pt x="6" y="244"/>
                  </a:cubicBezTo>
                  <a:cubicBezTo>
                    <a:pt x="78" y="172"/>
                    <a:pt x="78" y="172"/>
                    <a:pt x="78" y="172"/>
                  </a:cubicBezTo>
                  <a:cubicBezTo>
                    <a:pt x="78" y="172"/>
                    <a:pt x="78" y="172"/>
                    <a:pt x="78" y="172"/>
                  </a:cubicBezTo>
                  <a:cubicBezTo>
                    <a:pt x="82" y="168"/>
                    <a:pt x="85" y="163"/>
                    <a:pt x="85" y="157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72"/>
                    <a:pt x="85" y="172"/>
                    <a:pt x="85" y="172"/>
                  </a:cubicBezTo>
                  <a:cubicBezTo>
                    <a:pt x="85" y="178"/>
                    <a:pt x="82" y="183"/>
                    <a:pt x="78" y="187"/>
                  </a:cubicBezTo>
                  <a:cubicBezTo>
                    <a:pt x="78" y="187"/>
                    <a:pt x="78" y="187"/>
                    <a:pt x="78" y="187"/>
                  </a:cubicBezTo>
                  <a:cubicBezTo>
                    <a:pt x="6" y="259"/>
                    <a:pt x="6" y="259"/>
                    <a:pt x="6" y="259"/>
                  </a:cubicBezTo>
                  <a:cubicBezTo>
                    <a:pt x="6" y="259"/>
                    <a:pt x="6" y="259"/>
                    <a:pt x="6" y="259"/>
                  </a:cubicBezTo>
                  <a:cubicBezTo>
                    <a:pt x="2" y="263"/>
                    <a:pt x="0" y="268"/>
                    <a:pt x="0" y="274"/>
                  </a:cubicBezTo>
                  <a:cubicBezTo>
                    <a:pt x="0" y="355"/>
                    <a:pt x="0" y="355"/>
                    <a:pt x="0" y="355"/>
                  </a:cubicBezTo>
                  <a:cubicBezTo>
                    <a:pt x="0" y="350"/>
                    <a:pt x="2" y="344"/>
                    <a:pt x="6" y="340"/>
                  </a:cubicBezTo>
                  <a:cubicBezTo>
                    <a:pt x="6" y="340"/>
                    <a:pt x="6" y="340"/>
                    <a:pt x="6" y="340"/>
                  </a:cubicBezTo>
                  <a:cubicBezTo>
                    <a:pt x="78" y="269"/>
                    <a:pt x="78" y="269"/>
                    <a:pt x="78" y="269"/>
                  </a:cubicBezTo>
                  <a:cubicBezTo>
                    <a:pt x="78" y="268"/>
                    <a:pt x="78" y="268"/>
                    <a:pt x="78" y="268"/>
                  </a:cubicBezTo>
                  <a:cubicBezTo>
                    <a:pt x="82" y="265"/>
                    <a:pt x="85" y="259"/>
                    <a:pt x="85" y="253"/>
                  </a:cubicBezTo>
                  <a:cubicBezTo>
                    <a:pt x="85" y="262"/>
                    <a:pt x="85" y="262"/>
                    <a:pt x="85" y="262"/>
                  </a:cubicBezTo>
                  <a:cubicBezTo>
                    <a:pt x="85" y="268"/>
                    <a:pt x="85" y="268"/>
                    <a:pt x="85" y="268"/>
                  </a:cubicBezTo>
                  <a:cubicBezTo>
                    <a:pt x="85" y="274"/>
                    <a:pt x="82" y="279"/>
                    <a:pt x="78" y="283"/>
                  </a:cubicBezTo>
                  <a:cubicBezTo>
                    <a:pt x="78" y="283"/>
                    <a:pt x="78" y="283"/>
                    <a:pt x="78" y="283"/>
                  </a:cubicBezTo>
                  <a:cubicBezTo>
                    <a:pt x="6" y="355"/>
                    <a:pt x="6" y="355"/>
                    <a:pt x="6" y="355"/>
                  </a:cubicBezTo>
                  <a:cubicBezTo>
                    <a:pt x="6" y="355"/>
                    <a:pt x="6" y="355"/>
                    <a:pt x="6" y="355"/>
                  </a:cubicBezTo>
                  <a:cubicBezTo>
                    <a:pt x="2" y="359"/>
                    <a:pt x="0" y="364"/>
                    <a:pt x="0" y="370"/>
                  </a:cubicBezTo>
                  <a:cubicBezTo>
                    <a:pt x="0" y="382"/>
                    <a:pt x="0" y="382"/>
                    <a:pt x="0" y="382"/>
                  </a:cubicBezTo>
                  <a:cubicBezTo>
                    <a:pt x="0" y="387"/>
                    <a:pt x="2" y="392"/>
                    <a:pt x="5" y="395"/>
                  </a:cubicBezTo>
                  <a:cubicBezTo>
                    <a:pt x="26" y="417"/>
                    <a:pt x="26" y="417"/>
                    <a:pt x="26" y="417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82" y="361"/>
                    <a:pt x="85" y="355"/>
                    <a:pt x="85" y="349"/>
                  </a:cubicBezTo>
                  <a:cubicBezTo>
                    <a:pt x="85" y="358"/>
                    <a:pt x="85" y="358"/>
                    <a:pt x="85" y="358"/>
                  </a:cubicBezTo>
                  <a:cubicBezTo>
                    <a:pt x="85" y="364"/>
                    <a:pt x="85" y="364"/>
                    <a:pt x="85" y="364"/>
                  </a:cubicBezTo>
                  <a:cubicBezTo>
                    <a:pt x="85" y="370"/>
                    <a:pt x="82" y="375"/>
                    <a:pt x="78" y="379"/>
                  </a:cubicBezTo>
                  <a:cubicBezTo>
                    <a:pt x="78" y="379"/>
                    <a:pt x="78" y="379"/>
                    <a:pt x="78" y="379"/>
                  </a:cubicBezTo>
                  <a:cubicBezTo>
                    <a:pt x="34" y="424"/>
                    <a:pt x="34" y="424"/>
                    <a:pt x="34" y="424"/>
                  </a:cubicBezTo>
                  <a:cubicBezTo>
                    <a:pt x="155" y="545"/>
                    <a:pt x="155" y="545"/>
                    <a:pt x="155" y="545"/>
                  </a:cubicBezTo>
                  <a:cubicBezTo>
                    <a:pt x="187" y="486"/>
                    <a:pt x="187" y="486"/>
                    <a:pt x="187" y="486"/>
                  </a:cubicBezTo>
                  <a:cubicBezTo>
                    <a:pt x="190" y="481"/>
                    <a:pt x="196" y="477"/>
                    <a:pt x="202" y="477"/>
                  </a:cubicBezTo>
                  <a:cubicBezTo>
                    <a:pt x="207" y="477"/>
                    <a:pt x="207" y="477"/>
                    <a:pt x="207" y="477"/>
                  </a:cubicBezTo>
                  <a:cubicBezTo>
                    <a:pt x="215" y="477"/>
                    <a:pt x="215" y="477"/>
                    <a:pt x="215" y="477"/>
                  </a:cubicBezTo>
                  <a:cubicBezTo>
                    <a:pt x="208" y="477"/>
                    <a:pt x="203" y="481"/>
                    <a:pt x="200" y="486"/>
                  </a:cubicBezTo>
                  <a:cubicBezTo>
                    <a:pt x="200" y="486"/>
                    <a:pt x="200" y="486"/>
                    <a:pt x="200" y="486"/>
                  </a:cubicBezTo>
                  <a:cubicBezTo>
                    <a:pt x="164" y="551"/>
                    <a:pt x="164" y="551"/>
                    <a:pt x="164" y="551"/>
                  </a:cubicBezTo>
                  <a:cubicBezTo>
                    <a:pt x="166" y="551"/>
                    <a:pt x="167" y="552"/>
                    <a:pt x="169" y="552"/>
                  </a:cubicBezTo>
                  <a:cubicBezTo>
                    <a:pt x="231" y="552"/>
                    <a:pt x="231" y="552"/>
                    <a:pt x="231" y="552"/>
                  </a:cubicBezTo>
                  <a:cubicBezTo>
                    <a:pt x="243" y="486"/>
                    <a:pt x="243" y="486"/>
                    <a:pt x="243" y="486"/>
                  </a:cubicBezTo>
                  <a:cubicBezTo>
                    <a:pt x="244" y="481"/>
                    <a:pt x="248" y="477"/>
                    <a:pt x="253" y="477"/>
                  </a:cubicBezTo>
                  <a:cubicBezTo>
                    <a:pt x="254" y="477"/>
                    <a:pt x="254" y="477"/>
                    <a:pt x="254" y="477"/>
                  </a:cubicBezTo>
                  <a:cubicBezTo>
                    <a:pt x="255" y="477"/>
                    <a:pt x="255" y="477"/>
                    <a:pt x="255" y="477"/>
                  </a:cubicBezTo>
                  <a:cubicBezTo>
                    <a:pt x="264" y="477"/>
                    <a:pt x="264" y="477"/>
                    <a:pt x="264" y="477"/>
                  </a:cubicBezTo>
                  <a:cubicBezTo>
                    <a:pt x="259" y="477"/>
                    <a:pt x="255" y="481"/>
                    <a:pt x="254" y="486"/>
                  </a:cubicBezTo>
                  <a:cubicBezTo>
                    <a:pt x="242" y="552"/>
                    <a:pt x="242" y="552"/>
                    <a:pt x="242" y="552"/>
                  </a:cubicBezTo>
                  <a:cubicBezTo>
                    <a:pt x="309" y="552"/>
                    <a:pt x="309" y="552"/>
                    <a:pt x="309" y="552"/>
                  </a:cubicBezTo>
                  <a:cubicBezTo>
                    <a:pt x="297" y="486"/>
                    <a:pt x="297" y="486"/>
                    <a:pt x="297" y="486"/>
                  </a:cubicBezTo>
                  <a:cubicBezTo>
                    <a:pt x="296" y="481"/>
                    <a:pt x="292" y="477"/>
                    <a:pt x="287" y="477"/>
                  </a:cubicBezTo>
                  <a:cubicBezTo>
                    <a:pt x="296" y="477"/>
                    <a:pt x="296" y="477"/>
                    <a:pt x="296" y="477"/>
                  </a:cubicBezTo>
                  <a:cubicBezTo>
                    <a:pt x="297" y="477"/>
                    <a:pt x="297" y="477"/>
                    <a:pt x="297" y="477"/>
                  </a:cubicBezTo>
                  <a:cubicBezTo>
                    <a:pt x="298" y="477"/>
                    <a:pt x="298" y="477"/>
                    <a:pt x="298" y="477"/>
                  </a:cubicBezTo>
                  <a:cubicBezTo>
                    <a:pt x="303" y="477"/>
                    <a:pt x="307" y="481"/>
                    <a:pt x="308" y="486"/>
                  </a:cubicBezTo>
                  <a:cubicBezTo>
                    <a:pt x="320" y="552"/>
                    <a:pt x="320" y="552"/>
                    <a:pt x="320" y="552"/>
                  </a:cubicBezTo>
                  <a:cubicBezTo>
                    <a:pt x="382" y="552"/>
                    <a:pt x="382" y="552"/>
                    <a:pt x="382" y="552"/>
                  </a:cubicBezTo>
                  <a:cubicBezTo>
                    <a:pt x="384" y="552"/>
                    <a:pt x="385" y="551"/>
                    <a:pt x="387" y="551"/>
                  </a:cubicBezTo>
                  <a:cubicBezTo>
                    <a:pt x="351" y="486"/>
                    <a:pt x="351" y="486"/>
                    <a:pt x="351" y="486"/>
                  </a:cubicBezTo>
                  <a:cubicBezTo>
                    <a:pt x="351" y="486"/>
                    <a:pt x="351" y="486"/>
                    <a:pt x="351" y="486"/>
                  </a:cubicBezTo>
                  <a:cubicBezTo>
                    <a:pt x="348" y="481"/>
                    <a:pt x="343" y="477"/>
                    <a:pt x="336" y="477"/>
                  </a:cubicBezTo>
                  <a:cubicBezTo>
                    <a:pt x="344" y="477"/>
                    <a:pt x="344" y="477"/>
                    <a:pt x="344" y="477"/>
                  </a:cubicBezTo>
                  <a:cubicBezTo>
                    <a:pt x="349" y="477"/>
                    <a:pt x="349" y="477"/>
                    <a:pt x="349" y="477"/>
                  </a:cubicBezTo>
                  <a:cubicBezTo>
                    <a:pt x="355" y="477"/>
                    <a:pt x="361" y="481"/>
                    <a:pt x="364" y="486"/>
                  </a:cubicBezTo>
                  <a:cubicBezTo>
                    <a:pt x="396" y="545"/>
                    <a:pt x="396" y="545"/>
                    <a:pt x="396" y="545"/>
                  </a:cubicBezTo>
                  <a:cubicBezTo>
                    <a:pt x="517" y="424"/>
                    <a:pt x="517" y="424"/>
                    <a:pt x="517" y="424"/>
                  </a:cubicBezTo>
                  <a:cubicBezTo>
                    <a:pt x="473" y="379"/>
                    <a:pt x="473" y="379"/>
                    <a:pt x="473" y="379"/>
                  </a:cubicBezTo>
                  <a:cubicBezTo>
                    <a:pt x="473" y="379"/>
                    <a:pt x="473" y="379"/>
                    <a:pt x="473" y="379"/>
                  </a:cubicBezTo>
                  <a:cubicBezTo>
                    <a:pt x="469" y="375"/>
                    <a:pt x="466" y="370"/>
                    <a:pt x="466" y="364"/>
                  </a:cubicBezTo>
                  <a:cubicBezTo>
                    <a:pt x="466" y="358"/>
                    <a:pt x="466" y="358"/>
                    <a:pt x="466" y="358"/>
                  </a:cubicBezTo>
                  <a:cubicBezTo>
                    <a:pt x="466" y="349"/>
                    <a:pt x="466" y="349"/>
                    <a:pt x="466" y="349"/>
                  </a:cubicBezTo>
                  <a:cubicBezTo>
                    <a:pt x="466" y="355"/>
                    <a:pt x="469" y="361"/>
                    <a:pt x="473" y="365"/>
                  </a:cubicBezTo>
                  <a:cubicBezTo>
                    <a:pt x="473" y="365"/>
                    <a:pt x="473" y="365"/>
                    <a:pt x="473" y="365"/>
                  </a:cubicBezTo>
                  <a:cubicBezTo>
                    <a:pt x="525" y="417"/>
                    <a:pt x="525" y="417"/>
                    <a:pt x="525" y="417"/>
                  </a:cubicBezTo>
                  <a:cubicBezTo>
                    <a:pt x="546" y="395"/>
                    <a:pt x="546" y="395"/>
                    <a:pt x="546" y="395"/>
                  </a:cubicBezTo>
                  <a:cubicBezTo>
                    <a:pt x="549" y="392"/>
                    <a:pt x="551" y="387"/>
                    <a:pt x="551" y="382"/>
                  </a:cubicBezTo>
                  <a:cubicBezTo>
                    <a:pt x="551" y="370"/>
                    <a:pt x="551" y="370"/>
                    <a:pt x="551" y="370"/>
                  </a:cubicBezTo>
                  <a:cubicBezTo>
                    <a:pt x="551" y="364"/>
                    <a:pt x="549" y="359"/>
                    <a:pt x="545" y="355"/>
                  </a:cubicBezTo>
                  <a:cubicBezTo>
                    <a:pt x="545" y="355"/>
                    <a:pt x="545" y="355"/>
                    <a:pt x="545" y="355"/>
                  </a:cubicBezTo>
                  <a:cubicBezTo>
                    <a:pt x="473" y="283"/>
                    <a:pt x="473" y="283"/>
                    <a:pt x="473" y="283"/>
                  </a:cubicBezTo>
                  <a:cubicBezTo>
                    <a:pt x="473" y="283"/>
                    <a:pt x="473" y="283"/>
                    <a:pt x="473" y="283"/>
                  </a:cubicBezTo>
                  <a:cubicBezTo>
                    <a:pt x="469" y="279"/>
                    <a:pt x="466" y="274"/>
                    <a:pt x="466" y="268"/>
                  </a:cubicBezTo>
                  <a:cubicBezTo>
                    <a:pt x="466" y="262"/>
                    <a:pt x="466" y="262"/>
                    <a:pt x="466" y="262"/>
                  </a:cubicBezTo>
                  <a:cubicBezTo>
                    <a:pt x="466" y="253"/>
                    <a:pt x="466" y="253"/>
                    <a:pt x="466" y="253"/>
                  </a:cubicBezTo>
                  <a:cubicBezTo>
                    <a:pt x="466" y="259"/>
                    <a:pt x="469" y="265"/>
                    <a:pt x="473" y="268"/>
                  </a:cubicBezTo>
                  <a:cubicBezTo>
                    <a:pt x="473" y="269"/>
                    <a:pt x="473" y="269"/>
                    <a:pt x="473" y="269"/>
                  </a:cubicBezTo>
                  <a:cubicBezTo>
                    <a:pt x="545" y="340"/>
                    <a:pt x="545" y="340"/>
                    <a:pt x="545" y="340"/>
                  </a:cubicBezTo>
                  <a:cubicBezTo>
                    <a:pt x="545" y="340"/>
                    <a:pt x="545" y="340"/>
                    <a:pt x="545" y="340"/>
                  </a:cubicBezTo>
                  <a:cubicBezTo>
                    <a:pt x="549" y="344"/>
                    <a:pt x="551" y="350"/>
                    <a:pt x="551" y="355"/>
                  </a:cubicBezTo>
                  <a:cubicBezTo>
                    <a:pt x="551" y="274"/>
                    <a:pt x="551" y="274"/>
                    <a:pt x="551" y="274"/>
                  </a:cubicBezTo>
                  <a:cubicBezTo>
                    <a:pt x="551" y="268"/>
                    <a:pt x="549" y="263"/>
                    <a:pt x="545" y="259"/>
                  </a:cubicBezTo>
                  <a:cubicBezTo>
                    <a:pt x="545" y="259"/>
                    <a:pt x="545" y="259"/>
                    <a:pt x="545" y="259"/>
                  </a:cubicBezTo>
                  <a:cubicBezTo>
                    <a:pt x="473" y="187"/>
                    <a:pt x="473" y="187"/>
                    <a:pt x="473" y="187"/>
                  </a:cubicBezTo>
                  <a:cubicBezTo>
                    <a:pt x="473" y="187"/>
                    <a:pt x="473" y="187"/>
                    <a:pt x="473" y="187"/>
                  </a:cubicBezTo>
                  <a:cubicBezTo>
                    <a:pt x="469" y="183"/>
                    <a:pt x="466" y="178"/>
                    <a:pt x="466" y="172"/>
                  </a:cubicBezTo>
                  <a:cubicBezTo>
                    <a:pt x="466" y="165"/>
                    <a:pt x="466" y="165"/>
                    <a:pt x="466" y="165"/>
                  </a:cubicBezTo>
                  <a:lnTo>
                    <a:pt x="466" y="157"/>
                  </a:lnTo>
                  <a:close/>
                  <a:moveTo>
                    <a:pt x="334" y="162"/>
                  </a:moveTo>
                  <a:cubicBezTo>
                    <a:pt x="337" y="139"/>
                    <a:pt x="337" y="142"/>
                    <a:pt x="350" y="137"/>
                  </a:cubicBezTo>
                  <a:cubicBezTo>
                    <a:pt x="364" y="134"/>
                    <a:pt x="372" y="132"/>
                    <a:pt x="380" y="132"/>
                  </a:cubicBezTo>
                  <a:cubicBezTo>
                    <a:pt x="388" y="133"/>
                    <a:pt x="405" y="133"/>
                    <a:pt x="420" y="139"/>
                  </a:cubicBezTo>
                  <a:cubicBezTo>
                    <a:pt x="427" y="141"/>
                    <a:pt x="424" y="144"/>
                    <a:pt x="425" y="169"/>
                  </a:cubicBezTo>
                  <a:cubicBezTo>
                    <a:pt x="424" y="179"/>
                    <a:pt x="423" y="177"/>
                    <a:pt x="413" y="178"/>
                  </a:cubicBezTo>
                  <a:cubicBezTo>
                    <a:pt x="405" y="178"/>
                    <a:pt x="401" y="179"/>
                    <a:pt x="390" y="176"/>
                  </a:cubicBezTo>
                  <a:cubicBezTo>
                    <a:pt x="387" y="171"/>
                    <a:pt x="383" y="149"/>
                    <a:pt x="375" y="151"/>
                  </a:cubicBezTo>
                  <a:cubicBezTo>
                    <a:pt x="372" y="154"/>
                    <a:pt x="375" y="154"/>
                    <a:pt x="369" y="165"/>
                  </a:cubicBezTo>
                  <a:cubicBezTo>
                    <a:pt x="368" y="167"/>
                    <a:pt x="366" y="172"/>
                    <a:pt x="364" y="175"/>
                  </a:cubicBezTo>
                  <a:cubicBezTo>
                    <a:pt x="356" y="178"/>
                    <a:pt x="350" y="177"/>
                    <a:pt x="341" y="178"/>
                  </a:cubicBezTo>
                  <a:cubicBezTo>
                    <a:pt x="332" y="177"/>
                    <a:pt x="335" y="173"/>
                    <a:pt x="334" y="162"/>
                  </a:cubicBezTo>
                  <a:close/>
                  <a:moveTo>
                    <a:pt x="319" y="143"/>
                  </a:moveTo>
                  <a:cubicBezTo>
                    <a:pt x="319" y="138"/>
                    <a:pt x="319" y="137"/>
                    <a:pt x="323" y="137"/>
                  </a:cubicBezTo>
                  <a:cubicBezTo>
                    <a:pt x="329" y="137"/>
                    <a:pt x="329" y="139"/>
                    <a:pt x="329" y="142"/>
                  </a:cubicBezTo>
                  <a:cubicBezTo>
                    <a:pt x="329" y="147"/>
                    <a:pt x="329" y="157"/>
                    <a:pt x="329" y="166"/>
                  </a:cubicBezTo>
                  <a:cubicBezTo>
                    <a:pt x="329" y="172"/>
                    <a:pt x="329" y="183"/>
                    <a:pt x="324" y="185"/>
                  </a:cubicBezTo>
                  <a:cubicBezTo>
                    <a:pt x="320" y="185"/>
                    <a:pt x="317" y="186"/>
                    <a:pt x="317" y="180"/>
                  </a:cubicBezTo>
                  <a:cubicBezTo>
                    <a:pt x="317" y="177"/>
                    <a:pt x="318" y="172"/>
                    <a:pt x="319" y="168"/>
                  </a:cubicBezTo>
                  <a:cubicBezTo>
                    <a:pt x="320" y="163"/>
                    <a:pt x="319" y="149"/>
                    <a:pt x="319" y="143"/>
                  </a:cubicBezTo>
                  <a:close/>
                  <a:moveTo>
                    <a:pt x="322" y="199"/>
                  </a:moveTo>
                  <a:cubicBezTo>
                    <a:pt x="327" y="202"/>
                    <a:pt x="327" y="219"/>
                    <a:pt x="327" y="219"/>
                  </a:cubicBezTo>
                  <a:cubicBezTo>
                    <a:pt x="328" y="221"/>
                    <a:pt x="328" y="237"/>
                    <a:pt x="328" y="242"/>
                  </a:cubicBezTo>
                  <a:cubicBezTo>
                    <a:pt x="328" y="247"/>
                    <a:pt x="328" y="251"/>
                    <a:pt x="328" y="253"/>
                  </a:cubicBezTo>
                  <a:cubicBezTo>
                    <a:pt x="326" y="254"/>
                    <a:pt x="324" y="255"/>
                    <a:pt x="321" y="254"/>
                  </a:cubicBezTo>
                  <a:cubicBezTo>
                    <a:pt x="318" y="253"/>
                    <a:pt x="317" y="239"/>
                    <a:pt x="317" y="234"/>
                  </a:cubicBezTo>
                  <a:cubicBezTo>
                    <a:pt x="317" y="230"/>
                    <a:pt x="317" y="220"/>
                    <a:pt x="315" y="209"/>
                  </a:cubicBezTo>
                  <a:cubicBezTo>
                    <a:pt x="314" y="199"/>
                    <a:pt x="315" y="200"/>
                    <a:pt x="322" y="199"/>
                  </a:cubicBezTo>
                  <a:close/>
                  <a:moveTo>
                    <a:pt x="300" y="190"/>
                  </a:moveTo>
                  <a:cubicBezTo>
                    <a:pt x="301" y="182"/>
                    <a:pt x="303" y="157"/>
                    <a:pt x="302" y="150"/>
                  </a:cubicBezTo>
                  <a:cubicBezTo>
                    <a:pt x="303" y="146"/>
                    <a:pt x="302" y="140"/>
                    <a:pt x="303" y="135"/>
                  </a:cubicBezTo>
                  <a:cubicBezTo>
                    <a:pt x="304" y="133"/>
                    <a:pt x="306" y="133"/>
                    <a:pt x="310" y="133"/>
                  </a:cubicBezTo>
                  <a:cubicBezTo>
                    <a:pt x="316" y="131"/>
                    <a:pt x="314" y="152"/>
                    <a:pt x="314" y="152"/>
                  </a:cubicBezTo>
                  <a:cubicBezTo>
                    <a:pt x="314" y="170"/>
                    <a:pt x="309" y="206"/>
                    <a:pt x="309" y="215"/>
                  </a:cubicBezTo>
                  <a:cubicBezTo>
                    <a:pt x="307" y="230"/>
                    <a:pt x="314" y="271"/>
                    <a:pt x="310" y="275"/>
                  </a:cubicBezTo>
                  <a:cubicBezTo>
                    <a:pt x="309" y="276"/>
                    <a:pt x="304" y="276"/>
                    <a:pt x="303" y="274"/>
                  </a:cubicBezTo>
                  <a:cubicBezTo>
                    <a:pt x="299" y="263"/>
                    <a:pt x="299" y="246"/>
                    <a:pt x="298" y="232"/>
                  </a:cubicBezTo>
                  <a:cubicBezTo>
                    <a:pt x="297" y="215"/>
                    <a:pt x="300" y="197"/>
                    <a:pt x="300" y="190"/>
                  </a:cubicBezTo>
                  <a:close/>
                  <a:moveTo>
                    <a:pt x="285" y="166"/>
                  </a:moveTo>
                  <a:cubicBezTo>
                    <a:pt x="287" y="155"/>
                    <a:pt x="286" y="143"/>
                    <a:pt x="287" y="139"/>
                  </a:cubicBezTo>
                  <a:cubicBezTo>
                    <a:pt x="288" y="138"/>
                    <a:pt x="291" y="137"/>
                    <a:pt x="294" y="138"/>
                  </a:cubicBezTo>
                  <a:cubicBezTo>
                    <a:pt x="298" y="141"/>
                    <a:pt x="299" y="177"/>
                    <a:pt x="290" y="184"/>
                  </a:cubicBezTo>
                  <a:cubicBezTo>
                    <a:pt x="288" y="184"/>
                    <a:pt x="284" y="184"/>
                    <a:pt x="283" y="182"/>
                  </a:cubicBezTo>
                  <a:cubicBezTo>
                    <a:pt x="282" y="180"/>
                    <a:pt x="283" y="174"/>
                    <a:pt x="285" y="166"/>
                  </a:cubicBezTo>
                  <a:close/>
                  <a:moveTo>
                    <a:pt x="280" y="214"/>
                  </a:moveTo>
                  <a:cubicBezTo>
                    <a:pt x="280" y="200"/>
                    <a:pt x="281" y="197"/>
                    <a:pt x="284" y="193"/>
                  </a:cubicBezTo>
                  <a:cubicBezTo>
                    <a:pt x="287" y="191"/>
                    <a:pt x="291" y="193"/>
                    <a:pt x="293" y="195"/>
                  </a:cubicBezTo>
                  <a:cubicBezTo>
                    <a:pt x="295" y="200"/>
                    <a:pt x="291" y="225"/>
                    <a:pt x="291" y="237"/>
                  </a:cubicBezTo>
                  <a:cubicBezTo>
                    <a:pt x="290" y="248"/>
                    <a:pt x="294" y="259"/>
                    <a:pt x="289" y="261"/>
                  </a:cubicBezTo>
                  <a:cubicBezTo>
                    <a:pt x="285" y="262"/>
                    <a:pt x="281" y="261"/>
                    <a:pt x="281" y="258"/>
                  </a:cubicBezTo>
                  <a:cubicBezTo>
                    <a:pt x="279" y="244"/>
                    <a:pt x="280" y="214"/>
                    <a:pt x="280" y="214"/>
                  </a:cubicBezTo>
                  <a:close/>
                  <a:moveTo>
                    <a:pt x="267" y="388"/>
                  </a:moveTo>
                  <a:cubicBezTo>
                    <a:pt x="266" y="407"/>
                    <a:pt x="266" y="405"/>
                    <a:pt x="253" y="405"/>
                  </a:cubicBezTo>
                  <a:cubicBezTo>
                    <a:pt x="242" y="405"/>
                    <a:pt x="214" y="405"/>
                    <a:pt x="212" y="406"/>
                  </a:cubicBezTo>
                  <a:cubicBezTo>
                    <a:pt x="212" y="408"/>
                    <a:pt x="211" y="414"/>
                    <a:pt x="211" y="419"/>
                  </a:cubicBezTo>
                  <a:cubicBezTo>
                    <a:pt x="212" y="426"/>
                    <a:pt x="216" y="428"/>
                    <a:pt x="186" y="431"/>
                  </a:cubicBezTo>
                  <a:cubicBezTo>
                    <a:pt x="179" y="432"/>
                    <a:pt x="134" y="430"/>
                    <a:pt x="131" y="425"/>
                  </a:cubicBezTo>
                  <a:cubicBezTo>
                    <a:pt x="128" y="419"/>
                    <a:pt x="122" y="411"/>
                    <a:pt x="127" y="403"/>
                  </a:cubicBezTo>
                  <a:cubicBezTo>
                    <a:pt x="133" y="408"/>
                    <a:pt x="139" y="412"/>
                    <a:pt x="153" y="417"/>
                  </a:cubicBezTo>
                  <a:cubicBezTo>
                    <a:pt x="164" y="419"/>
                    <a:pt x="181" y="420"/>
                    <a:pt x="191" y="418"/>
                  </a:cubicBezTo>
                  <a:cubicBezTo>
                    <a:pt x="197" y="415"/>
                    <a:pt x="197" y="413"/>
                    <a:pt x="196" y="406"/>
                  </a:cubicBezTo>
                  <a:cubicBezTo>
                    <a:pt x="175" y="405"/>
                    <a:pt x="164" y="404"/>
                    <a:pt x="157" y="404"/>
                  </a:cubicBezTo>
                  <a:cubicBezTo>
                    <a:pt x="146" y="403"/>
                    <a:pt x="146" y="403"/>
                    <a:pt x="146" y="397"/>
                  </a:cubicBezTo>
                  <a:cubicBezTo>
                    <a:pt x="147" y="392"/>
                    <a:pt x="148" y="391"/>
                    <a:pt x="155" y="392"/>
                  </a:cubicBezTo>
                  <a:cubicBezTo>
                    <a:pt x="160" y="392"/>
                    <a:pt x="168" y="393"/>
                    <a:pt x="180" y="393"/>
                  </a:cubicBezTo>
                  <a:cubicBezTo>
                    <a:pt x="189" y="393"/>
                    <a:pt x="196" y="393"/>
                    <a:pt x="196" y="393"/>
                  </a:cubicBezTo>
                  <a:cubicBezTo>
                    <a:pt x="196" y="384"/>
                    <a:pt x="196" y="384"/>
                    <a:pt x="196" y="384"/>
                  </a:cubicBezTo>
                  <a:cubicBezTo>
                    <a:pt x="196" y="384"/>
                    <a:pt x="180" y="384"/>
                    <a:pt x="174" y="384"/>
                  </a:cubicBezTo>
                  <a:cubicBezTo>
                    <a:pt x="155" y="383"/>
                    <a:pt x="158" y="381"/>
                    <a:pt x="157" y="372"/>
                  </a:cubicBezTo>
                  <a:cubicBezTo>
                    <a:pt x="159" y="356"/>
                    <a:pt x="159" y="358"/>
                    <a:pt x="173" y="357"/>
                  </a:cubicBezTo>
                  <a:cubicBezTo>
                    <a:pt x="185" y="357"/>
                    <a:pt x="219" y="357"/>
                    <a:pt x="228" y="357"/>
                  </a:cubicBezTo>
                  <a:cubicBezTo>
                    <a:pt x="242" y="358"/>
                    <a:pt x="240" y="359"/>
                    <a:pt x="240" y="371"/>
                  </a:cubicBezTo>
                  <a:cubicBezTo>
                    <a:pt x="238" y="378"/>
                    <a:pt x="241" y="381"/>
                    <a:pt x="227" y="383"/>
                  </a:cubicBezTo>
                  <a:cubicBezTo>
                    <a:pt x="225" y="383"/>
                    <a:pt x="212" y="384"/>
                    <a:pt x="212" y="384"/>
                  </a:cubicBezTo>
                  <a:cubicBezTo>
                    <a:pt x="212" y="393"/>
                    <a:pt x="212" y="393"/>
                    <a:pt x="212" y="393"/>
                  </a:cubicBezTo>
                  <a:cubicBezTo>
                    <a:pt x="242" y="393"/>
                    <a:pt x="242" y="393"/>
                    <a:pt x="242" y="393"/>
                  </a:cubicBezTo>
                  <a:cubicBezTo>
                    <a:pt x="242" y="393"/>
                    <a:pt x="253" y="393"/>
                    <a:pt x="253" y="384"/>
                  </a:cubicBezTo>
                  <a:cubicBezTo>
                    <a:pt x="253" y="375"/>
                    <a:pt x="255" y="361"/>
                    <a:pt x="255" y="361"/>
                  </a:cubicBezTo>
                  <a:cubicBezTo>
                    <a:pt x="255" y="361"/>
                    <a:pt x="255" y="351"/>
                    <a:pt x="245" y="351"/>
                  </a:cubicBezTo>
                  <a:cubicBezTo>
                    <a:pt x="236" y="351"/>
                    <a:pt x="184" y="350"/>
                    <a:pt x="163" y="351"/>
                  </a:cubicBezTo>
                  <a:cubicBezTo>
                    <a:pt x="147" y="351"/>
                    <a:pt x="146" y="354"/>
                    <a:pt x="145" y="359"/>
                  </a:cubicBezTo>
                  <a:cubicBezTo>
                    <a:pt x="144" y="366"/>
                    <a:pt x="142" y="392"/>
                    <a:pt x="138" y="390"/>
                  </a:cubicBezTo>
                  <a:cubicBezTo>
                    <a:pt x="125" y="387"/>
                    <a:pt x="128" y="386"/>
                    <a:pt x="128" y="379"/>
                  </a:cubicBezTo>
                  <a:cubicBezTo>
                    <a:pt x="129" y="369"/>
                    <a:pt x="130" y="359"/>
                    <a:pt x="132" y="350"/>
                  </a:cubicBezTo>
                  <a:cubicBezTo>
                    <a:pt x="135" y="343"/>
                    <a:pt x="136" y="339"/>
                    <a:pt x="176" y="339"/>
                  </a:cubicBezTo>
                  <a:cubicBezTo>
                    <a:pt x="195" y="339"/>
                    <a:pt x="249" y="339"/>
                    <a:pt x="249" y="339"/>
                  </a:cubicBezTo>
                  <a:cubicBezTo>
                    <a:pt x="261" y="340"/>
                    <a:pt x="265" y="340"/>
                    <a:pt x="267" y="352"/>
                  </a:cubicBezTo>
                  <a:cubicBezTo>
                    <a:pt x="269" y="369"/>
                    <a:pt x="268" y="375"/>
                    <a:pt x="267" y="388"/>
                  </a:cubicBezTo>
                  <a:close/>
                  <a:moveTo>
                    <a:pt x="146" y="306"/>
                  </a:moveTo>
                  <a:cubicBezTo>
                    <a:pt x="146" y="309"/>
                    <a:pt x="151" y="309"/>
                    <a:pt x="161" y="308"/>
                  </a:cubicBezTo>
                  <a:cubicBezTo>
                    <a:pt x="169" y="308"/>
                    <a:pt x="168" y="307"/>
                    <a:pt x="169" y="313"/>
                  </a:cubicBezTo>
                  <a:cubicBezTo>
                    <a:pt x="169" y="316"/>
                    <a:pt x="169" y="317"/>
                    <a:pt x="163" y="317"/>
                  </a:cubicBezTo>
                  <a:cubicBezTo>
                    <a:pt x="144" y="318"/>
                    <a:pt x="146" y="317"/>
                    <a:pt x="146" y="322"/>
                  </a:cubicBezTo>
                  <a:cubicBezTo>
                    <a:pt x="146" y="326"/>
                    <a:pt x="149" y="325"/>
                    <a:pt x="161" y="324"/>
                  </a:cubicBezTo>
                  <a:cubicBezTo>
                    <a:pt x="168" y="324"/>
                    <a:pt x="169" y="323"/>
                    <a:pt x="169" y="328"/>
                  </a:cubicBezTo>
                  <a:cubicBezTo>
                    <a:pt x="170" y="331"/>
                    <a:pt x="169" y="333"/>
                    <a:pt x="169" y="333"/>
                  </a:cubicBezTo>
                  <a:cubicBezTo>
                    <a:pt x="164" y="333"/>
                    <a:pt x="143" y="335"/>
                    <a:pt x="137" y="335"/>
                  </a:cubicBezTo>
                  <a:cubicBezTo>
                    <a:pt x="132" y="334"/>
                    <a:pt x="132" y="334"/>
                    <a:pt x="132" y="323"/>
                  </a:cubicBezTo>
                  <a:cubicBezTo>
                    <a:pt x="133" y="313"/>
                    <a:pt x="133" y="304"/>
                    <a:pt x="136" y="295"/>
                  </a:cubicBezTo>
                  <a:cubicBezTo>
                    <a:pt x="138" y="290"/>
                    <a:pt x="138" y="291"/>
                    <a:pt x="160" y="290"/>
                  </a:cubicBezTo>
                  <a:cubicBezTo>
                    <a:pt x="171" y="290"/>
                    <a:pt x="170" y="289"/>
                    <a:pt x="171" y="297"/>
                  </a:cubicBezTo>
                  <a:cubicBezTo>
                    <a:pt x="171" y="300"/>
                    <a:pt x="171" y="300"/>
                    <a:pt x="153" y="301"/>
                  </a:cubicBezTo>
                  <a:cubicBezTo>
                    <a:pt x="145" y="301"/>
                    <a:pt x="146" y="300"/>
                    <a:pt x="146" y="306"/>
                  </a:cubicBezTo>
                  <a:close/>
                  <a:moveTo>
                    <a:pt x="178" y="296"/>
                  </a:moveTo>
                  <a:cubicBezTo>
                    <a:pt x="177" y="295"/>
                    <a:pt x="181" y="290"/>
                    <a:pt x="183" y="289"/>
                  </a:cubicBezTo>
                  <a:cubicBezTo>
                    <a:pt x="186" y="290"/>
                    <a:pt x="193" y="294"/>
                    <a:pt x="195" y="295"/>
                  </a:cubicBezTo>
                  <a:cubicBezTo>
                    <a:pt x="196" y="295"/>
                    <a:pt x="198" y="296"/>
                    <a:pt x="201" y="298"/>
                  </a:cubicBezTo>
                  <a:cubicBezTo>
                    <a:pt x="202" y="297"/>
                    <a:pt x="203" y="296"/>
                    <a:pt x="204" y="296"/>
                  </a:cubicBezTo>
                  <a:cubicBezTo>
                    <a:pt x="206" y="295"/>
                    <a:pt x="217" y="289"/>
                    <a:pt x="220" y="289"/>
                  </a:cubicBezTo>
                  <a:cubicBezTo>
                    <a:pt x="221" y="289"/>
                    <a:pt x="225" y="296"/>
                    <a:pt x="222" y="297"/>
                  </a:cubicBezTo>
                  <a:cubicBezTo>
                    <a:pt x="219" y="300"/>
                    <a:pt x="215" y="303"/>
                    <a:pt x="212" y="304"/>
                  </a:cubicBezTo>
                  <a:cubicBezTo>
                    <a:pt x="215" y="306"/>
                    <a:pt x="218" y="307"/>
                    <a:pt x="218" y="307"/>
                  </a:cubicBezTo>
                  <a:cubicBezTo>
                    <a:pt x="223" y="309"/>
                    <a:pt x="224" y="310"/>
                    <a:pt x="223" y="315"/>
                  </a:cubicBezTo>
                  <a:cubicBezTo>
                    <a:pt x="223" y="316"/>
                    <a:pt x="221" y="318"/>
                    <a:pt x="220" y="318"/>
                  </a:cubicBezTo>
                  <a:cubicBezTo>
                    <a:pt x="218" y="319"/>
                    <a:pt x="215" y="321"/>
                    <a:pt x="213" y="322"/>
                  </a:cubicBezTo>
                  <a:cubicBezTo>
                    <a:pt x="215" y="323"/>
                    <a:pt x="217" y="324"/>
                    <a:pt x="219" y="325"/>
                  </a:cubicBezTo>
                  <a:cubicBezTo>
                    <a:pt x="227" y="329"/>
                    <a:pt x="227" y="328"/>
                    <a:pt x="224" y="333"/>
                  </a:cubicBezTo>
                  <a:cubicBezTo>
                    <a:pt x="221" y="337"/>
                    <a:pt x="216" y="335"/>
                    <a:pt x="214" y="334"/>
                  </a:cubicBezTo>
                  <a:cubicBezTo>
                    <a:pt x="213" y="333"/>
                    <a:pt x="207" y="331"/>
                    <a:pt x="201" y="327"/>
                  </a:cubicBezTo>
                  <a:cubicBezTo>
                    <a:pt x="197" y="330"/>
                    <a:pt x="192" y="332"/>
                    <a:pt x="188" y="334"/>
                  </a:cubicBezTo>
                  <a:cubicBezTo>
                    <a:pt x="182" y="337"/>
                    <a:pt x="181" y="337"/>
                    <a:pt x="179" y="334"/>
                  </a:cubicBezTo>
                  <a:cubicBezTo>
                    <a:pt x="175" y="329"/>
                    <a:pt x="178" y="329"/>
                    <a:pt x="184" y="325"/>
                  </a:cubicBezTo>
                  <a:cubicBezTo>
                    <a:pt x="184" y="325"/>
                    <a:pt x="187" y="324"/>
                    <a:pt x="189" y="322"/>
                  </a:cubicBezTo>
                  <a:cubicBezTo>
                    <a:pt x="187" y="321"/>
                    <a:pt x="184" y="320"/>
                    <a:pt x="180" y="318"/>
                  </a:cubicBezTo>
                  <a:cubicBezTo>
                    <a:pt x="180" y="317"/>
                    <a:pt x="177" y="316"/>
                    <a:pt x="177" y="314"/>
                  </a:cubicBezTo>
                  <a:cubicBezTo>
                    <a:pt x="177" y="312"/>
                    <a:pt x="176" y="310"/>
                    <a:pt x="183" y="306"/>
                  </a:cubicBezTo>
                  <a:cubicBezTo>
                    <a:pt x="185" y="305"/>
                    <a:pt x="187" y="304"/>
                    <a:pt x="189" y="303"/>
                  </a:cubicBezTo>
                  <a:cubicBezTo>
                    <a:pt x="184" y="301"/>
                    <a:pt x="180" y="299"/>
                    <a:pt x="178" y="296"/>
                  </a:cubicBezTo>
                  <a:close/>
                  <a:moveTo>
                    <a:pt x="264" y="333"/>
                  </a:moveTo>
                  <a:cubicBezTo>
                    <a:pt x="260" y="334"/>
                    <a:pt x="234" y="335"/>
                    <a:pt x="234" y="335"/>
                  </a:cubicBezTo>
                  <a:cubicBezTo>
                    <a:pt x="231" y="334"/>
                    <a:pt x="231" y="335"/>
                    <a:pt x="231" y="331"/>
                  </a:cubicBezTo>
                  <a:cubicBezTo>
                    <a:pt x="231" y="326"/>
                    <a:pt x="231" y="326"/>
                    <a:pt x="240" y="326"/>
                  </a:cubicBezTo>
                  <a:cubicBezTo>
                    <a:pt x="248" y="326"/>
                    <a:pt x="255" y="327"/>
                    <a:pt x="255" y="322"/>
                  </a:cubicBezTo>
                  <a:cubicBezTo>
                    <a:pt x="255" y="318"/>
                    <a:pt x="254" y="317"/>
                    <a:pt x="240" y="318"/>
                  </a:cubicBezTo>
                  <a:cubicBezTo>
                    <a:pt x="232" y="318"/>
                    <a:pt x="233" y="318"/>
                    <a:pt x="232" y="316"/>
                  </a:cubicBezTo>
                  <a:cubicBezTo>
                    <a:pt x="231" y="311"/>
                    <a:pt x="230" y="309"/>
                    <a:pt x="237" y="308"/>
                  </a:cubicBezTo>
                  <a:cubicBezTo>
                    <a:pt x="247" y="307"/>
                    <a:pt x="255" y="308"/>
                    <a:pt x="255" y="306"/>
                  </a:cubicBezTo>
                  <a:cubicBezTo>
                    <a:pt x="256" y="302"/>
                    <a:pt x="255" y="300"/>
                    <a:pt x="248" y="301"/>
                  </a:cubicBezTo>
                  <a:cubicBezTo>
                    <a:pt x="232" y="302"/>
                    <a:pt x="231" y="303"/>
                    <a:pt x="231" y="298"/>
                  </a:cubicBezTo>
                  <a:cubicBezTo>
                    <a:pt x="231" y="293"/>
                    <a:pt x="229" y="292"/>
                    <a:pt x="241" y="291"/>
                  </a:cubicBezTo>
                  <a:cubicBezTo>
                    <a:pt x="254" y="291"/>
                    <a:pt x="264" y="289"/>
                    <a:pt x="265" y="295"/>
                  </a:cubicBezTo>
                  <a:cubicBezTo>
                    <a:pt x="267" y="302"/>
                    <a:pt x="268" y="311"/>
                    <a:pt x="268" y="324"/>
                  </a:cubicBezTo>
                  <a:cubicBezTo>
                    <a:pt x="268" y="333"/>
                    <a:pt x="268" y="333"/>
                    <a:pt x="264" y="333"/>
                  </a:cubicBezTo>
                  <a:close/>
                  <a:moveTo>
                    <a:pt x="262" y="279"/>
                  </a:moveTo>
                  <a:cubicBezTo>
                    <a:pt x="258" y="281"/>
                    <a:pt x="241" y="259"/>
                    <a:pt x="230" y="244"/>
                  </a:cubicBezTo>
                  <a:cubicBezTo>
                    <a:pt x="226" y="239"/>
                    <a:pt x="212" y="227"/>
                    <a:pt x="199" y="226"/>
                  </a:cubicBezTo>
                  <a:cubicBezTo>
                    <a:pt x="179" y="225"/>
                    <a:pt x="153" y="259"/>
                    <a:pt x="146" y="271"/>
                  </a:cubicBezTo>
                  <a:cubicBezTo>
                    <a:pt x="142" y="276"/>
                    <a:pt x="139" y="282"/>
                    <a:pt x="133" y="279"/>
                  </a:cubicBezTo>
                  <a:cubicBezTo>
                    <a:pt x="128" y="276"/>
                    <a:pt x="128" y="276"/>
                    <a:pt x="131" y="267"/>
                  </a:cubicBezTo>
                  <a:cubicBezTo>
                    <a:pt x="136" y="254"/>
                    <a:pt x="160" y="228"/>
                    <a:pt x="171" y="220"/>
                  </a:cubicBezTo>
                  <a:cubicBezTo>
                    <a:pt x="182" y="210"/>
                    <a:pt x="184" y="209"/>
                    <a:pt x="188" y="197"/>
                  </a:cubicBezTo>
                  <a:cubicBezTo>
                    <a:pt x="190" y="174"/>
                    <a:pt x="189" y="169"/>
                    <a:pt x="183" y="168"/>
                  </a:cubicBezTo>
                  <a:cubicBezTo>
                    <a:pt x="176" y="167"/>
                    <a:pt x="147" y="163"/>
                    <a:pt x="146" y="181"/>
                  </a:cubicBezTo>
                  <a:cubicBezTo>
                    <a:pt x="145" y="196"/>
                    <a:pt x="145" y="203"/>
                    <a:pt x="145" y="209"/>
                  </a:cubicBezTo>
                  <a:cubicBezTo>
                    <a:pt x="145" y="218"/>
                    <a:pt x="145" y="216"/>
                    <a:pt x="136" y="216"/>
                  </a:cubicBezTo>
                  <a:cubicBezTo>
                    <a:pt x="130" y="216"/>
                    <a:pt x="133" y="186"/>
                    <a:pt x="133" y="166"/>
                  </a:cubicBezTo>
                  <a:cubicBezTo>
                    <a:pt x="136" y="153"/>
                    <a:pt x="144" y="155"/>
                    <a:pt x="156" y="154"/>
                  </a:cubicBezTo>
                  <a:cubicBezTo>
                    <a:pt x="162" y="155"/>
                    <a:pt x="171" y="154"/>
                    <a:pt x="175" y="154"/>
                  </a:cubicBezTo>
                  <a:cubicBezTo>
                    <a:pt x="185" y="154"/>
                    <a:pt x="188" y="149"/>
                    <a:pt x="188" y="141"/>
                  </a:cubicBezTo>
                  <a:cubicBezTo>
                    <a:pt x="189" y="132"/>
                    <a:pt x="190" y="132"/>
                    <a:pt x="197" y="131"/>
                  </a:cubicBezTo>
                  <a:cubicBezTo>
                    <a:pt x="204" y="130"/>
                    <a:pt x="203" y="135"/>
                    <a:pt x="204" y="141"/>
                  </a:cubicBezTo>
                  <a:cubicBezTo>
                    <a:pt x="207" y="151"/>
                    <a:pt x="203" y="152"/>
                    <a:pt x="218" y="153"/>
                  </a:cubicBezTo>
                  <a:cubicBezTo>
                    <a:pt x="230" y="153"/>
                    <a:pt x="239" y="153"/>
                    <a:pt x="245" y="154"/>
                  </a:cubicBezTo>
                  <a:cubicBezTo>
                    <a:pt x="257" y="155"/>
                    <a:pt x="263" y="154"/>
                    <a:pt x="264" y="172"/>
                  </a:cubicBezTo>
                  <a:cubicBezTo>
                    <a:pt x="265" y="188"/>
                    <a:pt x="269" y="202"/>
                    <a:pt x="264" y="208"/>
                  </a:cubicBezTo>
                  <a:cubicBezTo>
                    <a:pt x="262" y="210"/>
                    <a:pt x="256" y="213"/>
                    <a:pt x="252" y="213"/>
                  </a:cubicBezTo>
                  <a:cubicBezTo>
                    <a:pt x="247" y="210"/>
                    <a:pt x="258" y="176"/>
                    <a:pt x="245" y="170"/>
                  </a:cubicBezTo>
                  <a:cubicBezTo>
                    <a:pt x="237" y="166"/>
                    <a:pt x="216" y="166"/>
                    <a:pt x="209" y="169"/>
                  </a:cubicBezTo>
                  <a:cubicBezTo>
                    <a:pt x="203" y="172"/>
                    <a:pt x="206" y="184"/>
                    <a:pt x="205" y="193"/>
                  </a:cubicBezTo>
                  <a:cubicBezTo>
                    <a:pt x="205" y="200"/>
                    <a:pt x="205" y="207"/>
                    <a:pt x="219" y="217"/>
                  </a:cubicBezTo>
                  <a:cubicBezTo>
                    <a:pt x="234" y="227"/>
                    <a:pt x="247" y="240"/>
                    <a:pt x="260" y="256"/>
                  </a:cubicBezTo>
                  <a:cubicBezTo>
                    <a:pt x="268" y="264"/>
                    <a:pt x="275" y="275"/>
                    <a:pt x="262" y="279"/>
                  </a:cubicBezTo>
                  <a:close/>
                  <a:moveTo>
                    <a:pt x="270" y="85"/>
                  </a:moveTo>
                  <a:cubicBezTo>
                    <a:pt x="207" y="85"/>
                    <a:pt x="207" y="85"/>
                    <a:pt x="207" y="85"/>
                  </a:cubicBezTo>
                  <a:cubicBezTo>
                    <a:pt x="207" y="76"/>
                    <a:pt x="214" y="69"/>
                    <a:pt x="222" y="69"/>
                  </a:cubicBezTo>
                  <a:cubicBezTo>
                    <a:pt x="262" y="69"/>
                    <a:pt x="262" y="69"/>
                    <a:pt x="262" y="69"/>
                  </a:cubicBezTo>
                  <a:cubicBezTo>
                    <a:pt x="267" y="69"/>
                    <a:pt x="270" y="73"/>
                    <a:pt x="270" y="77"/>
                  </a:cubicBezTo>
                  <a:lnTo>
                    <a:pt x="270" y="85"/>
                  </a:lnTo>
                  <a:close/>
                  <a:moveTo>
                    <a:pt x="331" y="360"/>
                  </a:moveTo>
                  <a:cubicBezTo>
                    <a:pt x="328" y="363"/>
                    <a:pt x="319" y="364"/>
                    <a:pt x="317" y="367"/>
                  </a:cubicBezTo>
                  <a:cubicBezTo>
                    <a:pt x="315" y="370"/>
                    <a:pt x="316" y="391"/>
                    <a:pt x="317" y="392"/>
                  </a:cubicBezTo>
                  <a:cubicBezTo>
                    <a:pt x="319" y="394"/>
                    <a:pt x="323" y="393"/>
                    <a:pt x="330" y="392"/>
                  </a:cubicBezTo>
                  <a:cubicBezTo>
                    <a:pt x="335" y="392"/>
                    <a:pt x="336" y="407"/>
                    <a:pt x="333" y="408"/>
                  </a:cubicBezTo>
                  <a:cubicBezTo>
                    <a:pt x="329" y="409"/>
                    <a:pt x="315" y="410"/>
                    <a:pt x="307" y="411"/>
                  </a:cubicBezTo>
                  <a:cubicBezTo>
                    <a:pt x="300" y="412"/>
                    <a:pt x="295" y="412"/>
                    <a:pt x="287" y="412"/>
                  </a:cubicBezTo>
                  <a:cubicBezTo>
                    <a:pt x="280" y="412"/>
                    <a:pt x="280" y="409"/>
                    <a:pt x="280" y="403"/>
                  </a:cubicBezTo>
                  <a:cubicBezTo>
                    <a:pt x="280" y="397"/>
                    <a:pt x="279" y="395"/>
                    <a:pt x="285" y="396"/>
                  </a:cubicBezTo>
                  <a:cubicBezTo>
                    <a:pt x="291" y="396"/>
                    <a:pt x="294" y="397"/>
                    <a:pt x="300" y="392"/>
                  </a:cubicBezTo>
                  <a:cubicBezTo>
                    <a:pt x="303" y="389"/>
                    <a:pt x="301" y="381"/>
                    <a:pt x="302" y="375"/>
                  </a:cubicBezTo>
                  <a:cubicBezTo>
                    <a:pt x="301" y="370"/>
                    <a:pt x="303" y="365"/>
                    <a:pt x="295" y="367"/>
                  </a:cubicBezTo>
                  <a:cubicBezTo>
                    <a:pt x="285" y="370"/>
                    <a:pt x="284" y="371"/>
                    <a:pt x="284" y="353"/>
                  </a:cubicBezTo>
                  <a:cubicBezTo>
                    <a:pt x="284" y="347"/>
                    <a:pt x="284" y="341"/>
                    <a:pt x="284" y="336"/>
                  </a:cubicBezTo>
                  <a:cubicBezTo>
                    <a:pt x="285" y="328"/>
                    <a:pt x="283" y="323"/>
                    <a:pt x="294" y="321"/>
                  </a:cubicBezTo>
                  <a:cubicBezTo>
                    <a:pt x="299" y="320"/>
                    <a:pt x="296" y="334"/>
                    <a:pt x="296" y="341"/>
                  </a:cubicBezTo>
                  <a:cubicBezTo>
                    <a:pt x="296" y="347"/>
                    <a:pt x="295" y="354"/>
                    <a:pt x="299" y="354"/>
                  </a:cubicBezTo>
                  <a:cubicBezTo>
                    <a:pt x="308" y="355"/>
                    <a:pt x="303" y="334"/>
                    <a:pt x="303" y="317"/>
                  </a:cubicBezTo>
                  <a:cubicBezTo>
                    <a:pt x="304" y="306"/>
                    <a:pt x="301" y="301"/>
                    <a:pt x="310" y="300"/>
                  </a:cubicBezTo>
                  <a:cubicBezTo>
                    <a:pt x="318" y="298"/>
                    <a:pt x="316" y="301"/>
                    <a:pt x="317" y="311"/>
                  </a:cubicBezTo>
                  <a:cubicBezTo>
                    <a:pt x="317" y="319"/>
                    <a:pt x="316" y="350"/>
                    <a:pt x="320" y="350"/>
                  </a:cubicBezTo>
                  <a:cubicBezTo>
                    <a:pt x="328" y="349"/>
                    <a:pt x="326" y="323"/>
                    <a:pt x="326" y="319"/>
                  </a:cubicBezTo>
                  <a:cubicBezTo>
                    <a:pt x="325" y="312"/>
                    <a:pt x="324" y="309"/>
                    <a:pt x="331" y="308"/>
                  </a:cubicBezTo>
                  <a:cubicBezTo>
                    <a:pt x="337" y="308"/>
                    <a:pt x="337" y="308"/>
                    <a:pt x="338" y="314"/>
                  </a:cubicBezTo>
                  <a:cubicBezTo>
                    <a:pt x="339" y="320"/>
                    <a:pt x="339" y="326"/>
                    <a:pt x="339" y="331"/>
                  </a:cubicBezTo>
                  <a:cubicBezTo>
                    <a:pt x="339" y="337"/>
                    <a:pt x="338" y="341"/>
                    <a:pt x="337" y="348"/>
                  </a:cubicBezTo>
                  <a:cubicBezTo>
                    <a:pt x="336" y="355"/>
                    <a:pt x="333" y="358"/>
                    <a:pt x="331" y="360"/>
                  </a:cubicBezTo>
                  <a:close/>
                  <a:moveTo>
                    <a:pt x="364" y="430"/>
                  </a:moveTo>
                  <a:cubicBezTo>
                    <a:pt x="360" y="431"/>
                    <a:pt x="359" y="431"/>
                    <a:pt x="354" y="430"/>
                  </a:cubicBezTo>
                  <a:cubicBezTo>
                    <a:pt x="350" y="429"/>
                    <a:pt x="348" y="425"/>
                    <a:pt x="345" y="416"/>
                  </a:cubicBezTo>
                  <a:cubicBezTo>
                    <a:pt x="344" y="411"/>
                    <a:pt x="343" y="406"/>
                    <a:pt x="340" y="395"/>
                  </a:cubicBezTo>
                  <a:cubicBezTo>
                    <a:pt x="339" y="382"/>
                    <a:pt x="337" y="371"/>
                    <a:pt x="340" y="364"/>
                  </a:cubicBezTo>
                  <a:cubicBezTo>
                    <a:pt x="341" y="359"/>
                    <a:pt x="344" y="352"/>
                    <a:pt x="347" y="346"/>
                  </a:cubicBezTo>
                  <a:cubicBezTo>
                    <a:pt x="349" y="341"/>
                    <a:pt x="351" y="337"/>
                    <a:pt x="354" y="327"/>
                  </a:cubicBezTo>
                  <a:cubicBezTo>
                    <a:pt x="356" y="318"/>
                    <a:pt x="356" y="317"/>
                    <a:pt x="354" y="309"/>
                  </a:cubicBezTo>
                  <a:cubicBezTo>
                    <a:pt x="353" y="305"/>
                    <a:pt x="351" y="301"/>
                    <a:pt x="350" y="297"/>
                  </a:cubicBezTo>
                  <a:cubicBezTo>
                    <a:pt x="347" y="291"/>
                    <a:pt x="345" y="288"/>
                    <a:pt x="352" y="288"/>
                  </a:cubicBezTo>
                  <a:cubicBezTo>
                    <a:pt x="361" y="287"/>
                    <a:pt x="361" y="288"/>
                    <a:pt x="365" y="294"/>
                  </a:cubicBezTo>
                  <a:cubicBezTo>
                    <a:pt x="369" y="305"/>
                    <a:pt x="369" y="309"/>
                    <a:pt x="370" y="312"/>
                  </a:cubicBezTo>
                  <a:cubicBezTo>
                    <a:pt x="371" y="320"/>
                    <a:pt x="370" y="329"/>
                    <a:pt x="363" y="345"/>
                  </a:cubicBezTo>
                  <a:cubicBezTo>
                    <a:pt x="356" y="359"/>
                    <a:pt x="353" y="365"/>
                    <a:pt x="354" y="379"/>
                  </a:cubicBezTo>
                  <a:cubicBezTo>
                    <a:pt x="355" y="394"/>
                    <a:pt x="358" y="410"/>
                    <a:pt x="360" y="416"/>
                  </a:cubicBezTo>
                  <a:cubicBezTo>
                    <a:pt x="362" y="420"/>
                    <a:pt x="367" y="429"/>
                    <a:pt x="364" y="430"/>
                  </a:cubicBezTo>
                  <a:close/>
                  <a:moveTo>
                    <a:pt x="387" y="409"/>
                  </a:moveTo>
                  <a:cubicBezTo>
                    <a:pt x="390" y="419"/>
                    <a:pt x="396" y="428"/>
                    <a:pt x="392" y="429"/>
                  </a:cubicBezTo>
                  <a:cubicBezTo>
                    <a:pt x="389" y="430"/>
                    <a:pt x="383" y="429"/>
                    <a:pt x="381" y="427"/>
                  </a:cubicBezTo>
                  <a:cubicBezTo>
                    <a:pt x="377" y="423"/>
                    <a:pt x="373" y="415"/>
                    <a:pt x="371" y="402"/>
                  </a:cubicBezTo>
                  <a:cubicBezTo>
                    <a:pt x="369" y="388"/>
                    <a:pt x="367" y="379"/>
                    <a:pt x="369" y="366"/>
                  </a:cubicBezTo>
                  <a:cubicBezTo>
                    <a:pt x="373" y="347"/>
                    <a:pt x="383" y="341"/>
                    <a:pt x="385" y="325"/>
                  </a:cubicBezTo>
                  <a:cubicBezTo>
                    <a:pt x="385" y="315"/>
                    <a:pt x="384" y="312"/>
                    <a:pt x="383" y="307"/>
                  </a:cubicBezTo>
                  <a:cubicBezTo>
                    <a:pt x="380" y="300"/>
                    <a:pt x="371" y="288"/>
                    <a:pt x="382" y="288"/>
                  </a:cubicBezTo>
                  <a:cubicBezTo>
                    <a:pt x="388" y="288"/>
                    <a:pt x="388" y="289"/>
                    <a:pt x="391" y="291"/>
                  </a:cubicBezTo>
                  <a:cubicBezTo>
                    <a:pt x="395" y="294"/>
                    <a:pt x="399" y="308"/>
                    <a:pt x="400" y="316"/>
                  </a:cubicBezTo>
                  <a:cubicBezTo>
                    <a:pt x="401" y="327"/>
                    <a:pt x="395" y="339"/>
                    <a:pt x="391" y="349"/>
                  </a:cubicBezTo>
                  <a:cubicBezTo>
                    <a:pt x="387" y="361"/>
                    <a:pt x="382" y="367"/>
                    <a:pt x="382" y="378"/>
                  </a:cubicBezTo>
                  <a:cubicBezTo>
                    <a:pt x="383" y="386"/>
                    <a:pt x="384" y="396"/>
                    <a:pt x="387" y="409"/>
                  </a:cubicBezTo>
                  <a:close/>
                  <a:moveTo>
                    <a:pt x="424" y="337"/>
                  </a:moveTo>
                  <a:cubicBezTo>
                    <a:pt x="419" y="357"/>
                    <a:pt x="414" y="354"/>
                    <a:pt x="410" y="376"/>
                  </a:cubicBezTo>
                  <a:cubicBezTo>
                    <a:pt x="410" y="384"/>
                    <a:pt x="415" y="402"/>
                    <a:pt x="417" y="409"/>
                  </a:cubicBezTo>
                  <a:cubicBezTo>
                    <a:pt x="418" y="415"/>
                    <a:pt x="424" y="428"/>
                    <a:pt x="421" y="429"/>
                  </a:cubicBezTo>
                  <a:cubicBezTo>
                    <a:pt x="418" y="429"/>
                    <a:pt x="411" y="428"/>
                    <a:pt x="409" y="426"/>
                  </a:cubicBezTo>
                  <a:cubicBezTo>
                    <a:pt x="405" y="423"/>
                    <a:pt x="402" y="411"/>
                    <a:pt x="401" y="406"/>
                  </a:cubicBezTo>
                  <a:cubicBezTo>
                    <a:pt x="398" y="394"/>
                    <a:pt x="393" y="373"/>
                    <a:pt x="402" y="355"/>
                  </a:cubicBezTo>
                  <a:cubicBezTo>
                    <a:pt x="405" y="350"/>
                    <a:pt x="409" y="342"/>
                    <a:pt x="411" y="328"/>
                  </a:cubicBezTo>
                  <a:cubicBezTo>
                    <a:pt x="411" y="309"/>
                    <a:pt x="410" y="307"/>
                    <a:pt x="407" y="298"/>
                  </a:cubicBezTo>
                  <a:cubicBezTo>
                    <a:pt x="405" y="293"/>
                    <a:pt x="402" y="289"/>
                    <a:pt x="407" y="289"/>
                  </a:cubicBezTo>
                  <a:cubicBezTo>
                    <a:pt x="421" y="289"/>
                    <a:pt x="420" y="293"/>
                    <a:pt x="424" y="302"/>
                  </a:cubicBezTo>
                  <a:cubicBezTo>
                    <a:pt x="426" y="313"/>
                    <a:pt x="427" y="318"/>
                    <a:pt x="424" y="337"/>
                  </a:cubicBezTo>
                  <a:close/>
                  <a:moveTo>
                    <a:pt x="420" y="272"/>
                  </a:moveTo>
                  <a:cubicBezTo>
                    <a:pt x="413" y="275"/>
                    <a:pt x="413" y="271"/>
                    <a:pt x="413" y="260"/>
                  </a:cubicBezTo>
                  <a:cubicBezTo>
                    <a:pt x="413" y="253"/>
                    <a:pt x="414" y="231"/>
                    <a:pt x="404" y="227"/>
                  </a:cubicBezTo>
                  <a:cubicBezTo>
                    <a:pt x="396" y="223"/>
                    <a:pt x="388" y="223"/>
                    <a:pt x="386" y="226"/>
                  </a:cubicBezTo>
                  <a:cubicBezTo>
                    <a:pt x="385" y="228"/>
                    <a:pt x="385" y="267"/>
                    <a:pt x="385" y="267"/>
                  </a:cubicBezTo>
                  <a:cubicBezTo>
                    <a:pt x="385" y="276"/>
                    <a:pt x="381" y="275"/>
                    <a:pt x="377" y="274"/>
                  </a:cubicBezTo>
                  <a:cubicBezTo>
                    <a:pt x="369" y="272"/>
                    <a:pt x="370" y="267"/>
                    <a:pt x="370" y="260"/>
                  </a:cubicBezTo>
                  <a:cubicBezTo>
                    <a:pt x="370" y="253"/>
                    <a:pt x="370" y="227"/>
                    <a:pt x="369" y="225"/>
                  </a:cubicBezTo>
                  <a:cubicBezTo>
                    <a:pt x="368" y="224"/>
                    <a:pt x="353" y="223"/>
                    <a:pt x="350" y="239"/>
                  </a:cubicBezTo>
                  <a:cubicBezTo>
                    <a:pt x="348" y="254"/>
                    <a:pt x="346" y="264"/>
                    <a:pt x="346" y="267"/>
                  </a:cubicBezTo>
                  <a:cubicBezTo>
                    <a:pt x="345" y="269"/>
                    <a:pt x="345" y="271"/>
                    <a:pt x="344" y="272"/>
                  </a:cubicBezTo>
                  <a:cubicBezTo>
                    <a:pt x="341" y="273"/>
                    <a:pt x="335" y="274"/>
                    <a:pt x="334" y="272"/>
                  </a:cubicBezTo>
                  <a:cubicBezTo>
                    <a:pt x="333" y="267"/>
                    <a:pt x="334" y="258"/>
                    <a:pt x="335" y="249"/>
                  </a:cubicBezTo>
                  <a:cubicBezTo>
                    <a:pt x="337" y="239"/>
                    <a:pt x="339" y="232"/>
                    <a:pt x="342" y="223"/>
                  </a:cubicBezTo>
                  <a:cubicBezTo>
                    <a:pt x="343" y="217"/>
                    <a:pt x="359" y="214"/>
                    <a:pt x="367" y="210"/>
                  </a:cubicBezTo>
                  <a:cubicBezTo>
                    <a:pt x="373" y="209"/>
                    <a:pt x="371" y="201"/>
                    <a:pt x="369" y="200"/>
                  </a:cubicBezTo>
                  <a:cubicBezTo>
                    <a:pt x="367" y="200"/>
                    <a:pt x="356" y="201"/>
                    <a:pt x="350" y="202"/>
                  </a:cubicBezTo>
                  <a:cubicBezTo>
                    <a:pt x="346" y="202"/>
                    <a:pt x="342" y="205"/>
                    <a:pt x="338" y="198"/>
                  </a:cubicBezTo>
                  <a:cubicBezTo>
                    <a:pt x="336" y="194"/>
                    <a:pt x="336" y="190"/>
                    <a:pt x="346" y="190"/>
                  </a:cubicBezTo>
                  <a:cubicBezTo>
                    <a:pt x="360" y="189"/>
                    <a:pt x="360" y="189"/>
                    <a:pt x="360" y="189"/>
                  </a:cubicBezTo>
                  <a:cubicBezTo>
                    <a:pt x="360" y="189"/>
                    <a:pt x="370" y="188"/>
                    <a:pt x="371" y="187"/>
                  </a:cubicBezTo>
                  <a:cubicBezTo>
                    <a:pt x="371" y="184"/>
                    <a:pt x="371" y="179"/>
                    <a:pt x="373" y="175"/>
                  </a:cubicBezTo>
                  <a:cubicBezTo>
                    <a:pt x="374" y="174"/>
                    <a:pt x="378" y="175"/>
                    <a:pt x="381" y="175"/>
                  </a:cubicBezTo>
                  <a:cubicBezTo>
                    <a:pt x="386" y="177"/>
                    <a:pt x="384" y="177"/>
                    <a:pt x="385" y="183"/>
                  </a:cubicBezTo>
                  <a:cubicBezTo>
                    <a:pt x="385" y="186"/>
                    <a:pt x="384" y="187"/>
                    <a:pt x="401" y="187"/>
                  </a:cubicBezTo>
                  <a:cubicBezTo>
                    <a:pt x="414" y="186"/>
                    <a:pt x="423" y="185"/>
                    <a:pt x="422" y="190"/>
                  </a:cubicBezTo>
                  <a:cubicBezTo>
                    <a:pt x="422" y="192"/>
                    <a:pt x="422" y="197"/>
                    <a:pt x="421" y="198"/>
                  </a:cubicBezTo>
                  <a:cubicBezTo>
                    <a:pt x="419" y="200"/>
                    <a:pt x="416" y="199"/>
                    <a:pt x="410" y="200"/>
                  </a:cubicBezTo>
                  <a:cubicBezTo>
                    <a:pt x="402" y="200"/>
                    <a:pt x="388" y="200"/>
                    <a:pt x="386" y="201"/>
                  </a:cubicBezTo>
                  <a:cubicBezTo>
                    <a:pt x="384" y="201"/>
                    <a:pt x="385" y="204"/>
                    <a:pt x="385" y="206"/>
                  </a:cubicBezTo>
                  <a:cubicBezTo>
                    <a:pt x="386" y="208"/>
                    <a:pt x="385" y="208"/>
                    <a:pt x="393" y="210"/>
                  </a:cubicBezTo>
                  <a:cubicBezTo>
                    <a:pt x="419" y="218"/>
                    <a:pt x="419" y="217"/>
                    <a:pt x="423" y="234"/>
                  </a:cubicBezTo>
                  <a:cubicBezTo>
                    <a:pt x="426" y="248"/>
                    <a:pt x="426" y="256"/>
                    <a:pt x="426" y="261"/>
                  </a:cubicBezTo>
                  <a:cubicBezTo>
                    <a:pt x="426" y="266"/>
                    <a:pt x="428" y="269"/>
                    <a:pt x="420" y="272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3"/>
            <p:cNvSpPr>
              <a:spLocks noChangeArrowheads="1"/>
            </p:cNvSpPr>
            <p:nvPr/>
          </p:nvSpPr>
          <p:spPr bwMode="auto">
            <a:xfrm>
              <a:off x="5405917" y="1461284"/>
              <a:ext cx="135281" cy="129523"/>
            </a:xfrm>
            <a:custGeom>
              <a:avLst/>
              <a:gdLst>
                <a:gd name="T0" fmla="*/ 2147483646 w 20"/>
                <a:gd name="T1" fmla="*/ 2147483646 h 19"/>
                <a:gd name="T2" fmla="*/ 2147483646 w 20"/>
                <a:gd name="T3" fmla="*/ 2147483646 h 19"/>
                <a:gd name="T4" fmla="*/ 2147483646 w 20"/>
                <a:gd name="T5" fmla="*/ 2147483646 h 19"/>
                <a:gd name="T6" fmla="*/ 2147483646 w 20"/>
                <a:gd name="T7" fmla="*/ 2147483646 h 19"/>
                <a:gd name="T8" fmla="*/ 0 w 20"/>
                <a:gd name="T9" fmla="*/ 2147483646 h 19"/>
                <a:gd name="T10" fmla="*/ 2147483646 w 20"/>
                <a:gd name="T11" fmla="*/ 2147483646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" h="19">
                  <a:moveTo>
                    <a:pt x="10" y="18"/>
                  </a:moveTo>
                  <a:cubicBezTo>
                    <a:pt x="17" y="17"/>
                    <a:pt x="17" y="17"/>
                    <a:pt x="17" y="17"/>
                  </a:cubicBezTo>
                  <a:cubicBezTo>
                    <a:pt x="20" y="17"/>
                    <a:pt x="20" y="12"/>
                    <a:pt x="18" y="5"/>
                  </a:cubicBezTo>
                  <a:cubicBezTo>
                    <a:pt x="16" y="0"/>
                    <a:pt x="10" y="0"/>
                    <a:pt x="4" y="1"/>
                  </a:cubicBezTo>
                  <a:cubicBezTo>
                    <a:pt x="1" y="1"/>
                    <a:pt x="0" y="1"/>
                    <a:pt x="0" y="5"/>
                  </a:cubicBezTo>
                  <a:cubicBezTo>
                    <a:pt x="3" y="19"/>
                    <a:pt x="3" y="17"/>
                    <a:pt x="10" y="18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4"/>
            <p:cNvSpPr>
              <a:spLocks noChangeArrowheads="1"/>
            </p:cNvSpPr>
            <p:nvPr/>
          </p:nvSpPr>
          <p:spPr bwMode="auto">
            <a:xfrm>
              <a:off x="5072034" y="1475677"/>
              <a:ext cx="120888" cy="115132"/>
            </a:xfrm>
            <a:custGeom>
              <a:avLst/>
              <a:gdLst>
                <a:gd name="T0" fmla="*/ 2147483646 w 18"/>
                <a:gd name="T1" fmla="*/ 2147483646 h 17"/>
                <a:gd name="T2" fmla="*/ 2147483646 w 18"/>
                <a:gd name="T3" fmla="*/ 2147483646 h 17"/>
                <a:gd name="T4" fmla="*/ 2147483646 w 18"/>
                <a:gd name="T5" fmla="*/ 2147483646 h 17"/>
                <a:gd name="T6" fmla="*/ 2147483646 w 18"/>
                <a:gd name="T7" fmla="*/ 2147483646 h 17"/>
                <a:gd name="T8" fmla="*/ 2147483646 w 18"/>
                <a:gd name="T9" fmla="*/ 2147483646 h 17"/>
                <a:gd name="T10" fmla="*/ 2147483646 w 18"/>
                <a:gd name="T11" fmla="*/ 2147483646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" h="17">
                  <a:moveTo>
                    <a:pt x="3" y="17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17" y="16"/>
                    <a:pt x="17" y="11"/>
                    <a:pt x="18" y="3"/>
                  </a:cubicBezTo>
                  <a:cubicBezTo>
                    <a:pt x="18" y="0"/>
                    <a:pt x="13" y="0"/>
                    <a:pt x="8" y="1"/>
                  </a:cubicBezTo>
                  <a:cubicBezTo>
                    <a:pt x="3" y="2"/>
                    <a:pt x="3" y="2"/>
                    <a:pt x="2" y="6"/>
                  </a:cubicBezTo>
                  <a:cubicBezTo>
                    <a:pt x="1" y="9"/>
                    <a:pt x="0" y="16"/>
                    <a:pt x="3" y="17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" name="文本框 45"/>
          <p:cNvSpPr txBox="1">
            <a:spLocks noChangeArrowheads="1"/>
          </p:cNvSpPr>
          <p:nvPr userDrawn="1"/>
        </p:nvSpPr>
        <p:spPr bwMode="auto">
          <a:xfrm>
            <a:off x="10139363" y="466725"/>
            <a:ext cx="1609725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smtClean="0">
                <a:solidFill>
                  <a:srgbClr val="950040"/>
                </a:solidFill>
                <a:latin typeface="微软雅黑" panose="020B0503020204020204" pitchFamily="34" charset="-122"/>
              </a:rPr>
              <a:t>S</a:t>
            </a:r>
            <a:r>
              <a:rPr lang="en-US" altLang="zh-CN" b="1" smtClean="0">
                <a:solidFill>
                  <a:srgbClr val="404040"/>
                </a:solidFill>
                <a:latin typeface="微软雅黑" panose="020B0503020204020204" pitchFamily="34" charset="-122"/>
              </a:rPr>
              <a:t>HENZHEN</a:t>
            </a:r>
            <a:endParaRPr lang="en-US" altLang="zh-CN" b="1" smtClean="0">
              <a:solidFill>
                <a:srgbClr val="404040"/>
              </a:solidFill>
              <a:latin typeface="微软雅黑" panose="020B0503020204020204" pitchFamily="34" charset="-122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smtClean="0">
                <a:solidFill>
                  <a:srgbClr val="404040"/>
                </a:solidFill>
                <a:latin typeface="微软雅黑" panose="020B0503020204020204" pitchFamily="34" charset="-122"/>
              </a:rPr>
              <a:t>UNIVERSITY</a:t>
            </a:r>
            <a:endParaRPr lang="en-US" altLang="zh-CN" b="1" smtClean="0">
              <a:solidFill>
                <a:srgbClr val="404040"/>
              </a:solidFill>
              <a:latin typeface="微软雅黑" panose="020B0503020204020204" pitchFamily="34" charset="-122"/>
            </a:endParaRPr>
          </a:p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smtClean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Since </a:t>
            </a:r>
            <a:r>
              <a:rPr lang="en-US" altLang="zh-CN" sz="1000" smtClean="0">
                <a:solidFill>
                  <a:srgbClr val="950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1983</a:t>
            </a:r>
            <a:endParaRPr lang="zh-CN" altLang="en-US" sz="1000" smtClean="0">
              <a:solidFill>
                <a:srgbClr val="950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10290175" y="1084263"/>
            <a:ext cx="134937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9" hidden="1"/>
          <p:cNvCxnSpPr/>
          <p:nvPr userDrawn="1"/>
        </p:nvCxnSpPr>
        <p:spPr>
          <a:xfrm>
            <a:off x="349250" y="0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9" hidden="1"/>
          <p:cNvCxnSpPr/>
          <p:nvPr userDrawn="1"/>
        </p:nvCxnSpPr>
        <p:spPr>
          <a:xfrm>
            <a:off x="11842750" y="0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9" hidden="1"/>
          <p:cNvCxnSpPr/>
          <p:nvPr userDrawn="1"/>
        </p:nvCxnSpPr>
        <p:spPr>
          <a:xfrm>
            <a:off x="0" y="6554788"/>
            <a:ext cx="12188825" cy="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9" hidden="1"/>
          <p:cNvCxnSpPr/>
          <p:nvPr userDrawn="1"/>
        </p:nvCxnSpPr>
        <p:spPr>
          <a:xfrm>
            <a:off x="0" y="285750"/>
            <a:ext cx="12188825" cy="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9" hidden="1"/>
          <p:cNvCxnSpPr/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B0274-FE6E-450D-B7AE-AF602C7AB5F9}" type="datetime1">
              <a:rPr lang="zh-CN" altLang="en-US"/>
            </a:fld>
            <a:endParaRPr lang="zh-CN" altLang="en-US"/>
          </a:p>
        </p:txBody>
      </p:sp>
      <p:sp>
        <p:nvSpPr>
          <p:cNvPr id="4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0BBA3-3414-4A78-92AE-FF398F64960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FE9AF-E9B8-43FE-B97F-75175305E0A3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74569-E332-4CA0-A5EA-C3E3FC1913D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57BE7-72EE-4F75-B63C-C66E1F6AE1F8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8B5CA-6851-4AAD-9E9A-80745E104A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5FB7D-5752-43D1-B54F-9217023B5A35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0DDE6-FE1F-4E77-9321-70D8662EF64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4459B-A43C-4DD8-8DFD-FE2F705E3DED}" type="datetime1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FF786-3813-4978-8665-5386E37E0CE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6D67C-85CB-4AF9-9689-6161B7C0338F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D09B8-29A1-4046-8C49-DC5D161C6DE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EC15D-08BE-4BDF-A65D-E7376E6D0B84}" type="datetime1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30AFA-78D3-42E2-8277-E5B285BED3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A4B0A-24B8-4F63-8087-8527C051C10D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0519A-76AA-47FC-8EB9-2A6C8243448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16F24-C79A-4DCE-A2B5-D03459E88DF5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233DD-5312-4DB2-8E63-A8B419BA391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972326D-DB5B-4863-AAA3-FCCFCCFF4DC2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901E625-4D41-4C37-9C2C-25A2D3D49CD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1"/>
          <p:cNvGrpSpPr/>
          <p:nvPr/>
        </p:nvGrpSpPr>
        <p:grpSpPr bwMode="auto">
          <a:xfrm>
            <a:off x="3681095" y="2115186"/>
            <a:ext cx="7321551" cy="2633662"/>
            <a:chOff x="3577667" y="1731694"/>
            <a:chExt cx="7321865" cy="2632682"/>
          </a:xfrm>
        </p:grpSpPr>
        <p:sp>
          <p:nvSpPr>
            <p:cNvPr id="10244" name="文本框 65"/>
            <p:cNvSpPr txBox="1">
              <a:spLocks noChangeArrowheads="1"/>
            </p:cNvSpPr>
            <p:nvPr/>
          </p:nvSpPr>
          <p:spPr bwMode="auto">
            <a:xfrm>
              <a:off x="4230474" y="1731694"/>
              <a:ext cx="5791449" cy="829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>
                  <a:latin typeface="Times New Roman" panose="02020603050405020304" pitchFamily="18" charset="0"/>
                  <a:ea typeface="楷体" panose="02010609060101010101" pitchFamily="49" charset="-122"/>
                </a:rPr>
                <a:t>SHA-256</a:t>
              </a:r>
              <a:r>
                <a:rPr lang="zh-CN" altLang="en-US" sz="4800">
                  <a:latin typeface="Times New Roman" panose="02020603050405020304" pitchFamily="18" charset="0"/>
                  <a:ea typeface="楷体" panose="02010609060101010101" pitchFamily="49" charset="-122"/>
                </a:rPr>
                <a:t>哈希算法</a:t>
              </a:r>
              <a:endParaRPr lang="zh-CN" altLang="en-US" sz="480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577667" y="3811497"/>
              <a:ext cx="7321865" cy="55287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000" cap="all" noProof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3734202" y="3272265"/>
              <a:ext cx="7007526" cy="26978"/>
            </a:xfrm>
            <a:prstGeom prst="line">
              <a:avLst/>
            </a:prstGeom>
            <a:ln w="25400">
              <a:solidFill>
                <a:srgbClr val="950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>
            <a:grpSpLocks noChangeAspect="1"/>
          </p:cNvGrpSpPr>
          <p:nvPr/>
        </p:nvGrpSpPr>
        <p:grpSpPr>
          <a:xfrm>
            <a:off x="369570" y="1818640"/>
            <a:ext cx="3311525" cy="3202940"/>
            <a:chOff x="1947444" y="-250327"/>
            <a:chExt cx="5162972" cy="5160570"/>
          </a:xfrm>
          <a:solidFill>
            <a:srgbClr val="950040"/>
          </a:solidFill>
        </p:grpSpPr>
        <p:sp>
          <p:nvSpPr>
            <p:cNvPr id="85" name="Freeform 5"/>
            <p:cNvSpPr/>
            <p:nvPr/>
          </p:nvSpPr>
          <p:spPr bwMode="auto">
            <a:xfrm>
              <a:off x="4714715" y="29267"/>
              <a:ext cx="449059" cy="487480"/>
            </a:xfrm>
            <a:custGeom>
              <a:avLst/>
              <a:gdLst>
                <a:gd name="T0" fmla="*/ 59 w 79"/>
                <a:gd name="T1" fmla="*/ 63 h 86"/>
                <a:gd name="T2" fmla="*/ 28 w 79"/>
                <a:gd name="T3" fmla="*/ 84 h 86"/>
                <a:gd name="T4" fmla="*/ 2 w 79"/>
                <a:gd name="T5" fmla="*/ 60 h 86"/>
                <a:gd name="T6" fmla="*/ 10 w 79"/>
                <a:gd name="T7" fmla="*/ 11 h 86"/>
                <a:gd name="T8" fmla="*/ 1 w 79"/>
                <a:gd name="T9" fmla="*/ 2 h 86"/>
                <a:gd name="T10" fmla="*/ 4 w 79"/>
                <a:gd name="T11" fmla="*/ 0 h 86"/>
                <a:gd name="T12" fmla="*/ 19 w 79"/>
                <a:gd name="T13" fmla="*/ 3 h 86"/>
                <a:gd name="T14" fmla="*/ 35 w 79"/>
                <a:gd name="T15" fmla="*/ 5 h 86"/>
                <a:gd name="T16" fmla="*/ 37 w 79"/>
                <a:gd name="T17" fmla="*/ 7 h 86"/>
                <a:gd name="T18" fmla="*/ 26 w 79"/>
                <a:gd name="T19" fmla="*/ 13 h 86"/>
                <a:gd name="T20" fmla="*/ 19 w 79"/>
                <a:gd name="T21" fmla="*/ 62 h 86"/>
                <a:gd name="T22" fmla="*/ 33 w 79"/>
                <a:gd name="T23" fmla="*/ 81 h 86"/>
                <a:gd name="T24" fmla="*/ 56 w 79"/>
                <a:gd name="T25" fmla="*/ 63 h 86"/>
                <a:gd name="T26" fmla="*/ 61 w 79"/>
                <a:gd name="T27" fmla="*/ 30 h 86"/>
                <a:gd name="T28" fmla="*/ 55 w 79"/>
                <a:gd name="T29" fmla="*/ 11 h 86"/>
                <a:gd name="T30" fmla="*/ 52 w 79"/>
                <a:gd name="T31" fmla="*/ 9 h 86"/>
                <a:gd name="T32" fmla="*/ 54 w 79"/>
                <a:gd name="T33" fmla="*/ 8 h 86"/>
                <a:gd name="T34" fmla="*/ 66 w 79"/>
                <a:gd name="T35" fmla="*/ 10 h 86"/>
                <a:gd name="T36" fmla="*/ 77 w 79"/>
                <a:gd name="T37" fmla="*/ 12 h 86"/>
                <a:gd name="T38" fmla="*/ 79 w 79"/>
                <a:gd name="T39" fmla="*/ 13 h 86"/>
                <a:gd name="T40" fmla="*/ 75 w 79"/>
                <a:gd name="T41" fmla="*/ 15 h 86"/>
                <a:gd name="T42" fmla="*/ 64 w 79"/>
                <a:gd name="T43" fmla="*/ 30 h 86"/>
                <a:gd name="T44" fmla="*/ 59 w 79"/>
                <a:gd name="T45" fmla="*/ 6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9" h="86">
                  <a:moveTo>
                    <a:pt x="59" y="63"/>
                  </a:moveTo>
                  <a:cubicBezTo>
                    <a:pt x="56" y="80"/>
                    <a:pt x="43" y="86"/>
                    <a:pt x="28" y="84"/>
                  </a:cubicBezTo>
                  <a:cubicBezTo>
                    <a:pt x="10" y="81"/>
                    <a:pt x="0" y="71"/>
                    <a:pt x="2" y="6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2"/>
                    <a:pt x="1" y="5"/>
                    <a:pt x="1" y="2"/>
                  </a:cubicBezTo>
                  <a:cubicBezTo>
                    <a:pt x="2" y="1"/>
                    <a:pt x="2" y="0"/>
                    <a:pt x="4" y="0"/>
                  </a:cubicBezTo>
                  <a:cubicBezTo>
                    <a:pt x="10" y="1"/>
                    <a:pt x="15" y="2"/>
                    <a:pt x="19" y="3"/>
                  </a:cubicBezTo>
                  <a:cubicBezTo>
                    <a:pt x="24" y="4"/>
                    <a:pt x="29" y="4"/>
                    <a:pt x="35" y="5"/>
                  </a:cubicBezTo>
                  <a:cubicBezTo>
                    <a:pt x="37" y="6"/>
                    <a:pt x="37" y="6"/>
                    <a:pt x="37" y="7"/>
                  </a:cubicBezTo>
                  <a:cubicBezTo>
                    <a:pt x="37" y="10"/>
                    <a:pt x="28" y="4"/>
                    <a:pt x="26" y="13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7" y="71"/>
                    <a:pt x="24" y="80"/>
                    <a:pt x="33" y="81"/>
                  </a:cubicBezTo>
                  <a:cubicBezTo>
                    <a:pt x="45" y="83"/>
                    <a:pt x="54" y="77"/>
                    <a:pt x="56" y="63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3" y="20"/>
                    <a:pt x="60" y="14"/>
                    <a:pt x="55" y="11"/>
                  </a:cubicBezTo>
                  <a:cubicBezTo>
                    <a:pt x="54" y="11"/>
                    <a:pt x="52" y="10"/>
                    <a:pt x="52" y="9"/>
                  </a:cubicBezTo>
                  <a:cubicBezTo>
                    <a:pt x="52" y="9"/>
                    <a:pt x="52" y="8"/>
                    <a:pt x="54" y="8"/>
                  </a:cubicBezTo>
                  <a:cubicBezTo>
                    <a:pt x="57" y="9"/>
                    <a:pt x="61" y="10"/>
                    <a:pt x="66" y="10"/>
                  </a:cubicBezTo>
                  <a:cubicBezTo>
                    <a:pt x="70" y="11"/>
                    <a:pt x="75" y="11"/>
                    <a:pt x="77" y="12"/>
                  </a:cubicBezTo>
                  <a:cubicBezTo>
                    <a:pt x="79" y="12"/>
                    <a:pt x="79" y="13"/>
                    <a:pt x="79" y="13"/>
                  </a:cubicBezTo>
                  <a:cubicBezTo>
                    <a:pt x="79" y="14"/>
                    <a:pt x="77" y="14"/>
                    <a:pt x="75" y="15"/>
                  </a:cubicBezTo>
                  <a:cubicBezTo>
                    <a:pt x="70" y="15"/>
                    <a:pt x="65" y="20"/>
                    <a:pt x="64" y="30"/>
                  </a:cubicBezTo>
                  <a:lnTo>
                    <a:pt x="59" y="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86" name="Freeform 6"/>
            <p:cNvSpPr/>
            <p:nvPr/>
          </p:nvSpPr>
          <p:spPr bwMode="auto">
            <a:xfrm>
              <a:off x="5118147" y="137330"/>
              <a:ext cx="609952" cy="573930"/>
            </a:xfrm>
            <a:custGeom>
              <a:avLst/>
              <a:gdLst>
                <a:gd name="T0" fmla="*/ 21 w 107"/>
                <a:gd name="T1" fmla="*/ 61 h 101"/>
                <a:gd name="T2" fmla="*/ 22 w 107"/>
                <a:gd name="T3" fmla="*/ 76 h 101"/>
                <a:gd name="T4" fmla="*/ 27 w 107"/>
                <a:gd name="T5" fmla="*/ 81 h 101"/>
                <a:gd name="T6" fmla="*/ 25 w 107"/>
                <a:gd name="T7" fmla="*/ 81 h 101"/>
                <a:gd name="T8" fmla="*/ 13 w 107"/>
                <a:gd name="T9" fmla="*/ 76 h 101"/>
                <a:gd name="T10" fmla="*/ 1 w 107"/>
                <a:gd name="T11" fmla="*/ 71 h 101"/>
                <a:gd name="T12" fmla="*/ 0 w 107"/>
                <a:gd name="T13" fmla="*/ 69 h 101"/>
                <a:gd name="T14" fmla="*/ 7 w 107"/>
                <a:gd name="T15" fmla="*/ 70 h 101"/>
                <a:gd name="T16" fmla="*/ 19 w 107"/>
                <a:gd name="T17" fmla="*/ 59 h 101"/>
                <a:gd name="T18" fmla="*/ 39 w 107"/>
                <a:gd name="T19" fmla="*/ 14 h 101"/>
                <a:gd name="T20" fmla="*/ 32 w 107"/>
                <a:gd name="T21" fmla="*/ 3 h 101"/>
                <a:gd name="T22" fmla="*/ 30 w 107"/>
                <a:gd name="T23" fmla="*/ 1 h 101"/>
                <a:gd name="T24" fmla="*/ 32 w 107"/>
                <a:gd name="T25" fmla="*/ 0 h 101"/>
                <a:gd name="T26" fmla="*/ 43 w 107"/>
                <a:gd name="T27" fmla="*/ 5 h 101"/>
                <a:gd name="T28" fmla="*/ 55 w 107"/>
                <a:gd name="T29" fmla="*/ 11 h 101"/>
                <a:gd name="T30" fmla="*/ 71 w 107"/>
                <a:gd name="T31" fmla="*/ 74 h 101"/>
                <a:gd name="T32" fmla="*/ 72 w 107"/>
                <a:gd name="T33" fmla="*/ 74 h 101"/>
                <a:gd name="T34" fmla="*/ 85 w 107"/>
                <a:gd name="T35" fmla="*/ 43 h 101"/>
                <a:gd name="T36" fmla="*/ 84 w 107"/>
                <a:gd name="T37" fmla="*/ 27 h 101"/>
                <a:gd name="T38" fmla="*/ 80 w 107"/>
                <a:gd name="T39" fmla="*/ 23 h 101"/>
                <a:gd name="T40" fmla="*/ 82 w 107"/>
                <a:gd name="T41" fmla="*/ 22 h 101"/>
                <a:gd name="T42" fmla="*/ 93 w 107"/>
                <a:gd name="T43" fmla="*/ 28 h 101"/>
                <a:gd name="T44" fmla="*/ 105 w 107"/>
                <a:gd name="T45" fmla="*/ 33 h 101"/>
                <a:gd name="T46" fmla="*/ 106 w 107"/>
                <a:gd name="T47" fmla="*/ 34 h 101"/>
                <a:gd name="T48" fmla="*/ 100 w 107"/>
                <a:gd name="T49" fmla="*/ 34 h 101"/>
                <a:gd name="T50" fmla="*/ 88 w 107"/>
                <a:gd name="T51" fmla="*/ 44 h 101"/>
                <a:gd name="T52" fmla="*/ 64 w 107"/>
                <a:gd name="T53" fmla="*/ 97 h 101"/>
                <a:gd name="T54" fmla="*/ 62 w 107"/>
                <a:gd name="T55" fmla="*/ 100 h 101"/>
                <a:gd name="T56" fmla="*/ 60 w 107"/>
                <a:gd name="T57" fmla="*/ 97 h 101"/>
                <a:gd name="T58" fmla="*/ 40 w 107"/>
                <a:gd name="T59" fmla="*/ 19 h 101"/>
                <a:gd name="T60" fmla="*/ 40 w 107"/>
                <a:gd name="T61" fmla="*/ 19 h 101"/>
                <a:gd name="T62" fmla="*/ 21 w 107"/>
                <a:gd name="T63" fmla="*/ 6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" h="101">
                  <a:moveTo>
                    <a:pt x="21" y="61"/>
                  </a:moveTo>
                  <a:cubicBezTo>
                    <a:pt x="18" y="69"/>
                    <a:pt x="20" y="74"/>
                    <a:pt x="22" y="76"/>
                  </a:cubicBezTo>
                  <a:cubicBezTo>
                    <a:pt x="24" y="79"/>
                    <a:pt x="28" y="79"/>
                    <a:pt x="27" y="81"/>
                  </a:cubicBezTo>
                  <a:cubicBezTo>
                    <a:pt x="26" y="82"/>
                    <a:pt x="26" y="82"/>
                    <a:pt x="25" y="81"/>
                  </a:cubicBezTo>
                  <a:cubicBezTo>
                    <a:pt x="21" y="80"/>
                    <a:pt x="17" y="78"/>
                    <a:pt x="13" y="76"/>
                  </a:cubicBezTo>
                  <a:cubicBezTo>
                    <a:pt x="9" y="74"/>
                    <a:pt x="5" y="73"/>
                    <a:pt x="1" y="71"/>
                  </a:cubicBezTo>
                  <a:cubicBezTo>
                    <a:pt x="0" y="70"/>
                    <a:pt x="0" y="70"/>
                    <a:pt x="0" y="69"/>
                  </a:cubicBezTo>
                  <a:cubicBezTo>
                    <a:pt x="1" y="67"/>
                    <a:pt x="3" y="70"/>
                    <a:pt x="7" y="70"/>
                  </a:cubicBezTo>
                  <a:cubicBezTo>
                    <a:pt x="10" y="70"/>
                    <a:pt x="15" y="68"/>
                    <a:pt x="19" y="59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8" y="8"/>
                    <a:pt x="35" y="5"/>
                    <a:pt x="32" y="3"/>
                  </a:cubicBezTo>
                  <a:cubicBezTo>
                    <a:pt x="31" y="2"/>
                    <a:pt x="30" y="2"/>
                    <a:pt x="30" y="1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36" y="2"/>
                    <a:pt x="39" y="4"/>
                    <a:pt x="43" y="5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89" y="35"/>
                    <a:pt x="87" y="30"/>
                    <a:pt x="84" y="27"/>
                  </a:cubicBezTo>
                  <a:cubicBezTo>
                    <a:pt x="82" y="25"/>
                    <a:pt x="79" y="24"/>
                    <a:pt x="80" y="23"/>
                  </a:cubicBezTo>
                  <a:cubicBezTo>
                    <a:pt x="80" y="22"/>
                    <a:pt x="80" y="22"/>
                    <a:pt x="82" y="22"/>
                  </a:cubicBezTo>
                  <a:cubicBezTo>
                    <a:pt x="85" y="24"/>
                    <a:pt x="89" y="26"/>
                    <a:pt x="93" y="28"/>
                  </a:cubicBezTo>
                  <a:cubicBezTo>
                    <a:pt x="98" y="29"/>
                    <a:pt x="102" y="31"/>
                    <a:pt x="105" y="33"/>
                  </a:cubicBezTo>
                  <a:cubicBezTo>
                    <a:pt x="107" y="33"/>
                    <a:pt x="106" y="34"/>
                    <a:pt x="106" y="34"/>
                  </a:cubicBezTo>
                  <a:cubicBezTo>
                    <a:pt x="105" y="36"/>
                    <a:pt x="103" y="34"/>
                    <a:pt x="100" y="34"/>
                  </a:cubicBezTo>
                  <a:cubicBezTo>
                    <a:pt x="96" y="34"/>
                    <a:pt x="91" y="36"/>
                    <a:pt x="88" y="44"/>
                  </a:cubicBezTo>
                  <a:cubicBezTo>
                    <a:pt x="64" y="97"/>
                    <a:pt x="64" y="97"/>
                    <a:pt x="64" y="97"/>
                  </a:cubicBezTo>
                  <a:cubicBezTo>
                    <a:pt x="63" y="99"/>
                    <a:pt x="62" y="101"/>
                    <a:pt x="62" y="100"/>
                  </a:cubicBezTo>
                  <a:cubicBezTo>
                    <a:pt x="61" y="100"/>
                    <a:pt x="60" y="98"/>
                    <a:pt x="60" y="97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9"/>
                    <a:pt x="40" y="19"/>
                    <a:pt x="40" y="19"/>
                  </a:cubicBezTo>
                  <a:lnTo>
                    <a:pt x="21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87" name="Freeform 7"/>
            <p:cNvSpPr/>
            <p:nvPr/>
          </p:nvSpPr>
          <p:spPr bwMode="auto">
            <a:xfrm>
              <a:off x="5586416" y="403883"/>
              <a:ext cx="415440" cy="477875"/>
            </a:xfrm>
            <a:custGeom>
              <a:avLst/>
              <a:gdLst>
                <a:gd name="T0" fmla="*/ 47 w 73"/>
                <a:gd name="T1" fmla="*/ 13 h 84"/>
                <a:gd name="T2" fmla="*/ 43 w 73"/>
                <a:gd name="T3" fmla="*/ 1 h 84"/>
                <a:gd name="T4" fmla="*/ 46 w 73"/>
                <a:gd name="T5" fmla="*/ 1 h 84"/>
                <a:gd name="T6" fmla="*/ 59 w 73"/>
                <a:gd name="T7" fmla="*/ 11 h 84"/>
                <a:gd name="T8" fmla="*/ 72 w 73"/>
                <a:gd name="T9" fmla="*/ 20 h 84"/>
                <a:gd name="T10" fmla="*/ 73 w 73"/>
                <a:gd name="T11" fmla="*/ 22 h 84"/>
                <a:gd name="T12" fmla="*/ 60 w 73"/>
                <a:gd name="T13" fmla="*/ 23 h 84"/>
                <a:gd name="T14" fmla="*/ 26 w 73"/>
                <a:gd name="T15" fmla="*/ 71 h 84"/>
                <a:gd name="T16" fmla="*/ 29 w 73"/>
                <a:gd name="T17" fmla="*/ 83 h 84"/>
                <a:gd name="T18" fmla="*/ 27 w 73"/>
                <a:gd name="T19" fmla="*/ 83 h 84"/>
                <a:gd name="T20" fmla="*/ 14 w 73"/>
                <a:gd name="T21" fmla="*/ 73 h 84"/>
                <a:gd name="T22" fmla="*/ 1 w 73"/>
                <a:gd name="T23" fmla="*/ 64 h 84"/>
                <a:gd name="T24" fmla="*/ 0 w 73"/>
                <a:gd name="T25" fmla="*/ 62 h 84"/>
                <a:gd name="T26" fmla="*/ 13 w 73"/>
                <a:gd name="T27" fmla="*/ 61 h 84"/>
                <a:gd name="T28" fmla="*/ 47 w 73"/>
                <a:gd name="T29" fmla="*/ 1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84">
                  <a:moveTo>
                    <a:pt x="47" y="13"/>
                  </a:moveTo>
                  <a:cubicBezTo>
                    <a:pt x="52" y="6"/>
                    <a:pt x="42" y="4"/>
                    <a:pt x="43" y="1"/>
                  </a:cubicBezTo>
                  <a:cubicBezTo>
                    <a:pt x="44" y="1"/>
                    <a:pt x="45" y="0"/>
                    <a:pt x="46" y="1"/>
                  </a:cubicBezTo>
                  <a:cubicBezTo>
                    <a:pt x="51" y="5"/>
                    <a:pt x="55" y="8"/>
                    <a:pt x="59" y="11"/>
                  </a:cubicBezTo>
                  <a:cubicBezTo>
                    <a:pt x="62" y="13"/>
                    <a:pt x="67" y="16"/>
                    <a:pt x="72" y="20"/>
                  </a:cubicBezTo>
                  <a:cubicBezTo>
                    <a:pt x="73" y="21"/>
                    <a:pt x="73" y="22"/>
                    <a:pt x="73" y="22"/>
                  </a:cubicBezTo>
                  <a:cubicBezTo>
                    <a:pt x="71" y="25"/>
                    <a:pt x="65" y="16"/>
                    <a:pt x="60" y="23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1" y="78"/>
                    <a:pt x="31" y="80"/>
                    <a:pt x="29" y="83"/>
                  </a:cubicBezTo>
                  <a:cubicBezTo>
                    <a:pt x="29" y="83"/>
                    <a:pt x="28" y="84"/>
                    <a:pt x="27" y="83"/>
                  </a:cubicBezTo>
                  <a:cubicBezTo>
                    <a:pt x="22" y="79"/>
                    <a:pt x="18" y="76"/>
                    <a:pt x="14" y="73"/>
                  </a:cubicBezTo>
                  <a:cubicBezTo>
                    <a:pt x="10" y="71"/>
                    <a:pt x="6" y="68"/>
                    <a:pt x="1" y="64"/>
                  </a:cubicBezTo>
                  <a:cubicBezTo>
                    <a:pt x="0" y="63"/>
                    <a:pt x="0" y="62"/>
                    <a:pt x="0" y="62"/>
                  </a:cubicBezTo>
                  <a:cubicBezTo>
                    <a:pt x="2" y="59"/>
                    <a:pt x="7" y="68"/>
                    <a:pt x="13" y="61"/>
                  </a:cubicBezTo>
                  <a:lnTo>
                    <a:pt x="47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88" name="Freeform 8"/>
            <p:cNvSpPr/>
            <p:nvPr/>
          </p:nvSpPr>
          <p:spPr bwMode="auto">
            <a:xfrm>
              <a:off x="5927412" y="598395"/>
              <a:ext cx="489882" cy="465868"/>
            </a:xfrm>
            <a:custGeom>
              <a:avLst/>
              <a:gdLst>
                <a:gd name="T0" fmla="*/ 58 w 86"/>
                <a:gd name="T1" fmla="*/ 57 h 82"/>
                <a:gd name="T2" fmla="*/ 65 w 86"/>
                <a:gd name="T3" fmla="*/ 53 h 82"/>
                <a:gd name="T4" fmla="*/ 66 w 86"/>
                <a:gd name="T5" fmla="*/ 38 h 82"/>
                <a:gd name="T6" fmla="*/ 68 w 86"/>
                <a:gd name="T7" fmla="*/ 39 h 82"/>
                <a:gd name="T8" fmla="*/ 76 w 86"/>
                <a:gd name="T9" fmla="*/ 47 h 82"/>
                <a:gd name="T10" fmla="*/ 84 w 86"/>
                <a:gd name="T11" fmla="*/ 55 h 82"/>
                <a:gd name="T12" fmla="*/ 85 w 86"/>
                <a:gd name="T13" fmla="*/ 59 h 82"/>
                <a:gd name="T14" fmla="*/ 64 w 86"/>
                <a:gd name="T15" fmla="*/ 58 h 82"/>
                <a:gd name="T16" fmla="*/ 4 w 86"/>
                <a:gd name="T17" fmla="*/ 81 h 82"/>
                <a:gd name="T18" fmla="*/ 0 w 86"/>
                <a:gd name="T19" fmla="*/ 82 h 82"/>
                <a:gd name="T20" fmla="*/ 1 w 86"/>
                <a:gd name="T21" fmla="*/ 79 h 82"/>
                <a:gd name="T22" fmla="*/ 30 w 86"/>
                <a:gd name="T23" fmla="*/ 14 h 82"/>
                <a:gd name="T24" fmla="*/ 30 w 86"/>
                <a:gd name="T25" fmla="*/ 0 h 82"/>
                <a:gd name="T26" fmla="*/ 32 w 86"/>
                <a:gd name="T27" fmla="*/ 0 h 82"/>
                <a:gd name="T28" fmla="*/ 42 w 86"/>
                <a:gd name="T29" fmla="*/ 12 h 82"/>
                <a:gd name="T30" fmla="*/ 53 w 86"/>
                <a:gd name="T31" fmla="*/ 23 h 82"/>
                <a:gd name="T32" fmla="*/ 54 w 86"/>
                <a:gd name="T33" fmla="*/ 26 h 82"/>
                <a:gd name="T34" fmla="*/ 45 w 86"/>
                <a:gd name="T35" fmla="*/ 24 h 82"/>
                <a:gd name="T36" fmla="*/ 42 w 86"/>
                <a:gd name="T37" fmla="*/ 27 h 82"/>
                <a:gd name="T38" fmla="*/ 22 w 86"/>
                <a:gd name="T39" fmla="*/ 71 h 82"/>
                <a:gd name="T40" fmla="*/ 58 w 86"/>
                <a:gd name="T41" fmla="*/ 5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6" h="82">
                  <a:moveTo>
                    <a:pt x="58" y="57"/>
                  </a:moveTo>
                  <a:cubicBezTo>
                    <a:pt x="60" y="56"/>
                    <a:pt x="63" y="55"/>
                    <a:pt x="65" y="53"/>
                  </a:cubicBezTo>
                  <a:cubicBezTo>
                    <a:pt x="73" y="46"/>
                    <a:pt x="64" y="40"/>
                    <a:pt x="66" y="38"/>
                  </a:cubicBezTo>
                  <a:cubicBezTo>
                    <a:pt x="66" y="38"/>
                    <a:pt x="67" y="38"/>
                    <a:pt x="68" y="39"/>
                  </a:cubicBezTo>
                  <a:cubicBezTo>
                    <a:pt x="71" y="42"/>
                    <a:pt x="73" y="45"/>
                    <a:pt x="76" y="47"/>
                  </a:cubicBezTo>
                  <a:cubicBezTo>
                    <a:pt x="78" y="50"/>
                    <a:pt x="81" y="53"/>
                    <a:pt x="84" y="55"/>
                  </a:cubicBezTo>
                  <a:cubicBezTo>
                    <a:pt x="85" y="57"/>
                    <a:pt x="86" y="58"/>
                    <a:pt x="85" y="59"/>
                  </a:cubicBezTo>
                  <a:cubicBezTo>
                    <a:pt x="83" y="61"/>
                    <a:pt x="80" y="52"/>
                    <a:pt x="64" y="58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2" y="82"/>
                    <a:pt x="1" y="82"/>
                    <a:pt x="0" y="82"/>
                  </a:cubicBezTo>
                  <a:cubicBezTo>
                    <a:pt x="0" y="81"/>
                    <a:pt x="0" y="80"/>
                    <a:pt x="1" y="79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4" y="4"/>
                    <a:pt x="28" y="1"/>
                    <a:pt x="30" y="0"/>
                  </a:cubicBezTo>
                  <a:cubicBezTo>
                    <a:pt x="30" y="0"/>
                    <a:pt x="31" y="0"/>
                    <a:pt x="32" y="0"/>
                  </a:cubicBezTo>
                  <a:cubicBezTo>
                    <a:pt x="36" y="4"/>
                    <a:pt x="39" y="8"/>
                    <a:pt x="42" y="12"/>
                  </a:cubicBezTo>
                  <a:cubicBezTo>
                    <a:pt x="46" y="16"/>
                    <a:pt x="50" y="19"/>
                    <a:pt x="53" y="23"/>
                  </a:cubicBezTo>
                  <a:cubicBezTo>
                    <a:pt x="55" y="25"/>
                    <a:pt x="55" y="25"/>
                    <a:pt x="54" y="26"/>
                  </a:cubicBezTo>
                  <a:cubicBezTo>
                    <a:pt x="52" y="28"/>
                    <a:pt x="49" y="20"/>
                    <a:pt x="45" y="24"/>
                  </a:cubicBezTo>
                  <a:cubicBezTo>
                    <a:pt x="44" y="25"/>
                    <a:pt x="43" y="26"/>
                    <a:pt x="42" y="27"/>
                  </a:cubicBezTo>
                  <a:cubicBezTo>
                    <a:pt x="22" y="71"/>
                    <a:pt x="22" y="71"/>
                    <a:pt x="22" y="71"/>
                  </a:cubicBezTo>
                  <a:lnTo>
                    <a:pt x="58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89" name="Freeform 9"/>
            <p:cNvSpPr/>
            <p:nvPr/>
          </p:nvSpPr>
          <p:spPr bwMode="auto">
            <a:xfrm>
              <a:off x="6085903" y="989820"/>
              <a:ext cx="547515" cy="535507"/>
            </a:xfrm>
            <a:custGeom>
              <a:avLst/>
              <a:gdLst>
                <a:gd name="T0" fmla="*/ 63 w 96"/>
                <a:gd name="T1" fmla="*/ 13 h 94"/>
                <a:gd name="T2" fmla="*/ 65 w 96"/>
                <a:gd name="T3" fmla="*/ 1 h 94"/>
                <a:gd name="T4" fmla="*/ 67 w 96"/>
                <a:gd name="T5" fmla="*/ 2 h 94"/>
                <a:gd name="T6" fmla="*/ 75 w 96"/>
                <a:gd name="T7" fmla="*/ 16 h 94"/>
                <a:gd name="T8" fmla="*/ 96 w 96"/>
                <a:gd name="T9" fmla="*/ 51 h 94"/>
                <a:gd name="T10" fmla="*/ 80 w 96"/>
                <a:gd name="T11" fmla="*/ 67 h 94"/>
                <a:gd name="T12" fmla="*/ 78 w 96"/>
                <a:gd name="T13" fmla="*/ 69 h 94"/>
                <a:gd name="T14" fmla="*/ 77 w 96"/>
                <a:gd name="T15" fmla="*/ 68 h 94"/>
                <a:gd name="T16" fmla="*/ 82 w 96"/>
                <a:gd name="T17" fmla="*/ 59 h 94"/>
                <a:gd name="T18" fmla="*/ 80 w 96"/>
                <a:gd name="T19" fmla="*/ 29 h 94"/>
                <a:gd name="T20" fmla="*/ 77 w 96"/>
                <a:gd name="T21" fmla="*/ 24 h 94"/>
                <a:gd name="T22" fmla="*/ 49 w 96"/>
                <a:gd name="T23" fmla="*/ 41 h 94"/>
                <a:gd name="T24" fmla="*/ 50 w 96"/>
                <a:gd name="T25" fmla="*/ 43 h 94"/>
                <a:gd name="T26" fmla="*/ 70 w 96"/>
                <a:gd name="T27" fmla="*/ 48 h 94"/>
                <a:gd name="T28" fmla="*/ 73 w 96"/>
                <a:gd name="T29" fmla="*/ 48 h 94"/>
                <a:gd name="T30" fmla="*/ 72 w 96"/>
                <a:gd name="T31" fmla="*/ 50 h 94"/>
                <a:gd name="T32" fmla="*/ 42 w 96"/>
                <a:gd name="T33" fmla="*/ 68 h 94"/>
                <a:gd name="T34" fmla="*/ 40 w 96"/>
                <a:gd name="T35" fmla="*/ 67 h 94"/>
                <a:gd name="T36" fmla="*/ 42 w 96"/>
                <a:gd name="T37" fmla="*/ 65 h 94"/>
                <a:gd name="T38" fmla="*/ 48 w 96"/>
                <a:gd name="T39" fmla="*/ 45 h 94"/>
                <a:gd name="T40" fmla="*/ 47 w 96"/>
                <a:gd name="T41" fmla="*/ 42 h 94"/>
                <a:gd name="T42" fmla="*/ 22 w 96"/>
                <a:gd name="T43" fmla="*/ 57 h 94"/>
                <a:gd name="T44" fmla="*/ 20 w 96"/>
                <a:gd name="T45" fmla="*/ 69 h 94"/>
                <a:gd name="T46" fmla="*/ 56 w 96"/>
                <a:gd name="T47" fmla="*/ 83 h 94"/>
                <a:gd name="T48" fmla="*/ 60 w 96"/>
                <a:gd name="T49" fmla="*/ 83 h 94"/>
                <a:gd name="T50" fmla="*/ 59 w 96"/>
                <a:gd name="T51" fmla="*/ 85 h 94"/>
                <a:gd name="T52" fmla="*/ 56 w 96"/>
                <a:gd name="T53" fmla="*/ 86 h 94"/>
                <a:gd name="T54" fmla="*/ 32 w 96"/>
                <a:gd name="T55" fmla="*/ 94 h 94"/>
                <a:gd name="T56" fmla="*/ 9 w 96"/>
                <a:gd name="T57" fmla="*/ 55 h 94"/>
                <a:gd name="T58" fmla="*/ 1 w 96"/>
                <a:gd name="T59" fmla="*/ 42 h 94"/>
                <a:gd name="T60" fmla="*/ 1 w 96"/>
                <a:gd name="T61" fmla="*/ 39 h 94"/>
                <a:gd name="T62" fmla="*/ 12 w 96"/>
                <a:gd name="T63" fmla="*/ 43 h 94"/>
                <a:gd name="T64" fmla="*/ 63 w 96"/>
                <a:gd name="T65" fmla="*/ 1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6" h="94">
                  <a:moveTo>
                    <a:pt x="63" y="13"/>
                  </a:moveTo>
                  <a:cubicBezTo>
                    <a:pt x="71" y="9"/>
                    <a:pt x="62" y="3"/>
                    <a:pt x="65" y="1"/>
                  </a:cubicBezTo>
                  <a:cubicBezTo>
                    <a:pt x="65" y="0"/>
                    <a:pt x="66" y="1"/>
                    <a:pt x="67" y="2"/>
                  </a:cubicBezTo>
                  <a:cubicBezTo>
                    <a:pt x="70" y="7"/>
                    <a:pt x="72" y="12"/>
                    <a:pt x="75" y="16"/>
                  </a:cubicBezTo>
                  <a:cubicBezTo>
                    <a:pt x="82" y="28"/>
                    <a:pt x="89" y="39"/>
                    <a:pt x="96" y="51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79" y="68"/>
                    <a:pt x="78" y="68"/>
                    <a:pt x="78" y="69"/>
                  </a:cubicBezTo>
                  <a:cubicBezTo>
                    <a:pt x="78" y="69"/>
                    <a:pt x="77" y="69"/>
                    <a:pt x="77" y="68"/>
                  </a:cubicBezTo>
                  <a:cubicBezTo>
                    <a:pt x="76" y="67"/>
                    <a:pt x="78" y="66"/>
                    <a:pt x="82" y="59"/>
                  </a:cubicBezTo>
                  <a:cubicBezTo>
                    <a:pt x="87" y="50"/>
                    <a:pt x="87" y="41"/>
                    <a:pt x="80" y="29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4" y="50"/>
                    <a:pt x="62" y="52"/>
                    <a:pt x="70" y="48"/>
                  </a:cubicBezTo>
                  <a:cubicBezTo>
                    <a:pt x="72" y="47"/>
                    <a:pt x="72" y="47"/>
                    <a:pt x="73" y="48"/>
                  </a:cubicBezTo>
                  <a:cubicBezTo>
                    <a:pt x="73" y="49"/>
                    <a:pt x="73" y="49"/>
                    <a:pt x="72" y="50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2" y="68"/>
                    <a:pt x="41" y="68"/>
                    <a:pt x="40" y="67"/>
                  </a:cubicBezTo>
                  <a:cubicBezTo>
                    <a:pt x="40" y="67"/>
                    <a:pt x="40" y="66"/>
                    <a:pt x="42" y="65"/>
                  </a:cubicBezTo>
                  <a:cubicBezTo>
                    <a:pt x="50" y="59"/>
                    <a:pt x="52" y="51"/>
                    <a:pt x="48" y="45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8" y="59"/>
                    <a:pt x="16" y="63"/>
                    <a:pt x="20" y="69"/>
                  </a:cubicBezTo>
                  <a:cubicBezTo>
                    <a:pt x="29" y="84"/>
                    <a:pt x="45" y="86"/>
                    <a:pt x="56" y="83"/>
                  </a:cubicBezTo>
                  <a:cubicBezTo>
                    <a:pt x="58" y="82"/>
                    <a:pt x="59" y="82"/>
                    <a:pt x="60" y="83"/>
                  </a:cubicBezTo>
                  <a:cubicBezTo>
                    <a:pt x="60" y="84"/>
                    <a:pt x="60" y="84"/>
                    <a:pt x="59" y="85"/>
                  </a:cubicBezTo>
                  <a:cubicBezTo>
                    <a:pt x="59" y="85"/>
                    <a:pt x="57" y="85"/>
                    <a:pt x="56" y="86"/>
                  </a:cubicBezTo>
                  <a:cubicBezTo>
                    <a:pt x="32" y="94"/>
                    <a:pt x="32" y="94"/>
                    <a:pt x="32" y="94"/>
                  </a:cubicBezTo>
                  <a:cubicBezTo>
                    <a:pt x="25" y="82"/>
                    <a:pt x="17" y="69"/>
                    <a:pt x="9" y="55"/>
                  </a:cubicBezTo>
                  <a:cubicBezTo>
                    <a:pt x="7" y="51"/>
                    <a:pt x="4" y="47"/>
                    <a:pt x="1" y="42"/>
                  </a:cubicBezTo>
                  <a:cubicBezTo>
                    <a:pt x="0" y="40"/>
                    <a:pt x="0" y="39"/>
                    <a:pt x="1" y="39"/>
                  </a:cubicBezTo>
                  <a:cubicBezTo>
                    <a:pt x="3" y="37"/>
                    <a:pt x="5" y="48"/>
                    <a:pt x="12" y="43"/>
                  </a:cubicBezTo>
                  <a:lnTo>
                    <a:pt x="63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90" name="Freeform 10"/>
            <p:cNvSpPr>
              <a:spLocks noEditPoints="1"/>
            </p:cNvSpPr>
            <p:nvPr/>
          </p:nvSpPr>
          <p:spPr bwMode="auto">
            <a:xfrm>
              <a:off x="6314036" y="1496513"/>
              <a:ext cx="511495" cy="557120"/>
            </a:xfrm>
            <a:custGeom>
              <a:avLst/>
              <a:gdLst>
                <a:gd name="T0" fmla="*/ 39 w 90"/>
                <a:gd name="T1" fmla="*/ 52 h 98"/>
                <a:gd name="T2" fmla="*/ 42 w 90"/>
                <a:gd name="T3" fmla="*/ 36 h 98"/>
                <a:gd name="T4" fmla="*/ 16 w 90"/>
                <a:gd name="T5" fmla="*/ 44 h 98"/>
                <a:gd name="T6" fmla="*/ 12 w 90"/>
                <a:gd name="T7" fmla="*/ 55 h 98"/>
                <a:gd name="T8" fmla="*/ 10 w 90"/>
                <a:gd name="T9" fmla="*/ 54 h 98"/>
                <a:gd name="T10" fmla="*/ 5 w 90"/>
                <a:gd name="T11" fmla="*/ 38 h 98"/>
                <a:gd name="T12" fmla="*/ 1 w 90"/>
                <a:gd name="T13" fmla="*/ 23 h 98"/>
                <a:gd name="T14" fmla="*/ 1 w 90"/>
                <a:gd name="T15" fmla="*/ 21 h 98"/>
                <a:gd name="T16" fmla="*/ 12 w 90"/>
                <a:gd name="T17" fmla="*/ 28 h 98"/>
                <a:gd name="T18" fmla="*/ 68 w 90"/>
                <a:gd name="T19" fmla="*/ 11 h 98"/>
                <a:gd name="T20" fmla="*/ 73 w 90"/>
                <a:gd name="T21" fmla="*/ 0 h 98"/>
                <a:gd name="T22" fmla="*/ 75 w 90"/>
                <a:gd name="T23" fmla="*/ 2 h 98"/>
                <a:gd name="T24" fmla="*/ 79 w 90"/>
                <a:gd name="T25" fmla="*/ 17 h 98"/>
                <a:gd name="T26" fmla="*/ 84 w 90"/>
                <a:gd name="T27" fmla="*/ 34 h 98"/>
                <a:gd name="T28" fmla="*/ 73 w 90"/>
                <a:gd name="T29" fmla="*/ 68 h 98"/>
                <a:gd name="T30" fmla="*/ 46 w 90"/>
                <a:gd name="T31" fmla="*/ 46 h 98"/>
                <a:gd name="T32" fmla="*/ 46 w 90"/>
                <a:gd name="T33" fmla="*/ 46 h 98"/>
                <a:gd name="T34" fmla="*/ 41 w 90"/>
                <a:gd name="T35" fmla="*/ 71 h 98"/>
                <a:gd name="T36" fmla="*/ 28 w 90"/>
                <a:gd name="T37" fmla="*/ 84 h 98"/>
                <a:gd name="T38" fmla="*/ 24 w 90"/>
                <a:gd name="T39" fmla="*/ 98 h 98"/>
                <a:gd name="T40" fmla="*/ 22 w 90"/>
                <a:gd name="T41" fmla="*/ 97 h 98"/>
                <a:gd name="T42" fmla="*/ 19 w 90"/>
                <a:gd name="T43" fmla="*/ 85 h 98"/>
                <a:gd name="T44" fmla="*/ 16 w 90"/>
                <a:gd name="T45" fmla="*/ 73 h 98"/>
                <a:gd name="T46" fmla="*/ 39 w 90"/>
                <a:gd name="T47" fmla="*/ 52 h 98"/>
                <a:gd name="T48" fmla="*/ 44 w 90"/>
                <a:gd name="T49" fmla="*/ 35 h 98"/>
                <a:gd name="T50" fmla="*/ 46 w 90"/>
                <a:gd name="T51" fmla="*/ 40 h 98"/>
                <a:gd name="T52" fmla="*/ 68 w 90"/>
                <a:gd name="T53" fmla="*/ 52 h 98"/>
                <a:gd name="T54" fmla="*/ 81 w 90"/>
                <a:gd name="T55" fmla="*/ 32 h 98"/>
                <a:gd name="T56" fmla="*/ 79 w 90"/>
                <a:gd name="T57" fmla="*/ 25 h 98"/>
                <a:gd name="T58" fmla="*/ 44 w 90"/>
                <a:gd name="T59" fmla="*/ 3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0" h="98">
                  <a:moveTo>
                    <a:pt x="39" y="52"/>
                  </a:moveTo>
                  <a:cubicBezTo>
                    <a:pt x="44" y="48"/>
                    <a:pt x="44" y="42"/>
                    <a:pt x="42" y="36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8" y="46"/>
                    <a:pt x="15" y="54"/>
                    <a:pt x="12" y="55"/>
                  </a:cubicBezTo>
                  <a:cubicBezTo>
                    <a:pt x="11" y="56"/>
                    <a:pt x="10" y="55"/>
                    <a:pt x="10" y="54"/>
                  </a:cubicBezTo>
                  <a:cubicBezTo>
                    <a:pt x="8" y="48"/>
                    <a:pt x="7" y="43"/>
                    <a:pt x="5" y="38"/>
                  </a:cubicBezTo>
                  <a:cubicBezTo>
                    <a:pt x="4" y="34"/>
                    <a:pt x="2" y="29"/>
                    <a:pt x="1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4" y="20"/>
                    <a:pt x="3" y="30"/>
                    <a:pt x="12" y="28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7" y="9"/>
                    <a:pt x="70" y="1"/>
                    <a:pt x="73" y="0"/>
                  </a:cubicBezTo>
                  <a:cubicBezTo>
                    <a:pt x="74" y="0"/>
                    <a:pt x="74" y="0"/>
                    <a:pt x="75" y="2"/>
                  </a:cubicBezTo>
                  <a:cubicBezTo>
                    <a:pt x="76" y="7"/>
                    <a:pt x="78" y="12"/>
                    <a:pt x="79" y="17"/>
                  </a:cubicBezTo>
                  <a:cubicBezTo>
                    <a:pt x="81" y="22"/>
                    <a:pt x="82" y="27"/>
                    <a:pt x="84" y="34"/>
                  </a:cubicBezTo>
                  <a:cubicBezTo>
                    <a:pt x="90" y="52"/>
                    <a:pt x="84" y="65"/>
                    <a:pt x="73" y="68"/>
                  </a:cubicBezTo>
                  <a:cubicBezTo>
                    <a:pt x="64" y="71"/>
                    <a:pt x="55" y="67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9" y="57"/>
                    <a:pt x="48" y="64"/>
                    <a:pt x="41" y="71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21" y="91"/>
                    <a:pt x="27" y="97"/>
                    <a:pt x="24" y="98"/>
                  </a:cubicBezTo>
                  <a:cubicBezTo>
                    <a:pt x="23" y="98"/>
                    <a:pt x="23" y="98"/>
                    <a:pt x="22" y="97"/>
                  </a:cubicBezTo>
                  <a:cubicBezTo>
                    <a:pt x="21" y="93"/>
                    <a:pt x="20" y="89"/>
                    <a:pt x="19" y="85"/>
                  </a:cubicBezTo>
                  <a:cubicBezTo>
                    <a:pt x="16" y="73"/>
                    <a:pt x="16" y="73"/>
                    <a:pt x="16" y="73"/>
                  </a:cubicBezTo>
                  <a:lnTo>
                    <a:pt x="39" y="52"/>
                  </a:lnTo>
                  <a:close/>
                  <a:moveTo>
                    <a:pt x="44" y="35"/>
                  </a:moveTo>
                  <a:cubicBezTo>
                    <a:pt x="46" y="40"/>
                    <a:pt x="46" y="40"/>
                    <a:pt x="46" y="40"/>
                  </a:cubicBezTo>
                  <a:cubicBezTo>
                    <a:pt x="49" y="52"/>
                    <a:pt x="57" y="56"/>
                    <a:pt x="68" y="52"/>
                  </a:cubicBezTo>
                  <a:cubicBezTo>
                    <a:pt x="80" y="49"/>
                    <a:pt x="84" y="41"/>
                    <a:pt x="81" y="32"/>
                  </a:cubicBezTo>
                  <a:cubicBezTo>
                    <a:pt x="79" y="25"/>
                    <a:pt x="79" y="25"/>
                    <a:pt x="79" y="25"/>
                  </a:cubicBezTo>
                  <a:lnTo>
                    <a:pt x="44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91" name="Freeform 11"/>
            <p:cNvSpPr/>
            <p:nvPr/>
          </p:nvSpPr>
          <p:spPr bwMode="auto">
            <a:xfrm>
              <a:off x="6434105" y="2077647"/>
              <a:ext cx="461065" cy="340996"/>
            </a:xfrm>
            <a:custGeom>
              <a:avLst/>
              <a:gdLst>
                <a:gd name="T0" fmla="*/ 33 w 81"/>
                <a:gd name="T1" fmla="*/ 1 h 60"/>
                <a:gd name="T2" fmla="*/ 35 w 81"/>
                <a:gd name="T3" fmla="*/ 3 h 60"/>
                <a:gd name="T4" fmla="*/ 31 w 81"/>
                <a:gd name="T5" fmla="*/ 4 h 60"/>
                <a:gd name="T6" fmla="*/ 3 w 81"/>
                <a:gd name="T7" fmla="*/ 31 h 60"/>
                <a:gd name="T8" fmla="*/ 19 w 81"/>
                <a:gd name="T9" fmla="*/ 48 h 60"/>
                <a:gd name="T10" fmla="*/ 56 w 81"/>
                <a:gd name="T11" fmla="*/ 1 h 60"/>
                <a:gd name="T12" fmla="*/ 81 w 81"/>
                <a:gd name="T13" fmla="*/ 25 h 60"/>
                <a:gd name="T14" fmla="*/ 77 w 81"/>
                <a:gd name="T15" fmla="*/ 45 h 60"/>
                <a:gd name="T16" fmla="*/ 81 w 81"/>
                <a:gd name="T17" fmla="*/ 49 h 60"/>
                <a:gd name="T18" fmla="*/ 79 w 81"/>
                <a:gd name="T19" fmla="*/ 50 h 60"/>
                <a:gd name="T20" fmla="*/ 57 w 81"/>
                <a:gd name="T21" fmla="*/ 53 h 60"/>
                <a:gd name="T22" fmla="*/ 54 w 81"/>
                <a:gd name="T23" fmla="*/ 54 h 60"/>
                <a:gd name="T24" fmla="*/ 52 w 81"/>
                <a:gd name="T25" fmla="*/ 53 h 60"/>
                <a:gd name="T26" fmla="*/ 59 w 81"/>
                <a:gd name="T27" fmla="*/ 50 h 60"/>
                <a:gd name="T28" fmla="*/ 78 w 81"/>
                <a:gd name="T29" fmla="*/ 25 h 60"/>
                <a:gd name="T30" fmla="*/ 65 w 81"/>
                <a:gd name="T31" fmla="*/ 11 h 60"/>
                <a:gd name="T32" fmla="*/ 29 w 81"/>
                <a:gd name="T33" fmla="*/ 59 h 60"/>
                <a:gd name="T34" fmla="*/ 1 w 81"/>
                <a:gd name="T35" fmla="*/ 31 h 60"/>
                <a:gd name="T36" fmla="*/ 5 w 81"/>
                <a:gd name="T37" fmla="*/ 9 h 60"/>
                <a:gd name="T38" fmla="*/ 1 w 81"/>
                <a:gd name="T39" fmla="*/ 4 h 60"/>
                <a:gd name="T40" fmla="*/ 2 w 81"/>
                <a:gd name="T41" fmla="*/ 3 h 60"/>
                <a:gd name="T42" fmla="*/ 33 w 81"/>
                <a:gd name="T43" fmla="*/ 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" h="60">
                  <a:moveTo>
                    <a:pt x="33" y="1"/>
                  </a:moveTo>
                  <a:cubicBezTo>
                    <a:pt x="34" y="1"/>
                    <a:pt x="35" y="2"/>
                    <a:pt x="35" y="3"/>
                  </a:cubicBezTo>
                  <a:cubicBezTo>
                    <a:pt x="35" y="4"/>
                    <a:pt x="33" y="4"/>
                    <a:pt x="31" y="4"/>
                  </a:cubicBezTo>
                  <a:cubicBezTo>
                    <a:pt x="17" y="8"/>
                    <a:pt x="3" y="14"/>
                    <a:pt x="3" y="31"/>
                  </a:cubicBezTo>
                  <a:cubicBezTo>
                    <a:pt x="4" y="42"/>
                    <a:pt x="10" y="48"/>
                    <a:pt x="19" y="48"/>
                  </a:cubicBezTo>
                  <a:cubicBezTo>
                    <a:pt x="42" y="47"/>
                    <a:pt x="28" y="2"/>
                    <a:pt x="56" y="1"/>
                  </a:cubicBezTo>
                  <a:cubicBezTo>
                    <a:pt x="70" y="0"/>
                    <a:pt x="80" y="11"/>
                    <a:pt x="81" y="25"/>
                  </a:cubicBezTo>
                  <a:cubicBezTo>
                    <a:pt x="81" y="36"/>
                    <a:pt x="77" y="42"/>
                    <a:pt x="77" y="45"/>
                  </a:cubicBezTo>
                  <a:cubicBezTo>
                    <a:pt x="77" y="49"/>
                    <a:pt x="80" y="47"/>
                    <a:pt x="81" y="49"/>
                  </a:cubicBezTo>
                  <a:cubicBezTo>
                    <a:pt x="81" y="50"/>
                    <a:pt x="80" y="50"/>
                    <a:pt x="79" y="50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5" y="54"/>
                    <a:pt x="54" y="54"/>
                    <a:pt x="54" y="54"/>
                  </a:cubicBezTo>
                  <a:cubicBezTo>
                    <a:pt x="53" y="54"/>
                    <a:pt x="52" y="54"/>
                    <a:pt x="52" y="53"/>
                  </a:cubicBezTo>
                  <a:cubicBezTo>
                    <a:pt x="52" y="52"/>
                    <a:pt x="55" y="52"/>
                    <a:pt x="59" y="50"/>
                  </a:cubicBezTo>
                  <a:cubicBezTo>
                    <a:pt x="72" y="44"/>
                    <a:pt x="79" y="38"/>
                    <a:pt x="78" y="25"/>
                  </a:cubicBezTo>
                  <a:cubicBezTo>
                    <a:pt x="78" y="17"/>
                    <a:pt x="74" y="11"/>
                    <a:pt x="65" y="11"/>
                  </a:cubicBezTo>
                  <a:cubicBezTo>
                    <a:pt x="47" y="12"/>
                    <a:pt x="59" y="58"/>
                    <a:pt x="29" y="59"/>
                  </a:cubicBezTo>
                  <a:cubicBezTo>
                    <a:pt x="14" y="60"/>
                    <a:pt x="1" y="48"/>
                    <a:pt x="1" y="31"/>
                  </a:cubicBezTo>
                  <a:cubicBezTo>
                    <a:pt x="0" y="19"/>
                    <a:pt x="5" y="14"/>
                    <a:pt x="5" y="9"/>
                  </a:cubicBezTo>
                  <a:cubicBezTo>
                    <a:pt x="5" y="5"/>
                    <a:pt x="1" y="6"/>
                    <a:pt x="1" y="4"/>
                  </a:cubicBezTo>
                  <a:cubicBezTo>
                    <a:pt x="1" y="3"/>
                    <a:pt x="1" y="3"/>
                    <a:pt x="2" y="3"/>
                  </a:cubicBezTo>
                  <a:lnTo>
                    <a:pt x="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92" name="Freeform 12"/>
            <p:cNvSpPr/>
            <p:nvPr/>
          </p:nvSpPr>
          <p:spPr bwMode="auto">
            <a:xfrm>
              <a:off x="6417294" y="2493085"/>
              <a:ext cx="461065" cy="261750"/>
            </a:xfrm>
            <a:custGeom>
              <a:avLst/>
              <a:gdLst>
                <a:gd name="T0" fmla="*/ 71 w 81"/>
                <a:gd name="T1" fmla="*/ 19 h 46"/>
                <a:gd name="T2" fmla="*/ 80 w 81"/>
                <a:gd name="T3" fmla="*/ 10 h 46"/>
                <a:gd name="T4" fmla="*/ 81 w 81"/>
                <a:gd name="T5" fmla="*/ 13 h 46"/>
                <a:gd name="T6" fmla="*/ 79 w 81"/>
                <a:gd name="T7" fmla="*/ 28 h 46"/>
                <a:gd name="T8" fmla="*/ 77 w 81"/>
                <a:gd name="T9" fmla="*/ 44 h 46"/>
                <a:gd name="T10" fmla="*/ 75 w 81"/>
                <a:gd name="T11" fmla="*/ 46 h 46"/>
                <a:gd name="T12" fmla="*/ 69 w 81"/>
                <a:gd name="T13" fmla="*/ 35 h 46"/>
                <a:gd name="T14" fmla="*/ 11 w 81"/>
                <a:gd name="T15" fmla="*/ 27 h 46"/>
                <a:gd name="T16" fmla="*/ 2 w 81"/>
                <a:gd name="T17" fmla="*/ 36 h 46"/>
                <a:gd name="T18" fmla="*/ 1 w 81"/>
                <a:gd name="T19" fmla="*/ 34 h 46"/>
                <a:gd name="T20" fmla="*/ 3 w 81"/>
                <a:gd name="T21" fmla="*/ 18 h 46"/>
                <a:gd name="T22" fmla="*/ 5 w 81"/>
                <a:gd name="T23" fmla="*/ 2 h 46"/>
                <a:gd name="T24" fmla="*/ 7 w 81"/>
                <a:gd name="T25" fmla="*/ 0 h 46"/>
                <a:gd name="T26" fmla="*/ 13 w 81"/>
                <a:gd name="T27" fmla="*/ 11 h 46"/>
                <a:gd name="T28" fmla="*/ 71 w 81"/>
                <a:gd name="T29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1" h="46">
                  <a:moveTo>
                    <a:pt x="71" y="19"/>
                  </a:moveTo>
                  <a:cubicBezTo>
                    <a:pt x="80" y="20"/>
                    <a:pt x="77" y="10"/>
                    <a:pt x="80" y="10"/>
                  </a:cubicBezTo>
                  <a:cubicBezTo>
                    <a:pt x="81" y="10"/>
                    <a:pt x="81" y="11"/>
                    <a:pt x="81" y="13"/>
                  </a:cubicBezTo>
                  <a:cubicBezTo>
                    <a:pt x="80" y="18"/>
                    <a:pt x="80" y="24"/>
                    <a:pt x="79" y="28"/>
                  </a:cubicBezTo>
                  <a:cubicBezTo>
                    <a:pt x="78" y="33"/>
                    <a:pt x="78" y="38"/>
                    <a:pt x="77" y="44"/>
                  </a:cubicBezTo>
                  <a:cubicBezTo>
                    <a:pt x="77" y="46"/>
                    <a:pt x="76" y="46"/>
                    <a:pt x="75" y="46"/>
                  </a:cubicBezTo>
                  <a:cubicBezTo>
                    <a:pt x="72" y="45"/>
                    <a:pt x="78" y="36"/>
                    <a:pt x="69" y="35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2" y="26"/>
                    <a:pt x="5" y="36"/>
                    <a:pt x="2" y="36"/>
                  </a:cubicBezTo>
                  <a:cubicBezTo>
                    <a:pt x="1" y="36"/>
                    <a:pt x="0" y="35"/>
                    <a:pt x="1" y="34"/>
                  </a:cubicBezTo>
                  <a:cubicBezTo>
                    <a:pt x="1" y="28"/>
                    <a:pt x="2" y="22"/>
                    <a:pt x="3" y="18"/>
                  </a:cubicBezTo>
                  <a:cubicBezTo>
                    <a:pt x="3" y="14"/>
                    <a:pt x="4" y="8"/>
                    <a:pt x="5" y="2"/>
                  </a:cubicBezTo>
                  <a:cubicBezTo>
                    <a:pt x="5" y="1"/>
                    <a:pt x="6" y="0"/>
                    <a:pt x="7" y="0"/>
                  </a:cubicBezTo>
                  <a:cubicBezTo>
                    <a:pt x="10" y="1"/>
                    <a:pt x="4" y="10"/>
                    <a:pt x="13" y="11"/>
                  </a:cubicBezTo>
                  <a:lnTo>
                    <a:pt x="71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93" name="Freeform 13"/>
            <p:cNvSpPr/>
            <p:nvPr/>
          </p:nvSpPr>
          <p:spPr bwMode="auto">
            <a:xfrm>
              <a:off x="6318838" y="2834081"/>
              <a:ext cx="513896" cy="415438"/>
            </a:xfrm>
            <a:custGeom>
              <a:avLst/>
              <a:gdLst>
                <a:gd name="T0" fmla="*/ 79 w 90"/>
                <a:gd name="T1" fmla="*/ 34 h 73"/>
                <a:gd name="T2" fmla="*/ 65 w 90"/>
                <a:gd name="T3" fmla="*/ 2 h 73"/>
                <a:gd name="T4" fmla="*/ 66 w 90"/>
                <a:gd name="T5" fmla="*/ 2 h 73"/>
                <a:gd name="T6" fmla="*/ 70 w 90"/>
                <a:gd name="T7" fmla="*/ 3 h 73"/>
                <a:gd name="T8" fmla="*/ 88 w 90"/>
                <a:gd name="T9" fmla="*/ 14 h 73"/>
                <a:gd name="T10" fmla="*/ 90 w 90"/>
                <a:gd name="T11" fmla="*/ 15 h 73"/>
                <a:gd name="T12" fmla="*/ 88 w 90"/>
                <a:gd name="T13" fmla="*/ 17 h 73"/>
                <a:gd name="T14" fmla="*/ 87 w 90"/>
                <a:gd name="T15" fmla="*/ 19 h 73"/>
                <a:gd name="T16" fmla="*/ 70 w 90"/>
                <a:gd name="T17" fmla="*/ 67 h 73"/>
                <a:gd name="T18" fmla="*/ 70 w 90"/>
                <a:gd name="T19" fmla="*/ 70 h 73"/>
                <a:gd name="T20" fmla="*/ 71 w 90"/>
                <a:gd name="T21" fmla="*/ 72 h 73"/>
                <a:gd name="T22" fmla="*/ 68 w 90"/>
                <a:gd name="T23" fmla="*/ 73 h 73"/>
                <a:gd name="T24" fmla="*/ 47 w 90"/>
                <a:gd name="T25" fmla="*/ 69 h 73"/>
                <a:gd name="T26" fmla="*/ 43 w 90"/>
                <a:gd name="T27" fmla="*/ 69 h 73"/>
                <a:gd name="T28" fmla="*/ 43 w 90"/>
                <a:gd name="T29" fmla="*/ 67 h 73"/>
                <a:gd name="T30" fmla="*/ 73 w 90"/>
                <a:gd name="T31" fmla="*/ 50 h 73"/>
                <a:gd name="T32" fmla="*/ 14 w 90"/>
                <a:gd name="T33" fmla="*/ 30 h 73"/>
                <a:gd name="T34" fmla="*/ 3 w 90"/>
                <a:gd name="T35" fmla="*/ 36 h 73"/>
                <a:gd name="T36" fmla="*/ 1 w 90"/>
                <a:gd name="T37" fmla="*/ 37 h 73"/>
                <a:gd name="T38" fmla="*/ 0 w 90"/>
                <a:gd name="T39" fmla="*/ 35 h 73"/>
                <a:gd name="T40" fmla="*/ 6 w 90"/>
                <a:gd name="T41" fmla="*/ 19 h 73"/>
                <a:gd name="T42" fmla="*/ 11 w 90"/>
                <a:gd name="T43" fmla="*/ 2 h 73"/>
                <a:gd name="T44" fmla="*/ 13 w 90"/>
                <a:gd name="T45" fmla="*/ 1 h 73"/>
                <a:gd name="T46" fmla="*/ 14 w 90"/>
                <a:gd name="T47" fmla="*/ 3 h 73"/>
                <a:gd name="T48" fmla="*/ 19 w 90"/>
                <a:gd name="T49" fmla="*/ 14 h 73"/>
                <a:gd name="T50" fmla="*/ 79 w 90"/>
                <a:gd name="T51" fmla="*/ 3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0" h="73">
                  <a:moveTo>
                    <a:pt x="79" y="34"/>
                  </a:moveTo>
                  <a:cubicBezTo>
                    <a:pt x="80" y="11"/>
                    <a:pt x="64" y="5"/>
                    <a:pt x="65" y="2"/>
                  </a:cubicBezTo>
                  <a:cubicBezTo>
                    <a:pt x="65" y="2"/>
                    <a:pt x="65" y="1"/>
                    <a:pt x="66" y="2"/>
                  </a:cubicBezTo>
                  <a:cubicBezTo>
                    <a:pt x="66" y="2"/>
                    <a:pt x="68" y="2"/>
                    <a:pt x="70" y="3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90" y="14"/>
                    <a:pt x="90" y="15"/>
                    <a:pt x="90" y="15"/>
                  </a:cubicBezTo>
                  <a:cubicBezTo>
                    <a:pt x="90" y="16"/>
                    <a:pt x="89" y="16"/>
                    <a:pt x="88" y="17"/>
                  </a:cubicBezTo>
                  <a:cubicBezTo>
                    <a:pt x="88" y="17"/>
                    <a:pt x="87" y="18"/>
                    <a:pt x="87" y="19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9"/>
                    <a:pt x="70" y="70"/>
                    <a:pt x="70" y="70"/>
                  </a:cubicBezTo>
                  <a:cubicBezTo>
                    <a:pt x="71" y="71"/>
                    <a:pt x="71" y="71"/>
                    <a:pt x="71" y="72"/>
                  </a:cubicBezTo>
                  <a:cubicBezTo>
                    <a:pt x="70" y="73"/>
                    <a:pt x="70" y="73"/>
                    <a:pt x="68" y="73"/>
                  </a:cubicBezTo>
                  <a:cubicBezTo>
                    <a:pt x="47" y="69"/>
                    <a:pt x="47" y="69"/>
                    <a:pt x="47" y="69"/>
                  </a:cubicBezTo>
                  <a:cubicBezTo>
                    <a:pt x="46" y="69"/>
                    <a:pt x="44" y="69"/>
                    <a:pt x="43" y="69"/>
                  </a:cubicBezTo>
                  <a:cubicBezTo>
                    <a:pt x="43" y="68"/>
                    <a:pt x="42" y="68"/>
                    <a:pt x="43" y="67"/>
                  </a:cubicBezTo>
                  <a:cubicBezTo>
                    <a:pt x="43" y="65"/>
                    <a:pt x="60" y="69"/>
                    <a:pt x="73" y="5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7" y="28"/>
                    <a:pt x="4" y="31"/>
                    <a:pt x="3" y="36"/>
                  </a:cubicBezTo>
                  <a:cubicBezTo>
                    <a:pt x="2" y="37"/>
                    <a:pt x="2" y="38"/>
                    <a:pt x="1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2" y="29"/>
                    <a:pt x="4" y="24"/>
                    <a:pt x="6" y="19"/>
                  </a:cubicBezTo>
                  <a:cubicBezTo>
                    <a:pt x="7" y="14"/>
                    <a:pt x="9" y="8"/>
                    <a:pt x="11" y="2"/>
                  </a:cubicBezTo>
                  <a:cubicBezTo>
                    <a:pt x="12" y="1"/>
                    <a:pt x="12" y="0"/>
                    <a:pt x="13" y="1"/>
                  </a:cubicBezTo>
                  <a:cubicBezTo>
                    <a:pt x="14" y="1"/>
                    <a:pt x="14" y="2"/>
                    <a:pt x="14" y="3"/>
                  </a:cubicBezTo>
                  <a:cubicBezTo>
                    <a:pt x="12" y="8"/>
                    <a:pt x="12" y="12"/>
                    <a:pt x="19" y="14"/>
                  </a:cubicBezTo>
                  <a:lnTo>
                    <a:pt x="79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94" name="Freeform 14"/>
            <p:cNvSpPr/>
            <p:nvPr/>
          </p:nvSpPr>
          <p:spPr bwMode="auto">
            <a:xfrm>
              <a:off x="6114720" y="3244718"/>
              <a:ext cx="535509" cy="499487"/>
            </a:xfrm>
            <a:custGeom>
              <a:avLst/>
              <a:gdLst>
                <a:gd name="T0" fmla="*/ 38 w 94"/>
                <a:gd name="T1" fmla="*/ 42 h 88"/>
                <a:gd name="T2" fmla="*/ 47 w 94"/>
                <a:gd name="T3" fmla="*/ 57 h 88"/>
                <a:gd name="T4" fmla="*/ 56 w 94"/>
                <a:gd name="T5" fmla="*/ 68 h 88"/>
                <a:gd name="T6" fmla="*/ 67 w 94"/>
                <a:gd name="T7" fmla="*/ 66 h 88"/>
                <a:gd name="T8" fmla="*/ 67 w 94"/>
                <a:gd name="T9" fmla="*/ 69 h 88"/>
                <a:gd name="T10" fmla="*/ 61 w 94"/>
                <a:gd name="T11" fmla="*/ 78 h 88"/>
                <a:gd name="T12" fmla="*/ 55 w 94"/>
                <a:gd name="T13" fmla="*/ 87 h 88"/>
                <a:gd name="T14" fmla="*/ 54 w 94"/>
                <a:gd name="T15" fmla="*/ 88 h 88"/>
                <a:gd name="T16" fmla="*/ 48 w 94"/>
                <a:gd name="T17" fmla="*/ 65 h 88"/>
                <a:gd name="T18" fmla="*/ 36 w 94"/>
                <a:gd name="T19" fmla="*/ 42 h 88"/>
                <a:gd name="T20" fmla="*/ 13 w 94"/>
                <a:gd name="T21" fmla="*/ 27 h 88"/>
                <a:gd name="T22" fmla="*/ 1 w 94"/>
                <a:gd name="T23" fmla="*/ 31 h 88"/>
                <a:gd name="T24" fmla="*/ 1 w 94"/>
                <a:gd name="T25" fmla="*/ 29 h 88"/>
                <a:gd name="T26" fmla="*/ 9 w 94"/>
                <a:gd name="T27" fmla="*/ 16 h 88"/>
                <a:gd name="T28" fmla="*/ 17 w 94"/>
                <a:gd name="T29" fmla="*/ 2 h 88"/>
                <a:gd name="T30" fmla="*/ 20 w 94"/>
                <a:gd name="T31" fmla="*/ 1 h 88"/>
                <a:gd name="T32" fmla="*/ 21 w 94"/>
                <a:gd name="T33" fmla="*/ 13 h 88"/>
                <a:gd name="T34" fmla="*/ 43 w 94"/>
                <a:gd name="T35" fmla="*/ 27 h 88"/>
                <a:gd name="T36" fmla="*/ 80 w 94"/>
                <a:gd name="T37" fmla="*/ 29 h 88"/>
                <a:gd name="T38" fmla="*/ 93 w 94"/>
                <a:gd name="T39" fmla="*/ 24 h 88"/>
                <a:gd name="T40" fmla="*/ 93 w 94"/>
                <a:gd name="T41" fmla="*/ 26 h 88"/>
                <a:gd name="T42" fmla="*/ 85 w 94"/>
                <a:gd name="T43" fmla="*/ 39 h 88"/>
                <a:gd name="T44" fmla="*/ 77 w 94"/>
                <a:gd name="T45" fmla="*/ 53 h 88"/>
                <a:gd name="T46" fmla="*/ 74 w 94"/>
                <a:gd name="T47" fmla="*/ 54 h 88"/>
                <a:gd name="T48" fmla="*/ 73 w 94"/>
                <a:gd name="T49" fmla="*/ 45 h 88"/>
                <a:gd name="T50" fmla="*/ 67 w 94"/>
                <a:gd name="T51" fmla="*/ 44 h 88"/>
                <a:gd name="T52" fmla="*/ 38 w 94"/>
                <a:gd name="T53" fmla="*/ 4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4" h="88">
                  <a:moveTo>
                    <a:pt x="38" y="42"/>
                  </a:moveTo>
                  <a:cubicBezTo>
                    <a:pt x="47" y="57"/>
                    <a:pt x="47" y="57"/>
                    <a:pt x="47" y="57"/>
                  </a:cubicBezTo>
                  <a:cubicBezTo>
                    <a:pt x="50" y="63"/>
                    <a:pt x="53" y="66"/>
                    <a:pt x="56" y="68"/>
                  </a:cubicBezTo>
                  <a:cubicBezTo>
                    <a:pt x="62" y="72"/>
                    <a:pt x="65" y="65"/>
                    <a:pt x="67" y="66"/>
                  </a:cubicBezTo>
                  <a:cubicBezTo>
                    <a:pt x="67" y="67"/>
                    <a:pt x="67" y="68"/>
                    <a:pt x="67" y="69"/>
                  </a:cubicBezTo>
                  <a:cubicBezTo>
                    <a:pt x="65" y="72"/>
                    <a:pt x="63" y="74"/>
                    <a:pt x="61" y="78"/>
                  </a:cubicBezTo>
                  <a:cubicBezTo>
                    <a:pt x="59" y="81"/>
                    <a:pt x="57" y="84"/>
                    <a:pt x="55" y="87"/>
                  </a:cubicBezTo>
                  <a:cubicBezTo>
                    <a:pt x="55" y="88"/>
                    <a:pt x="54" y="88"/>
                    <a:pt x="54" y="88"/>
                  </a:cubicBezTo>
                  <a:cubicBezTo>
                    <a:pt x="52" y="86"/>
                    <a:pt x="57" y="84"/>
                    <a:pt x="48" y="65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5" y="23"/>
                    <a:pt x="3" y="33"/>
                    <a:pt x="1" y="31"/>
                  </a:cubicBezTo>
                  <a:cubicBezTo>
                    <a:pt x="0" y="31"/>
                    <a:pt x="0" y="30"/>
                    <a:pt x="1" y="29"/>
                  </a:cubicBezTo>
                  <a:cubicBezTo>
                    <a:pt x="4" y="24"/>
                    <a:pt x="7" y="19"/>
                    <a:pt x="9" y="16"/>
                  </a:cubicBezTo>
                  <a:cubicBezTo>
                    <a:pt x="12" y="12"/>
                    <a:pt x="14" y="7"/>
                    <a:pt x="17" y="2"/>
                  </a:cubicBezTo>
                  <a:cubicBezTo>
                    <a:pt x="18" y="1"/>
                    <a:pt x="19" y="0"/>
                    <a:pt x="20" y="1"/>
                  </a:cubicBezTo>
                  <a:cubicBezTo>
                    <a:pt x="23" y="3"/>
                    <a:pt x="14" y="9"/>
                    <a:pt x="21" y="13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91" y="29"/>
                    <a:pt x="91" y="22"/>
                    <a:pt x="93" y="24"/>
                  </a:cubicBezTo>
                  <a:cubicBezTo>
                    <a:pt x="94" y="24"/>
                    <a:pt x="94" y="25"/>
                    <a:pt x="93" y="26"/>
                  </a:cubicBezTo>
                  <a:cubicBezTo>
                    <a:pt x="91" y="31"/>
                    <a:pt x="88" y="35"/>
                    <a:pt x="85" y="39"/>
                  </a:cubicBezTo>
                  <a:cubicBezTo>
                    <a:pt x="82" y="44"/>
                    <a:pt x="79" y="48"/>
                    <a:pt x="77" y="53"/>
                  </a:cubicBezTo>
                  <a:cubicBezTo>
                    <a:pt x="76" y="54"/>
                    <a:pt x="75" y="55"/>
                    <a:pt x="74" y="54"/>
                  </a:cubicBezTo>
                  <a:cubicBezTo>
                    <a:pt x="72" y="53"/>
                    <a:pt x="78" y="49"/>
                    <a:pt x="73" y="45"/>
                  </a:cubicBezTo>
                  <a:cubicBezTo>
                    <a:pt x="71" y="44"/>
                    <a:pt x="69" y="44"/>
                    <a:pt x="67" y="44"/>
                  </a:cubicBezTo>
                  <a:lnTo>
                    <a:pt x="38" y="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95" name="Freeform 15"/>
            <p:cNvSpPr/>
            <p:nvPr/>
          </p:nvSpPr>
          <p:spPr bwMode="auto">
            <a:xfrm>
              <a:off x="2579885" y="3271133"/>
              <a:ext cx="523502" cy="456263"/>
            </a:xfrm>
            <a:custGeom>
              <a:avLst/>
              <a:gdLst>
                <a:gd name="T0" fmla="*/ 66 w 92"/>
                <a:gd name="T1" fmla="*/ 60 h 80"/>
                <a:gd name="T2" fmla="*/ 64 w 92"/>
                <a:gd name="T3" fmla="*/ 60 h 80"/>
                <a:gd name="T4" fmla="*/ 66 w 92"/>
                <a:gd name="T5" fmla="*/ 57 h 80"/>
                <a:gd name="T6" fmla="*/ 76 w 92"/>
                <a:gd name="T7" fmla="*/ 20 h 80"/>
                <a:gd name="T8" fmla="*/ 54 w 92"/>
                <a:gd name="T9" fmla="*/ 13 h 80"/>
                <a:gd name="T10" fmla="*/ 46 w 92"/>
                <a:gd name="T11" fmla="*/ 73 h 80"/>
                <a:gd name="T12" fmla="*/ 13 w 92"/>
                <a:gd name="T13" fmla="*/ 65 h 80"/>
                <a:gd name="T14" fmla="*/ 6 w 92"/>
                <a:gd name="T15" fmla="*/ 46 h 80"/>
                <a:gd name="T16" fmla="*/ 0 w 92"/>
                <a:gd name="T17" fmla="*/ 44 h 80"/>
                <a:gd name="T18" fmla="*/ 1 w 92"/>
                <a:gd name="T19" fmla="*/ 42 h 80"/>
                <a:gd name="T20" fmla="*/ 18 w 92"/>
                <a:gd name="T21" fmla="*/ 28 h 80"/>
                <a:gd name="T22" fmla="*/ 21 w 92"/>
                <a:gd name="T23" fmla="*/ 26 h 80"/>
                <a:gd name="T24" fmla="*/ 22 w 92"/>
                <a:gd name="T25" fmla="*/ 26 h 80"/>
                <a:gd name="T26" fmla="*/ 18 w 92"/>
                <a:gd name="T27" fmla="*/ 33 h 80"/>
                <a:gd name="T28" fmla="*/ 15 w 92"/>
                <a:gd name="T29" fmla="*/ 63 h 80"/>
                <a:gd name="T30" fmla="*/ 33 w 92"/>
                <a:gd name="T31" fmla="*/ 69 h 80"/>
                <a:gd name="T32" fmla="*/ 40 w 92"/>
                <a:gd name="T33" fmla="*/ 9 h 80"/>
                <a:gd name="T34" fmla="*/ 78 w 92"/>
                <a:gd name="T35" fmla="*/ 19 h 80"/>
                <a:gd name="T36" fmla="*/ 86 w 92"/>
                <a:gd name="T37" fmla="*/ 39 h 80"/>
                <a:gd name="T38" fmla="*/ 92 w 92"/>
                <a:gd name="T39" fmla="*/ 42 h 80"/>
                <a:gd name="T40" fmla="*/ 92 w 92"/>
                <a:gd name="T41" fmla="*/ 43 h 80"/>
                <a:gd name="T42" fmla="*/ 66 w 92"/>
                <a:gd name="T43" fmla="*/ 6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2" h="80">
                  <a:moveTo>
                    <a:pt x="66" y="60"/>
                  </a:moveTo>
                  <a:cubicBezTo>
                    <a:pt x="64" y="61"/>
                    <a:pt x="64" y="61"/>
                    <a:pt x="64" y="60"/>
                  </a:cubicBezTo>
                  <a:cubicBezTo>
                    <a:pt x="63" y="59"/>
                    <a:pt x="64" y="59"/>
                    <a:pt x="66" y="57"/>
                  </a:cubicBezTo>
                  <a:cubicBezTo>
                    <a:pt x="76" y="47"/>
                    <a:pt x="85" y="34"/>
                    <a:pt x="76" y="20"/>
                  </a:cubicBezTo>
                  <a:cubicBezTo>
                    <a:pt x="70" y="11"/>
                    <a:pt x="61" y="8"/>
                    <a:pt x="54" y="13"/>
                  </a:cubicBezTo>
                  <a:cubicBezTo>
                    <a:pt x="35" y="26"/>
                    <a:pt x="69" y="57"/>
                    <a:pt x="46" y="73"/>
                  </a:cubicBezTo>
                  <a:cubicBezTo>
                    <a:pt x="35" y="80"/>
                    <a:pt x="20" y="76"/>
                    <a:pt x="13" y="65"/>
                  </a:cubicBezTo>
                  <a:cubicBezTo>
                    <a:pt x="7" y="56"/>
                    <a:pt x="7" y="49"/>
                    <a:pt x="6" y="46"/>
                  </a:cubicBezTo>
                  <a:cubicBezTo>
                    <a:pt x="3" y="43"/>
                    <a:pt x="2" y="46"/>
                    <a:pt x="0" y="44"/>
                  </a:cubicBezTo>
                  <a:cubicBezTo>
                    <a:pt x="0" y="44"/>
                    <a:pt x="0" y="43"/>
                    <a:pt x="1" y="42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20" y="27"/>
                    <a:pt x="21" y="26"/>
                    <a:pt x="21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27"/>
                    <a:pt x="21" y="29"/>
                    <a:pt x="18" y="33"/>
                  </a:cubicBezTo>
                  <a:cubicBezTo>
                    <a:pt x="11" y="44"/>
                    <a:pt x="8" y="53"/>
                    <a:pt x="15" y="63"/>
                  </a:cubicBezTo>
                  <a:cubicBezTo>
                    <a:pt x="19" y="70"/>
                    <a:pt x="26" y="73"/>
                    <a:pt x="33" y="69"/>
                  </a:cubicBezTo>
                  <a:cubicBezTo>
                    <a:pt x="48" y="58"/>
                    <a:pt x="14" y="26"/>
                    <a:pt x="40" y="9"/>
                  </a:cubicBezTo>
                  <a:cubicBezTo>
                    <a:pt x="52" y="0"/>
                    <a:pt x="69" y="5"/>
                    <a:pt x="78" y="19"/>
                  </a:cubicBezTo>
                  <a:cubicBezTo>
                    <a:pt x="85" y="28"/>
                    <a:pt x="83" y="35"/>
                    <a:pt x="86" y="39"/>
                  </a:cubicBezTo>
                  <a:cubicBezTo>
                    <a:pt x="88" y="43"/>
                    <a:pt x="91" y="40"/>
                    <a:pt x="92" y="42"/>
                  </a:cubicBezTo>
                  <a:cubicBezTo>
                    <a:pt x="92" y="42"/>
                    <a:pt x="92" y="43"/>
                    <a:pt x="92" y="43"/>
                  </a:cubicBezTo>
                  <a:lnTo>
                    <a:pt x="66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96" name="Freeform 16"/>
            <p:cNvSpPr/>
            <p:nvPr/>
          </p:nvSpPr>
          <p:spPr bwMode="auto">
            <a:xfrm>
              <a:off x="2310930" y="2721217"/>
              <a:ext cx="564325" cy="578732"/>
            </a:xfrm>
            <a:custGeom>
              <a:avLst/>
              <a:gdLst>
                <a:gd name="T0" fmla="*/ 32 w 99"/>
                <a:gd name="T1" fmla="*/ 90 h 102"/>
                <a:gd name="T2" fmla="*/ 27 w 99"/>
                <a:gd name="T3" fmla="*/ 102 h 102"/>
                <a:gd name="T4" fmla="*/ 25 w 99"/>
                <a:gd name="T5" fmla="*/ 101 h 102"/>
                <a:gd name="T6" fmla="*/ 20 w 99"/>
                <a:gd name="T7" fmla="*/ 86 h 102"/>
                <a:gd name="T8" fmla="*/ 15 w 99"/>
                <a:gd name="T9" fmla="*/ 71 h 102"/>
                <a:gd name="T10" fmla="*/ 16 w 99"/>
                <a:gd name="T11" fmla="*/ 68 h 102"/>
                <a:gd name="T12" fmla="*/ 26 w 99"/>
                <a:gd name="T13" fmla="*/ 75 h 102"/>
                <a:gd name="T14" fmla="*/ 51 w 99"/>
                <a:gd name="T15" fmla="*/ 67 h 102"/>
                <a:gd name="T16" fmla="*/ 42 w 99"/>
                <a:gd name="T17" fmla="*/ 38 h 102"/>
                <a:gd name="T18" fmla="*/ 17 w 99"/>
                <a:gd name="T19" fmla="*/ 47 h 102"/>
                <a:gd name="T20" fmla="*/ 13 w 99"/>
                <a:gd name="T21" fmla="*/ 58 h 102"/>
                <a:gd name="T22" fmla="*/ 10 w 99"/>
                <a:gd name="T23" fmla="*/ 57 h 102"/>
                <a:gd name="T24" fmla="*/ 6 w 99"/>
                <a:gd name="T25" fmla="*/ 42 h 102"/>
                <a:gd name="T26" fmla="*/ 0 w 99"/>
                <a:gd name="T27" fmla="*/ 27 h 102"/>
                <a:gd name="T28" fmla="*/ 1 w 99"/>
                <a:gd name="T29" fmla="*/ 24 h 102"/>
                <a:gd name="T30" fmla="*/ 12 w 99"/>
                <a:gd name="T31" fmla="*/ 31 h 102"/>
                <a:gd name="T32" fmla="*/ 67 w 99"/>
                <a:gd name="T33" fmla="*/ 12 h 102"/>
                <a:gd name="T34" fmla="*/ 71 w 99"/>
                <a:gd name="T35" fmla="*/ 1 h 102"/>
                <a:gd name="T36" fmla="*/ 74 w 99"/>
                <a:gd name="T37" fmla="*/ 2 h 102"/>
                <a:gd name="T38" fmla="*/ 78 w 99"/>
                <a:gd name="T39" fmla="*/ 17 h 102"/>
                <a:gd name="T40" fmla="*/ 84 w 99"/>
                <a:gd name="T41" fmla="*/ 32 h 102"/>
                <a:gd name="T42" fmla="*/ 83 w 99"/>
                <a:gd name="T43" fmla="*/ 35 h 102"/>
                <a:gd name="T44" fmla="*/ 72 w 99"/>
                <a:gd name="T45" fmla="*/ 28 h 102"/>
                <a:gd name="T46" fmla="*/ 44 w 99"/>
                <a:gd name="T47" fmla="*/ 38 h 102"/>
                <a:gd name="T48" fmla="*/ 54 w 99"/>
                <a:gd name="T49" fmla="*/ 66 h 102"/>
                <a:gd name="T50" fmla="*/ 82 w 99"/>
                <a:gd name="T51" fmla="*/ 56 h 102"/>
                <a:gd name="T52" fmla="*/ 86 w 99"/>
                <a:gd name="T53" fmla="*/ 44 h 102"/>
                <a:gd name="T54" fmla="*/ 88 w 99"/>
                <a:gd name="T55" fmla="*/ 46 h 102"/>
                <a:gd name="T56" fmla="*/ 93 w 99"/>
                <a:gd name="T57" fmla="*/ 61 h 102"/>
                <a:gd name="T58" fmla="*/ 98 w 99"/>
                <a:gd name="T59" fmla="*/ 76 h 102"/>
                <a:gd name="T60" fmla="*/ 98 w 99"/>
                <a:gd name="T61" fmla="*/ 79 h 102"/>
                <a:gd name="T62" fmla="*/ 87 w 99"/>
                <a:gd name="T63" fmla="*/ 72 h 102"/>
                <a:gd name="T64" fmla="*/ 32 w 99"/>
                <a:gd name="T65" fmla="*/ 9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" h="102">
                  <a:moveTo>
                    <a:pt x="32" y="90"/>
                  </a:moveTo>
                  <a:cubicBezTo>
                    <a:pt x="23" y="93"/>
                    <a:pt x="30" y="101"/>
                    <a:pt x="27" y="102"/>
                  </a:cubicBezTo>
                  <a:cubicBezTo>
                    <a:pt x="26" y="102"/>
                    <a:pt x="26" y="102"/>
                    <a:pt x="25" y="101"/>
                  </a:cubicBezTo>
                  <a:cubicBezTo>
                    <a:pt x="23" y="95"/>
                    <a:pt x="22" y="90"/>
                    <a:pt x="20" y="86"/>
                  </a:cubicBezTo>
                  <a:cubicBezTo>
                    <a:pt x="19" y="81"/>
                    <a:pt x="17" y="76"/>
                    <a:pt x="15" y="71"/>
                  </a:cubicBezTo>
                  <a:cubicBezTo>
                    <a:pt x="15" y="69"/>
                    <a:pt x="15" y="68"/>
                    <a:pt x="16" y="68"/>
                  </a:cubicBezTo>
                  <a:cubicBezTo>
                    <a:pt x="19" y="67"/>
                    <a:pt x="18" y="78"/>
                    <a:pt x="26" y="75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8" y="50"/>
                    <a:pt x="16" y="57"/>
                    <a:pt x="13" y="58"/>
                  </a:cubicBezTo>
                  <a:cubicBezTo>
                    <a:pt x="12" y="59"/>
                    <a:pt x="11" y="58"/>
                    <a:pt x="10" y="57"/>
                  </a:cubicBezTo>
                  <a:cubicBezTo>
                    <a:pt x="9" y="51"/>
                    <a:pt x="7" y="46"/>
                    <a:pt x="6" y="42"/>
                  </a:cubicBezTo>
                  <a:cubicBezTo>
                    <a:pt x="4" y="37"/>
                    <a:pt x="2" y="32"/>
                    <a:pt x="0" y="27"/>
                  </a:cubicBezTo>
                  <a:cubicBezTo>
                    <a:pt x="0" y="25"/>
                    <a:pt x="0" y="25"/>
                    <a:pt x="1" y="24"/>
                  </a:cubicBezTo>
                  <a:cubicBezTo>
                    <a:pt x="4" y="23"/>
                    <a:pt x="3" y="34"/>
                    <a:pt x="12" y="31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76" y="9"/>
                    <a:pt x="68" y="2"/>
                    <a:pt x="71" y="1"/>
                  </a:cubicBezTo>
                  <a:cubicBezTo>
                    <a:pt x="72" y="0"/>
                    <a:pt x="73" y="1"/>
                    <a:pt x="74" y="2"/>
                  </a:cubicBezTo>
                  <a:cubicBezTo>
                    <a:pt x="75" y="8"/>
                    <a:pt x="77" y="13"/>
                    <a:pt x="78" y="17"/>
                  </a:cubicBezTo>
                  <a:cubicBezTo>
                    <a:pt x="80" y="22"/>
                    <a:pt x="82" y="27"/>
                    <a:pt x="84" y="32"/>
                  </a:cubicBezTo>
                  <a:cubicBezTo>
                    <a:pt x="84" y="34"/>
                    <a:pt x="84" y="34"/>
                    <a:pt x="83" y="35"/>
                  </a:cubicBezTo>
                  <a:cubicBezTo>
                    <a:pt x="80" y="36"/>
                    <a:pt x="81" y="25"/>
                    <a:pt x="72" y="2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90" y="53"/>
                    <a:pt x="83" y="45"/>
                    <a:pt x="86" y="44"/>
                  </a:cubicBezTo>
                  <a:cubicBezTo>
                    <a:pt x="87" y="44"/>
                    <a:pt x="88" y="44"/>
                    <a:pt x="88" y="46"/>
                  </a:cubicBezTo>
                  <a:cubicBezTo>
                    <a:pt x="90" y="52"/>
                    <a:pt x="92" y="57"/>
                    <a:pt x="93" y="61"/>
                  </a:cubicBezTo>
                  <a:cubicBezTo>
                    <a:pt x="95" y="65"/>
                    <a:pt x="97" y="70"/>
                    <a:pt x="98" y="76"/>
                  </a:cubicBezTo>
                  <a:cubicBezTo>
                    <a:pt x="99" y="78"/>
                    <a:pt x="99" y="78"/>
                    <a:pt x="98" y="79"/>
                  </a:cubicBezTo>
                  <a:cubicBezTo>
                    <a:pt x="95" y="80"/>
                    <a:pt x="96" y="69"/>
                    <a:pt x="87" y="72"/>
                  </a:cubicBezTo>
                  <a:lnTo>
                    <a:pt x="32" y="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97" name="Freeform 17"/>
            <p:cNvSpPr/>
            <p:nvPr/>
          </p:nvSpPr>
          <p:spPr bwMode="auto">
            <a:xfrm>
              <a:off x="2260502" y="2252947"/>
              <a:ext cx="456263" cy="403432"/>
            </a:xfrm>
            <a:custGeom>
              <a:avLst/>
              <a:gdLst>
                <a:gd name="T0" fmla="*/ 12 w 80"/>
                <a:gd name="T1" fmla="*/ 61 h 71"/>
                <a:gd name="T2" fmla="*/ 4 w 80"/>
                <a:gd name="T3" fmla="*/ 71 h 71"/>
                <a:gd name="T4" fmla="*/ 3 w 80"/>
                <a:gd name="T5" fmla="*/ 69 h 71"/>
                <a:gd name="T6" fmla="*/ 2 w 80"/>
                <a:gd name="T7" fmla="*/ 53 h 71"/>
                <a:gd name="T8" fmla="*/ 0 w 80"/>
                <a:gd name="T9" fmla="*/ 12 h 71"/>
                <a:gd name="T10" fmla="*/ 21 w 80"/>
                <a:gd name="T11" fmla="*/ 6 h 71"/>
                <a:gd name="T12" fmla="*/ 24 w 80"/>
                <a:gd name="T13" fmla="*/ 5 h 71"/>
                <a:gd name="T14" fmla="*/ 25 w 80"/>
                <a:gd name="T15" fmla="*/ 6 h 71"/>
                <a:gd name="T16" fmla="*/ 16 w 80"/>
                <a:gd name="T17" fmla="*/ 12 h 71"/>
                <a:gd name="T18" fmla="*/ 4 w 80"/>
                <a:gd name="T19" fmla="*/ 39 h 71"/>
                <a:gd name="T20" fmla="*/ 4 w 80"/>
                <a:gd name="T21" fmla="*/ 45 h 71"/>
                <a:gd name="T22" fmla="*/ 37 w 80"/>
                <a:gd name="T23" fmla="*/ 43 h 71"/>
                <a:gd name="T24" fmla="*/ 37 w 80"/>
                <a:gd name="T25" fmla="*/ 40 h 71"/>
                <a:gd name="T26" fmla="*/ 22 w 80"/>
                <a:gd name="T27" fmla="*/ 27 h 71"/>
                <a:gd name="T28" fmla="*/ 19 w 80"/>
                <a:gd name="T29" fmla="*/ 25 h 71"/>
                <a:gd name="T30" fmla="*/ 21 w 80"/>
                <a:gd name="T31" fmla="*/ 24 h 71"/>
                <a:gd name="T32" fmla="*/ 55 w 80"/>
                <a:gd name="T33" fmla="*/ 22 h 71"/>
                <a:gd name="T34" fmla="*/ 57 w 80"/>
                <a:gd name="T35" fmla="*/ 24 h 71"/>
                <a:gd name="T36" fmla="*/ 54 w 80"/>
                <a:gd name="T37" fmla="*/ 25 h 71"/>
                <a:gd name="T38" fmla="*/ 39 w 80"/>
                <a:gd name="T39" fmla="*/ 40 h 71"/>
                <a:gd name="T40" fmla="*/ 40 w 80"/>
                <a:gd name="T41" fmla="*/ 43 h 71"/>
                <a:gd name="T42" fmla="*/ 68 w 80"/>
                <a:gd name="T43" fmla="*/ 42 h 71"/>
                <a:gd name="T44" fmla="*/ 76 w 80"/>
                <a:gd name="T45" fmla="*/ 32 h 71"/>
                <a:gd name="T46" fmla="*/ 50 w 80"/>
                <a:gd name="T47" fmla="*/ 2 h 71"/>
                <a:gd name="T48" fmla="*/ 47 w 80"/>
                <a:gd name="T49" fmla="*/ 1 h 71"/>
                <a:gd name="T50" fmla="*/ 48 w 80"/>
                <a:gd name="T51" fmla="*/ 0 h 71"/>
                <a:gd name="T52" fmla="*/ 52 w 80"/>
                <a:gd name="T53" fmla="*/ 0 h 71"/>
                <a:gd name="T54" fmla="*/ 77 w 80"/>
                <a:gd name="T55" fmla="*/ 4 h 71"/>
                <a:gd name="T56" fmla="*/ 79 w 80"/>
                <a:gd name="T57" fmla="*/ 49 h 71"/>
                <a:gd name="T58" fmla="*/ 80 w 80"/>
                <a:gd name="T59" fmla="*/ 65 h 71"/>
                <a:gd name="T60" fmla="*/ 78 w 80"/>
                <a:gd name="T61" fmla="*/ 67 h 71"/>
                <a:gd name="T62" fmla="*/ 70 w 80"/>
                <a:gd name="T63" fmla="*/ 58 h 71"/>
                <a:gd name="T64" fmla="*/ 12 w 80"/>
                <a:gd name="T65" fmla="*/ 6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0" h="71">
                  <a:moveTo>
                    <a:pt x="12" y="61"/>
                  </a:moveTo>
                  <a:cubicBezTo>
                    <a:pt x="3" y="61"/>
                    <a:pt x="8" y="71"/>
                    <a:pt x="4" y="71"/>
                  </a:cubicBezTo>
                  <a:cubicBezTo>
                    <a:pt x="3" y="71"/>
                    <a:pt x="3" y="71"/>
                    <a:pt x="3" y="69"/>
                  </a:cubicBezTo>
                  <a:cubicBezTo>
                    <a:pt x="2" y="63"/>
                    <a:pt x="2" y="58"/>
                    <a:pt x="2" y="53"/>
                  </a:cubicBezTo>
                  <a:cubicBezTo>
                    <a:pt x="2" y="39"/>
                    <a:pt x="1" y="26"/>
                    <a:pt x="0" y="12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3" y="5"/>
                    <a:pt x="24" y="5"/>
                    <a:pt x="24" y="5"/>
                  </a:cubicBezTo>
                  <a:cubicBezTo>
                    <a:pt x="25" y="5"/>
                    <a:pt x="25" y="5"/>
                    <a:pt x="25" y="6"/>
                  </a:cubicBezTo>
                  <a:cubicBezTo>
                    <a:pt x="25" y="7"/>
                    <a:pt x="23" y="7"/>
                    <a:pt x="16" y="12"/>
                  </a:cubicBezTo>
                  <a:cubicBezTo>
                    <a:pt x="8" y="17"/>
                    <a:pt x="3" y="25"/>
                    <a:pt x="4" y="39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6" y="32"/>
                    <a:pt x="30" y="27"/>
                    <a:pt x="22" y="27"/>
                  </a:cubicBezTo>
                  <a:cubicBezTo>
                    <a:pt x="20" y="27"/>
                    <a:pt x="19" y="27"/>
                    <a:pt x="19" y="25"/>
                  </a:cubicBezTo>
                  <a:cubicBezTo>
                    <a:pt x="19" y="25"/>
                    <a:pt x="20" y="24"/>
                    <a:pt x="21" y="24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6" y="22"/>
                    <a:pt x="57" y="23"/>
                    <a:pt x="57" y="24"/>
                  </a:cubicBezTo>
                  <a:cubicBezTo>
                    <a:pt x="57" y="25"/>
                    <a:pt x="56" y="25"/>
                    <a:pt x="54" y="25"/>
                  </a:cubicBezTo>
                  <a:cubicBezTo>
                    <a:pt x="44" y="26"/>
                    <a:pt x="39" y="32"/>
                    <a:pt x="39" y="40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73" y="41"/>
                    <a:pt x="76" y="39"/>
                    <a:pt x="76" y="32"/>
                  </a:cubicBezTo>
                  <a:cubicBezTo>
                    <a:pt x="75" y="14"/>
                    <a:pt x="62" y="5"/>
                    <a:pt x="50" y="2"/>
                  </a:cubicBezTo>
                  <a:cubicBezTo>
                    <a:pt x="48" y="2"/>
                    <a:pt x="47" y="2"/>
                    <a:pt x="47" y="1"/>
                  </a:cubicBezTo>
                  <a:cubicBezTo>
                    <a:pt x="47" y="0"/>
                    <a:pt x="48" y="0"/>
                    <a:pt x="48" y="0"/>
                  </a:cubicBezTo>
                  <a:cubicBezTo>
                    <a:pt x="49" y="0"/>
                    <a:pt x="50" y="0"/>
                    <a:pt x="52" y="0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19"/>
                    <a:pt x="78" y="34"/>
                    <a:pt x="79" y="49"/>
                  </a:cubicBezTo>
                  <a:cubicBezTo>
                    <a:pt x="79" y="54"/>
                    <a:pt x="80" y="59"/>
                    <a:pt x="80" y="65"/>
                  </a:cubicBezTo>
                  <a:cubicBezTo>
                    <a:pt x="80" y="67"/>
                    <a:pt x="79" y="67"/>
                    <a:pt x="78" y="67"/>
                  </a:cubicBezTo>
                  <a:cubicBezTo>
                    <a:pt x="75" y="68"/>
                    <a:pt x="79" y="58"/>
                    <a:pt x="70" y="58"/>
                  </a:cubicBezTo>
                  <a:lnTo>
                    <a:pt x="12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98" name="Freeform 18"/>
            <p:cNvSpPr/>
            <p:nvPr/>
          </p:nvSpPr>
          <p:spPr bwMode="auto">
            <a:xfrm>
              <a:off x="2267706" y="1621384"/>
              <a:ext cx="528304" cy="552318"/>
            </a:xfrm>
            <a:custGeom>
              <a:avLst/>
              <a:gdLst>
                <a:gd name="T0" fmla="*/ 62 w 93"/>
                <a:gd name="T1" fmla="*/ 78 h 97"/>
                <a:gd name="T2" fmla="*/ 77 w 93"/>
                <a:gd name="T3" fmla="*/ 74 h 97"/>
                <a:gd name="T4" fmla="*/ 81 w 93"/>
                <a:gd name="T5" fmla="*/ 69 h 97"/>
                <a:gd name="T6" fmla="*/ 81 w 93"/>
                <a:gd name="T7" fmla="*/ 70 h 97"/>
                <a:gd name="T8" fmla="*/ 79 w 93"/>
                <a:gd name="T9" fmla="*/ 83 h 97"/>
                <a:gd name="T10" fmla="*/ 76 w 93"/>
                <a:gd name="T11" fmla="*/ 96 h 97"/>
                <a:gd name="T12" fmla="*/ 74 w 93"/>
                <a:gd name="T13" fmla="*/ 97 h 97"/>
                <a:gd name="T14" fmla="*/ 74 w 93"/>
                <a:gd name="T15" fmla="*/ 90 h 97"/>
                <a:gd name="T16" fmla="*/ 61 w 93"/>
                <a:gd name="T17" fmla="*/ 80 h 97"/>
                <a:gd name="T18" fmla="*/ 13 w 93"/>
                <a:gd name="T19" fmla="*/ 70 h 97"/>
                <a:gd name="T20" fmla="*/ 3 w 93"/>
                <a:gd name="T21" fmla="*/ 79 h 97"/>
                <a:gd name="T22" fmla="*/ 1 w 93"/>
                <a:gd name="T23" fmla="*/ 81 h 97"/>
                <a:gd name="T24" fmla="*/ 1 w 93"/>
                <a:gd name="T25" fmla="*/ 79 h 97"/>
                <a:gd name="T26" fmla="*/ 3 w 93"/>
                <a:gd name="T27" fmla="*/ 67 h 97"/>
                <a:gd name="T28" fmla="*/ 6 w 93"/>
                <a:gd name="T29" fmla="*/ 55 h 97"/>
                <a:gd name="T30" fmla="*/ 64 w 93"/>
                <a:gd name="T31" fmla="*/ 26 h 97"/>
                <a:gd name="T32" fmla="*/ 65 w 93"/>
                <a:gd name="T33" fmla="*/ 26 h 97"/>
                <a:gd name="T34" fmla="*/ 32 w 93"/>
                <a:gd name="T35" fmla="*/ 19 h 97"/>
                <a:gd name="T36" fmla="*/ 16 w 93"/>
                <a:gd name="T37" fmla="*/ 23 h 97"/>
                <a:gd name="T38" fmla="*/ 13 w 93"/>
                <a:gd name="T39" fmla="*/ 28 h 97"/>
                <a:gd name="T40" fmla="*/ 12 w 93"/>
                <a:gd name="T41" fmla="*/ 26 h 97"/>
                <a:gd name="T42" fmla="*/ 15 w 93"/>
                <a:gd name="T43" fmla="*/ 14 h 97"/>
                <a:gd name="T44" fmla="*/ 18 w 93"/>
                <a:gd name="T45" fmla="*/ 1 h 97"/>
                <a:gd name="T46" fmla="*/ 19 w 93"/>
                <a:gd name="T47" fmla="*/ 0 h 97"/>
                <a:gd name="T48" fmla="*/ 20 w 93"/>
                <a:gd name="T49" fmla="*/ 6 h 97"/>
                <a:gd name="T50" fmla="*/ 32 w 93"/>
                <a:gd name="T51" fmla="*/ 16 h 97"/>
                <a:gd name="T52" fmla="*/ 89 w 93"/>
                <a:gd name="T53" fmla="*/ 29 h 97"/>
                <a:gd name="T54" fmla="*/ 93 w 93"/>
                <a:gd name="T55" fmla="*/ 31 h 97"/>
                <a:gd name="T56" fmla="*/ 90 w 93"/>
                <a:gd name="T57" fmla="*/ 33 h 97"/>
                <a:gd name="T58" fmla="*/ 17 w 93"/>
                <a:gd name="T59" fmla="*/ 68 h 97"/>
                <a:gd name="T60" fmla="*/ 17 w 93"/>
                <a:gd name="T61" fmla="*/ 68 h 97"/>
                <a:gd name="T62" fmla="*/ 62 w 93"/>
                <a:gd name="T63" fmla="*/ 7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3" h="97">
                  <a:moveTo>
                    <a:pt x="62" y="78"/>
                  </a:moveTo>
                  <a:cubicBezTo>
                    <a:pt x="71" y="80"/>
                    <a:pt x="75" y="77"/>
                    <a:pt x="77" y="74"/>
                  </a:cubicBezTo>
                  <a:cubicBezTo>
                    <a:pt x="79" y="71"/>
                    <a:pt x="79" y="68"/>
                    <a:pt x="81" y="69"/>
                  </a:cubicBezTo>
                  <a:cubicBezTo>
                    <a:pt x="81" y="69"/>
                    <a:pt x="82" y="69"/>
                    <a:pt x="81" y="70"/>
                  </a:cubicBezTo>
                  <a:cubicBezTo>
                    <a:pt x="81" y="74"/>
                    <a:pt x="79" y="78"/>
                    <a:pt x="79" y="83"/>
                  </a:cubicBezTo>
                  <a:cubicBezTo>
                    <a:pt x="78" y="87"/>
                    <a:pt x="77" y="92"/>
                    <a:pt x="76" y="96"/>
                  </a:cubicBezTo>
                  <a:cubicBezTo>
                    <a:pt x="76" y="97"/>
                    <a:pt x="75" y="97"/>
                    <a:pt x="74" y="97"/>
                  </a:cubicBezTo>
                  <a:cubicBezTo>
                    <a:pt x="73" y="96"/>
                    <a:pt x="74" y="94"/>
                    <a:pt x="74" y="90"/>
                  </a:cubicBezTo>
                  <a:cubicBezTo>
                    <a:pt x="73" y="87"/>
                    <a:pt x="70" y="82"/>
                    <a:pt x="61" y="80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7" y="72"/>
                    <a:pt x="5" y="75"/>
                    <a:pt x="3" y="79"/>
                  </a:cubicBezTo>
                  <a:cubicBezTo>
                    <a:pt x="3" y="80"/>
                    <a:pt x="3" y="81"/>
                    <a:pt x="1" y="81"/>
                  </a:cubicBezTo>
                  <a:cubicBezTo>
                    <a:pt x="1" y="81"/>
                    <a:pt x="0" y="80"/>
                    <a:pt x="1" y="79"/>
                  </a:cubicBezTo>
                  <a:cubicBezTo>
                    <a:pt x="1" y="75"/>
                    <a:pt x="2" y="71"/>
                    <a:pt x="3" y="67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23" y="17"/>
                    <a:pt x="19" y="20"/>
                    <a:pt x="16" y="23"/>
                  </a:cubicBezTo>
                  <a:cubicBezTo>
                    <a:pt x="14" y="25"/>
                    <a:pt x="15" y="29"/>
                    <a:pt x="13" y="28"/>
                  </a:cubicBezTo>
                  <a:cubicBezTo>
                    <a:pt x="12" y="28"/>
                    <a:pt x="12" y="28"/>
                    <a:pt x="12" y="26"/>
                  </a:cubicBezTo>
                  <a:cubicBezTo>
                    <a:pt x="13" y="23"/>
                    <a:pt x="14" y="18"/>
                    <a:pt x="15" y="14"/>
                  </a:cubicBezTo>
                  <a:cubicBezTo>
                    <a:pt x="16" y="9"/>
                    <a:pt x="17" y="5"/>
                    <a:pt x="18" y="1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21" y="0"/>
                    <a:pt x="19" y="3"/>
                    <a:pt x="20" y="6"/>
                  </a:cubicBezTo>
                  <a:cubicBezTo>
                    <a:pt x="21" y="10"/>
                    <a:pt x="24" y="14"/>
                    <a:pt x="32" y="16"/>
                  </a:cubicBezTo>
                  <a:cubicBezTo>
                    <a:pt x="89" y="29"/>
                    <a:pt x="89" y="29"/>
                    <a:pt x="89" y="29"/>
                  </a:cubicBezTo>
                  <a:cubicBezTo>
                    <a:pt x="91" y="29"/>
                    <a:pt x="93" y="30"/>
                    <a:pt x="93" y="31"/>
                  </a:cubicBezTo>
                  <a:cubicBezTo>
                    <a:pt x="93" y="31"/>
                    <a:pt x="91" y="32"/>
                    <a:pt x="90" y="33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7" y="68"/>
                    <a:pt x="17" y="68"/>
                    <a:pt x="17" y="68"/>
                  </a:cubicBezTo>
                  <a:lnTo>
                    <a:pt x="62" y="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99" name="Freeform 19"/>
            <p:cNvSpPr/>
            <p:nvPr/>
          </p:nvSpPr>
          <p:spPr bwMode="auto">
            <a:xfrm>
              <a:off x="2431000" y="1213150"/>
              <a:ext cx="506692" cy="504290"/>
            </a:xfrm>
            <a:custGeom>
              <a:avLst/>
              <a:gdLst>
                <a:gd name="T0" fmla="*/ 75 w 89"/>
                <a:gd name="T1" fmla="*/ 62 h 89"/>
                <a:gd name="T2" fmla="*/ 74 w 89"/>
                <a:gd name="T3" fmla="*/ 33 h 89"/>
                <a:gd name="T4" fmla="*/ 64 w 89"/>
                <a:gd name="T5" fmla="*/ 21 h 89"/>
                <a:gd name="T6" fmla="*/ 66 w 89"/>
                <a:gd name="T7" fmla="*/ 21 h 89"/>
                <a:gd name="T8" fmla="*/ 70 w 89"/>
                <a:gd name="T9" fmla="*/ 23 h 89"/>
                <a:gd name="T10" fmla="*/ 89 w 89"/>
                <a:gd name="T11" fmla="*/ 38 h 89"/>
                <a:gd name="T12" fmla="*/ 77 w 89"/>
                <a:gd name="T13" fmla="*/ 62 h 89"/>
                <a:gd name="T14" fmla="*/ 66 w 89"/>
                <a:gd name="T15" fmla="*/ 88 h 89"/>
                <a:gd name="T16" fmla="*/ 64 w 89"/>
                <a:gd name="T17" fmla="*/ 89 h 89"/>
                <a:gd name="T18" fmla="*/ 62 w 89"/>
                <a:gd name="T19" fmla="*/ 86 h 89"/>
                <a:gd name="T20" fmla="*/ 16 w 89"/>
                <a:gd name="T21" fmla="*/ 18 h 89"/>
                <a:gd name="T22" fmla="*/ 13 w 89"/>
                <a:gd name="T23" fmla="*/ 24 h 89"/>
                <a:gd name="T24" fmla="*/ 14 w 89"/>
                <a:gd name="T25" fmla="*/ 53 h 89"/>
                <a:gd name="T26" fmla="*/ 21 w 89"/>
                <a:gd name="T27" fmla="*/ 62 h 89"/>
                <a:gd name="T28" fmla="*/ 19 w 89"/>
                <a:gd name="T29" fmla="*/ 63 h 89"/>
                <a:gd name="T30" fmla="*/ 17 w 89"/>
                <a:gd name="T31" fmla="*/ 61 h 89"/>
                <a:gd name="T32" fmla="*/ 0 w 89"/>
                <a:gd name="T33" fmla="*/ 47 h 89"/>
                <a:gd name="T34" fmla="*/ 11 w 89"/>
                <a:gd name="T35" fmla="*/ 24 h 89"/>
                <a:gd name="T36" fmla="*/ 21 w 89"/>
                <a:gd name="T37" fmla="*/ 1 h 89"/>
                <a:gd name="T38" fmla="*/ 23 w 89"/>
                <a:gd name="T39" fmla="*/ 0 h 89"/>
                <a:gd name="T40" fmla="*/ 25 w 89"/>
                <a:gd name="T41" fmla="*/ 3 h 89"/>
                <a:gd name="T42" fmla="*/ 71 w 89"/>
                <a:gd name="T43" fmla="*/ 70 h 89"/>
                <a:gd name="T44" fmla="*/ 75 w 89"/>
                <a:gd name="T45" fmla="*/ 6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9" h="89">
                  <a:moveTo>
                    <a:pt x="75" y="62"/>
                  </a:moveTo>
                  <a:cubicBezTo>
                    <a:pt x="80" y="50"/>
                    <a:pt x="78" y="40"/>
                    <a:pt x="74" y="33"/>
                  </a:cubicBezTo>
                  <a:cubicBezTo>
                    <a:pt x="70" y="25"/>
                    <a:pt x="64" y="23"/>
                    <a:pt x="64" y="21"/>
                  </a:cubicBezTo>
                  <a:cubicBezTo>
                    <a:pt x="65" y="21"/>
                    <a:pt x="65" y="20"/>
                    <a:pt x="66" y="21"/>
                  </a:cubicBezTo>
                  <a:cubicBezTo>
                    <a:pt x="67" y="21"/>
                    <a:pt x="68" y="22"/>
                    <a:pt x="70" y="23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85" y="46"/>
                    <a:pt x="81" y="54"/>
                    <a:pt x="77" y="62"/>
                  </a:cubicBezTo>
                  <a:cubicBezTo>
                    <a:pt x="73" y="71"/>
                    <a:pt x="70" y="79"/>
                    <a:pt x="66" y="88"/>
                  </a:cubicBezTo>
                  <a:cubicBezTo>
                    <a:pt x="65" y="89"/>
                    <a:pt x="65" y="89"/>
                    <a:pt x="64" y="89"/>
                  </a:cubicBezTo>
                  <a:cubicBezTo>
                    <a:pt x="64" y="88"/>
                    <a:pt x="63" y="88"/>
                    <a:pt x="62" y="8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8" y="36"/>
                    <a:pt x="9" y="45"/>
                    <a:pt x="14" y="53"/>
                  </a:cubicBezTo>
                  <a:cubicBezTo>
                    <a:pt x="20" y="61"/>
                    <a:pt x="21" y="61"/>
                    <a:pt x="21" y="62"/>
                  </a:cubicBezTo>
                  <a:cubicBezTo>
                    <a:pt x="20" y="63"/>
                    <a:pt x="20" y="63"/>
                    <a:pt x="19" y="63"/>
                  </a:cubicBezTo>
                  <a:cubicBezTo>
                    <a:pt x="19" y="63"/>
                    <a:pt x="18" y="62"/>
                    <a:pt x="17" y="6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" y="39"/>
                    <a:pt x="7" y="32"/>
                    <a:pt x="11" y="24"/>
                  </a:cubicBezTo>
                  <a:cubicBezTo>
                    <a:pt x="14" y="17"/>
                    <a:pt x="17" y="9"/>
                    <a:pt x="21" y="1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3" y="0"/>
                    <a:pt x="24" y="2"/>
                    <a:pt x="25" y="3"/>
                  </a:cubicBezTo>
                  <a:cubicBezTo>
                    <a:pt x="71" y="70"/>
                    <a:pt x="71" y="70"/>
                    <a:pt x="71" y="70"/>
                  </a:cubicBezTo>
                  <a:lnTo>
                    <a:pt x="75" y="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100" name="Freeform 20"/>
            <p:cNvSpPr/>
            <p:nvPr/>
          </p:nvSpPr>
          <p:spPr bwMode="auto">
            <a:xfrm>
              <a:off x="2625512" y="723267"/>
              <a:ext cx="631564" cy="636366"/>
            </a:xfrm>
            <a:custGeom>
              <a:avLst/>
              <a:gdLst>
                <a:gd name="T0" fmla="*/ 13 w 111"/>
                <a:gd name="T1" fmla="*/ 62 h 112"/>
                <a:gd name="T2" fmla="*/ 1 w 111"/>
                <a:gd name="T3" fmla="*/ 65 h 112"/>
                <a:gd name="T4" fmla="*/ 2 w 111"/>
                <a:gd name="T5" fmla="*/ 62 h 112"/>
                <a:gd name="T6" fmla="*/ 12 w 111"/>
                <a:gd name="T7" fmla="*/ 50 h 112"/>
                <a:gd name="T8" fmla="*/ 21 w 111"/>
                <a:gd name="T9" fmla="*/ 37 h 112"/>
                <a:gd name="T10" fmla="*/ 24 w 111"/>
                <a:gd name="T11" fmla="*/ 36 h 112"/>
                <a:gd name="T12" fmla="*/ 24 w 111"/>
                <a:gd name="T13" fmla="*/ 49 h 112"/>
                <a:gd name="T14" fmla="*/ 44 w 111"/>
                <a:gd name="T15" fmla="*/ 65 h 112"/>
                <a:gd name="T16" fmla="*/ 63 w 111"/>
                <a:gd name="T17" fmla="*/ 42 h 112"/>
                <a:gd name="T18" fmla="*/ 42 w 111"/>
                <a:gd name="T19" fmla="*/ 26 h 112"/>
                <a:gd name="T20" fmla="*/ 30 w 111"/>
                <a:gd name="T21" fmla="*/ 29 h 112"/>
                <a:gd name="T22" fmla="*/ 30 w 111"/>
                <a:gd name="T23" fmla="*/ 26 h 112"/>
                <a:gd name="T24" fmla="*/ 40 w 111"/>
                <a:gd name="T25" fmla="*/ 14 h 112"/>
                <a:gd name="T26" fmla="*/ 50 w 111"/>
                <a:gd name="T27" fmla="*/ 1 h 112"/>
                <a:gd name="T28" fmla="*/ 53 w 111"/>
                <a:gd name="T29" fmla="*/ 0 h 112"/>
                <a:gd name="T30" fmla="*/ 53 w 111"/>
                <a:gd name="T31" fmla="*/ 13 h 112"/>
                <a:gd name="T32" fmla="*/ 98 w 111"/>
                <a:gd name="T33" fmla="*/ 50 h 112"/>
                <a:gd name="T34" fmla="*/ 111 w 111"/>
                <a:gd name="T35" fmla="*/ 47 h 112"/>
                <a:gd name="T36" fmla="*/ 110 w 111"/>
                <a:gd name="T37" fmla="*/ 50 h 112"/>
                <a:gd name="T38" fmla="*/ 100 w 111"/>
                <a:gd name="T39" fmla="*/ 62 h 112"/>
                <a:gd name="T40" fmla="*/ 91 w 111"/>
                <a:gd name="T41" fmla="*/ 74 h 112"/>
                <a:gd name="T42" fmla="*/ 88 w 111"/>
                <a:gd name="T43" fmla="*/ 75 h 112"/>
                <a:gd name="T44" fmla="*/ 88 w 111"/>
                <a:gd name="T45" fmla="*/ 62 h 112"/>
                <a:gd name="T46" fmla="*/ 65 w 111"/>
                <a:gd name="T47" fmla="*/ 44 h 112"/>
                <a:gd name="T48" fmla="*/ 46 w 111"/>
                <a:gd name="T49" fmla="*/ 67 h 112"/>
                <a:gd name="T50" fmla="*/ 69 w 111"/>
                <a:gd name="T51" fmla="*/ 86 h 112"/>
                <a:gd name="T52" fmla="*/ 82 w 111"/>
                <a:gd name="T53" fmla="*/ 83 h 112"/>
                <a:gd name="T54" fmla="*/ 81 w 111"/>
                <a:gd name="T55" fmla="*/ 86 h 112"/>
                <a:gd name="T56" fmla="*/ 71 w 111"/>
                <a:gd name="T57" fmla="*/ 98 h 112"/>
                <a:gd name="T58" fmla="*/ 62 w 111"/>
                <a:gd name="T59" fmla="*/ 110 h 112"/>
                <a:gd name="T60" fmla="*/ 59 w 111"/>
                <a:gd name="T61" fmla="*/ 111 h 112"/>
                <a:gd name="T62" fmla="*/ 59 w 111"/>
                <a:gd name="T63" fmla="*/ 98 h 112"/>
                <a:gd name="T64" fmla="*/ 13 w 111"/>
                <a:gd name="T65" fmla="*/ 6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1" h="112">
                  <a:moveTo>
                    <a:pt x="13" y="62"/>
                  </a:moveTo>
                  <a:cubicBezTo>
                    <a:pt x="6" y="56"/>
                    <a:pt x="4" y="67"/>
                    <a:pt x="1" y="65"/>
                  </a:cubicBezTo>
                  <a:cubicBezTo>
                    <a:pt x="1" y="64"/>
                    <a:pt x="0" y="63"/>
                    <a:pt x="2" y="62"/>
                  </a:cubicBezTo>
                  <a:cubicBezTo>
                    <a:pt x="5" y="57"/>
                    <a:pt x="9" y="53"/>
                    <a:pt x="12" y="50"/>
                  </a:cubicBezTo>
                  <a:cubicBezTo>
                    <a:pt x="14" y="46"/>
                    <a:pt x="18" y="42"/>
                    <a:pt x="21" y="37"/>
                  </a:cubicBezTo>
                  <a:cubicBezTo>
                    <a:pt x="22" y="36"/>
                    <a:pt x="23" y="36"/>
                    <a:pt x="24" y="36"/>
                  </a:cubicBezTo>
                  <a:cubicBezTo>
                    <a:pt x="26" y="38"/>
                    <a:pt x="17" y="43"/>
                    <a:pt x="24" y="49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35" y="20"/>
                    <a:pt x="33" y="31"/>
                    <a:pt x="30" y="29"/>
                  </a:cubicBezTo>
                  <a:cubicBezTo>
                    <a:pt x="29" y="28"/>
                    <a:pt x="29" y="27"/>
                    <a:pt x="30" y="26"/>
                  </a:cubicBezTo>
                  <a:cubicBezTo>
                    <a:pt x="34" y="21"/>
                    <a:pt x="38" y="17"/>
                    <a:pt x="40" y="14"/>
                  </a:cubicBezTo>
                  <a:cubicBezTo>
                    <a:pt x="43" y="10"/>
                    <a:pt x="46" y="6"/>
                    <a:pt x="50" y="1"/>
                  </a:cubicBezTo>
                  <a:cubicBezTo>
                    <a:pt x="51" y="0"/>
                    <a:pt x="52" y="0"/>
                    <a:pt x="53" y="0"/>
                  </a:cubicBezTo>
                  <a:cubicBezTo>
                    <a:pt x="55" y="2"/>
                    <a:pt x="46" y="7"/>
                    <a:pt x="53" y="13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105" y="55"/>
                    <a:pt x="108" y="45"/>
                    <a:pt x="111" y="47"/>
                  </a:cubicBezTo>
                  <a:cubicBezTo>
                    <a:pt x="111" y="47"/>
                    <a:pt x="111" y="48"/>
                    <a:pt x="110" y="50"/>
                  </a:cubicBezTo>
                  <a:cubicBezTo>
                    <a:pt x="107" y="54"/>
                    <a:pt x="103" y="58"/>
                    <a:pt x="100" y="62"/>
                  </a:cubicBezTo>
                  <a:cubicBezTo>
                    <a:pt x="97" y="65"/>
                    <a:pt x="94" y="70"/>
                    <a:pt x="91" y="74"/>
                  </a:cubicBezTo>
                  <a:cubicBezTo>
                    <a:pt x="89" y="76"/>
                    <a:pt x="89" y="76"/>
                    <a:pt x="88" y="75"/>
                  </a:cubicBezTo>
                  <a:cubicBezTo>
                    <a:pt x="86" y="73"/>
                    <a:pt x="95" y="68"/>
                    <a:pt x="88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77" y="91"/>
                    <a:pt x="79" y="81"/>
                    <a:pt x="82" y="83"/>
                  </a:cubicBezTo>
                  <a:cubicBezTo>
                    <a:pt x="82" y="83"/>
                    <a:pt x="83" y="84"/>
                    <a:pt x="81" y="86"/>
                  </a:cubicBezTo>
                  <a:cubicBezTo>
                    <a:pt x="78" y="90"/>
                    <a:pt x="74" y="94"/>
                    <a:pt x="71" y="98"/>
                  </a:cubicBezTo>
                  <a:cubicBezTo>
                    <a:pt x="69" y="101"/>
                    <a:pt x="65" y="106"/>
                    <a:pt x="62" y="110"/>
                  </a:cubicBezTo>
                  <a:cubicBezTo>
                    <a:pt x="61" y="112"/>
                    <a:pt x="60" y="112"/>
                    <a:pt x="59" y="111"/>
                  </a:cubicBezTo>
                  <a:cubicBezTo>
                    <a:pt x="57" y="109"/>
                    <a:pt x="66" y="104"/>
                    <a:pt x="59" y="98"/>
                  </a:cubicBezTo>
                  <a:lnTo>
                    <a:pt x="13" y="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101" name="Freeform 21"/>
            <p:cNvSpPr/>
            <p:nvPr/>
          </p:nvSpPr>
          <p:spPr bwMode="auto">
            <a:xfrm>
              <a:off x="3074570" y="387074"/>
              <a:ext cx="547515" cy="552318"/>
            </a:xfrm>
            <a:custGeom>
              <a:avLst/>
              <a:gdLst>
                <a:gd name="T0" fmla="*/ 13 w 96"/>
                <a:gd name="T1" fmla="*/ 36 h 97"/>
                <a:gd name="T2" fmla="*/ 0 w 96"/>
                <a:gd name="T3" fmla="*/ 36 h 97"/>
                <a:gd name="T4" fmla="*/ 1 w 96"/>
                <a:gd name="T5" fmla="*/ 33 h 97"/>
                <a:gd name="T6" fmla="*/ 14 w 96"/>
                <a:gd name="T7" fmla="*/ 24 h 97"/>
                <a:gd name="T8" fmla="*/ 47 w 96"/>
                <a:gd name="T9" fmla="*/ 0 h 97"/>
                <a:gd name="T10" fmla="*/ 64 w 96"/>
                <a:gd name="T11" fmla="*/ 14 h 97"/>
                <a:gd name="T12" fmla="*/ 66 w 96"/>
                <a:gd name="T13" fmla="*/ 16 h 97"/>
                <a:gd name="T14" fmla="*/ 66 w 96"/>
                <a:gd name="T15" fmla="*/ 18 h 97"/>
                <a:gd name="T16" fmla="*/ 56 w 96"/>
                <a:gd name="T17" fmla="*/ 13 h 97"/>
                <a:gd name="T18" fmla="*/ 27 w 96"/>
                <a:gd name="T19" fmla="*/ 18 h 97"/>
                <a:gd name="T20" fmla="*/ 22 w 96"/>
                <a:gd name="T21" fmla="*/ 21 h 97"/>
                <a:gd name="T22" fmla="*/ 41 w 96"/>
                <a:gd name="T23" fmla="*/ 48 h 97"/>
                <a:gd name="T24" fmla="*/ 43 w 96"/>
                <a:gd name="T25" fmla="*/ 46 h 97"/>
                <a:gd name="T26" fmla="*/ 47 w 96"/>
                <a:gd name="T27" fmla="*/ 26 h 97"/>
                <a:gd name="T28" fmla="*/ 46 w 96"/>
                <a:gd name="T29" fmla="*/ 23 h 97"/>
                <a:gd name="T30" fmla="*/ 48 w 96"/>
                <a:gd name="T31" fmla="*/ 24 h 97"/>
                <a:gd name="T32" fmla="*/ 68 w 96"/>
                <a:gd name="T33" fmla="*/ 52 h 97"/>
                <a:gd name="T34" fmla="*/ 68 w 96"/>
                <a:gd name="T35" fmla="*/ 54 h 97"/>
                <a:gd name="T36" fmla="*/ 66 w 96"/>
                <a:gd name="T37" fmla="*/ 53 h 97"/>
                <a:gd name="T38" fmla="*/ 45 w 96"/>
                <a:gd name="T39" fmla="*/ 48 h 97"/>
                <a:gd name="T40" fmla="*/ 43 w 96"/>
                <a:gd name="T41" fmla="*/ 50 h 97"/>
                <a:gd name="T42" fmla="*/ 59 w 96"/>
                <a:gd name="T43" fmla="*/ 73 h 97"/>
                <a:gd name="T44" fmla="*/ 72 w 96"/>
                <a:gd name="T45" fmla="*/ 74 h 97"/>
                <a:gd name="T46" fmla="*/ 83 w 96"/>
                <a:gd name="T47" fmla="*/ 37 h 97"/>
                <a:gd name="T48" fmla="*/ 82 w 96"/>
                <a:gd name="T49" fmla="*/ 33 h 97"/>
                <a:gd name="T50" fmla="*/ 84 w 96"/>
                <a:gd name="T51" fmla="*/ 34 h 97"/>
                <a:gd name="T52" fmla="*/ 85 w 96"/>
                <a:gd name="T53" fmla="*/ 37 h 97"/>
                <a:gd name="T54" fmla="*/ 96 w 96"/>
                <a:gd name="T55" fmla="*/ 60 h 97"/>
                <a:gd name="T56" fmla="*/ 59 w 96"/>
                <a:gd name="T57" fmla="*/ 86 h 97"/>
                <a:gd name="T58" fmla="*/ 46 w 96"/>
                <a:gd name="T59" fmla="*/ 96 h 97"/>
                <a:gd name="T60" fmla="*/ 43 w 96"/>
                <a:gd name="T61" fmla="*/ 96 h 97"/>
                <a:gd name="T62" fmla="*/ 47 w 96"/>
                <a:gd name="T63" fmla="*/ 84 h 97"/>
                <a:gd name="T64" fmla="*/ 13 w 96"/>
                <a:gd name="T65" fmla="*/ 3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6" h="97">
                  <a:moveTo>
                    <a:pt x="13" y="36"/>
                  </a:moveTo>
                  <a:cubicBezTo>
                    <a:pt x="7" y="29"/>
                    <a:pt x="2" y="38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6" y="30"/>
                    <a:pt x="10" y="27"/>
                    <a:pt x="14" y="24"/>
                  </a:cubicBezTo>
                  <a:cubicBezTo>
                    <a:pt x="25" y="16"/>
                    <a:pt x="36" y="8"/>
                    <a:pt x="47" y="0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7"/>
                    <a:pt x="67" y="17"/>
                    <a:pt x="66" y="18"/>
                  </a:cubicBezTo>
                  <a:cubicBezTo>
                    <a:pt x="65" y="18"/>
                    <a:pt x="64" y="17"/>
                    <a:pt x="56" y="13"/>
                  </a:cubicBezTo>
                  <a:cubicBezTo>
                    <a:pt x="47" y="9"/>
                    <a:pt x="38" y="10"/>
                    <a:pt x="27" y="18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50" y="42"/>
                    <a:pt x="51" y="33"/>
                    <a:pt x="47" y="26"/>
                  </a:cubicBezTo>
                  <a:cubicBezTo>
                    <a:pt x="46" y="25"/>
                    <a:pt x="46" y="24"/>
                    <a:pt x="46" y="23"/>
                  </a:cubicBezTo>
                  <a:cubicBezTo>
                    <a:pt x="47" y="23"/>
                    <a:pt x="48" y="23"/>
                    <a:pt x="48" y="24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69" y="53"/>
                    <a:pt x="69" y="54"/>
                    <a:pt x="68" y="54"/>
                  </a:cubicBezTo>
                  <a:cubicBezTo>
                    <a:pt x="68" y="55"/>
                    <a:pt x="67" y="54"/>
                    <a:pt x="66" y="53"/>
                  </a:cubicBezTo>
                  <a:cubicBezTo>
                    <a:pt x="59" y="45"/>
                    <a:pt x="52" y="44"/>
                    <a:pt x="45" y="48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62" y="77"/>
                    <a:pt x="66" y="78"/>
                    <a:pt x="72" y="74"/>
                  </a:cubicBezTo>
                  <a:cubicBezTo>
                    <a:pt x="86" y="64"/>
                    <a:pt x="86" y="48"/>
                    <a:pt x="83" y="37"/>
                  </a:cubicBezTo>
                  <a:cubicBezTo>
                    <a:pt x="82" y="35"/>
                    <a:pt x="81" y="34"/>
                    <a:pt x="82" y="33"/>
                  </a:cubicBezTo>
                  <a:cubicBezTo>
                    <a:pt x="83" y="33"/>
                    <a:pt x="83" y="33"/>
                    <a:pt x="84" y="34"/>
                  </a:cubicBezTo>
                  <a:cubicBezTo>
                    <a:pt x="84" y="34"/>
                    <a:pt x="85" y="36"/>
                    <a:pt x="85" y="37"/>
                  </a:cubicBezTo>
                  <a:cubicBezTo>
                    <a:pt x="96" y="60"/>
                    <a:pt x="96" y="60"/>
                    <a:pt x="96" y="60"/>
                  </a:cubicBezTo>
                  <a:cubicBezTo>
                    <a:pt x="84" y="69"/>
                    <a:pt x="71" y="77"/>
                    <a:pt x="59" y="86"/>
                  </a:cubicBezTo>
                  <a:cubicBezTo>
                    <a:pt x="55" y="89"/>
                    <a:pt x="51" y="92"/>
                    <a:pt x="46" y="96"/>
                  </a:cubicBezTo>
                  <a:cubicBezTo>
                    <a:pt x="45" y="97"/>
                    <a:pt x="44" y="97"/>
                    <a:pt x="43" y="96"/>
                  </a:cubicBezTo>
                  <a:cubicBezTo>
                    <a:pt x="41" y="93"/>
                    <a:pt x="52" y="91"/>
                    <a:pt x="47" y="84"/>
                  </a:cubicBezTo>
                  <a:lnTo>
                    <a:pt x="13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102" name="Freeform 22"/>
            <p:cNvSpPr/>
            <p:nvPr/>
          </p:nvSpPr>
          <p:spPr bwMode="auto">
            <a:xfrm>
              <a:off x="3542840" y="101308"/>
              <a:ext cx="528304" cy="576332"/>
            </a:xfrm>
            <a:custGeom>
              <a:avLst/>
              <a:gdLst>
                <a:gd name="T0" fmla="*/ 35 w 93"/>
                <a:gd name="T1" fmla="*/ 79 h 101"/>
                <a:gd name="T2" fmla="*/ 47 w 93"/>
                <a:gd name="T3" fmla="*/ 90 h 101"/>
                <a:gd name="T4" fmla="*/ 53 w 93"/>
                <a:gd name="T5" fmla="*/ 90 h 101"/>
                <a:gd name="T6" fmla="*/ 52 w 93"/>
                <a:gd name="T7" fmla="*/ 92 h 101"/>
                <a:gd name="T8" fmla="*/ 40 w 93"/>
                <a:gd name="T9" fmla="*/ 96 h 101"/>
                <a:gd name="T10" fmla="*/ 28 w 93"/>
                <a:gd name="T11" fmla="*/ 101 h 101"/>
                <a:gd name="T12" fmla="*/ 26 w 93"/>
                <a:gd name="T13" fmla="*/ 100 h 101"/>
                <a:gd name="T14" fmla="*/ 31 w 93"/>
                <a:gd name="T15" fmla="*/ 96 h 101"/>
                <a:gd name="T16" fmla="*/ 33 w 93"/>
                <a:gd name="T17" fmla="*/ 80 h 101"/>
                <a:gd name="T18" fmla="*/ 15 w 93"/>
                <a:gd name="T19" fmla="*/ 34 h 101"/>
                <a:gd name="T20" fmla="*/ 3 w 93"/>
                <a:gd name="T21" fmla="*/ 31 h 101"/>
                <a:gd name="T22" fmla="*/ 0 w 93"/>
                <a:gd name="T23" fmla="*/ 30 h 101"/>
                <a:gd name="T24" fmla="*/ 1 w 93"/>
                <a:gd name="T25" fmla="*/ 29 h 101"/>
                <a:gd name="T26" fmla="*/ 12 w 93"/>
                <a:gd name="T27" fmla="*/ 25 h 101"/>
                <a:gd name="T28" fmla="*/ 24 w 93"/>
                <a:gd name="T29" fmla="*/ 20 h 101"/>
                <a:gd name="T30" fmla="*/ 80 w 93"/>
                <a:gd name="T31" fmla="*/ 53 h 101"/>
                <a:gd name="T32" fmla="*/ 80 w 93"/>
                <a:gd name="T33" fmla="*/ 53 h 101"/>
                <a:gd name="T34" fmla="*/ 68 w 93"/>
                <a:gd name="T35" fmla="*/ 22 h 101"/>
                <a:gd name="T36" fmla="*/ 57 w 93"/>
                <a:gd name="T37" fmla="*/ 11 h 101"/>
                <a:gd name="T38" fmla="*/ 50 w 93"/>
                <a:gd name="T39" fmla="*/ 11 h 101"/>
                <a:gd name="T40" fmla="*/ 51 w 93"/>
                <a:gd name="T41" fmla="*/ 10 h 101"/>
                <a:gd name="T42" fmla="*/ 64 w 93"/>
                <a:gd name="T43" fmla="*/ 5 h 101"/>
                <a:gd name="T44" fmla="*/ 76 w 93"/>
                <a:gd name="T45" fmla="*/ 0 h 101"/>
                <a:gd name="T46" fmla="*/ 77 w 93"/>
                <a:gd name="T47" fmla="*/ 1 h 101"/>
                <a:gd name="T48" fmla="*/ 72 w 93"/>
                <a:gd name="T49" fmla="*/ 5 h 101"/>
                <a:gd name="T50" fmla="*/ 71 w 93"/>
                <a:gd name="T51" fmla="*/ 21 h 101"/>
                <a:gd name="T52" fmla="*/ 92 w 93"/>
                <a:gd name="T53" fmla="*/ 76 h 101"/>
                <a:gd name="T54" fmla="*/ 92 w 93"/>
                <a:gd name="T55" fmla="*/ 79 h 101"/>
                <a:gd name="T56" fmla="*/ 88 w 93"/>
                <a:gd name="T57" fmla="*/ 78 h 101"/>
                <a:gd name="T58" fmla="*/ 19 w 93"/>
                <a:gd name="T59" fmla="*/ 36 h 101"/>
                <a:gd name="T60" fmla="*/ 19 w 93"/>
                <a:gd name="T61" fmla="*/ 36 h 101"/>
                <a:gd name="T62" fmla="*/ 35 w 93"/>
                <a:gd name="T63" fmla="*/ 7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3" h="101">
                  <a:moveTo>
                    <a:pt x="35" y="79"/>
                  </a:moveTo>
                  <a:cubicBezTo>
                    <a:pt x="39" y="88"/>
                    <a:pt x="43" y="90"/>
                    <a:pt x="47" y="90"/>
                  </a:cubicBezTo>
                  <a:cubicBezTo>
                    <a:pt x="50" y="90"/>
                    <a:pt x="53" y="88"/>
                    <a:pt x="53" y="90"/>
                  </a:cubicBezTo>
                  <a:cubicBezTo>
                    <a:pt x="54" y="91"/>
                    <a:pt x="54" y="91"/>
                    <a:pt x="52" y="92"/>
                  </a:cubicBezTo>
                  <a:cubicBezTo>
                    <a:pt x="49" y="93"/>
                    <a:pt x="45" y="94"/>
                    <a:pt x="40" y="96"/>
                  </a:cubicBezTo>
                  <a:cubicBezTo>
                    <a:pt x="36" y="98"/>
                    <a:pt x="32" y="99"/>
                    <a:pt x="28" y="101"/>
                  </a:cubicBezTo>
                  <a:cubicBezTo>
                    <a:pt x="27" y="101"/>
                    <a:pt x="27" y="101"/>
                    <a:pt x="26" y="100"/>
                  </a:cubicBezTo>
                  <a:cubicBezTo>
                    <a:pt x="26" y="98"/>
                    <a:pt x="29" y="98"/>
                    <a:pt x="31" y="96"/>
                  </a:cubicBezTo>
                  <a:cubicBezTo>
                    <a:pt x="34" y="93"/>
                    <a:pt x="36" y="89"/>
                    <a:pt x="33" y="80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0" y="30"/>
                    <a:pt x="6" y="30"/>
                    <a:pt x="3" y="31"/>
                  </a:cubicBezTo>
                  <a:cubicBezTo>
                    <a:pt x="1" y="31"/>
                    <a:pt x="0" y="31"/>
                    <a:pt x="0" y="30"/>
                  </a:cubicBezTo>
                  <a:cubicBezTo>
                    <a:pt x="0" y="29"/>
                    <a:pt x="0" y="29"/>
                    <a:pt x="1" y="29"/>
                  </a:cubicBezTo>
                  <a:cubicBezTo>
                    <a:pt x="4" y="27"/>
                    <a:pt x="8" y="26"/>
                    <a:pt x="12" y="25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5" y="14"/>
                    <a:pt x="61" y="11"/>
                    <a:pt x="57" y="11"/>
                  </a:cubicBezTo>
                  <a:cubicBezTo>
                    <a:pt x="53" y="11"/>
                    <a:pt x="51" y="13"/>
                    <a:pt x="50" y="11"/>
                  </a:cubicBezTo>
                  <a:cubicBezTo>
                    <a:pt x="50" y="11"/>
                    <a:pt x="50" y="10"/>
                    <a:pt x="51" y="10"/>
                  </a:cubicBezTo>
                  <a:cubicBezTo>
                    <a:pt x="55" y="8"/>
                    <a:pt x="59" y="7"/>
                    <a:pt x="64" y="5"/>
                  </a:cubicBezTo>
                  <a:cubicBezTo>
                    <a:pt x="68" y="4"/>
                    <a:pt x="72" y="2"/>
                    <a:pt x="76" y="0"/>
                  </a:cubicBezTo>
                  <a:cubicBezTo>
                    <a:pt x="77" y="0"/>
                    <a:pt x="77" y="0"/>
                    <a:pt x="77" y="1"/>
                  </a:cubicBezTo>
                  <a:cubicBezTo>
                    <a:pt x="78" y="3"/>
                    <a:pt x="75" y="3"/>
                    <a:pt x="72" y="5"/>
                  </a:cubicBezTo>
                  <a:cubicBezTo>
                    <a:pt x="70" y="8"/>
                    <a:pt x="68" y="13"/>
                    <a:pt x="71" y="21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2" y="78"/>
                    <a:pt x="93" y="79"/>
                    <a:pt x="92" y="79"/>
                  </a:cubicBezTo>
                  <a:cubicBezTo>
                    <a:pt x="91" y="80"/>
                    <a:pt x="90" y="79"/>
                    <a:pt x="88" y="78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lnTo>
                    <a:pt x="35" y="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103" name="Oval 23"/>
            <p:cNvSpPr>
              <a:spLocks noChangeArrowheads="1"/>
            </p:cNvSpPr>
            <p:nvPr/>
          </p:nvSpPr>
          <p:spPr bwMode="auto">
            <a:xfrm>
              <a:off x="3365138" y="4068392"/>
              <a:ext cx="120069" cy="120069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104" name="Oval 24"/>
            <p:cNvSpPr>
              <a:spLocks noChangeArrowheads="1"/>
            </p:cNvSpPr>
            <p:nvPr/>
          </p:nvSpPr>
          <p:spPr bwMode="auto">
            <a:xfrm>
              <a:off x="5658458" y="4068392"/>
              <a:ext cx="120069" cy="120069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105" name="Freeform 25"/>
            <p:cNvSpPr/>
            <p:nvPr/>
          </p:nvSpPr>
          <p:spPr bwMode="auto">
            <a:xfrm>
              <a:off x="3701332" y="4102011"/>
              <a:ext cx="312180" cy="473071"/>
            </a:xfrm>
            <a:custGeom>
              <a:avLst/>
              <a:gdLst>
                <a:gd name="T0" fmla="*/ 34 w 55"/>
                <a:gd name="T1" fmla="*/ 67 h 83"/>
                <a:gd name="T2" fmla="*/ 41 w 55"/>
                <a:gd name="T3" fmla="*/ 77 h 83"/>
                <a:gd name="T4" fmla="*/ 47 w 55"/>
                <a:gd name="T5" fmla="*/ 82 h 83"/>
                <a:gd name="T6" fmla="*/ 45 w 55"/>
                <a:gd name="T7" fmla="*/ 82 h 83"/>
                <a:gd name="T8" fmla="*/ 23 w 55"/>
                <a:gd name="T9" fmla="*/ 75 h 83"/>
                <a:gd name="T10" fmla="*/ 1 w 55"/>
                <a:gd name="T11" fmla="*/ 68 h 83"/>
                <a:gd name="T12" fmla="*/ 0 w 55"/>
                <a:gd name="T13" fmla="*/ 66 h 83"/>
                <a:gd name="T14" fmla="*/ 8 w 55"/>
                <a:gd name="T15" fmla="*/ 67 h 83"/>
                <a:gd name="T16" fmla="*/ 19 w 55"/>
                <a:gd name="T17" fmla="*/ 62 h 83"/>
                <a:gd name="T18" fmla="*/ 36 w 55"/>
                <a:gd name="T19" fmla="*/ 12 h 83"/>
                <a:gd name="T20" fmla="*/ 34 w 55"/>
                <a:gd name="T21" fmla="*/ 8 h 83"/>
                <a:gd name="T22" fmla="*/ 20 w 55"/>
                <a:gd name="T23" fmla="*/ 4 h 83"/>
                <a:gd name="T24" fmla="*/ 18 w 55"/>
                <a:gd name="T25" fmla="*/ 2 h 83"/>
                <a:gd name="T26" fmla="*/ 30 w 55"/>
                <a:gd name="T27" fmla="*/ 4 h 83"/>
                <a:gd name="T28" fmla="*/ 54 w 55"/>
                <a:gd name="T29" fmla="*/ 3 h 83"/>
                <a:gd name="T30" fmla="*/ 55 w 55"/>
                <a:gd name="T31" fmla="*/ 6 h 83"/>
                <a:gd name="T32" fmla="*/ 34 w 55"/>
                <a:gd name="T33" fmla="*/ 6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83">
                  <a:moveTo>
                    <a:pt x="34" y="67"/>
                  </a:moveTo>
                  <a:cubicBezTo>
                    <a:pt x="33" y="72"/>
                    <a:pt x="35" y="75"/>
                    <a:pt x="41" y="77"/>
                  </a:cubicBezTo>
                  <a:cubicBezTo>
                    <a:pt x="46" y="80"/>
                    <a:pt x="48" y="80"/>
                    <a:pt x="47" y="82"/>
                  </a:cubicBezTo>
                  <a:cubicBezTo>
                    <a:pt x="47" y="82"/>
                    <a:pt x="46" y="83"/>
                    <a:pt x="45" y="82"/>
                  </a:cubicBezTo>
                  <a:cubicBezTo>
                    <a:pt x="38" y="80"/>
                    <a:pt x="30" y="77"/>
                    <a:pt x="23" y="75"/>
                  </a:cubicBezTo>
                  <a:cubicBezTo>
                    <a:pt x="16" y="73"/>
                    <a:pt x="9" y="70"/>
                    <a:pt x="1" y="68"/>
                  </a:cubicBezTo>
                  <a:cubicBezTo>
                    <a:pt x="0" y="68"/>
                    <a:pt x="0" y="67"/>
                    <a:pt x="0" y="66"/>
                  </a:cubicBezTo>
                  <a:cubicBezTo>
                    <a:pt x="1" y="65"/>
                    <a:pt x="2" y="65"/>
                    <a:pt x="8" y="67"/>
                  </a:cubicBezTo>
                  <a:cubicBezTo>
                    <a:pt x="14" y="68"/>
                    <a:pt x="17" y="67"/>
                    <a:pt x="19" y="6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7" y="10"/>
                    <a:pt x="36" y="9"/>
                    <a:pt x="34" y="8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3"/>
                    <a:pt x="18" y="3"/>
                    <a:pt x="18" y="2"/>
                  </a:cubicBezTo>
                  <a:cubicBezTo>
                    <a:pt x="19" y="0"/>
                    <a:pt x="21" y="2"/>
                    <a:pt x="30" y="4"/>
                  </a:cubicBezTo>
                  <a:cubicBezTo>
                    <a:pt x="45" y="7"/>
                    <a:pt x="52" y="3"/>
                    <a:pt x="54" y="3"/>
                  </a:cubicBezTo>
                  <a:cubicBezTo>
                    <a:pt x="55" y="4"/>
                    <a:pt x="55" y="4"/>
                    <a:pt x="55" y="6"/>
                  </a:cubicBezTo>
                  <a:lnTo>
                    <a:pt x="34" y="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106" name="Freeform 26"/>
            <p:cNvSpPr>
              <a:spLocks noEditPoints="1"/>
            </p:cNvSpPr>
            <p:nvPr/>
          </p:nvSpPr>
          <p:spPr bwMode="auto">
            <a:xfrm>
              <a:off x="4162397" y="4176455"/>
              <a:ext cx="340996" cy="449058"/>
            </a:xfrm>
            <a:custGeom>
              <a:avLst/>
              <a:gdLst>
                <a:gd name="T0" fmla="*/ 32 w 60"/>
                <a:gd name="T1" fmla="*/ 2 h 79"/>
                <a:gd name="T2" fmla="*/ 58 w 60"/>
                <a:gd name="T3" fmla="*/ 39 h 79"/>
                <a:gd name="T4" fmla="*/ 8 w 60"/>
                <a:gd name="T5" fmla="*/ 79 h 79"/>
                <a:gd name="T6" fmla="*/ 7 w 60"/>
                <a:gd name="T7" fmla="*/ 78 h 79"/>
                <a:gd name="T8" fmla="*/ 40 w 60"/>
                <a:gd name="T9" fmla="*/ 46 h 79"/>
                <a:gd name="T10" fmla="*/ 25 w 60"/>
                <a:gd name="T11" fmla="*/ 49 h 79"/>
                <a:gd name="T12" fmla="*/ 1 w 60"/>
                <a:gd name="T13" fmla="*/ 23 h 79"/>
                <a:gd name="T14" fmla="*/ 32 w 60"/>
                <a:gd name="T15" fmla="*/ 2 h 79"/>
                <a:gd name="T16" fmla="*/ 28 w 60"/>
                <a:gd name="T17" fmla="*/ 47 h 79"/>
                <a:gd name="T18" fmla="*/ 41 w 60"/>
                <a:gd name="T19" fmla="*/ 42 h 79"/>
                <a:gd name="T20" fmla="*/ 44 w 60"/>
                <a:gd name="T21" fmla="*/ 32 h 79"/>
                <a:gd name="T22" fmla="*/ 32 w 60"/>
                <a:gd name="T23" fmla="*/ 4 h 79"/>
                <a:gd name="T24" fmla="*/ 16 w 60"/>
                <a:gd name="T25" fmla="*/ 24 h 79"/>
                <a:gd name="T26" fmla="*/ 28 w 60"/>
                <a:gd name="T27" fmla="*/ 4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79">
                  <a:moveTo>
                    <a:pt x="32" y="2"/>
                  </a:moveTo>
                  <a:cubicBezTo>
                    <a:pt x="51" y="4"/>
                    <a:pt x="60" y="20"/>
                    <a:pt x="58" y="39"/>
                  </a:cubicBezTo>
                  <a:cubicBezTo>
                    <a:pt x="55" y="71"/>
                    <a:pt x="13" y="79"/>
                    <a:pt x="8" y="79"/>
                  </a:cubicBezTo>
                  <a:cubicBezTo>
                    <a:pt x="7" y="79"/>
                    <a:pt x="7" y="78"/>
                    <a:pt x="7" y="78"/>
                  </a:cubicBezTo>
                  <a:cubicBezTo>
                    <a:pt x="7" y="76"/>
                    <a:pt x="31" y="73"/>
                    <a:pt x="40" y="46"/>
                  </a:cubicBezTo>
                  <a:cubicBezTo>
                    <a:pt x="36" y="48"/>
                    <a:pt x="31" y="50"/>
                    <a:pt x="25" y="49"/>
                  </a:cubicBezTo>
                  <a:cubicBezTo>
                    <a:pt x="6" y="47"/>
                    <a:pt x="0" y="34"/>
                    <a:pt x="1" y="23"/>
                  </a:cubicBezTo>
                  <a:cubicBezTo>
                    <a:pt x="2" y="10"/>
                    <a:pt x="13" y="0"/>
                    <a:pt x="32" y="2"/>
                  </a:cubicBezTo>
                  <a:close/>
                  <a:moveTo>
                    <a:pt x="28" y="47"/>
                  </a:moveTo>
                  <a:cubicBezTo>
                    <a:pt x="33" y="47"/>
                    <a:pt x="40" y="44"/>
                    <a:pt x="41" y="42"/>
                  </a:cubicBezTo>
                  <a:cubicBezTo>
                    <a:pt x="42" y="41"/>
                    <a:pt x="43" y="36"/>
                    <a:pt x="44" y="32"/>
                  </a:cubicBezTo>
                  <a:cubicBezTo>
                    <a:pt x="46" y="12"/>
                    <a:pt x="40" y="5"/>
                    <a:pt x="32" y="4"/>
                  </a:cubicBezTo>
                  <a:cubicBezTo>
                    <a:pt x="25" y="4"/>
                    <a:pt x="18" y="7"/>
                    <a:pt x="16" y="24"/>
                  </a:cubicBezTo>
                  <a:cubicBezTo>
                    <a:pt x="15" y="39"/>
                    <a:pt x="21" y="46"/>
                    <a:pt x="28" y="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107" name="Freeform 27"/>
            <p:cNvSpPr>
              <a:spLocks noEditPoints="1"/>
            </p:cNvSpPr>
            <p:nvPr/>
          </p:nvSpPr>
          <p:spPr bwMode="auto">
            <a:xfrm>
              <a:off x="4618660" y="4188461"/>
              <a:ext cx="340996" cy="461065"/>
            </a:xfrm>
            <a:custGeom>
              <a:avLst/>
              <a:gdLst>
                <a:gd name="T0" fmla="*/ 12 w 60"/>
                <a:gd name="T1" fmla="*/ 41 h 81"/>
                <a:gd name="T2" fmla="*/ 1 w 60"/>
                <a:gd name="T3" fmla="*/ 25 h 81"/>
                <a:gd name="T4" fmla="*/ 27 w 60"/>
                <a:gd name="T5" fmla="*/ 1 h 81"/>
                <a:gd name="T6" fmla="*/ 51 w 60"/>
                <a:gd name="T7" fmla="*/ 17 h 81"/>
                <a:gd name="T8" fmla="*/ 43 w 60"/>
                <a:gd name="T9" fmla="*/ 34 h 81"/>
                <a:gd name="T10" fmla="*/ 58 w 60"/>
                <a:gd name="T11" fmla="*/ 54 h 81"/>
                <a:gd name="T12" fmla="*/ 29 w 60"/>
                <a:gd name="T13" fmla="*/ 80 h 81"/>
                <a:gd name="T14" fmla="*/ 1 w 60"/>
                <a:gd name="T15" fmla="*/ 61 h 81"/>
                <a:gd name="T16" fmla="*/ 12 w 60"/>
                <a:gd name="T17" fmla="*/ 41 h 81"/>
                <a:gd name="T18" fmla="*/ 29 w 60"/>
                <a:gd name="T19" fmla="*/ 78 h 81"/>
                <a:gd name="T20" fmla="*/ 45 w 60"/>
                <a:gd name="T21" fmla="*/ 60 h 81"/>
                <a:gd name="T22" fmla="*/ 29 w 60"/>
                <a:gd name="T23" fmla="*/ 46 h 81"/>
                <a:gd name="T24" fmla="*/ 15 w 60"/>
                <a:gd name="T25" fmla="*/ 42 h 81"/>
                <a:gd name="T26" fmla="*/ 8 w 60"/>
                <a:gd name="T27" fmla="*/ 58 h 81"/>
                <a:gd name="T28" fmla="*/ 29 w 60"/>
                <a:gd name="T29" fmla="*/ 78 h 81"/>
                <a:gd name="T30" fmla="*/ 27 w 60"/>
                <a:gd name="T31" fmla="*/ 3 h 81"/>
                <a:gd name="T32" fmla="*/ 15 w 60"/>
                <a:gd name="T33" fmla="*/ 17 h 81"/>
                <a:gd name="T34" fmla="*/ 41 w 60"/>
                <a:gd name="T35" fmla="*/ 33 h 81"/>
                <a:gd name="T36" fmla="*/ 45 w 60"/>
                <a:gd name="T37" fmla="*/ 19 h 81"/>
                <a:gd name="T38" fmla="*/ 27 w 60"/>
                <a:gd name="T39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81">
                  <a:moveTo>
                    <a:pt x="12" y="41"/>
                  </a:moveTo>
                  <a:cubicBezTo>
                    <a:pt x="5" y="37"/>
                    <a:pt x="2" y="31"/>
                    <a:pt x="1" y="25"/>
                  </a:cubicBezTo>
                  <a:cubicBezTo>
                    <a:pt x="0" y="13"/>
                    <a:pt x="11" y="2"/>
                    <a:pt x="27" y="1"/>
                  </a:cubicBezTo>
                  <a:cubicBezTo>
                    <a:pt x="40" y="0"/>
                    <a:pt x="50" y="7"/>
                    <a:pt x="51" y="17"/>
                  </a:cubicBezTo>
                  <a:cubicBezTo>
                    <a:pt x="51" y="23"/>
                    <a:pt x="48" y="30"/>
                    <a:pt x="43" y="34"/>
                  </a:cubicBezTo>
                  <a:cubicBezTo>
                    <a:pt x="52" y="36"/>
                    <a:pt x="58" y="44"/>
                    <a:pt x="58" y="54"/>
                  </a:cubicBezTo>
                  <a:cubicBezTo>
                    <a:pt x="60" y="67"/>
                    <a:pt x="48" y="78"/>
                    <a:pt x="29" y="80"/>
                  </a:cubicBezTo>
                  <a:cubicBezTo>
                    <a:pt x="13" y="81"/>
                    <a:pt x="2" y="72"/>
                    <a:pt x="1" y="61"/>
                  </a:cubicBezTo>
                  <a:cubicBezTo>
                    <a:pt x="0" y="54"/>
                    <a:pt x="4" y="46"/>
                    <a:pt x="12" y="41"/>
                  </a:cubicBezTo>
                  <a:close/>
                  <a:moveTo>
                    <a:pt x="29" y="78"/>
                  </a:moveTo>
                  <a:cubicBezTo>
                    <a:pt x="40" y="77"/>
                    <a:pt x="46" y="69"/>
                    <a:pt x="45" y="60"/>
                  </a:cubicBezTo>
                  <a:cubicBezTo>
                    <a:pt x="44" y="54"/>
                    <a:pt x="41" y="50"/>
                    <a:pt x="29" y="46"/>
                  </a:cubicBezTo>
                  <a:cubicBezTo>
                    <a:pt x="17" y="43"/>
                    <a:pt x="16" y="42"/>
                    <a:pt x="15" y="42"/>
                  </a:cubicBezTo>
                  <a:cubicBezTo>
                    <a:pt x="13" y="42"/>
                    <a:pt x="7" y="49"/>
                    <a:pt x="8" y="58"/>
                  </a:cubicBezTo>
                  <a:cubicBezTo>
                    <a:pt x="9" y="71"/>
                    <a:pt x="17" y="79"/>
                    <a:pt x="29" y="78"/>
                  </a:cubicBezTo>
                  <a:close/>
                  <a:moveTo>
                    <a:pt x="27" y="3"/>
                  </a:moveTo>
                  <a:cubicBezTo>
                    <a:pt x="19" y="4"/>
                    <a:pt x="14" y="9"/>
                    <a:pt x="15" y="17"/>
                  </a:cubicBezTo>
                  <a:cubicBezTo>
                    <a:pt x="16" y="29"/>
                    <a:pt x="33" y="31"/>
                    <a:pt x="41" y="33"/>
                  </a:cubicBezTo>
                  <a:cubicBezTo>
                    <a:pt x="44" y="30"/>
                    <a:pt x="45" y="27"/>
                    <a:pt x="45" y="19"/>
                  </a:cubicBezTo>
                  <a:cubicBezTo>
                    <a:pt x="44" y="8"/>
                    <a:pt x="37" y="2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108" name="Freeform 28"/>
            <p:cNvSpPr/>
            <p:nvPr/>
          </p:nvSpPr>
          <p:spPr bwMode="auto">
            <a:xfrm>
              <a:off x="5038901" y="4102011"/>
              <a:ext cx="369813" cy="480277"/>
            </a:xfrm>
            <a:custGeom>
              <a:avLst/>
              <a:gdLst>
                <a:gd name="T0" fmla="*/ 43 w 65"/>
                <a:gd name="T1" fmla="*/ 28 h 84"/>
                <a:gd name="T2" fmla="*/ 61 w 65"/>
                <a:gd name="T3" fmla="*/ 44 h 84"/>
                <a:gd name="T4" fmla="*/ 39 w 65"/>
                <a:gd name="T5" fmla="*/ 79 h 84"/>
                <a:gd name="T6" fmla="*/ 9 w 65"/>
                <a:gd name="T7" fmla="*/ 72 h 84"/>
                <a:gd name="T8" fmla="*/ 14 w 65"/>
                <a:gd name="T9" fmla="*/ 62 h 84"/>
                <a:gd name="T10" fmla="*/ 25 w 65"/>
                <a:gd name="T11" fmla="*/ 70 h 84"/>
                <a:gd name="T12" fmla="*/ 38 w 65"/>
                <a:gd name="T13" fmla="*/ 77 h 84"/>
                <a:gd name="T14" fmla="*/ 48 w 65"/>
                <a:gd name="T15" fmla="*/ 55 h 84"/>
                <a:gd name="T16" fmla="*/ 31 w 65"/>
                <a:gd name="T17" fmla="*/ 41 h 84"/>
                <a:gd name="T18" fmla="*/ 21 w 65"/>
                <a:gd name="T19" fmla="*/ 42 h 84"/>
                <a:gd name="T20" fmla="*/ 30 w 65"/>
                <a:gd name="T21" fmla="*/ 36 h 84"/>
                <a:gd name="T22" fmla="*/ 32 w 65"/>
                <a:gd name="T23" fmla="*/ 21 h 84"/>
                <a:gd name="T24" fmla="*/ 14 w 65"/>
                <a:gd name="T25" fmla="*/ 13 h 84"/>
                <a:gd name="T26" fmla="*/ 2 w 65"/>
                <a:gd name="T27" fmla="*/ 26 h 84"/>
                <a:gd name="T28" fmla="*/ 1 w 65"/>
                <a:gd name="T29" fmla="*/ 26 h 84"/>
                <a:gd name="T30" fmla="*/ 18 w 65"/>
                <a:gd name="T31" fmla="*/ 3 h 84"/>
                <a:gd name="T32" fmla="*/ 45 w 65"/>
                <a:gd name="T33" fmla="*/ 14 h 84"/>
                <a:gd name="T34" fmla="*/ 43 w 65"/>
                <a:gd name="T35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5" h="84">
                  <a:moveTo>
                    <a:pt x="43" y="28"/>
                  </a:moveTo>
                  <a:cubicBezTo>
                    <a:pt x="51" y="31"/>
                    <a:pt x="58" y="35"/>
                    <a:pt x="61" y="44"/>
                  </a:cubicBezTo>
                  <a:cubicBezTo>
                    <a:pt x="65" y="58"/>
                    <a:pt x="55" y="74"/>
                    <a:pt x="39" y="79"/>
                  </a:cubicBezTo>
                  <a:cubicBezTo>
                    <a:pt x="24" y="84"/>
                    <a:pt x="11" y="80"/>
                    <a:pt x="9" y="72"/>
                  </a:cubicBezTo>
                  <a:cubicBezTo>
                    <a:pt x="8" y="68"/>
                    <a:pt x="10" y="63"/>
                    <a:pt x="14" y="62"/>
                  </a:cubicBezTo>
                  <a:cubicBezTo>
                    <a:pt x="20" y="60"/>
                    <a:pt x="23" y="62"/>
                    <a:pt x="25" y="70"/>
                  </a:cubicBezTo>
                  <a:cubicBezTo>
                    <a:pt x="28" y="77"/>
                    <a:pt x="33" y="79"/>
                    <a:pt x="38" y="77"/>
                  </a:cubicBezTo>
                  <a:cubicBezTo>
                    <a:pt x="47" y="74"/>
                    <a:pt x="51" y="66"/>
                    <a:pt x="48" y="55"/>
                  </a:cubicBezTo>
                  <a:cubicBezTo>
                    <a:pt x="45" y="46"/>
                    <a:pt x="38" y="41"/>
                    <a:pt x="31" y="41"/>
                  </a:cubicBezTo>
                  <a:cubicBezTo>
                    <a:pt x="26" y="41"/>
                    <a:pt x="22" y="43"/>
                    <a:pt x="21" y="42"/>
                  </a:cubicBezTo>
                  <a:cubicBezTo>
                    <a:pt x="21" y="39"/>
                    <a:pt x="26" y="40"/>
                    <a:pt x="30" y="36"/>
                  </a:cubicBezTo>
                  <a:cubicBezTo>
                    <a:pt x="33" y="33"/>
                    <a:pt x="34" y="27"/>
                    <a:pt x="32" y="21"/>
                  </a:cubicBezTo>
                  <a:cubicBezTo>
                    <a:pt x="29" y="13"/>
                    <a:pt x="23" y="10"/>
                    <a:pt x="14" y="13"/>
                  </a:cubicBezTo>
                  <a:cubicBezTo>
                    <a:pt x="2" y="17"/>
                    <a:pt x="4" y="26"/>
                    <a:pt x="2" y="26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3" y="8"/>
                    <a:pt x="18" y="3"/>
                  </a:cubicBezTo>
                  <a:cubicBezTo>
                    <a:pt x="29" y="0"/>
                    <a:pt x="41" y="3"/>
                    <a:pt x="45" y="14"/>
                  </a:cubicBezTo>
                  <a:cubicBezTo>
                    <a:pt x="46" y="19"/>
                    <a:pt x="45" y="23"/>
                    <a:pt x="43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109" name="Freeform 29"/>
            <p:cNvSpPr>
              <a:spLocks noEditPoints="1"/>
            </p:cNvSpPr>
            <p:nvPr/>
          </p:nvSpPr>
          <p:spPr bwMode="auto">
            <a:xfrm>
              <a:off x="1947444" y="-250327"/>
              <a:ext cx="5162972" cy="5160570"/>
            </a:xfrm>
            <a:custGeom>
              <a:avLst/>
              <a:gdLst>
                <a:gd name="T0" fmla="*/ 454 w 907"/>
                <a:gd name="T1" fmla="*/ 907 h 907"/>
                <a:gd name="T2" fmla="*/ 277 w 907"/>
                <a:gd name="T3" fmla="*/ 871 h 907"/>
                <a:gd name="T4" fmla="*/ 133 w 907"/>
                <a:gd name="T5" fmla="*/ 774 h 907"/>
                <a:gd name="T6" fmla="*/ 36 w 907"/>
                <a:gd name="T7" fmla="*/ 630 h 907"/>
                <a:gd name="T8" fmla="*/ 0 w 907"/>
                <a:gd name="T9" fmla="*/ 453 h 907"/>
                <a:gd name="T10" fmla="*/ 36 w 907"/>
                <a:gd name="T11" fmla="*/ 277 h 907"/>
                <a:gd name="T12" fmla="*/ 133 w 907"/>
                <a:gd name="T13" fmla="*/ 133 h 907"/>
                <a:gd name="T14" fmla="*/ 277 w 907"/>
                <a:gd name="T15" fmla="*/ 35 h 907"/>
                <a:gd name="T16" fmla="*/ 454 w 907"/>
                <a:gd name="T17" fmla="*/ 0 h 907"/>
                <a:gd name="T18" fmla="*/ 630 w 907"/>
                <a:gd name="T19" fmla="*/ 35 h 907"/>
                <a:gd name="T20" fmla="*/ 774 w 907"/>
                <a:gd name="T21" fmla="*/ 133 h 907"/>
                <a:gd name="T22" fmla="*/ 871 w 907"/>
                <a:gd name="T23" fmla="*/ 277 h 907"/>
                <a:gd name="T24" fmla="*/ 907 w 907"/>
                <a:gd name="T25" fmla="*/ 453 h 907"/>
                <a:gd name="T26" fmla="*/ 871 w 907"/>
                <a:gd name="T27" fmla="*/ 630 h 907"/>
                <a:gd name="T28" fmla="*/ 774 w 907"/>
                <a:gd name="T29" fmla="*/ 774 h 907"/>
                <a:gd name="T30" fmla="*/ 630 w 907"/>
                <a:gd name="T31" fmla="*/ 871 h 907"/>
                <a:gd name="T32" fmla="*/ 454 w 907"/>
                <a:gd name="T33" fmla="*/ 907 h 907"/>
                <a:gd name="T34" fmla="*/ 454 w 907"/>
                <a:gd name="T35" fmla="*/ 16 h 907"/>
                <a:gd name="T36" fmla="*/ 16 w 907"/>
                <a:gd name="T37" fmla="*/ 453 h 907"/>
                <a:gd name="T38" fmla="*/ 454 w 907"/>
                <a:gd name="T39" fmla="*/ 891 h 907"/>
                <a:gd name="T40" fmla="*/ 891 w 907"/>
                <a:gd name="T41" fmla="*/ 453 h 907"/>
                <a:gd name="T42" fmla="*/ 454 w 907"/>
                <a:gd name="T43" fmla="*/ 16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7" h="907">
                  <a:moveTo>
                    <a:pt x="454" y="907"/>
                  </a:moveTo>
                  <a:cubicBezTo>
                    <a:pt x="392" y="907"/>
                    <a:pt x="333" y="895"/>
                    <a:pt x="277" y="871"/>
                  </a:cubicBezTo>
                  <a:cubicBezTo>
                    <a:pt x="223" y="848"/>
                    <a:pt x="174" y="816"/>
                    <a:pt x="133" y="774"/>
                  </a:cubicBezTo>
                  <a:cubicBezTo>
                    <a:pt x="91" y="732"/>
                    <a:pt x="58" y="684"/>
                    <a:pt x="36" y="630"/>
                  </a:cubicBezTo>
                  <a:cubicBezTo>
                    <a:pt x="12" y="574"/>
                    <a:pt x="0" y="515"/>
                    <a:pt x="0" y="453"/>
                  </a:cubicBezTo>
                  <a:cubicBezTo>
                    <a:pt x="0" y="392"/>
                    <a:pt x="12" y="333"/>
                    <a:pt x="36" y="277"/>
                  </a:cubicBezTo>
                  <a:cubicBezTo>
                    <a:pt x="58" y="223"/>
                    <a:pt x="91" y="174"/>
                    <a:pt x="133" y="133"/>
                  </a:cubicBezTo>
                  <a:cubicBezTo>
                    <a:pt x="174" y="91"/>
                    <a:pt x="223" y="58"/>
                    <a:pt x="277" y="35"/>
                  </a:cubicBezTo>
                  <a:cubicBezTo>
                    <a:pt x="333" y="12"/>
                    <a:pt x="392" y="0"/>
                    <a:pt x="454" y="0"/>
                  </a:cubicBezTo>
                  <a:cubicBezTo>
                    <a:pt x="515" y="0"/>
                    <a:pt x="574" y="12"/>
                    <a:pt x="630" y="35"/>
                  </a:cubicBezTo>
                  <a:cubicBezTo>
                    <a:pt x="684" y="58"/>
                    <a:pt x="733" y="91"/>
                    <a:pt x="774" y="133"/>
                  </a:cubicBezTo>
                  <a:cubicBezTo>
                    <a:pt x="816" y="174"/>
                    <a:pt x="849" y="223"/>
                    <a:pt x="871" y="277"/>
                  </a:cubicBezTo>
                  <a:cubicBezTo>
                    <a:pt x="895" y="333"/>
                    <a:pt x="907" y="392"/>
                    <a:pt x="907" y="453"/>
                  </a:cubicBezTo>
                  <a:cubicBezTo>
                    <a:pt x="907" y="515"/>
                    <a:pt x="895" y="574"/>
                    <a:pt x="871" y="630"/>
                  </a:cubicBezTo>
                  <a:cubicBezTo>
                    <a:pt x="849" y="684"/>
                    <a:pt x="816" y="732"/>
                    <a:pt x="774" y="774"/>
                  </a:cubicBezTo>
                  <a:cubicBezTo>
                    <a:pt x="733" y="816"/>
                    <a:pt x="684" y="848"/>
                    <a:pt x="630" y="871"/>
                  </a:cubicBezTo>
                  <a:cubicBezTo>
                    <a:pt x="574" y="895"/>
                    <a:pt x="515" y="907"/>
                    <a:pt x="454" y="907"/>
                  </a:cubicBezTo>
                  <a:close/>
                  <a:moveTo>
                    <a:pt x="454" y="16"/>
                  </a:moveTo>
                  <a:cubicBezTo>
                    <a:pt x="212" y="16"/>
                    <a:pt x="16" y="212"/>
                    <a:pt x="16" y="453"/>
                  </a:cubicBezTo>
                  <a:cubicBezTo>
                    <a:pt x="16" y="695"/>
                    <a:pt x="212" y="891"/>
                    <a:pt x="454" y="891"/>
                  </a:cubicBezTo>
                  <a:cubicBezTo>
                    <a:pt x="695" y="891"/>
                    <a:pt x="891" y="695"/>
                    <a:pt x="891" y="453"/>
                  </a:cubicBezTo>
                  <a:cubicBezTo>
                    <a:pt x="891" y="212"/>
                    <a:pt x="695" y="16"/>
                    <a:pt x="45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110" name="Freeform 30"/>
            <p:cNvSpPr/>
            <p:nvPr/>
          </p:nvSpPr>
          <p:spPr bwMode="auto">
            <a:xfrm>
              <a:off x="4111967" y="2531507"/>
              <a:ext cx="79246" cy="40823"/>
            </a:xfrm>
            <a:custGeom>
              <a:avLst/>
              <a:gdLst>
                <a:gd name="T0" fmla="*/ 3 w 14"/>
                <a:gd name="T1" fmla="*/ 6 h 7"/>
                <a:gd name="T2" fmla="*/ 7 w 14"/>
                <a:gd name="T3" fmla="*/ 7 h 7"/>
                <a:gd name="T4" fmla="*/ 13 w 14"/>
                <a:gd name="T5" fmla="*/ 4 h 7"/>
                <a:gd name="T6" fmla="*/ 14 w 14"/>
                <a:gd name="T7" fmla="*/ 4 h 7"/>
                <a:gd name="T8" fmla="*/ 7 w 14"/>
                <a:gd name="T9" fmla="*/ 0 h 7"/>
                <a:gd name="T10" fmla="*/ 0 w 14"/>
                <a:gd name="T11" fmla="*/ 3 h 7"/>
                <a:gd name="T12" fmla="*/ 3 w 14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7">
                  <a:moveTo>
                    <a:pt x="3" y="6"/>
                  </a:moveTo>
                  <a:cubicBezTo>
                    <a:pt x="4" y="7"/>
                    <a:pt x="5" y="7"/>
                    <a:pt x="7" y="7"/>
                  </a:cubicBezTo>
                  <a:cubicBezTo>
                    <a:pt x="10" y="7"/>
                    <a:pt x="12" y="5"/>
                    <a:pt x="13" y="4"/>
                  </a:cubicBezTo>
                  <a:cubicBezTo>
                    <a:pt x="13" y="4"/>
                    <a:pt x="14" y="4"/>
                    <a:pt x="14" y="4"/>
                  </a:cubicBezTo>
                  <a:cubicBezTo>
                    <a:pt x="14" y="2"/>
                    <a:pt x="9" y="0"/>
                    <a:pt x="7" y="0"/>
                  </a:cubicBezTo>
                  <a:cubicBezTo>
                    <a:pt x="4" y="0"/>
                    <a:pt x="0" y="3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111" name="Freeform 31"/>
            <p:cNvSpPr/>
            <p:nvPr/>
          </p:nvSpPr>
          <p:spPr bwMode="auto">
            <a:xfrm>
              <a:off x="3975090" y="2846089"/>
              <a:ext cx="316982" cy="62436"/>
            </a:xfrm>
            <a:custGeom>
              <a:avLst/>
              <a:gdLst>
                <a:gd name="T0" fmla="*/ 55 w 56"/>
                <a:gd name="T1" fmla="*/ 7 h 11"/>
                <a:gd name="T2" fmla="*/ 40 w 56"/>
                <a:gd name="T3" fmla="*/ 2 h 11"/>
                <a:gd name="T4" fmla="*/ 5 w 56"/>
                <a:gd name="T5" fmla="*/ 2 h 11"/>
                <a:gd name="T6" fmla="*/ 1 w 56"/>
                <a:gd name="T7" fmla="*/ 6 h 11"/>
                <a:gd name="T8" fmla="*/ 24 w 56"/>
                <a:gd name="T9" fmla="*/ 11 h 11"/>
                <a:gd name="T10" fmla="*/ 33 w 56"/>
                <a:gd name="T11" fmla="*/ 10 h 11"/>
                <a:gd name="T12" fmla="*/ 55 w 56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11">
                  <a:moveTo>
                    <a:pt x="55" y="7"/>
                  </a:moveTo>
                  <a:cubicBezTo>
                    <a:pt x="56" y="0"/>
                    <a:pt x="54" y="2"/>
                    <a:pt x="40" y="2"/>
                  </a:cubicBezTo>
                  <a:cubicBezTo>
                    <a:pt x="33" y="2"/>
                    <a:pt x="11" y="1"/>
                    <a:pt x="5" y="2"/>
                  </a:cubicBezTo>
                  <a:cubicBezTo>
                    <a:pt x="2" y="3"/>
                    <a:pt x="1" y="5"/>
                    <a:pt x="1" y="6"/>
                  </a:cubicBezTo>
                  <a:cubicBezTo>
                    <a:pt x="1" y="11"/>
                    <a:pt x="0" y="11"/>
                    <a:pt x="24" y="11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48" y="9"/>
                    <a:pt x="52" y="11"/>
                    <a:pt x="55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112" name="Freeform 32"/>
            <p:cNvSpPr>
              <a:spLocks noEditPoints="1"/>
            </p:cNvSpPr>
            <p:nvPr/>
          </p:nvSpPr>
          <p:spPr bwMode="auto">
            <a:xfrm>
              <a:off x="3007332" y="773696"/>
              <a:ext cx="3136205" cy="3141008"/>
            </a:xfrm>
            <a:custGeom>
              <a:avLst/>
              <a:gdLst>
                <a:gd name="T0" fmla="*/ 551 w 551"/>
                <a:gd name="T1" fmla="*/ 169 h 552"/>
                <a:gd name="T2" fmla="*/ 366 w 551"/>
                <a:gd name="T3" fmla="*/ 5 h 552"/>
                <a:gd name="T4" fmla="*/ 201 w 551"/>
                <a:gd name="T5" fmla="*/ 16 h 552"/>
                <a:gd name="T6" fmla="*/ 169 w 551"/>
                <a:gd name="T7" fmla="*/ 0 h 552"/>
                <a:gd name="T8" fmla="*/ 78 w 551"/>
                <a:gd name="T9" fmla="*/ 172 h 552"/>
                <a:gd name="T10" fmla="*/ 6 w 551"/>
                <a:gd name="T11" fmla="*/ 259 h 552"/>
                <a:gd name="T12" fmla="*/ 78 w 551"/>
                <a:gd name="T13" fmla="*/ 268 h 552"/>
                <a:gd name="T14" fmla="*/ 6 w 551"/>
                <a:gd name="T15" fmla="*/ 355 h 552"/>
                <a:gd name="T16" fmla="*/ 85 w 551"/>
                <a:gd name="T17" fmla="*/ 349 h 552"/>
                <a:gd name="T18" fmla="*/ 187 w 551"/>
                <a:gd name="T19" fmla="*/ 486 h 552"/>
                <a:gd name="T20" fmla="*/ 169 w 551"/>
                <a:gd name="T21" fmla="*/ 552 h 552"/>
                <a:gd name="T22" fmla="*/ 254 w 551"/>
                <a:gd name="T23" fmla="*/ 486 h 552"/>
                <a:gd name="T24" fmla="*/ 298 w 551"/>
                <a:gd name="T25" fmla="*/ 477 h 552"/>
                <a:gd name="T26" fmla="*/ 336 w 551"/>
                <a:gd name="T27" fmla="*/ 477 h 552"/>
                <a:gd name="T28" fmla="*/ 473 w 551"/>
                <a:gd name="T29" fmla="*/ 379 h 552"/>
                <a:gd name="T30" fmla="*/ 546 w 551"/>
                <a:gd name="T31" fmla="*/ 395 h 552"/>
                <a:gd name="T32" fmla="*/ 466 w 551"/>
                <a:gd name="T33" fmla="*/ 268 h 552"/>
                <a:gd name="T34" fmla="*/ 551 w 551"/>
                <a:gd name="T35" fmla="*/ 355 h 552"/>
                <a:gd name="T36" fmla="*/ 466 w 551"/>
                <a:gd name="T37" fmla="*/ 165 h 552"/>
                <a:gd name="T38" fmla="*/ 413 w 551"/>
                <a:gd name="T39" fmla="*/ 178 h 552"/>
                <a:gd name="T40" fmla="*/ 319 w 551"/>
                <a:gd name="T41" fmla="*/ 143 h 552"/>
                <a:gd name="T42" fmla="*/ 319 w 551"/>
                <a:gd name="T43" fmla="*/ 143 h 552"/>
                <a:gd name="T44" fmla="*/ 315 w 551"/>
                <a:gd name="T45" fmla="*/ 209 h 552"/>
                <a:gd name="T46" fmla="*/ 309 w 551"/>
                <a:gd name="T47" fmla="*/ 215 h 552"/>
                <a:gd name="T48" fmla="*/ 294 w 551"/>
                <a:gd name="T49" fmla="*/ 138 h 552"/>
                <a:gd name="T50" fmla="*/ 291 w 551"/>
                <a:gd name="T51" fmla="*/ 237 h 552"/>
                <a:gd name="T52" fmla="*/ 211 w 551"/>
                <a:gd name="T53" fmla="*/ 419 h 552"/>
                <a:gd name="T54" fmla="*/ 157 w 551"/>
                <a:gd name="T55" fmla="*/ 404 h 552"/>
                <a:gd name="T56" fmla="*/ 157 w 551"/>
                <a:gd name="T57" fmla="*/ 372 h 552"/>
                <a:gd name="T58" fmla="*/ 242 w 551"/>
                <a:gd name="T59" fmla="*/ 393 h 552"/>
                <a:gd name="T60" fmla="*/ 128 w 551"/>
                <a:gd name="T61" fmla="*/ 379 h 552"/>
                <a:gd name="T62" fmla="*/ 161 w 551"/>
                <a:gd name="T63" fmla="*/ 308 h 552"/>
                <a:gd name="T64" fmla="*/ 137 w 551"/>
                <a:gd name="T65" fmla="*/ 335 h 552"/>
                <a:gd name="T66" fmla="*/ 178 w 551"/>
                <a:gd name="T67" fmla="*/ 296 h 552"/>
                <a:gd name="T68" fmla="*/ 212 w 551"/>
                <a:gd name="T69" fmla="*/ 304 h 552"/>
                <a:gd name="T70" fmla="*/ 214 w 551"/>
                <a:gd name="T71" fmla="*/ 334 h 552"/>
                <a:gd name="T72" fmla="*/ 177 w 551"/>
                <a:gd name="T73" fmla="*/ 314 h 552"/>
                <a:gd name="T74" fmla="*/ 240 w 551"/>
                <a:gd name="T75" fmla="*/ 326 h 552"/>
                <a:gd name="T76" fmla="*/ 231 w 551"/>
                <a:gd name="T77" fmla="*/ 298 h 552"/>
                <a:gd name="T78" fmla="*/ 199 w 551"/>
                <a:gd name="T79" fmla="*/ 226 h 552"/>
                <a:gd name="T80" fmla="*/ 146 w 551"/>
                <a:gd name="T81" fmla="*/ 181 h 552"/>
                <a:gd name="T82" fmla="*/ 197 w 551"/>
                <a:gd name="T83" fmla="*/ 131 h 552"/>
                <a:gd name="T84" fmla="*/ 245 w 551"/>
                <a:gd name="T85" fmla="*/ 170 h 552"/>
                <a:gd name="T86" fmla="*/ 207 w 551"/>
                <a:gd name="T87" fmla="*/ 85 h 552"/>
                <a:gd name="T88" fmla="*/ 317 w 551"/>
                <a:gd name="T89" fmla="*/ 392 h 552"/>
                <a:gd name="T90" fmla="*/ 300 w 551"/>
                <a:gd name="T91" fmla="*/ 392 h 552"/>
                <a:gd name="T92" fmla="*/ 299 w 551"/>
                <a:gd name="T93" fmla="*/ 354 h 552"/>
                <a:gd name="T94" fmla="*/ 338 w 551"/>
                <a:gd name="T95" fmla="*/ 314 h 552"/>
                <a:gd name="T96" fmla="*/ 340 w 551"/>
                <a:gd name="T97" fmla="*/ 395 h 552"/>
                <a:gd name="T98" fmla="*/ 365 w 551"/>
                <a:gd name="T99" fmla="*/ 294 h 552"/>
                <a:gd name="T100" fmla="*/ 392 w 551"/>
                <a:gd name="T101" fmla="*/ 429 h 552"/>
                <a:gd name="T102" fmla="*/ 391 w 551"/>
                <a:gd name="T103" fmla="*/ 291 h 552"/>
                <a:gd name="T104" fmla="*/ 417 w 551"/>
                <a:gd name="T105" fmla="*/ 409 h 552"/>
                <a:gd name="T106" fmla="*/ 407 w 551"/>
                <a:gd name="T107" fmla="*/ 289 h 552"/>
                <a:gd name="T108" fmla="*/ 385 w 551"/>
                <a:gd name="T109" fmla="*/ 267 h 552"/>
                <a:gd name="T110" fmla="*/ 334 w 551"/>
                <a:gd name="T111" fmla="*/ 272 h 552"/>
                <a:gd name="T112" fmla="*/ 346 w 551"/>
                <a:gd name="T113" fmla="*/ 190 h 552"/>
                <a:gd name="T114" fmla="*/ 422 w 551"/>
                <a:gd name="T115" fmla="*/ 190 h 552"/>
                <a:gd name="T116" fmla="*/ 426 w 551"/>
                <a:gd name="T117" fmla="*/ 261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1" h="552">
                  <a:moveTo>
                    <a:pt x="466" y="157"/>
                  </a:moveTo>
                  <a:cubicBezTo>
                    <a:pt x="466" y="163"/>
                    <a:pt x="469" y="168"/>
                    <a:pt x="473" y="172"/>
                  </a:cubicBezTo>
                  <a:cubicBezTo>
                    <a:pt x="473" y="172"/>
                    <a:pt x="473" y="172"/>
                    <a:pt x="473" y="172"/>
                  </a:cubicBezTo>
                  <a:cubicBezTo>
                    <a:pt x="545" y="244"/>
                    <a:pt x="545" y="244"/>
                    <a:pt x="545" y="244"/>
                  </a:cubicBezTo>
                  <a:cubicBezTo>
                    <a:pt x="545" y="244"/>
                    <a:pt x="545" y="244"/>
                    <a:pt x="545" y="244"/>
                  </a:cubicBezTo>
                  <a:cubicBezTo>
                    <a:pt x="549" y="248"/>
                    <a:pt x="551" y="253"/>
                    <a:pt x="551" y="259"/>
                  </a:cubicBezTo>
                  <a:cubicBezTo>
                    <a:pt x="551" y="169"/>
                    <a:pt x="551" y="169"/>
                    <a:pt x="551" y="169"/>
                  </a:cubicBezTo>
                  <a:cubicBezTo>
                    <a:pt x="551" y="165"/>
                    <a:pt x="549" y="159"/>
                    <a:pt x="546" y="156"/>
                  </a:cubicBezTo>
                  <a:cubicBezTo>
                    <a:pt x="395" y="5"/>
                    <a:pt x="395" y="5"/>
                    <a:pt x="395" y="5"/>
                  </a:cubicBezTo>
                  <a:cubicBezTo>
                    <a:pt x="392" y="2"/>
                    <a:pt x="386" y="0"/>
                    <a:pt x="382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68" y="0"/>
                    <a:pt x="366" y="2"/>
                    <a:pt x="366" y="5"/>
                  </a:cubicBezTo>
                  <a:cubicBezTo>
                    <a:pt x="366" y="77"/>
                    <a:pt x="366" y="77"/>
                    <a:pt x="366" y="77"/>
                  </a:cubicBezTo>
                  <a:cubicBezTo>
                    <a:pt x="366" y="81"/>
                    <a:pt x="362" y="85"/>
                    <a:pt x="358" y="85"/>
                  </a:cubicBezTo>
                  <a:cubicBezTo>
                    <a:pt x="350" y="85"/>
                    <a:pt x="350" y="85"/>
                    <a:pt x="350" y="85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350" y="7"/>
                    <a:pt x="343" y="0"/>
                    <a:pt x="334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08" y="0"/>
                    <a:pt x="201" y="7"/>
                    <a:pt x="201" y="16"/>
                  </a:cubicBezTo>
                  <a:cubicBezTo>
                    <a:pt x="201" y="85"/>
                    <a:pt x="201" y="85"/>
                    <a:pt x="201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189" y="85"/>
                    <a:pt x="185" y="81"/>
                    <a:pt x="185" y="77"/>
                  </a:cubicBezTo>
                  <a:cubicBezTo>
                    <a:pt x="185" y="5"/>
                    <a:pt x="185" y="5"/>
                    <a:pt x="185" y="5"/>
                  </a:cubicBezTo>
                  <a:cubicBezTo>
                    <a:pt x="185" y="2"/>
                    <a:pt x="183" y="0"/>
                    <a:pt x="18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5" y="0"/>
                    <a:pt x="159" y="2"/>
                    <a:pt x="156" y="5"/>
                  </a:cubicBezTo>
                  <a:cubicBezTo>
                    <a:pt x="5" y="156"/>
                    <a:pt x="5" y="156"/>
                    <a:pt x="5" y="156"/>
                  </a:cubicBezTo>
                  <a:cubicBezTo>
                    <a:pt x="2" y="159"/>
                    <a:pt x="0" y="165"/>
                    <a:pt x="0" y="16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3"/>
                    <a:pt x="2" y="248"/>
                    <a:pt x="6" y="244"/>
                  </a:cubicBezTo>
                  <a:cubicBezTo>
                    <a:pt x="6" y="244"/>
                    <a:pt x="6" y="244"/>
                    <a:pt x="6" y="244"/>
                  </a:cubicBezTo>
                  <a:cubicBezTo>
                    <a:pt x="78" y="172"/>
                    <a:pt x="78" y="172"/>
                    <a:pt x="78" y="172"/>
                  </a:cubicBezTo>
                  <a:cubicBezTo>
                    <a:pt x="78" y="172"/>
                    <a:pt x="78" y="172"/>
                    <a:pt x="78" y="172"/>
                  </a:cubicBezTo>
                  <a:cubicBezTo>
                    <a:pt x="82" y="168"/>
                    <a:pt x="85" y="163"/>
                    <a:pt x="85" y="157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72"/>
                    <a:pt x="85" y="172"/>
                    <a:pt x="85" y="172"/>
                  </a:cubicBezTo>
                  <a:cubicBezTo>
                    <a:pt x="85" y="178"/>
                    <a:pt x="82" y="183"/>
                    <a:pt x="78" y="187"/>
                  </a:cubicBezTo>
                  <a:cubicBezTo>
                    <a:pt x="78" y="187"/>
                    <a:pt x="78" y="187"/>
                    <a:pt x="78" y="187"/>
                  </a:cubicBezTo>
                  <a:cubicBezTo>
                    <a:pt x="6" y="259"/>
                    <a:pt x="6" y="259"/>
                    <a:pt x="6" y="259"/>
                  </a:cubicBezTo>
                  <a:cubicBezTo>
                    <a:pt x="6" y="259"/>
                    <a:pt x="6" y="259"/>
                    <a:pt x="6" y="259"/>
                  </a:cubicBezTo>
                  <a:cubicBezTo>
                    <a:pt x="2" y="263"/>
                    <a:pt x="0" y="268"/>
                    <a:pt x="0" y="274"/>
                  </a:cubicBezTo>
                  <a:cubicBezTo>
                    <a:pt x="0" y="355"/>
                    <a:pt x="0" y="355"/>
                    <a:pt x="0" y="355"/>
                  </a:cubicBezTo>
                  <a:cubicBezTo>
                    <a:pt x="0" y="350"/>
                    <a:pt x="2" y="344"/>
                    <a:pt x="6" y="340"/>
                  </a:cubicBezTo>
                  <a:cubicBezTo>
                    <a:pt x="6" y="340"/>
                    <a:pt x="6" y="340"/>
                    <a:pt x="6" y="340"/>
                  </a:cubicBezTo>
                  <a:cubicBezTo>
                    <a:pt x="78" y="269"/>
                    <a:pt x="78" y="269"/>
                    <a:pt x="78" y="269"/>
                  </a:cubicBezTo>
                  <a:cubicBezTo>
                    <a:pt x="78" y="268"/>
                    <a:pt x="78" y="268"/>
                    <a:pt x="78" y="268"/>
                  </a:cubicBezTo>
                  <a:cubicBezTo>
                    <a:pt x="82" y="265"/>
                    <a:pt x="85" y="259"/>
                    <a:pt x="85" y="253"/>
                  </a:cubicBezTo>
                  <a:cubicBezTo>
                    <a:pt x="85" y="262"/>
                    <a:pt x="85" y="262"/>
                    <a:pt x="85" y="262"/>
                  </a:cubicBezTo>
                  <a:cubicBezTo>
                    <a:pt x="85" y="268"/>
                    <a:pt x="85" y="268"/>
                    <a:pt x="85" y="268"/>
                  </a:cubicBezTo>
                  <a:cubicBezTo>
                    <a:pt x="85" y="274"/>
                    <a:pt x="82" y="279"/>
                    <a:pt x="78" y="283"/>
                  </a:cubicBezTo>
                  <a:cubicBezTo>
                    <a:pt x="78" y="283"/>
                    <a:pt x="78" y="283"/>
                    <a:pt x="78" y="283"/>
                  </a:cubicBezTo>
                  <a:cubicBezTo>
                    <a:pt x="6" y="355"/>
                    <a:pt x="6" y="355"/>
                    <a:pt x="6" y="355"/>
                  </a:cubicBezTo>
                  <a:cubicBezTo>
                    <a:pt x="6" y="355"/>
                    <a:pt x="6" y="355"/>
                    <a:pt x="6" y="355"/>
                  </a:cubicBezTo>
                  <a:cubicBezTo>
                    <a:pt x="2" y="359"/>
                    <a:pt x="0" y="364"/>
                    <a:pt x="0" y="370"/>
                  </a:cubicBezTo>
                  <a:cubicBezTo>
                    <a:pt x="0" y="382"/>
                    <a:pt x="0" y="382"/>
                    <a:pt x="0" y="382"/>
                  </a:cubicBezTo>
                  <a:cubicBezTo>
                    <a:pt x="0" y="387"/>
                    <a:pt x="2" y="392"/>
                    <a:pt x="5" y="395"/>
                  </a:cubicBezTo>
                  <a:cubicBezTo>
                    <a:pt x="26" y="417"/>
                    <a:pt x="26" y="417"/>
                    <a:pt x="26" y="417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82" y="361"/>
                    <a:pt x="85" y="355"/>
                    <a:pt x="85" y="349"/>
                  </a:cubicBezTo>
                  <a:cubicBezTo>
                    <a:pt x="85" y="358"/>
                    <a:pt x="85" y="358"/>
                    <a:pt x="85" y="358"/>
                  </a:cubicBezTo>
                  <a:cubicBezTo>
                    <a:pt x="85" y="364"/>
                    <a:pt x="85" y="364"/>
                    <a:pt x="85" y="364"/>
                  </a:cubicBezTo>
                  <a:cubicBezTo>
                    <a:pt x="85" y="370"/>
                    <a:pt x="82" y="375"/>
                    <a:pt x="78" y="379"/>
                  </a:cubicBezTo>
                  <a:cubicBezTo>
                    <a:pt x="78" y="379"/>
                    <a:pt x="78" y="379"/>
                    <a:pt x="78" y="379"/>
                  </a:cubicBezTo>
                  <a:cubicBezTo>
                    <a:pt x="34" y="424"/>
                    <a:pt x="34" y="424"/>
                    <a:pt x="34" y="424"/>
                  </a:cubicBezTo>
                  <a:cubicBezTo>
                    <a:pt x="155" y="545"/>
                    <a:pt x="155" y="545"/>
                    <a:pt x="155" y="545"/>
                  </a:cubicBezTo>
                  <a:cubicBezTo>
                    <a:pt x="187" y="486"/>
                    <a:pt x="187" y="486"/>
                    <a:pt x="187" y="486"/>
                  </a:cubicBezTo>
                  <a:cubicBezTo>
                    <a:pt x="190" y="481"/>
                    <a:pt x="196" y="477"/>
                    <a:pt x="202" y="477"/>
                  </a:cubicBezTo>
                  <a:cubicBezTo>
                    <a:pt x="207" y="477"/>
                    <a:pt x="207" y="477"/>
                    <a:pt x="207" y="477"/>
                  </a:cubicBezTo>
                  <a:cubicBezTo>
                    <a:pt x="215" y="477"/>
                    <a:pt x="215" y="477"/>
                    <a:pt x="215" y="477"/>
                  </a:cubicBezTo>
                  <a:cubicBezTo>
                    <a:pt x="208" y="477"/>
                    <a:pt x="203" y="481"/>
                    <a:pt x="200" y="486"/>
                  </a:cubicBezTo>
                  <a:cubicBezTo>
                    <a:pt x="200" y="486"/>
                    <a:pt x="200" y="486"/>
                    <a:pt x="200" y="486"/>
                  </a:cubicBezTo>
                  <a:cubicBezTo>
                    <a:pt x="164" y="551"/>
                    <a:pt x="164" y="551"/>
                    <a:pt x="164" y="551"/>
                  </a:cubicBezTo>
                  <a:cubicBezTo>
                    <a:pt x="166" y="551"/>
                    <a:pt x="167" y="552"/>
                    <a:pt x="169" y="552"/>
                  </a:cubicBezTo>
                  <a:cubicBezTo>
                    <a:pt x="231" y="552"/>
                    <a:pt x="231" y="552"/>
                    <a:pt x="231" y="552"/>
                  </a:cubicBezTo>
                  <a:cubicBezTo>
                    <a:pt x="243" y="486"/>
                    <a:pt x="243" y="486"/>
                    <a:pt x="243" y="486"/>
                  </a:cubicBezTo>
                  <a:cubicBezTo>
                    <a:pt x="244" y="481"/>
                    <a:pt x="248" y="477"/>
                    <a:pt x="253" y="477"/>
                  </a:cubicBezTo>
                  <a:cubicBezTo>
                    <a:pt x="254" y="477"/>
                    <a:pt x="254" y="477"/>
                    <a:pt x="254" y="477"/>
                  </a:cubicBezTo>
                  <a:cubicBezTo>
                    <a:pt x="255" y="477"/>
                    <a:pt x="255" y="477"/>
                    <a:pt x="255" y="477"/>
                  </a:cubicBezTo>
                  <a:cubicBezTo>
                    <a:pt x="264" y="477"/>
                    <a:pt x="264" y="477"/>
                    <a:pt x="264" y="477"/>
                  </a:cubicBezTo>
                  <a:cubicBezTo>
                    <a:pt x="259" y="477"/>
                    <a:pt x="255" y="481"/>
                    <a:pt x="254" y="486"/>
                  </a:cubicBezTo>
                  <a:cubicBezTo>
                    <a:pt x="242" y="552"/>
                    <a:pt x="242" y="552"/>
                    <a:pt x="242" y="552"/>
                  </a:cubicBezTo>
                  <a:cubicBezTo>
                    <a:pt x="309" y="552"/>
                    <a:pt x="309" y="552"/>
                    <a:pt x="309" y="552"/>
                  </a:cubicBezTo>
                  <a:cubicBezTo>
                    <a:pt x="297" y="486"/>
                    <a:pt x="297" y="486"/>
                    <a:pt x="297" y="486"/>
                  </a:cubicBezTo>
                  <a:cubicBezTo>
                    <a:pt x="296" y="481"/>
                    <a:pt x="292" y="477"/>
                    <a:pt x="287" y="477"/>
                  </a:cubicBezTo>
                  <a:cubicBezTo>
                    <a:pt x="296" y="477"/>
                    <a:pt x="296" y="477"/>
                    <a:pt x="296" y="477"/>
                  </a:cubicBezTo>
                  <a:cubicBezTo>
                    <a:pt x="297" y="477"/>
                    <a:pt x="297" y="477"/>
                    <a:pt x="297" y="477"/>
                  </a:cubicBezTo>
                  <a:cubicBezTo>
                    <a:pt x="298" y="477"/>
                    <a:pt x="298" y="477"/>
                    <a:pt x="298" y="477"/>
                  </a:cubicBezTo>
                  <a:cubicBezTo>
                    <a:pt x="303" y="477"/>
                    <a:pt x="307" y="481"/>
                    <a:pt x="308" y="486"/>
                  </a:cubicBezTo>
                  <a:cubicBezTo>
                    <a:pt x="320" y="552"/>
                    <a:pt x="320" y="552"/>
                    <a:pt x="320" y="552"/>
                  </a:cubicBezTo>
                  <a:cubicBezTo>
                    <a:pt x="382" y="552"/>
                    <a:pt x="382" y="552"/>
                    <a:pt x="382" y="552"/>
                  </a:cubicBezTo>
                  <a:cubicBezTo>
                    <a:pt x="384" y="552"/>
                    <a:pt x="385" y="551"/>
                    <a:pt x="387" y="551"/>
                  </a:cubicBezTo>
                  <a:cubicBezTo>
                    <a:pt x="351" y="486"/>
                    <a:pt x="351" y="486"/>
                    <a:pt x="351" y="486"/>
                  </a:cubicBezTo>
                  <a:cubicBezTo>
                    <a:pt x="351" y="486"/>
                    <a:pt x="351" y="486"/>
                    <a:pt x="351" y="486"/>
                  </a:cubicBezTo>
                  <a:cubicBezTo>
                    <a:pt x="348" y="481"/>
                    <a:pt x="343" y="477"/>
                    <a:pt x="336" y="477"/>
                  </a:cubicBezTo>
                  <a:cubicBezTo>
                    <a:pt x="344" y="477"/>
                    <a:pt x="344" y="477"/>
                    <a:pt x="344" y="477"/>
                  </a:cubicBezTo>
                  <a:cubicBezTo>
                    <a:pt x="349" y="477"/>
                    <a:pt x="349" y="477"/>
                    <a:pt x="349" y="477"/>
                  </a:cubicBezTo>
                  <a:cubicBezTo>
                    <a:pt x="355" y="477"/>
                    <a:pt x="361" y="481"/>
                    <a:pt x="364" y="486"/>
                  </a:cubicBezTo>
                  <a:cubicBezTo>
                    <a:pt x="396" y="545"/>
                    <a:pt x="396" y="545"/>
                    <a:pt x="396" y="545"/>
                  </a:cubicBezTo>
                  <a:cubicBezTo>
                    <a:pt x="517" y="424"/>
                    <a:pt x="517" y="424"/>
                    <a:pt x="517" y="424"/>
                  </a:cubicBezTo>
                  <a:cubicBezTo>
                    <a:pt x="473" y="379"/>
                    <a:pt x="473" y="379"/>
                    <a:pt x="473" y="379"/>
                  </a:cubicBezTo>
                  <a:cubicBezTo>
                    <a:pt x="473" y="379"/>
                    <a:pt x="473" y="379"/>
                    <a:pt x="473" y="379"/>
                  </a:cubicBezTo>
                  <a:cubicBezTo>
                    <a:pt x="469" y="375"/>
                    <a:pt x="466" y="370"/>
                    <a:pt x="466" y="364"/>
                  </a:cubicBezTo>
                  <a:cubicBezTo>
                    <a:pt x="466" y="358"/>
                    <a:pt x="466" y="358"/>
                    <a:pt x="466" y="358"/>
                  </a:cubicBezTo>
                  <a:cubicBezTo>
                    <a:pt x="466" y="349"/>
                    <a:pt x="466" y="349"/>
                    <a:pt x="466" y="349"/>
                  </a:cubicBezTo>
                  <a:cubicBezTo>
                    <a:pt x="466" y="355"/>
                    <a:pt x="469" y="361"/>
                    <a:pt x="473" y="365"/>
                  </a:cubicBezTo>
                  <a:cubicBezTo>
                    <a:pt x="473" y="365"/>
                    <a:pt x="473" y="365"/>
                    <a:pt x="473" y="365"/>
                  </a:cubicBezTo>
                  <a:cubicBezTo>
                    <a:pt x="525" y="417"/>
                    <a:pt x="525" y="417"/>
                    <a:pt x="525" y="417"/>
                  </a:cubicBezTo>
                  <a:cubicBezTo>
                    <a:pt x="546" y="395"/>
                    <a:pt x="546" y="395"/>
                    <a:pt x="546" y="395"/>
                  </a:cubicBezTo>
                  <a:cubicBezTo>
                    <a:pt x="549" y="392"/>
                    <a:pt x="551" y="387"/>
                    <a:pt x="551" y="382"/>
                  </a:cubicBezTo>
                  <a:cubicBezTo>
                    <a:pt x="551" y="370"/>
                    <a:pt x="551" y="370"/>
                    <a:pt x="551" y="370"/>
                  </a:cubicBezTo>
                  <a:cubicBezTo>
                    <a:pt x="551" y="364"/>
                    <a:pt x="549" y="359"/>
                    <a:pt x="545" y="355"/>
                  </a:cubicBezTo>
                  <a:cubicBezTo>
                    <a:pt x="545" y="355"/>
                    <a:pt x="545" y="355"/>
                    <a:pt x="545" y="355"/>
                  </a:cubicBezTo>
                  <a:cubicBezTo>
                    <a:pt x="473" y="283"/>
                    <a:pt x="473" y="283"/>
                    <a:pt x="473" y="283"/>
                  </a:cubicBezTo>
                  <a:cubicBezTo>
                    <a:pt x="473" y="283"/>
                    <a:pt x="473" y="283"/>
                    <a:pt x="473" y="283"/>
                  </a:cubicBezTo>
                  <a:cubicBezTo>
                    <a:pt x="469" y="279"/>
                    <a:pt x="466" y="274"/>
                    <a:pt x="466" y="268"/>
                  </a:cubicBezTo>
                  <a:cubicBezTo>
                    <a:pt x="466" y="262"/>
                    <a:pt x="466" y="262"/>
                    <a:pt x="466" y="262"/>
                  </a:cubicBezTo>
                  <a:cubicBezTo>
                    <a:pt x="466" y="253"/>
                    <a:pt x="466" y="253"/>
                    <a:pt x="466" y="253"/>
                  </a:cubicBezTo>
                  <a:cubicBezTo>
                    <a:pt x="466" y="259"/>
                    <a:pt x="469" y="265"/>
                    <a:pt x="473" y="268"/>
                  </a:cubicBezTo>
                  <a:cubicBezTo>
                    <a:pt x="473" y="269"/>
                    <a:pt x="473" y="269"/>
                    <a:pt x="473" y="269"/>
                  </a:cubicBezTo>
                  <a:cubicBezTo>
                    <a:pt x="545" y="340"/>
                    <a:pt x="545" y="340"/>
                    <a:pt x="545" y="340"/>
                  </a:cubicBezTo>
                  <a:cubicBezTo>
                    <a:pt x="545" y="340"/>
                    <a:pt x="545" y="340"/>
                    <a:pt x="545" y="340"/>
                  </a:cubicBezTo>
                  <a:cubicBezTo>
                    <a:pt x="549" y="344"/>
                    <a:pt x="551" y="350"/>
                    <a:pt x="551" y="355"/>
                  </a:cubicBezTo>
                  <a:cubicBezTo>
                    <a:pt x="551" y="274"/>
                    <a:pt x="551" y="274"/>
                    <a:pt x="551" y="274"/>
                  </a:cubicBezTo>
                  <a:cubicBezTo>
                    <a:pt x="551" y="268"/>
                    <a:pt x="549" y="263"/>
                    <a:pt x="545" y="259"/>
                  </a:cubicBezTo>
                  <a:cubicBezTo>
                    <a:pt x="545" y="259"/>
                    <a:pt x="545" y="259"/>
                    <a:pt x="545" y="259"/>
                  </a:cubicBezTo>
                  <a:cubicBezTo>
                    <a:pt x="473" y="187"/>
                    <a:pt x="473" y="187"/>
                    <a:pt x="473" y="187"/>
                  </a:cubicBezTo>
                  <a:cubicBezTo>
                    <a:pt x="473" y="187"/>
                    <a:pt x="473" y="187"/>
                    <a:pt x="473" y="187"/>
                  </a:cubicBezTo>
                  <a:cubicBezTo>
                    <a:pt x="469" y="183"/>
                    <a:pt x="466" y="178"/>
                    <a:pt x="466" y="172"/>
                  </a:cubicBezTo>
                  <a:cubicBezTo>
                    <a:pt x="466" y="165"/>
                    <a:pt x="466" y="165"/>
                    <a:pt x="466" y="165"/>
                  </a:cubicBezTo>
                  <a:lnTo>
                    <a:pt x="466" y="157"/>
                  </a:lnTo>
                  <a:close/>
                  <a:moveTo>
                    <a:pt x="334" y="162"/>
                  </a:moveTo>
                  <a:cubicBezTo>
                    <a:pt x="337" y="139"/>
                    <a:pt x="337" y="142"/>
                    <a:pt x="350" y="137"/>
                  </a:cubicBezTo>
                  <a:cubicBezTo>
                    <a:pt x="364" y="134"/>
                    <a:pt x="372" y="132"/>
                    <a:pt x="380" y="132"/>
                  </a:cubicBezTo>
                  <a:cubicBezTo>
                    <a:pt x="388" y="133"/>
                    <a:pt x="405" y="133"/>
                    <a:pt x="420" y="139"/>
                  </a:cubicBezTo>
                  <a:cubicBezTo>
                    <a:pt x="427" y="141"/>
                    <a:pt x="424" y="144"/>
                    <a:pt x="425" y="169"/>
                  </a:cubicBezTo>
                  <a:cubicBezTo>
                    <a:pt x="424" y="179"/>
                    <a:pt x="423" y="177"/>
                    <a:pt x="413" y="178"/>
                  </a:cubicBezTo>
                  <a:cubicBezTo>
                    <a:pt x="405" y="178"/>
                    <a:pt x="401" y="179"/>
                    <a:pt x="390" y="176"/>
                  </a:cubicBezTo>
                  <a:cubicBezTo>
                    <a:pt x="387" y="171"/>
                    <a:pt x="383" y="149"/>
                    <a:pt x="375" y="151"/>
                  </a:cubicBezTo>
                  <a:cubicBezTo>
                    <a:pt x="372" y="154"/>
                    <a:pt x="375" y="154"/>
                    <a:pt x="369" y="165"/>
                  </a:cubicBezTo>
                  <a:cubicBezTo>
                    <a:pt x="368" y="167"/>
                    <a:pt x="366" y="172"/>
                    <a:pt x="364" y="175"/>
                  </a:cubicBezTo>
                  <a:cubicBezTo>
                    <a:pt x="356" y="178"/>
                    <a:pt x="350" y="177"/>
                    <a:pt x="341" y="178"/>
                  </a:cubicBezTo>
                  <a:cubicBezTo>
                    <a:pt x="332" y="177"/>
                    <a:pt x="335" y="173"/>
                    <a:pt x="334" y="162"/>
                  </a:cubicBezTo>
                  <a:close/>
                  <a:moveTo>
                    <a:pt x="319" y="143"/>
                  </a:moveTo>
                  <a:cubicBezTo>
                    <a:pt x="319" y="138"/>
                    <a:pt x="319" y="137"/>
                    <a:pt x="323" y="137"/>
                  </a:cubicBezTo>
                  <a:cubicBezTo>
                    <a:pt x="329" y="137"/>
                    <a:pt x="329" y="139"/>
                    <a:pt x="329" y="142"/>
                  </a:cubicBezTo>
                  <a:cubicBezTo>
                    <a:pt x="329" y="147"/>
                    <a:pt x="329" y="157"/>
                    <a:pt x="329" y="166"/>
                  </a:cubicBezTo>
                  <a:cubicBezTo>
                    <a:pt x="329" y="172"/>
                    <a:pt x="329" y="183"/>
                    <a:pt x="324" y="185"/>
                  </a:cubicBezTo>
                  <a:cubicBezTo>
                    <a:pt x="320" y="185"/>
                    <a:pt x="317" y="186"/>
                    <a:pt x="317" y="180"/>
                  </a:cubicBezTo>
                  <a:cubicBezTo>
                    <a:pt x="317" y="177"/>
                    <a:pt x="318" y="172"/>
                    <a:pt x="319" y="168"/>
                  </a:cubicBezTo>
                  <a:cubicBezTo>
                    <a:pt x="320" y="163"/>
                    <a:pt x="319" y="149"/>
                    <a:pt x="319" y="143"/>
                  </a:cubicBezTo>
                  <a:close/>
                  <a:moveTo>
                    <a:pt x="322" y="199"/>
                  </a:moveTo>
                  <a:cubicBezTo>
                    <a:pt x="327" y="202"/>
                    <a:pt x="327" y="219"/>
                    <a:pt x="327" y="219"/>
                  </a:cubicBezTo>
                  <a:cubicBezTo>
                    <a:pt x="328" y="221"/>
                    <a:pt x="328" y="237"/>
                    <a:pt x="328" y="242"/>
                  </a:cubicBezTo>
                  <a:cubicBezTo>
                    <a:pt x="328" y="247"/>
                    <a:pt x="328" y="251"/>
                    <a:pt x="328" y="253"/>
                  </a:cubicBezTo>
                  <a:cubicBezTo>
                    <a:pt x="326" y="254"/>
                    <a:pt x="324" y="255"/>
                    <a:pt x="321" y="254"/>
                  </a:cubicBezTo>
                  <a:cubicBezTo>
                    <a:pt x="318" y="253"/>
                    <a:pt x="317" y="239"/>
                    <a:pt x="317" y="234"/>
                  </a:cubicBezTo>
                  <a:cubicBezTo>
                    <a:pt x="317" y="230"/>
                    <a:pt x="317" y="220"/>
                    <a:pt x="315" y="209"/>
                  </a:cubicBezTo>
                  <a:cubicBezTo>
                    <a:pt x="314" y="199"/>
                    <a:pt x="315" y="200"/>
                    <a:pt x="322" y="199"/>
                  </a:cubicBezTo>
                  <a:close/>
                  <a:moveTo>
                    <a:pt x="300" y="190"/>
                  </a:moveTo>
                  <a:cubicBezTo>
                    <a:pt x="301" y="182"/>
                    <a:pt x="303" y="157"/>
                    <a:pt x="302" y="150"/>
                  </a:cubicBezTo>
                  <a:cubicBezTo>
                    <a:pt x="303" y="146"/>
                    <a:pt x="302" y="140"/>
                    <a:pt x="303" y="135"/>
                  </a:cubicBezTo>
                  <a:cubicBezTo>
                    <a:pt x="304" y="133"/>
                    <a:pt x="306" y="133"/>
                    <a:pt x="310" y="133"/>
                  </a:cubicBezTo>
                  <a:cubicBezTo>
                    <a:pt x="316" y="131"/>
                    <a:pt x="314" y="152"/>
                    <a:pt x="314" y="152"/>
                  </a:cubicBezTo>
                  <a:cubicBezTo>
                    <a:pt x="314" y="170"/>
                    <a:pt x="309" y="206"/>
                    <a:pt x="309" y="215"/>
                  </a:cubicBezTo>
                  <a:cubicBezTo>
                    <a:pt x="307" y="230"/>
                    <a:pt x="314" y="271"/>
                    <a:pt x="310" y="275"/>
                  </a:cubicBezTo>
                  <a:cubicBezTo>
                    <a:pt x="309" y="276"/>
                    <a:pt x="304" y="276"/>
                    <a:pt x="303" y="274"/>
                  </a:cubicBezTo>
                  <a:cubicBezTo>
                    <a:pt x="299" y="263"/>
                    <a:pt x="299" y="246"/>
                    <a:pt x="298" y="232"/>
                  </a:cubicBezTo>
                  <a:cubicBezTo>
                    <a:pt x="297" y="215"/>
                    <a:pt x="300" y="197"/>
                    <a:pt x="300" y="190"/>
                  </a:cubicBezTo>
                  <a:close/>
                  <a:moveTo>
                    <a:pt x="285" y="166"/>
                  </a:moveTo>
                  <a:cubicBezTo>
                    <a:pt x="287" y="155"/>
                    <a:pt x="286" y="143"/>
                    <a:pt x="287" y="139"/>
                  </a:cubicBezTo>
                  <a:cubicBezTo>
                    <a:pt x="288" y="138"/>
                    <a:pt x="291" y="137"/>
                    <a:pt x="294" y="138"/>
                  </a:cubicBezTo>
                  <a:cubicBezTo>
                    <a:pt x="298" y="141"/>
                    <a:pt x="299" y="177"/>
                    <a:pt x="290" y="184"/>
                  </a:cubicBezTo>
                  <a:cubicBezTo>
                    <a:pt x="288" y="184"/>
                    <a:pt x="284" y="184"/>
                    <a:pt x="283" y="182"/>
                  </a:cubicBezTo>
                  <a:cubicBezTo>
                    <a:pt x="282" y="180"/>
                    <a:pt x="283" y="174"/>
                    <a:pt x="285" y="166"/>
                  </a:cubicBezTo>
                  <a:close/>
                  <a:moveTo>
                    <a:pt x="280" y="214"/>
                  </a:moveTo>
                  <a:cubicBezTo>
                    <a:pt x="280" y="200"/>
                    <a:pt x="281" y="197"/>
                    <a:pt x="284" y="193"/>
                  </a:cubicBezTo>
                  <a:cubicBezTo>
                    <a:pt x="287" y="191"/>
                    <a:pt x="291" y="193"/>
                    <a:pt x="293" y="195"/>
                  </a:cubicBezTo>
                  <a:cubicBezTo>
                    <a:pt x="295" y="200"/>
                    <a:pt x="291" y="225"/>
                    <a:pt x="291" y="237"/>
                  </a:cubicBezTo>
                  <a:cubicBezTo>
                    <a:pt x="290" y="248"/>
                    <a:pt x="294" y="259"/>
                    <a:pt x="289" y="261"/>
                  </a:cubicBezTo>
                  <a:cubicBezTo>
                    <a:pt x="285" y="262"/>
                    <a:pt x="281" y="261"/>
                    <a:pt x="281" y="258"/>
                  </a:cubicBezTo>
                  <a:cubicBezTo>
                    <a:pt x="279" y="244"/>
                    <a:pt x="280" y="214"/>
                    <a:pt x="280" y="214"/>
                  </a:cubicBezTo>
                  <a:close/>
                  <a:moveTo>
                    <a:pt x="267" y="388"/>
                  </a:moveTo>
                  <a:cubicBezTo>
                    <a:pt x="266" y="407"/>
                    <a:pt x="266" y="405"/>
                    <a:pt x="253" y="405"/>
                  </a:cubicBezTo>
                  <a:cubicBezTo>
                    <a:pt x="242" y="405"/>
                    <a:pt x="214" y="405"/>
                    <a:pt x="212" y="406"/>
                  </a:cubicBezTo>
                  <a:cubicBezTo>
                    <a:pt x="212" y="408"/>
                    <a:pt x="211" y="414"/>
                    <a:pt x="211" y="419"/>
                  </a:cubicBezTo>
                  <a:cubicBezTo>
                    <a:pt x="212" y="426"/>
                    <a:pt x="216" y="428"/>
                    <a:pt x="186" y="431"/>
                  </a:cubicBezTo>
                  <a:cubicBezTo>
                    <a:pt x="179" y="432"/>
                    <a:pt x="134" y="430"/>
                    <a:pt x="131" y="425"/>
                  </a:cubicBezTo>
                  <a:cubicBezTo>
                    <a:pt x="128" y="419"/>
                    <a:pt x="122" y="411"/>
                    <a:pt x="127" y="403"/>
                  </a:cubicBezTo>
                  <a:cubicBezTo>
                    <a:pt x="133" y="408"/>
                    <a:pt x="139" y="412"/>
                    <a:pt x="153" y="417"/>
                  </a:cubicBezTo>
                  <a:cubicBezTo>
                    <a:pt x="164" y="419"/>
                    <a:pt x="181" y="420"/>
                    <a:pt x="191" y="418"/>
                  </a:cubicBezTo>
                  <a:cubicBezTo>
                    <a:pt x="197" y="415"/>
                    <a:pt x="197" y="413"/>
                    <a:pt x="196" y="406"/>
                  </a:cubicBezTo>
                  <a:cubicBezTo>
                    <a:pt x="175" y="405"/>
                    <a:pt x="164" y="404"/>
                    <a:pt x="157" y="404"/>
                  </a:cubicBezTo>
                  <a:cubicBezTo>
                    <a:pt x="146" y="403"/>
                    <a:pt x="146" y="403"/>
                    <a:pt x="146" y="397"/>
                  </a:cubicBezTo>
                  <a:cubicBezTo>
                    <a:pt x="147" y="392"/>
                    <a:pt x="148" y="391"/>
                    <a:pt x="155" y="392"/>
                  </a:cubicBezTo>
                  <a:cubicBezTo>
                    <a:pt x="160" y="392"/>
                    <a:pt x="168" y="393"/>
                    <a:pt x="180" y="393"/>
                  </a:cubicBezTo>
                  <a:cubicBezTo>
                    <a:pt x="189" y="393"/>
                    <a:pt x="196" y="393"/>
                    <a:pt x="196" y="393"/>
                  </a:cubicBezTo>
                  <a:cubicBezTo>
                    <a:pt x="196" y="384"/>
                    <a:pt x="196" y="384"/>
                    <a:pt x="196" y="384"/>
                  </a:cubicBezTo>
                  <a:cubicBezTo>
                    <a:pt x="196" y="384"/>
                    <a:pt x="180" y="384"/>
                    <a:pt x="174" y="384"/>
                  </a:cubicBezTo>
                  <a:cubicBezTo>
                    <a:pt x="155" y="383"/>
                    <a:pt x="158" y="381"/>
                    <a:pt x="157" y="372"/>
                  </a:cubicBezTo>
                  <a:cubicBezTo>
                    <a:pt x="159" y="356"/>
                    <a:pt x="159" y="358"/>
                    <a:pt x="173" y="357"/>
                  </a:cubicBezTo>
                  <a:cubicBezTo>
                    <a:pt x="185" y="357"/>
                    <a:pt x="219" y="357"/>
                    <a:pt x="228" y="357"/>
                  </a:cubicBezTo>
                  <a:cubicBezTo>
                    <a:pt x="242" y="358"/>
                    <a:pt x="240" y="359"/>
                    <a:pt x="240" y="371"/>
                  </a:cubicBezTo>
                  <a:cubicBezTo>
                    <a:pt x="238" y="378"/>
                    <a:pt x="241" y="381"/>
                    <a:pt x="227" y="383"/>
                  </a:cubicBezTo>
                  <a:cubicBezTo>
                    <a:pt x="225" y="383"/>
                    <a:pt x="212" y="384"/>
                    <a:pt x="212" y="384"/>
                  </a:cubicBezTo>
                  <a:cubicBezTo>
                    <a:pt x="212" y="393"/>
                    <a:pt x="212" y="393"/>
                    <a:pt x="212" y="393"/>
                  </a:cubicBezTo>
                  <a:cubicBezTo>
                    <a:pt x="242" y="393"/>
                    <a:pt x="242" y="393"/>
                    <a:pt x="242" y="393"/>
                  </a:cubicBezTo>
                  <a:cubicBezTo>
                    <a:pt x="242" y="393"/>
                    <a:pt x="253" y="393"/>
                    <a:pt x="253" y="384"/>
                  </a:cubicBezTo>
                  <a:cubicBezTo>
                    <a:pt x="253" y="375"/>
                    <a:pt x="255" y="361"/>
                    <a:pt x="255" y="361"/>
                  </a:cubicBezTo>
                  <a:cubicBezTo>
                    <a:pt x="255" y="361"/>
                    <a:pt x="255" y="351"/>
                    <a:pt x="245" y="351"/>
                  </a:cubicBezTo>
                  <a:cubicBezTo>
                    <a:pt x="236" y="351"/>
                    <a:pt x="184" y="350"/>
                    <a:pt x="163" y="351"/>
                  </a:cubicBezTo>
                  <a:cubicBezTo>
                    <a:pt x="147" y="351"/>
                    <a:pt x="146" y="354"/>
                    <a:pt x="145" y="359"/>
                  </a:cubicBezTo>
                  <a:cubicBezTo>
                    <a:pt x="144" y="366"/>
                    <a:pt x="142" y="392"/>
                    <a:pt x="138" y="390"/>
                  </a:cubicBezTo>
                  <a:cubicBezTo>
                    <a:pt x="125" y="387"/>
                    <a:pt x="128" y="386"/>
                    <a:pt x="128" y="379"/>
                  </a:cubicBezTo>
                  <a:cubicBezTo>
                    <a:pt x="129" y="369"/>
                    <a:pt x="130" y="359"/>
                    <a:pt x="132" y="350"/>
                  </a:cubicBezTo>
                  <a:cubicBezTo>
                    <a:pt x="135" y="343"/>
                    <a:pt x="136" y="339"/>
                    <a:pt x="176" y="339"/>
                  </a:cubicBezTo>
                  <a:cubicBezTo>
                    <a:pt x="195" y="339"/>
                    <a:pt x="249" y="339"/>
                    <a:pt x="249" y="339"/>
                  </a:cubicBezTo>
                  <a:cubicBezTo>
                    <a:pt x="261" y="340"/>
                    <a:pt x="265" y="340"/>
                    <a:pt x="267" y="352"/>
                  </a:cubicBezTo>
                  <a:cubicBezTo>
                    <a:pt x="269" y="369"/>
                    <a:pt x="268" y="375"/>
                    <a:pt x="267" y="388"/>
                  </a:cubicBezTo>
                  <a:close/>
                  <a:moveTo>
                    <a:pt x="146" y="306"/>
                  </a:moveTo>
                  <a:cubicBezTo>
                    <a:pt x="146" y="309"/>
                    <a:pt x="151" y="309"/>
                    <a:pt x="161" y="308"/>
                  </a:cubicBezTo>
                  <a:cubicBezTo>
                    <a:pt x="169" y="308"/>
                    <a:pt x="168" y="307"/>
                    <a:pt x="169" y="313"/>
                  </a:cubicBezTo>
                  <a:cubicBezTo>
                    <a:pt x="169" y="316"/>
                    <a:pt x="169" y="317"/>
                    <a:pt x="163" y="317"/>
                  </a:cubicBezTo>
                  <a:cubicBezTo>
                    <a:pt x="144" y="318"/>
                    <a:pt x="146" y="317"/>
                    <a:pt x="146" y="322"/>
                  </a:cubicBezTo>
                  <a:cubicBezTo>
                    <a:pt x="146" y="326"/>
                    <a:pt x="149" y="325"/>
                    <a:pt x="161" y="324"/>
                  </a:cubicBezTo>
                  <a:cubicBezTo>
                    <a:pt x="168" y="324"/>
                    <a:pt x="169" y="323"/>
                    <a:pt x="169" y="328"/>
                  </a:cubicBezTo>
                  <a:cubicBezTo>
                    <a:pt x="170" y="331"/>
                    <a:pt x="169" y="333"/>
                    <a:pt x="169" y="333"/>
                  </a:cubicBezTo>
                  <a:cubicBezTo>
                    <a:pt x="164" y="333"/>
                    <a:pt x="143" y="335"/>
                    <a:pt x="137" y="335"/>
                  </a:cubicBezTo>
                  <a:cubicBezTo>
                    <a:pt x="132" y="334"/>
                    <a:pt x="132" y="334"/>
                    <a:pt x="132" y="323"/>
                  </a:cubicBezTo>
                  <a:cubicBezTo>
                    <a:pt x="133" y="313"/>
                    <a:pt x="133" y="304"/>
                    <a:pt x="136" y="295"/>
                  </a:cubicBezTo>
                  <a:cubicBezTo>
                    <a:pt x="138" y="290"/>
                    <a:pt x="138" y="291"/>
                    <a:pt x="160" y="290"/>
                  </a:cubicBezTo>
                  <a:cubicBezTo>
                    <a:pt x="171" y="290"/>
                    <a:pt x="170" y="289"/>
                    <a:pt x="171" y="297"/>
                  </a:cubicBezTo>
                  <a:cubicBezTo>
                    <a:pt x="171" y="300"/>
                    <a:pt x="171" y="300"/>
                    <a:pt x="153" y="301"/>
                  </a:cubicBezTo>
                  <a:cubicBezTo>
                    <a:pt x="145" y="301"/>
                    <a:pt x="146" y="300"/>
                    <a:pt x="146" y="306"/>
                  </a:cubicBezTo>
                  <a:close/>
                  <a:moveTo>
                    <a:pt x="178" y="296"/>
                  </a:moveTo>
                  <a:cubicBezTo>
                    <a:pt x="177" y="295"/>
                    <a:pt x="181" y="290"/>
                    <a:pt x="183" y="289"/>
                  </a:cubicBezTo>
                  <a:cubicBezTo>
                    <a:pt x="186" y="290"/>
                    <a:pt x="193" y="294"/>
                    <a:pt x="195" y="295"/>
                  </a:cubicBezTo>
                  <a:cubicBezTo>
                    <a:pt x="196" y="295"/>
                    <a:pt x="198" y="296"/>
                    <a:pt x="201" y="298"/>
                  </a:cubicBezTo>
                  <a:cubicBezTo>
                    <a:pt x="202" y="297"/>
                    <a:pt x="203" y="296"/>
                    <a:pt x="204" y="296"/>
                  </a:cubicBezTo>
                  <a:cubicBezTo>
                    <a:pt x="206" y="295"/>
                    <a:pt x="217" y="289"/>
                    <a:pt x="220" y="289"/>
                  </a:cubicBezTo>
                  <a:cubicBezTo>
                    <a:pt x="221" y="289"/>
                    <a:pt x="225" y="296"/>
                    <a:pt x="222" y="297"/>
                  </a:cubicBezTo>
                  <a:cubicBezTo>
                    <a:pt x="219" y="300"/>
                    <a:pt x="215" y="303"/>
                    <a:pt x="212" y="304"/>
                  </a:cubicBezTo>
                  <a:cubicBezTo>
                    <a:pt x="215" y="306"/>
                    <a:pt x="218" y="307"/>
                    <a:pt x="218" y="307"/>
                  </a:cubicBezTo>
                  <a:cubicBezTo>
                    <a:pt x="223" y="309"/>
                    <a:pt x="224" y="310"/>
                    <a:pt x="223" y="315"/>
                  </a:cubicBezTo>
                  <a:cubicBezTo>
                    <a:pt x="223" y="316"/>
                    <a:pt x="221" y="318"/>
                    <a:pt x="220" y="318"/>
                  </a:cubicBezTo>
                  <a:cubicBezTo>
                    <a:pt x="218" y="319"/>
                    <a:pt x="215" y="321"/>
                    <a:pt x="213" y="322"/>
                  </a:cubicBezTo>
                  <a:cubicBezTo>
                    <a:pt x="215" y="323"/>
                    <a:pt x="217" y="324"/>
                    <a:pt x="219" y="325"/>
                  </a:cubicBezTo>
                  <a:cubicBezTo>
                    <a:pt x="227" y="329"/>
                    <a:pt x="227" y="328"/>
                    <a:pt x="224" y="333"/>
                  </a:cubicBezTo>
                  <a:cubicBezTo>
                    <a:pt x="221" y="337"/>
                    <a:pt x="216" y="335"/>
                    <a:pt x="214" y="334"/>
                  </a:cubicBezTo>
                  <a:cubicBezTo>
                    <a:pt x="213" y="333"/>
                    <a:pt x="207" y="331"/>
                    <a:pt x="201" y="327"/>
                  </a:cubicBezTo>
                  <a:cubicBezTo>
                    <a:pt x="197" y="330"/>
                    <a:pt x="192" y="332"/>
                    <a:pt x="188" y="334"/>
                  </a:cubicBezTo>
                  <a:cubicBezTo>
                    <a:pt x="182" y="337"/>
                    <a:pt x="181" y="337"/>
                    <a:pt x="179" y="334"/>
                  </a:cubicBezTo>
                  <a:cubicBezTo>
                    <a:pt x="175" y="329"/>
                    <a:pt x="178" y="329"/>
                    <a:pt x="184" y="325"/>
                  </a:cubicBezTo>
                  <a:cubicBezTo>
                    <a:pt x="184" y="325"/>
                    <a:pt x="187" y="324"/>
                    <a:pt x="189" y="322"/>
                  </a:cubicBezTo>
                  <a:cubicBezTo>
                    <a:pt x="187" y="321"/>
                    <a:pt x="184" y="320"/>
                    <a:pt x="180" y="318"/>
                  </a:cubicBezTo>
                  <a:cubicBezTo>
                    <a:pt x="180" y="317"/>
                    <a:pt x="177" y="316"/>
                    <a:pt x="177" y="314"/>
                  </a:cubicBezTo>
                  <a:cubicBezTo>
                    <a:pt x="177" y="312"/>
                    <a:pt x="176" y="310"/>
                    <a:pt x="183" y="306"/>
                  </a:cubicBezTo>
                  <a:cubicBezTo>
                    <a:pt x="185" y="305"/>
                    <a:pt x="187" y="304"/>
                    <a:pt x="189" y="303"/>
                  </a:cubicBezTo>
                  <a:cubicBezTo>
                    <a:pt x="184" y="301"/>
                    <a:pt x="180" y="299"/>
                    <a:pt x="178" y="296"/>
                  </a:cubicBezTo>
                  <a:close/>
                  <a:moveTo>
                    <a:pt x="264" y="333"/>
                  </a:moveTo>
                  <a:cubicBezTo>
                    <a:pt x="260" y="334"/>
                    <a:pt x="234" y="335"/>
                    <a:pt x="234" y="335"/>
                  </a:cubicBezTo>
                  <a:cubicBezTo>
                    <a:pt x="231" y="334"/>
                    <a:pt x="231" y="335"/>
                    <a:pt x="231" y="331"/>
                  </a:cubicBezTo>
                  <a:cubicBezTo>
                    <a:pt x="231" y="326"/>
                    <a:pt x="231" y="326"/>
                    <a:pt x="240" y="326"/>
                  </a:cubicBezTo>
                  <a:cubicBezTo>
                    <a:pt x="248" y="326"/>
                    <a:pt x="255" y="327"/>
                    <a:pt x="255" y="322"/>
                  </a:cubicBezTo>
                  <a:cubicBezTo>
                    <a:pt x="255" y="318"/>
                    <a:pt x="254" y="317"/>
                    <a:pt x="240" y="318"/>
                  </a:cubicBezTo>
                  <a:cubicBezTo>
                    <a:pt x="232" y="318"/>
                    <a:pt x="233" y="318"/>
                    <a:pt x="232" y="316"/>
                  </a:cubicBezTo>
                  <a:cubicBezTo>
                    <a:pt x="231" y="311"/>
                    <a:pt x="230" y="309"/>
                    <a:pt x="237" y="308"/>
                  </a:cubicBezTo>
                  <a:cubicBezTo>
                    <a:pt x="247" y="307"/>
                    <a:pt x="255" y="308"/>
                    <a:pt x="255" y="306"/>
                  </a:cubicBezTo>
                  <a:cubicBezTo>
                    <a:pt x="256" y="302"/>
                    <a:pt x="255" y="300"/>
                    <a:pt x="248" y="301"/>
                  </a:cubicBezTo>
                  <a:cubicBezTo>
                    <a:pt x="232" y="302"/>
                    <a:pt x="231" y="303"/>
                    <a:pt x="231" y="298"/>
                  </a:cubicBezTo>
                  <a:cubicBezTo>
                    <a:pt x="231" y="293"/>
                    <a:pt x="229" y="292"/>
                    <a:pt x="241" y="291"/>
                  </a:cubicBezTo>
                  <a:cubicBezTo>
                    <a:pt x="254" y="291"/>
                    <a:pt x="264" y="289"/>
                    <a:pt x="265" y="295"/>
                  </a:cubicBezTo>
                  <a:cubicBezTo>
                    <a:pt x="267" y="302"/>
                    <a:pt x="268" y="311"/>
                    <a:pt x="268" y="324"/>
                  </a:cubicBezTo>
                  <a:cubicBezTo>
                    <a:pt x="268" y="333"/>
                    <a:pt x="268" y="333"/>
                    <a:pt x="264" y="333"/>
                  </a:cubicBezTo>
                  <a:close/>
                  <a:moveTo>
                    <a:pt x="262" y="279"/>
                  </a:moveTo>
                  <a:cubicBezTo>
                    <a:pt x="258" y="281"/>
                    <a:pt x="241" y="259"/>
                    <a:pt x="230" y="244"/>
                  </a:cubicBezTo>
                  <a:cubicBezTo>
                    <a:pt x="226" y="239"/>
                    <a:pt x="212" y="227"/>
                    <a:pt x="199" y="226"/>
                  </a:cubicBezTo>
                  <a:cubicBezTo>
                    <a:pt x="179" y="225"/>
                    <a:pt x="153" y="259"/>
                    <a:pt x="146" y="271"/>
                  </a:cubicBezTo>
                  <a:cubicBezTo>
                    <a:pt x="142" y="276"/>
                    <a:pt x="139" y="282"/>
                    <a:pt x="133" y="279"/>
                  </a:cubicBezTo>
                  <a:cubicBezTo>
                    <a:pt x="128" y="276"/>
                    <a:pt x="128" y="276"/>
                    <a:pt x="131" y="267"/>
                  </a:cubicBezTo>
                  <a:cubicBezTo>
                    <a:pt x="136" y="254"/>
                    <a:pt x="160" y="228"/>
                    <a:pt x="171" y="220"/>
                  </a:cubicBezTo>
                  <a:cubicBezTo>
                    <a:pt x="182" y="210"/>
                    <a:pt x="184" y="209"/>
                    <a:pt x="188" y="197"/>
                  </a:cubicBezTo>
                  <a:cubicBezTo>
                    <a:pt x="190" y="174"/>
                    <a:pt x="189" y="169"/>
                    <a:pt x="183" y="168"/>
                  </a:cubicBezTo>
                  <a:cubicBezTo>
                    <a:pt x="176" y="167"/>
                    <a:pt x="147" y="163"/>
                    <a:pt x="146" y="181"/>
                  </a:cubicBezTo>
                  <a:cubicBezTo>
                    <a:pt x="145" y="196"/>
                    <a:pt x="145" y="203"/>
                    <a:pt x="145" y="209"/>
                  </a:cubicBezTo>
                  <a:cubicBezTo>
                    <a:pt x="145" y="218"/>
                    <a:pt x="145" y="216"/>
                    <a:pt x="136" y="216"/>
                  </a:cubicBezTo>
                  <a:cubicBezTo>
                    <a:pt x="130" y="216"/>
                    <a:pt x="133" y="186"/>
                    <a:pt x="133" y="166"/>
                  </a:cubicBezTo>
                  <a:cubicBezTo>
                    <a:pt x="136" y="153"/>
                    <a:pt x="144" y="155"/>
                    <a:pt x="156" y="154"/>
                  </a:cubicBezTo>
                  <a:cubicBezTo>
                    <a:pt x="162" y="155"/>
                    <a:pt x="171" y="154"/>
                    <a:pt x="175" y="154"/>
                  </a:cubicBezTo>
                  <a:cubicBezTo>
                    <a:pt x="185" y="154"/>
                    <a:pt x="188" y="149"/>
                    <a:pt x="188" y="141"/>
                  </a:cubicBezTo>
                  <a:cubicBezTo>
                    <a:pt x="189" y="132"/>
                    <a:pt x="190" y="132"/>
                    <a:pt x="197" y="131"/>
                  </a:cubicBezTo>
                  <a:cubicBezTo>
                    <a:pt x="204" y="130"/>
                    <a:pt x="203" y="135"/>
                    <a:pt x="204" y="141"/>
                  </a:cubicBezTo>
                  <a:cubicBezTo>
                    <a:pt x="207" y="151"/>
                    <a:pt x="203" y="152"/>
                    <a:pt x="218" y="153"/>
                  </a:cubicBezTo>
                  <a:cubicBezTo>
                    <a:pt x="230" y="153"/>
                    <a:pt x="239" y="153"/>
                    <a:pt x="245" y="154"/>
                  </a:cubicBezTo>
                  <a:cubicBezTo>
                    <a:pt x="257" y="155"/>
                    <a:pt x="263" y="154"/>
                    <a:pt x="264" y="172"/>
                  </a:cubicBezTo>
                  <a:cubicBezTo>
                    <a:pt x="265" y="188"/>
                    <a:pt x="269" y="202"/>
                    <a:pt x="264" y="208"/>
                  </a:cubicBezTo>
                  <a:cubicBezTo>
                    <a:pt x="262" y="210"/>
                    <a:pt x="256" y="213"/>
                    <a:pt x="252" y="213"/>
                  </a:cubicBezTo>
                  <a:cubicBezTo>
                    <a:pt x="247" y="210"/>
                    <a:pt x="258" y="176"/>
                    <a:pt x="245" y="170"/>
                  </a:cubicBezTo>
                  <a:cubicBezTo>
                    <a:pt x="237" y="166"/>
                    <a:pt x="216" y="166"/>
                    <a:pt x="209" y="169"/>
                  </a:cubicBezTo>
                  <a:cubicBezTo>
                    <a:pt x="203" y="172"/>
                    <a:pt x="206" y="184"/>
                    <a:pt x="205" y="193"/>
                  </a:cubicBezTo>
                  <a:cubicBezTo>
                    <a:pt x="205" y="200"/>
                    <a:pt x="205" y="207"/>
                    <a:pt x="219" y="217"/>
                  </a:cubicBezTo>
                  <a:cubicBezTo>
                    <a:pt x="234" y="227"/>
                    <a:pt x="247" y="240"/>
                    <a:pt x="260" y="256"/>
                  </a:cubicBezTo>
                  <a:cubicBezTo>
                    <a:pt x="268" y="264"/>
                    <a:pt x="275" y="275"/>
                    <a:pt x="262" y="279"/>
                  </a:cubicBezTo>
                  <a:close/>
                  <a:moveTo>
                    <a:pt x="270" y="85"/>
                  </a:moveTo>
                  <a:cubicBezTo>
                    <a:pt x="207" y="85"/>
                    <a:pt x="207" y="85"/>
                    <a:pt x="207" y="85"/>
                  </a:cubicBezTo>
                  <a:cubicBezTo>
                    <a:pt x="207" y="76"/>
                    <a:pt x="214" y="69"/>
                    <a:pt x="222" y="69"/>
                  </a:cubicBezTo>
                  <a:cubicBezTo>
                    <a:pt x="262" y="69"/>
                    <a:pt x="262" y="69"/>
                    <a:pt x="262" y="69"/>
                  </a:cubicBezTo>
                  <a:cubicBezTo>
                    <a:pt x="267" y="69"/>
                    <a:pt x="270" y="73"/>
                    <a:pt x="270" y="77"/>
                  </a:cubicBezTo>
                  <a:lnTo>
                    <a:pt x="270" y="85"/>
                  </a:lnTo>
                  <a:close/>
                  <a:moveTo>
                    <a:pt x="331" y="360"/>
                  </a:moveTo>
                  <a:cubicBezTo>
                    <a:pt x="328" y="363"/>
                    <a:pt x="319" y="364"/>
                    <a:pt x="317" y="367"/>
                  </a:cubicBezTo>
                  <a:cubicBezTo>
                    <a:pt x="315" y="370"/>
                    <a:pt x="316" y="391"/>
                    <a:pt x="317" y="392"/>
                  </a:cubicBezTo>
                  <a:cubicBezTo>
                    <a:pt x="319" y="394"/>
                    <a:pt x="323" y="393"/>
                    <a:pt x="330" y="392"/>
                  </a:cubicBezTo>
                  <a:cubicBezTo>
                    <a:pt x="335" y="392"/>
                    <a:pt x="336" y="407"/>
                    <a:pt x="333" y="408"/>
                  </a:cubicBezTo>
                  <a:cubicBezTo>
                    <a:pt x="329" y="409"/>
                    <a:pt x="315" y="410"/>
                    <a:pt x="307" y="411"/>
                  </a:cubicBezTo>
                  <a:cubicBezTo>
                    <a:pt x="300" y="412"/>
                    <a:pt x="295" y="412"/>
                    <a:pt x="287" y="412"/>
                  </a:cubicBezTo>
                  <a:cubicBezTo>
                    <a:pt x="280" y="412"/>
                    <a:pt x="280" y="409"/>
                    <a:pt x="280" y="403"/>
                  </a:cubicBezTo>
                  <a:cubicBezTo>
                    <a:pt x="280" y="397"/>
                    <a:pt x="279" y="395"/>
                    <a:pt x="285" y="396"/>
                  </a:cubicBezTo>
                  <a:cubicBezTo>
                    <a:pt x="291" y="396"/>
                    <a:pt x="294" y="397"/>
                    <a:pt x="300" y="392"/>
                  </a:cubicBezTo>
                  <a:cubicBezTo>
                    <a:pt x="303" y="389"/>
                    <a:pt x="301" y="381"/>
                    <a:pt x="302" y="375"/>
                  </a:cubicBezTo>
                  <a:cubicBezTo>
                    <a:pt x="301" y="370"/>
                    <a:pt x="303" y="365"/>
                    <a:pt x="295" y="367"/>
                  </a:cubicBezTo>
                  <a:cubicBezTo>
                    <a:pt x="285" y="370"/>
                    <a:pt x="284" y="371"/>
                    <a:pt x="284" y="353"/>
                  </a:cubicBezTo>
                  <a:cubicBezTo>
                    <a:pt x="284" y="347"/>
                    <a:pt x="284" y="341"/>
                    <a:pt x="284" y="336"/>
                  </a:cubicBezTo>
                  <a:cubicBezTo>
                    <a:pt x="285" y="328"/>
                    <a:pt x="283" y="323"/>
                    <a:pt x="294" y="321"/>
                  </a:cubicBezTo>
                  <a:cubicBezTo>
                    <a:pt x="299" y="320"/>
                    <a:pt x="296" y="334"/>
                    <a:pt x="296" y="341"/>
                  </a:cubicBezTo>
                  <a:cubicBezTo>
                    <a:pt x="296" y="347"/>
                    <a:pt x="295" y="354"/>
                    <a:pt x="299" y="354"/>
                  </a:cubicBezTo>
                  <a:cubicBezTo>
                    <a:pt x="308" y="355"/>
                    <a:pt x="303" y="334"/>
                    <a:pt x="303" y="317"/>
                  </a:cubicBezTo>
                  <a:cubicBezTo>
                    <a:pt x="304" y="306"/>
                    <a:pt x="301" y="301"/>
                    <a:pt x="310" y="300"/>
                  </a:cubicBezTo>
                  <a:cubicBezTo>
                    <a:pt x="318" y="298"/>
                    <a:pt x="316" y="301"/>
                    <a:pt x="317" y="311"/>
                  </a:cubicBezTo>
                  <a:cubicBezTo>
                    <a:pt x="317" y="319"/>
                    <a:pt x="316" y="350"/>
                    <a:pt x="320" y="350"/>
                  </a:cubicBezTo>
                  <a:cubicBezTo>
                    <a:pt x="328" y="349"/>
                    <a:pt x="326" y="323"/>
                    <a:pt x="326" y="319"/>
                  </a:cubicBezTo>
                  <a:cubicBezTo>
                    <a:pt x="325" y="312"/>
                    <a:pt x="324" y="309"/>
                    <a:pt x="331" y="308"/>
                  </a:cubicBezTo>
                  <a:cubicBezTo>
                    <a:pt x="337" y="308"/>
                    <a:pt x="337" y="308"/>
                    <a:pt x="338" y="314"/>
                  </a:cubicBezTo>
                  <a:cubicBezTo>
                    <a:pt x="339" y="320"/>
                    <a:pt x="339" y="326"/>
                    <a:pt x="339" y="331"/>
                  </a:cubicBezTo>
                  <a:cubicBezTo>
                    <a:pt x="339" y="337"/>
                    <a:pt x="338" y="341"/>
                    <a:pt x="337" y="348"/>
                  </a:cubicBezTo>
                  <a:cubicBezTo>
                    <a:pt x="336" y="355"/>
                    <a:pt x="333" y="358"/>
                    <a:pt x="331" y="360"/>
                  </a:cubicBezTo>
                  <a:close/>
                  <a:moveTo>
                    <a:pt x="364" y="430"/>
                  </a:moveTo>
                  <a:cubicBezTo>
                    <a:pt x="360" y="431"/>
                    <a:pt x="359" y="431"/>
                    <a:pt x="354" y="430"/>
                  </a:cubicBezTo>
                  <a:cubicBezTo>
                    <a:pt x="350" y="429"/>
                    <a:pt x="348" y="425"/>
                    <a:pt x="345" y="416"/>
                  </a:cubicBezTo>
                  <a:cubicBezTo>
                    <a:pt x="344" y="411"/>
                    <a:pt x="343" y="406"/>
                    <a:pt x="340" y="395"/>
                  </a:cubicBezTo>
                  <a:cubicBezTo>
                    <a:pt x="339" y="382"/>
                    <a:pt x="337" y="371"/>
                    <a:pt x="340" y="364"/>
                  </a:cubicBezTo>
                  <a:cubicBezTo>
                    <a:pt x="341" y="359"/>
                    <a:pt x="344" y="352"/>
                    <a:pt x="347" y="346"/>
                  </a:cubicBezTo>
                  <a:cubicBezTo>
                    <a:pt x="349" y="341"/>
                    <a:pt x="351" y="337"/>
                    <a:pt x="354" y="327"/>
                  </a:cubicBezTo>
                  <a:cubicBezTo>
                    <a:pt x="356" y="318"/>
                    <a:pt x="356" y="317"/>
                    <a:pt x="354" y="309"/>
                  </a:cubicBezTo>
                  <a:cubicBezTo>
                    <a:pt x="353" y="305"/>
                    <a:pt x="351" y="301"/>
                    <a:pt x="350" y="297"/>
                  </a:cubicBezTo>
                  <a:cubicBezTo>
                    <a:pt x="347" y="291"/>
                    <a:pt x="345" y="288"/>
                    <a:pt x="352" y="288"/>
                  </a:cubicBezTo>
                  <a:cubicBezTo>
                    <a:pt x="361" y="287"/>
                    <a:pt x="361" y="288"/>
                    <a:pt x="365" y="294"/>
                  </a:cubicBezTo>
                  <a:cubicBezTo>
                    <a:pt x="369" y="305"/>
                    <a:pt x="369" y="309"/>
                    <a:pt x="370" y="312"/>
                  </a:cubicBezTo>
                  <a:cubicBezTo>
                    <a:pt x="371" y="320"/>
                    <a:pt x="370" y="329"/>
                    <a:pt x="363" y="345"/>
                  </a:cubicBezTo>
                  <a:cubicBezTo>
                    <a:pt x="356" y="359"/>
                    <a:pt x="353" y="365"/>
                    <a:pt x="354" y="379"/>
                  </a:cubicBezTo>
                  <a:cubicBezTo>
                    <a:pt x="355" y="394"/>
                    <a:pt x="358" y="410"/>
                    <a:pt x="360" y="416"/>
                  </a:cubicBezTo>
                  <a:cubicBezTo>
                    <a:pt x="362" y="420"/>
                    <a:pt x="367" y="429"/>
                    <a:pt x="364" y="430"/>
                  </a:cubicBezTo>
                  <a:close/>
                  <a:moveTo>
                    <a:pt x="387" y="409"/>
                  </a:moveTo>
                  <a:cubicBezTo>
                    <a:pt x="390" y="419"/>
                    <a:pt x="396" y="428"/>
                    <a:pt x="392" y="429"/>
                  </a:cubicBezTo>
                  <a:cubicBezTo>
                    <a:pt x="389" y="430"/>
                    <a:pt x="383" y="429"/>
                    <a:pt x="381" y="427"/>
                  </a:cubicBezTo>
                  <a:cubicBezTo>
                    <a:pt x="377" y="423"/>
                    <a:pt x="373" y="415"/>
                    <a:pt x="371" y="402"/>
                  </a:cubicBezTo>
                  <a:cubicBezTo>
                    <a:pt x="369" y="388"/>
                    <a:pt x="367" y="379"/>
                    <a:pt x="369" y="366"/>
                  </a:cubicBezTo>
                  <a:cubicBezTo>
                    <a:pt x="373" y="347"/>
                    <a:pt x="383" y="341"/>
                    <a:pt x="385" y="325"/>
                  </a:cubicBezTo>
                  <a:cubicBezTo>
                    <a:pt x="385" y="315"/>
                    <a:pt x="384" y="312"/>
                    <a:pt x="383" y="307"/>
                  </a:cubicBezTo>
                  <a:cubicBezTo>
                    <a:pt x="380" y="300"/>
                    <a:pt x="371" y="288"/>
                    <a:pt x="382" y="288"/>
                  </a:cubicBezTo>
                  <a:cubicBezTo>
                    <a:pt x="388" y="288"/>
                    <a:pt x="388" y="289"/>
                    <a:pt x="391" y="291"/>
                  </a:cubicBezTo>
                  <a:cubicBezTo>
                    <a:pt x="395" y="294"/>
                    <a:pt x="399" y="308"/>
                    <a:pt x="400" y="316"/>
                  </a:cubicBezTo>
                  <a:cubicBezTo>
                    <a:pt x="401" y="327"/>
                    <a:pt x="395" y="339"/>
                    <a:pt x="391" y="349"/>
                  </a:cubicBezTo>
                  <a:cubicBezTo>
                    <a:pt x="387" y="361"/>
                    <a:pt x="382" y="367"/>
                    <a:pt x="382" y="378"/>
                  </a:cubicBezTo>
                  <a:cubicBezTo>
                    <a:pt x="383" y="386"/>
                    <a:pt x="384" y="396"/>
                    <a:pt x="387" y="409"/>
                  </a:cubicBezTo>
                  <a:close/>
                  <a:moveTo>
                    <a:pt x="424" y="337"/>
                  </a:moveTo>
                  <a:cubicBezTo>
                    <a:pt x="419" y="357"/>
                    <a:pt x="414" y="354"/>
                    <a:pt x="410" y="376"/>
                  </a:cubicBezTo>
                  <a:cubicBezTo>
                    <a:pt x="410" y="384"/>
                    <a:pt x="415" y="402"/>
                    <a:pt x="417" y="409"/>
                  </a:cubicBezTo>
                  <a:cubicBezTo>
                    <a:pt x="418" y="415"/>
                    <a:pt x="424" y="428"/>
                    <a:pt x="421" y="429"/>
                  </a:cubicBezTo>
                  <a:cubicBezTo>
                    <a:pt x="418" y="429"/>
                    <a:pt x="411" y="428"/>
                    <a:pt x="409" y="426"/>
                  </a:cubicBezTo>
                  <a:cubicBezTo>
                    <a:pt x="405" y="423"/>
                    <a:pt x="402" y="411"/>
                    <a:pt x="401" y="406"/>
                  </a:cubicBezTo>
                  <a:cubicBezTo>
                    <a:pt x="398" y="394"/>
                    <a:pt x="393" y="373"/>
                    <a:pt x="402" y="355"/>
                  </a:cubicBezTo>
                  <a:cubicBezTo>
                    <a:pt x="405" y="350"/>
                    <a:pt x="409" y="342"/>
                    <a:pt x="411" y="328"/>
                  </a:cubicBezTo>
                  <a:cubicBezTo>
                    <a:pt x="411" y="309"/>
                    <a:pt x="410" y="307"/>
                    <a:pt x="407" y="298"/>
                  </a:cubicBezTo>
                  <a:cubicBezTo>
                    <a:pt x="405" y="293"/>
                    <a:pt x="402" y="289"/>
                    <a:pt x="407" y="289"/>
                  </a:cubicBezTo>
                  <a:cubicBezTo>
                    <a:pt x="421" y="289"/>
                    <a:pt x="420" y="293"/>
                    <a:pt x="424" y="302"/>
                  </a:cubicBezTo>
                  <a:cubicBezTo>
                    <a:pt x="426" y="313"/>
                    <a:pt x="427" y="318"/>
                    <a:pt x="424" y="337"/>
                  </a:cubicBezTo>
                  <a:close/>
                  <a:moveTo>
                    <a:pt x="420" y="272"/>
                  </a:moveTo>
                  <a:cubicBezTo>
                    <a:pt x="413" y="275"/>
                    <a:pt x="413" y="271"/>
                    <a:pt x="413" y="260"/>
                  </a:cubicBezTo>
                  <a:cubicBezTo>
                    <a:pt x="413" y="253"/>
                    <a:pt x="414" y="231"/>
                    <a:pt x="404" y="227"/>
                  </a:cubicBezTo>
                  <a:cubicBezTo>
                    <a:pt x="396" y="223"/>
                    <a:pt x="388" y="223"/>
                    <a:pt x="386" y="226"/>
                  </a:cubicBezTo>
                  <a:cubicBezTo>
                    <a:pt x="385" y="228"/>
                    <a:pt x="385" y="267"/>
                    <a:pt x="385" y="267"/>
                  </a:cubicBezTo>
                  <a:cubicBezTo>
                    <a:pt x="385" y="276"/>
                    <a:pt x="381" y="275"/>
                    <a:pt x="377" y="274"/>
                  </a:cubicBezTo>
                  <a:cubicBezTo>
                    <a:pt x="369" y="272"/>
                    <a:pt x="370" y="267"/>
                    <a:pt x="370" y="260"/>
                  </a:cubicBezTo>
                  <a:cubicBezTo>
                    <a:pt x="370" y="253"/>
                    <a:pt x="370" y="227"/>
                    <a:pt x="369" y="225"/>
                  </a:cubicBezTo>
                  <a:cubicBezTo>
                    <a:pt x="368" y="224"/>
                    <a:pt x="353" y="223"/>
                    <a:pt x="350" y="239"/>
                  </a:cubicBezTo>
                  <a:cubicBezTo>
                    <a:pt x="348" y="254"/>
                    <a:pt x="346" y="264"/>
                    <a:pt x="346" y="267"/>
                  </a:cubicBezTo>
                  <a:cubicBezTo>
                    <a:pt x="345" y="269"/>
                    <a:pt x="345" y="271"/>
                    <a:pt x="344" y="272"/>
                  </a:cubicBezTo>
                  <a:cubicBezTo>
                    <a:pt x="341" y="273"/>
                    <a:pt x="335" y="274"/>
                    <a:pt x="334" y="272"/>
                  </a:cubicBezTo>
                  <a:cubicBezTo>
                    <a:pt x="333" y="267"/>
                    <a:pt x="334" y="258"/>
                    <a:pt x="335" y="249"/>
                  </a:cubicBezTo>
                  <a:cubicBezTo>
                    <a:pt x="337" y="239"/>
                    <a:pt x="339" y="232"/>
                    <a:pt x="342" y="223"/>
                  </a:cubicBezTo>
                  <a:cubicBezTo>
                    <a:pt x="343" y="217"/>
                    <a:pt x="359" y="214"/>
                    <a:pt x="367" y="210"/>
                  </a:cubicBezTo>
                  <a:cubicBezTo>
                    <a:pt x="373" y="209"/>
                    <a:pt x="371" y="201"/>
                    <a:pt x="369" y="200"/>
                  </a:cubicBezTo>
                  <a:cubicBezTo>
                    <a:pt x="367" y="200"/>
                    <a:pt x="356" y="201"/>
                    <a:pt x="350" y="202"/>
                  </a:cubicBezTo>
                  <a:cubicBezTo>
                    <a:pt x="346" y="202"/>
                    <a:pt x="342" y="205"/>
                    <a:pt x="338" y="198"/>
                  </a:cubicBezTo>
                  <a:cubicBezTo>
                    <a:pt x="336" y="194"/>
                    <a:pt x="336" y="190"/>
                    <a:pt x="346" y="190"/>
                  </a:cubicBezTo>
                  <a:cubicBezTo>
                    <a:pt x="360" y="189"/>
                    <a:pt x="360" y="189"/>
                    <a:pt x="360" y="189"/>
                  </a:cubicBezTo>
                  <a:cubicBezTo>
                    <a:pt x="360" y="189"/>
                    <a:pt x="370" y="188"/>
                    <a:pt x="371" y="187"/>
                  </a:cubicBezTo>
                  <a:cubicBezTo>
                    <a:pt x="371" y="184"/>
                    <a:pt x="371" y="179"/>
                    <a:pt x="373" y="175"/>
                  </a:cubicBezTo>
                  <a:cubicBezTo>
                    <a:pt x="374" y="174"/>
                    <a:pt x="378" y="175"/>
                    <a:pt x="381" y="175"/>
                  </a:cubicBezTo>
                  <a:cubicBezTo>
                    <a:pt x="386" y="177"/>
                    <a:pt x="384" y="177"/>
                    <a:pt x="385" y="183"/>
                  </a:cubicBezTo>
                  <a:cubicBezTo>
                    <a:pt x="385" y="186"/>
                    <a:pt x="384" y="187"/>
                    <a:pt x="401" y="187"/>
                  </a:cubicBezTo>
                  <a:cubicBezTo>
                    <a:pt x="414" y="186"/>
                    <a:pt x="423" y="185"/>
                    <a:pt x="422" y="190"/>
                  </a:cubicBezTo>
                  <a:cubicBezTo>
                    <a:pt x="422" y="192"/>
                    <a:pt x="422" y="197"/>
                    <a:pt x="421" y="198"/>
                  </a:cubicBezTo>
                  <a:cubicBezTo>
                    <a:pt x="419" y="200"/>
                    <a:pt x="416" y="199"/>
                    <a:pt x="410" y="200"/>
                  </a:cubicBezTo>
                  <a:cubicBezTo>
                    <a:pt x="402" y="200"/>
                    <a:pt x="388" y="200"/>
                    <a:pt x="386" y="201"/>
                  </a:cubicBezTo>
                  <a:cubicBezTo>
                    <a:pt x="384" y="201"/>
                    <a:pt x="385" y="204"/>
                    <a:pt x="385" y="206"/>
                  </a:cubicBezTo>
                  <a:cubicBezTo>
                    <a:pt x="386" y="208"/>
                    <a:pt x="385" y="208"/>
                    <a:pt x="393" y="210"/>
                  </a:cubicBezTo>
                  <a:cubicBezTo>
                    <a:pt x="419" y="218"/>
                    <a:pt x="419" y="217"/>
                    <a:pt x="423" y="234"/>
                  </a:cubicBezTo>
                  <a:cubicBezTo>
                    <a:pt x="426" y="248"/>
                    <a:pt x="426" y="256"/>
                    <a:pt x="426" y="261"/>
                  </a:cubicBezTo>
                  <a:cubicBezTo>
                    <a:pt x="426" y="266"/>
                    <a:pt x="428" y="269"/>
                    <a:pt x="420" y="2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113" name="Freeform 33"/>
            <p:cNvSpPr/>
            <p:nvPr/>
          </p:nvSpPr>
          <p:spPr bwMode="auto">
            <a:xfrm>
              <a:off x="5250222" y="1604574"/>
              <a:ext cx="112866" cy="108062"/>
            </a:xfrm>
            <a:custGeom>
              <a:avLst/>
              <a:gdLst>
                <a:gd name="T0" fmla="*/ 10 w 20"/>
                <a:gd name="T1" fmla="*/ 18 h 19"/>
                <a:gd name="T2" fmla="*/ 17 w 20"/>
                <a:gd name="T3" fmla="*/ 17 h 19"/>
                <a:gd name="T4" fmla="*/ 18 w 20"/>
                <a:gd name="T5" fmla="*/ 5 h 19"/>
                <a:gd name="T6" fmla="*/ 4 w 20"/>
                <a:gd name="T7" fmla="*/ 1 h 19"/>
                <a:gd name="T8" fmla="*/ 0 w 20"/>
                <a:gd name="T9" fmla="*/ 5 h 19"/>
                <a:gd name="T10" fmla="*/ 10 w 20"/>
                <a:gd name="T1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9">
                  <a:moveTo>
                    <a:pt x="10" y="18"/>
                  </a:moveTo>
                  <a:cubicBezTo>
                    <a:pt x="17" y="17"/>
                    <a:pt x="17" y="17"/>
                    <a:pt x="17" y="17"/>
                  </a:cubicBezTo>
                  <a:cubicBezTo>
                    <a:pt x="20" y="17"/>
                    <a:pt x="20" y="12"/>
                    <a:pt x="18" y="5"/>
                  </a:cubicBezTo>
                  <a:cubicBezTo>
                    <a:pt x="16" y="0"/>
                    <a:pt x="10" y="0"/>
                    <a:pt x="4" y="1"/>
                  </a:cubicBezTo>
                  <a:cubicBezTo>
                    <a:pt x="1" y="1"/>
                    <a:pt x="0" y="1"/>
                    <a:pt x="0" y="5"/>
                  </a:cubicBezTo>
                  <a:cubicBezTo>
                    <a:pt x="3" y="19"/>
                    <a:pt x="3" y="17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114" name="Freeform 34"/>
            <p:cNvSpPr/>
            <p:nvPr/>
          </p:nvSpPr>
          <p:spPr bwMode="auto">
            <a:xfrm>
              <a:off x="4971662" y="1616582"/>
              <a:ext cx="100857" cy="96055"/>
            </a:xfrm>
            <a:custGeom>
              <a:avLst/>
              <a:gdLst>
                <a:gd name="T0" fmla="*/ 3 w 18"/>
                <a:gd name="T1" fmla="*/ 17 h 17"/>
                <a:gd name="T2" fmla="*/ 8 w 18"/>
                <a:gd name="T3" fmla="*/ 16 h 17"/>
                <a:gd name="T4" fmla="*/ 18 w 18"/>
                <a:gd name="T5" fmla="*/ 3 h 17"/>
                <a:gd name="T6" fmla="*/ 8 w 18"/>
                <a:gd name="T7" fmla="*/ 1 h 17"/>
                <a:gd name="T8" fmla="*/ 2 w 18"/>
                <a:gd name="T9" fmla="*/ 6 h 17"/>
                <a:gd name="T10" fmla="*/ 3 w 18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3" y="17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17" y="16"/>
                    <a:pt x="17" y="11"/>
                    <a:pt x="18" y="3"/>
                  </a:cubicBezTo>
                  <a:cubicBezTo>
                    <a:pt x="18" y="0"/>
                    <a:pt x="13" y="0"/>
                    <a:pt x="8" y="1"/>
                  </a:cubicBezTo>
                  <a:cubicBezTo>
                    <a:pt x="3" y="2"/>
                    <a:pt x="3" y="2"/>
                    <a:pt x="2" y="6"/>
                  </a:cubicBezTo>
                  <a:cubicBezTo>
                    <a:pt x="1" y="9"/>
                    <a:pt x="0" y="16"/>
                    <a:pt x="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FBAB0274-FE6E-450D-B7AE-AF602C7AB5F9}" type="datetime1">
              <a:rPr lang="zh-CN" altLang="en-US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5AA0BBA3-3414-4A78-92AE-FF398F64960C}" type="slidenum">
              <a:rPr lang="zh-CN" altLang="en-US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318453"/>
            <a:ext cx="471488" cy="681037"/>
          </a:xfrm>
          <a:prstGeom prst="rect">
            <a:avLst/>
          </a:prstGeom>
          <a:solidFill>
            <a:srgbClr val="95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auto" hangingPunct="0">
              <a:defRPr/>
            </a:pPr>
            <a:endParaRPr lang="zh-CN" altLang="en-US" noProof="1"/>
          </a:p>
        </p:txBody>
      </p:sp>
      <p:sp>
        <p:nvSpPr>
          <p:cNvPr id="4" name="文本框 3"/>
          <p:cNvSpPr txBox="1"/>
          <p:nvPr/>
        </p:nvSpPr>
        <p:spPr>
          <a:xfrm>
            <a:off x="471805" y="318770"/>
            <a:ext cx="90436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>
                <a:cs typeface="等线" panose="02010600030101010101" pitchFamily="2" charset="-122"/>
                <a:sym typeface="+mn-ea"/>
              </a:rPr>
              <a:t>SHA-256</a:t>
            </a:r>
            <a:r>
              <a:rPr lang="zh-CN" altLang="en-US" sz="3200" b="1">
                <a:cs typeface="等线" panose="02010600030101010101" pitchFamily="2" charset="-122"/>
                <a:sym typeface="+mn-ea"/>
              </a:rPr>
              <a:t>哈希算法计算数字摘要过程</a:t>
            </a:r>
            <a:endParaRPr lang="zh-CN" altLang="en-US" sz="3200" b="1" u="sng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9170" y="1524000"/>
            <a:ext cx="5679440" cy="47072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7810" y="1185545"/>
            <a:ext cx="58013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用字母</a:t>
            </a:r>
            <a:r>
              <a:rPr lang="en-US" altLang="zh-CN"/>
              <a:t>A-H</a:t>
            </a:r>
            <a:r>
              <a:rPr lang="zh-CN" altLang="en-US"/>
              <a:t>分别表示第</a:t>
            </a:r>
            <a:r>
              <a:rPr lang="en-US" altLang="zh-CN"/>
              <a:t>i</a:t>
            </a:r>
            <a:r>
              <a:rPr lang="zh-CN" altLang="en-US"/>
              <a:t>个块的</a:t>
            </a:r>
            <a:r>
              <a:rPr lang="en-US" altLang="zh-CN"/>
              <a:t>8</a:t>
            </a:r>
            <a:r>
              <a:rPr lang="zh-CN" altLang="en-US"/>
              <a:t>个</a:t>
            </a:r>
            <a:r>
              <a:rPr lang="en-US" altLang="zh-CN"/>
              <a:t>32bits</a:t>
            </a:r>
            <a:r>
              <a:rPr lang="zh-CN" altLang="en-US"/>
              <a:t>长的中间变量</a:t>
            </a:r>
            <a:endParaRPr lang="zh-CN" altLang="en-US"/>
          </a:p>
          <a:p>
            <a:r>
              <a:rPr lang="en-US" altLang="zh-CN"/>
              <a:t>A=H[i</a:t>
            </a:r>
            <a:r>
              <a:rPr lang="en-US" altLang="zh-CN"/>
              <a:t>][0], B=H[i][1], C=H[i][2], D=H[i][3]</a:t>
            </a:r>
            <a:endParaRPr lang="en-US" altLang="zh-CN"/>
          </a:p>
          <a:p>
            <a:r>
              <a:rPr lang="en-US" altLang="zh-CN"/>
              <a:t>E=H[i][4], F=H[i][5],  G=H[i][6], H=H[i][7]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计算过程：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" y="2948305"/>
            <a:ext cx="3648075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FBAB0274-FE6E-450D-B7AE-AF602C7AB5F9}" type="datetime1">
              <a:rPr lang="zh-CN" altLang="en-US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5AA0BBA3-3414-4A78-92AE-FF398F64960C}" type="slidenum">
              <a:rPr lang="zh-CN" altLang="en-US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318453"/>
            <a:ext cx="471488" cy="681037"/>
          </a:xfrm>
          <a:prstGeom prst="rect">
            <a:avLst/>
          </a:prstGeom>
          <a:solidFill>
            <a:srgbClr val="95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auto" hangingPunct="0">
              <a:defRPr/>
            </a:pPr>
            <a:endParaRPr lang="zh-CN" altLang="en-US" noProof="1"/>
          </a:p>
        </p:txBody>
      </p:sp>
      <p:sp>
        <p:nvSpPr>
          <p:cNvPr id="4" name="文本框 3"/>
          <p:cNvSpPr txBox="1"/>
          <p:nvPr/>
        </p:nvSpPr>
        <p:spPr>
          <a:xfrm>
            <a:off x="471805" y="318770"/>
            <a:ext cx="90436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>
                <a:cs typeface="等线" panose="02010600030101010101" pitchFamily="2" charset="-122"/>
                <a:sym typeface="+mn-ea"/>
              </a:rPr>
              <a:t>SHA-256</a:t>
            </a:r>
            <a:r>
              <a:rPr lang="zh-CN" altLang="en-US" sz="3200" b="1">
                <a:cs typeface="等线" panose="02010600030101010101" pitchFamily="2" charset="-122"/>
                <a:sym typeface="+mn-ea"/>
              </a:rPr>
              <a:t>哈希算法计算数字摘要过程</a:t>
            </a:r>
            <a:endParaRPr lang="zh-CN" altLang="en-US" sz="3200" b="1" u="sng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1805" y="1261745"/>
            <a:ext cx="11405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计算过程中用到的</a:t>
            </a:r>
            <a:r>
              <a:rPr lang="en-US" altLang="zh-CN"/>
              <a:t>k[i]</a:t>
            </a:r>
            <a:r>
              <a:rPr lang="zh-CN" altLang="en-US"/>
              <a:t>如下，第</a:t>
            </a:r>
            <a:r>
              <a:rPr lang="en-US" altLang="zh-CN"/>
              <a:t>64</a:t>
            </a:r>
            <a:r>
              <a:rPr lang="zh-CN" altLang="en-US"/>
              <a:t>次循环结束后我们可以得到第</a:t>
            </a:r>
            <a:r>
              <a:rPr lang="en-US" altLang="zh-CN"/>
              <a:t>i+1</a:t>
            </a:r>
            <a:r>
              <a:rPr lang="zh-CN" altLang="en-US"/>
              <a:t>个块的哈希初值，所有的数据块都依次参与了上述的循环过程之后，得到了</a:t>
            </a:r>
            <a:r>
              <a:rPr lang="en-US" altLang="zh-CN"/>
              <a:t>H[N][0]</a:t>
            </a:r>
            <a:r>
              <a:rPr lang="zh-CN" altLang="en-US"/>
              <a:t>、</a:t>
            </a:r>
            <a:r>
              <a:rPr lang="en-US" altLang="zh-CN"/>
              <a:t>H[N][1]</a:t>
            </a:r>
            <a:r>
              <a:rPr lang="zh-CN" altLang="en-US"/>
              <a:t>、</a:t>
            </a:r>
            <a:r>
              <a:rPr lang="en-US" altLang="zh-CN"/>
              <a:t>...</a:t>
            </a:r>
            <a:r>
              <a:rPr lang="zh-CN" altLang="en-US"/>
              <a:t>、</a:t>
            </a:r>
            <a:r>
              <a:rPr lang="en-US" altLang="zh-CN"/>
              <a:t>H[N][7]</a:t>
            </a:r>
            <a:r>
              <a:rPr lang="zh-CN" altLang="en-US"/>
              <a:t>这</a:t>
            </a:r>
            <a:r>
              <a:rPr lang="en-US" altLang="zh-CN"/>
              <a:t>8</a:t>
            </a:r>
            <a:r>
              <a:rPr lang="zh-CN" altLang="en-US"/>
              <a:t>个</a:t>
            </a:r>
            <a:r>
              <a:rPr lang="en-US" altLang="zh-CN"/>
              <a:t>32bits</a:t>
            </a:r>
            <a:r>
              <a:rPr lang="zh-CN" altLang="en-US"/>
              <a:t>长的二进制数，将他们从头到尾依次串联起来即可得到最终的</a:t>
            </a:r>
            <a:r>
              <a:rPr lang="en-US" altLang="zh-CN"/>
              <a:t>256bits</a:t>
            </a:r>
            <a:r>
              <a:rPr lang="zh-CN" altLang="en-US"/>
              <a:t>的哈希值。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805" y="2419350"/>
            <a:ext cx="5874385" cy="2019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935" y="2428875"/>
            <a:ext cx="3076575" cy="2009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FBAB0274-FE6E-450D-B7AE-AF602C7AB5F9}" type="datetime1">
              <a:rPr lang="zh-CN" altLang="en-US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5AA0BBA3-3414-4A78-92AE-FF398F64960C}" type="slidenum">
              <a:rPr lang="zh-CN" altLang="en-US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965" y="3829685"/>
            <a:ext cx="7067550" cy="2343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" y="968375"/>
            <a:ext cx="6743700" cy="2257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7710" y="294005"/>
            <a:ext cx="3642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结果验证：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A6AE1-1BBA-42FE-9544-EFC59CD0C1CC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318453"/>
            <a:ext cx="471488" cy="681037"/>
          </a:xfrm>
          <a:prstGeom prst="rect">
            <a:avLst/>
          </a:prstGeom>
          <a:solidFill>
            <a:srgbClr val="95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auto" hangingPunct="0">
              <a:defRPr/>
            </a:pPr>
            <a:endParaRPr lang="zh-CN" altLang="en-US" noProof="1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84676" y="865188"/>
            <a:ext cx="3271519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950040"/>
                </a:gs>
                <a:gs pos="100000">
                  <a:srgbClr val="950040">
                    <a:alpha val="0"/>
                  </a:srgbClr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71805" y="415925"/>
            <a:ext cx="90436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cs typeface="等线" panose="02010600030101010101" pitchFamily="2" charset="-122"/>
                <a:sym typeface="+mn-ea"/>
              </a:rPr>
              <a:t>总结</a:t>
            </a:r>
            <a:endParaRPr lang="zh-CN" altLang="en-US" sz="32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2895" y="1593850"/>
            <a:ext cx="7016115" cy="34207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FBAB0274-FE6E-450D-B7AE-AF602C7AB5F9}" type="datetime1">
              <a:rPr lang="zh-CN" altLang="en-US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5AA0BBA3-3414-4A78-92AE-FF398F64960C}" type="slidenum">
              <a:rPr lang="zh-CN" altLang="en-US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318453"/>
            <a:ext cx="471488" cy="681037"/>
          </a:xfrm>
          <a:prstGeom prst="rect">
            <a:avLst/>
          </a:prstGeom>
          <a:solidFill>
            <a:srgbClr val="95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auto" hangingPunct="0">
              <a:defRPr/>
            </a:pPr>
            <a:endParaRPr lang="zh-CN" altLang="en-US" noProof="1"/>
          </a:p>
        </p:txBody>
      </p:sp>
      <p:sp>
        <p:nvSpPr>
          <p:cNvPr id="4" name="文本框 3"/>
          <p:cNvSpPr txBox="1"/>
          <p:nvPr/>
        </p:nvSpPr>
        <p:spPr>
          <a:xfrm>
            <a:off x="541655" y="318770"/>
            <a:ext cx="90436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ym typeface="+mn-ea"/>
              </a:rPr>
              <a:t>主要内容</a:t>
            </a:r>
            <a:endParaRPr lang="zh-CN" altLang="en-US" sz="3200" b="1" u="sng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6510" y="1760855"/>
            <a:ext cx="560133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cs typeface="等线" panose="02010600030101010101" pitchFamily="2" charset="-122"/>
                <a:sym typeface="+mn-ea"/>
              </a:rPr>
              <a:t>1</a:t>
            </a:r>
            <a:r>
              <a:rPr lang="zh-CN" altLang="en-US" sz="2400" b="1">
                <a:cs typeface="等线" panose="02010600030101010101" pitchFamily="2" charset="-122"/>
                <a:sym typeface="+mn-ea"/>
              </a:rPr>
              <a:t>、哈希算法介绍</a:t>
            </a:r>
            <a:endParaRPr lang="zh-CN" altLang="en-US" sz="2400" b="1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endParaRPr lang="en-US" altLang="zh-CN" sz="2400" b="1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r>
              <a:rPr lang="en-US" altLang="zh-CN" sz="2400" b="1">
                <a:cs typeface="等线" panose="02010600030101010101" pitchFamily="2" charset="-122"/>
                <a:sym typeface="+mn-ea"/>
              </a:rPr>
              <a:t>2</a:t>
            </a:r>
            <a:r>
              <a:rPr lang="zh-CN" altLang="en-US" sz="2400" b="1">
                <a:cs typeface="等线" panose="02010600030101010101" pitchFamily="2" charset="-122"/>
                <a:sym typeface="+mn-ea"/>
              </a:rPr>
              <a:t>、</a:t>
            </a:r>
            <a:r>
              <a:rPr lang="en-US" altLang="zh-CN" sz="2400" b="1">
                <a:cs typeface="等线" panose="02010600030101010101" pitchFamily="2" charset="-122"/>
                <a:sym typeface="+mn-ea"/>
              </a:rPr>
              <a:t>SHA-256</a:t>
            </a:r>
            <a:r>
              <a:rPr lang="zh-CN" altLang="en-US" sz="2400" b="1">
                <a:cs typeface="等线" panose="02010600030101010101" pitchFamily="2" charset="-122"/>
                <a:sym typeface="+mn-ea"/>
              </a:rPr>
              <a:t>哈希算法计算数字摘要</a:t>
            </a:r>
            <a:r>
              <a:rPr lang="zh-CN" altLang="en-US" sz="2400" b="1">
                <a:cs typeface="等线" panose="02010600030101010101" pitchFamily="2" charset="-122"/>
                <a:sym typeface="+mn-ea"/>
              </a:rPr>
              <a:t>过程</a:t>
            </a:r>
            <a:endParaRPr lang="zh-CN" altLang="en-US" sz="2400" b="1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endParaRPr lang="zh-CN" altLang="en-US" sz="2400" b="1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r>
              <a:rPr lang="en-US" altLang="zh-CN" sz="2400" b="1">
                <a:cs typeface="等线" panose="02010600030101010101" pitchFamily="2" charset="-122"/>
                <a:sym typeface="+mn-ea"/>
              </a:rPr>
              <a:t>3</a:t>
            </a:r>
            <a:r>
              <a:rPr lang="zh-CN" altLang="en-US" sz="2400" b="1">
                <a:cs typeface="等线" panose="02010600030101010101" pitchFamily="2" charset="-122"/>
                <a:sym typeface="+mn-ea"/>
              </a:rPr>
              <a:t>、</a:t>
            </a:r>
            <a:r>
              <a:rPr lang="zh-CN" altLang="en-US" sz="2400" b="1">
                <a:cs typeface="等线" panose="02010600030101010101" pitchFamily="2" charset="-122"/>
                <a:sym typeface="+mn-ea"/>
              </a:rPr>
              <a:t>总结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FBAB0274-FE6E-450D-B7AE-AF602C7AB5F9}" type="datetime1">
              <a:rPr lang="zh-CN" altLang="en-US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5AA0BBA3-3414-4A78-92AE-FF398F64960C}" type="slidenum">
              <a:rPr lang="zh-CN" altLang="en-US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318453"/>
            <a:ext cx="471488" cy="681037"/>
          </a:xfrm>
          <a:prstGeom prst="rect">
            <a:avLst/>
          </a:prstGeom>
          <a:solidFill>
            <a:srgbClr val="95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auto" hangingPunct="0">
              <a:defRPr/>
            </a:pPr>
            <a:endParaRPr lang="zh-CN" altLang="en-US" noProof="1"/>
          </a:p>
        </p:txBody>
      </p:sp>
      <p:sp>
        <p:nvSpPr>
          <p:cNvPr id="4" name="文本框 3"/>
          <p:cNvSpPr txBox="1"/>
          <p:nvPr/>
        </p:nvSpPr>
        <p:spPr>
          <a:xfrm>
            <a:off x="541655" y="318770"/>
            <a:ext cx="90436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u="sng">
                <a:sym typeface="+mn-ea"/>
              </a:rPr>
              <a:t>哈希算法介绍</a:t>
            </a:r>
            <a:endParaRPr lang="zh-CN" altLang="en-US" sz="3200" b="1" u="sng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1805" y="1294130"/>
            <a:ext cx="1138174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711200" latinLnBrk="0">
              <a:lnSpc>
                <a:spcPct val="150000"/>
              </a:lnSpc>
            </a:pPr>
            <a:r>
              <a:rPr lang="zh-CN" altLang="en-US" sz="2400"/>
              <a:t>哈希算法主要是将任意长度的明文字符串换算成二进制的形式，再将这些二进制的内容计算得到固定长度的二进制密文串，也就是哈希值。哈希算法在计算机加密算法中占有非常重要的地位，其</a:t>
            </a:r>
            <a:r>
              <a:rPr lang="zh-CN" altLang="en-US" sz="2400"/>
              <a:t>具备以下三个特性：                                         </a:t>
            </a:r>
            <a:endParaRPr lang="zh-CN" altLang="en-US" sz="2400"/>
          </a:p>
          <a:p>
            <a:pPr indent="711200" latinLnBrk="0">
              <a:lnSpc>
                <a:spcPct val="150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）逆向困难。知道哈希计算</a:t>
            </a:r>
            <a:r>
              <a:rPr lang="zh-CN" altLang="en-US" sz="2400"/>
              <a:t>结果无法推出原始输入数据。</a:t>
            </a:r>
            <a:endParaRPr lang="zh-CN" altLang="en-US" sz="2400"/>
          </a:p>
          <a:p>
            <a:pPr indent="711200" latinLnBrk="0">
              <a:lnSpc>
                <a:spcPct val="150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）输入敏感。原始输入数据做微小改动哈希值也会有很大不同。</a:t>
            </a:r>
            <a:endParaRPr lang="zh-CN" altLang="en-US" sz="2400"/>
          </a:p>
          <a:p>
            <a:pPr indent="711200" latinLnBrk="0">
              <a:lnSpc>
                <a:spcPct val="150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）抗碰撞。找到能发生碰撞的两个输入需要付出巨大的计算代价。</a:t>
            </a: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A6AE1-1BBA-42FE-9544-EFC59CD0C1CC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318453"/>
            <a:ext cx="471488" cy="681037"/>
          </a:xfrm>
          <a:prstGeom prst="rect">
            <a:avLst/>
          </a:prstGeom>
          <a:solidFill>
            <a:srgbClr val="95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auto" hangingPunct="0">
              <a:defRPr/>
            </a:pPr>
            <a:endParaRPr lang="zh-CN" altLang="en-US" noProof="1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84676" y="865188"/>
            <a:ext cx="3271519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950040"/>
                </a:gs>
                <a:gs pos="100000">
                  <a:srgbClr val="950040">
                    <a:alpha val="0"/>
                  </a:srgbClr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3"/>
          <p:cNvSpPr>
            <a:spLocks noGrp="1"/>
          </p:cNvSpPr>
          <p:nvPr/>
        </p:nvSpPr>
        <p:spPr>
          <a:xfrm>
            <a:off x="584835" y="122555"/>
            <a:ext cx="8222615" cy="6851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9pPr>
          </a:lstStyle>
          <a:p>
            <a:endParaRPr lang="zh-CN" altLang="en-US" sz="3200" b="1"/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6172200" y="1825625"/>
            <a:ext cx="5181600" cy="21520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800"/>
          </a:p>
        </p:txBody>
      </p:sp>
      <p:sp>
        <p:nvSpPr>
          <p:cNvPr id="14" name="内容占位符 4"/>
          <p:cNvSpPr>
            <a:spLocks noGrp="1"/>
          </p:cNvSpPr>
          <p:nvPr/>
        </p:nvSpPr>
        <p:spPr>
          <a:xfrm>
            <a:off x="534035" y="1226820"/>
            <a:ext cx="11123295" cy="19126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>
              <a:sym typeface="+mn-ea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1805" y="367030"/>
            <a:ext cx="673227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3200" b="1">
                <a:cs typeface="等线" panose="02010600030101010101" pitchFamily="2" charset="-122"/>
                <a:sym typeface="+mn-ea"/>
              </a:rPr>
              <a:t>SHA-256</a:t>
            </a:r>
            <a:r>
              <a:rPr lang="zh-CN" altLang="en-US" sz="3200" b="1">
                <a:cs typeface="等线" panose="02010600030101010101" pitchFamily="2" charset="-122"/>
                <a:sym typeface="+mn-ea"/>
              </a:rPr>
              <a:t>哈希算法计算数字摘要过程</a:t>
            </a:r>
            <a:endParaRPr lang="zh-CN" altLang="en-US" sz="32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070" y="1301115"/>
            <a:ext cx="1107249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508000" latinLnBrk="0">
              <a:lnSpc>
                <a:spcPct val="15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/>
              <a:t>首先</a:t>
            </a:r>
            <a:r>
              <a:rPr lang="zh-CN" altLang="en-US" sz="2000">
                <a:sym typeface="+mn-ea"/>
              </a:rPr>
              <a:t>原始数据要</a:t>
            </a:r>
            <a:r>
              <a:rPr lang="zh-CN" altLang="en-US" sz="2000"/>
              <a:t>进行信息预处理，即补位和补长度两个步骤，使整个信息满足</a:t>
            </a:r>
            <a:r>
              <a:rPr lang="en-US" altLang="zh-CN" sz="2000"/>
              <a:t>512</a:t>
            </a:r>
            <a:r>
              <a:rPr lang="zh-CN" altLang="en-US" sz="2000"/>
              <a:t>位整数倍的数据结构。补位的目的是使得原始二进制数据的长度在对</a:t>
            </a:r>
            <a:r>
              <a:rPr lang="en-US" altLang="zh-CN" sz="2000"/>
              <a:t>512</a:t>
            </a:r>
            <a:r>
              <a:rPr lang="zh-CN" altLang="en-US" sz="2000"/>
              <a:t>取模以后的余数为</a:t>
            </a:r>
            <a:r>
              <a:rPr lang="en-US" altLang="zh-CN" sz="2000"/>
              <a:t>448</a:t>
            </a:r>
            <a:r>
              <a:rPr lang="zh-CN" altLang="en-US" sz="2000"/>
              <a:t>，补长度是将原始二进制数据的长度信息（用</a:t>
            </a:r>
            <a:r>
              <a:rPr lang="en-US" altLang="zh-CN" sz="2000"/>
              <a:t>64</a:t>
            </a:r>
            <a:r>
              <a:rPr lang="zh-CN" altLang="en-US" sz="2000"/>
              <a:t>位二进制数据表示）</a:t>
            </a:r>
            <a:r>
              <a:rPr lang="zh-CN" altLang="en-US" sz="2000"/>
              <a:t>放到已经进行了补位操作的后面。</a:t>
            </a:r>
            <a:endParaRPr lang="zh-CN" altLang="en-US" sz="2000"/>
          </a:p>
          <a:p>
            <a:pPr marL="0" lvl="0" indent="0" latinLnBrk="0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        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5AA0BBA3-3414-4A78-92AE-FF398F64960C}" type="slidenum">
              <a:rPr lang="zh-CN" altLang="en-US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318453"/>
            <a:ext cx="471488" cy="681037"/>
          </a:xfrm>
          <a:prstGeom prst="rect">
            <a:avLst/>
          </a:prstGeom>
          <a:solidFill>
            <a:srgbClr val="95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auto" hangingPunct="0">
              <a:defRPr/>
            </a:pPr>
            <a:endParaRPr lang="zh-CN" altLang="en-US" noProof="1"/>
          </a:p>
        </p:txBody>
      </p:sp>
      <p:sp>
        <p:nvSpPr>
          <p:cNvPr id="4" name="文本框 3"/>
          <p:cNvSpPr txBox="1"/>
          <p:nvPr/>
        </p:nvSpPr>
        <p:spPr>
          <a:xfrm>
            <a:off x="471805" y="367665"/>
            <a:ext cx="90436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cs typeface="等线" panose="02010600030101010101" pitchFamily="2" charset="-122"/>
                <a:sym typeface="+mn-ea"/>
              </a:rPr>
              <a:t>SHA-256</a:t>
            </a:r>
            <a:r>
              <a:rPr lang="zh-CN" altLang="en-US" sz="3200" b="1">
                <a:cs typeface="等线" panose="02010600030101010101" pitchFamily="2" charset="-122"/>
                <a:sym typeface="+mn-ea"/>
              </a:rPr>
              <a:t>哈希算法计算数字摘要过程</a:t>
            </a:r>
            <a:endParaRPr lang="zh-CN" altLang="en-US" sz="3200" b="1" u="sng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805" y="999490"/>
            <a:ext cx="4627245" cy="57213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050" y="999490"/>
            <a:ext cx="5073650" cy="57245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A6AE1-1BBA-42FE-9544-EFC59CD0C1CC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318453"/>
            <a:ext cx="471488" cy="681037"/>
          </a:xfrm>
          <a:prstGeom prst="rect">
            <a:avLst/>
          </a:prstGeom>
          <a:solidFill>
            <a:srgbClr val="95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auto" hangingPunct="0">
              <a:defRPr/>
            </a:pPr>
            <a:endParaRPr lang="zh-CN" altLang="en-US" noProof="1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84676" y="865188"/>
            <a:ext cx="3271519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950040"/>
                </a:gs>
                <a:gs pos="100000">
                  <a:srgbClr val="950040">
                    <a:alpha val="0"/>
                  </a:srgbClr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3"/>
          <p:cNvSpPr>
            <a:spLocks noGrp="1"/>
          </p:cNvSpPr>
          <p:nvPr/>
        </p:nvSpPr>
        <p:spPr>
          <a:xfrm>
            <a:off x="584835" y="122555"/>
            <a:ext cx="8222615" cy="6851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9pPr>
          </a:lstStyle>
          <a:p>
            <a:endParaRPr lang="zh-CN" altLang="en-US" sz="3200" b="1"/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6172200" y="1825625"/>
            <a:ext cx="5181600" cy="21520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800"/>
          </a:p>
        </p:txBody>
      </p:sp>
      <p:sp>
        <p:nvSpPr>
          <p:cNvPr id="14" name="内容占位符 4"/>
          <p:cNvSpPr>
            <a:spLocks noGrp="1"/>
          </p:cNvSpPr>
          <p:nvPr/>
        </p:nvSpPr>
        <p:spPr>
          <a:xfrm>
            <a:off x="534035" y="1226820"/>
            <a:ext cx="11123295" cy="19126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>
              <a:sym typeface="+mn-ea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4035" y="318770"/>
            <a:ext cx="673227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3200" b="1">
                <a:cs typeface="等线" panose="02010600030101010101" pitchFamily="2" charset="-122"/>
                <a:sym typeface="+mn-ea"/>
              </a:rPr>
              <a:t>SHA-256</a:t>
            </a:r>
            <a:r>
              <a:rPr lang="zh-CN" altLang="en-US" sz="3200" b="1">
                <a:cs typeface="等线" panose="02010600030101010101" pitchFamily="2" charset="-122"/>
                <a:sym typeface="+mn-ea"/>
              </a:rPr>
              <a:t>哈希算法计算数字摘要过程</a:t>
            </a:r>
            <a:endParaRPr lang="zh-CN" altLang="en-US" sz="32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4835" y="1419225"/>
            <a:ext cx="113772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在补位和补长度之后，假设消息</a:t>
            </a:r>
            <a:r>
              <a:rPr lang="en-US" altLang="zh-CN"/>
              <a:t>M</a:t>
            </a:r>
            <a:r>
              <a:rPr lang="zh-CN" altLang="en-US"/>
              <a:t>可以分解成</a:t>
            </a:r>
            <a:r>
              <a:rPr lang="en-US" altLang="zh-CN"/>
              <a:t>n</a:t>
            </a:r>
            <a:r>
              <a:rPr lang="zh-CN" altLang="en-US"/>
              <a:t>个</a:t>
            </a:r>
            <a:r>
              <a:rPr lang="en-US" altLang="zh-CN"/>
              <a:t>512</a:t>
            </a:r>
            <a:r>
              <a:rPr lang="zh-CN" altLang="en-US"/>
              <a:t>位的数据块，于是整个算法需要做的就是将哈希初值</a:t>
            </a:r>
            <a:r>
              <a:rPr lang="en-US" altLang="zh-CN"/>
              <a:t>H0</a:t>
            </a:r>
            <a:r>
              <a:rPr lang="zh-CN" altLang="en-US"/>
              <a:t>与</a:t>
            </a:r>
            <a:r>
              <a:rPr lang="en-US" altLang="zh-CN"/>
              <a:t>M1</a:t>
            </a:r>
            <a:r>
              <a:rPr lang="zh-CN" altLang="en-US"/>
              <a:t>、</a:t>
            </a:r>
            <a:r>
              <a:rPr lang="en-US" altLang="zh-CN"/>
              <a:t>M2...Mn</a:t>
            </a:r>
            <a:r>
              <a:rPr lang="zh-CN" altLang="en-US"/>
              <a:t>完成 </a:t>
            </a:r>
            <a:r>
              <a:rPr lang="en-US" altLang="zh-CN"/>
              <a:t>n</a:t>
            </a:r>
            <a:r>
              <a:rPr lang="zh-CN" altLang="en-US"/>
              <a:t>次迭代得到</a:t>
            </a:r>
            <a:r>
              <a:rPr lang="en-US" altLang="zh-CN"/>
              <a:t>Hn</a:t>
            </a:r>
            <a:r>
              <a:rPr lang="zh-CN" altLang="en-US"/>
              <a:t>，</a:t>
            </a:r>
            <a:r>
              <a:rPr lang="en-US" altLang="zh-CN"/>
              <a:t>Hn</a:t>
            </a:r>
            <a:r>
              <a:rPr lang="zh-CN" altLang="en-US"/>
              <a:t>就是最终的</a:t>
            </a:r>
            <a:r>
              <a:rPr lang="en-US" altLang="zh-CN"/>
              <a:t>256</a:t>
            </a:r>
            <a:r>
              <a:rPr lang="zh-CN" altLang="en-US"/>
              <a:t>位的</a:t>
            </a:r>
            <a:r>
              <a:rPr lang="zh-CN" altLang="en-US"/>
              <a:t>哈希值。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9855" y="3704590"/>
            <a:ext cx="6467475" cy="16954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" y="3261360"/>
            <a:ext cx="3533775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A6AE1-1BBA-42FE-9544-EFC59CD0C1CC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318453"/>
            <a:ext cx="471488" cy="681037"/>
          </a:xfrm>
          <a:prstGeom prst="rect">
            <a:avLst/>
          </a:prstGeom>
          <a:solidFill>
            <a:srgbClr val="95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auto" hangingPunct="0">
              <a:defRPr/>
            </a:pPr>
            <a:endParaRPr lang="zh-CN" altLang="en-US" noProof="1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84676" y="865188"/>
            <a:ext cx="3271519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950040"/>
                </a:gs>
                <a:gs pos="100000">
                  <a:srgbClr val="950040">
                    <a:alpha val="0"/>
                  </a:srgbClr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3"/>
          <p:cNvSpPr>
            <a:spLocks noGrp="1"/>
          </p:cNvSpPr>
          <p:nvPr/>
        </p:nvSpPr>
        <p:spPr>
          <a:xfrm>
            <a:off x="584835" y="122555"/>
            <a:ext cx="8222615" cy="6851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9pPr>
          </a:lstStyle>
          <a:p>
            <a:endParaRPr lang="zh-CN" altLang="en-US" sz="3200" b="1"/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6172200" y="1825625"/>
            <a:ext cx="5181600" cy="21520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800"/>
          </a:p>
        </p:txBody>
      </p:sp>
      <p:sp>
        <p:nvSpPr>
          <p:cNvPr id="14" name="内容占位符 4"/>
          <p:cNvSpPr>
            <a:spLocks noGrp="1"/>
          </p:cNvSpPr>
          <p:nvPr/>
        </p:nvSpPr>
        <p:spPr>
          <a:xfrm>
            <a:off x="584835" y="1273810"/>
            <a:ext cx="11123295" cy="51993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ym typeface="+mn-ea"/>
              </a:rPr>
              <a:t>在计算哈希值的过程中会用到以下六个逻辑函数：</a:t>
            </a:r>
            <a:endParaRPr lang="zh-CN" altLang="en-US" sz="2000">
              <a:sym typeface="+mn-ea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Ch(x,y,z)=(x&amp;y)⊕(¬x&amp;z)</a:t>
            </a:r>
            <a:endParaRPr lang="en-US" altLang="zh-CN" sz="2400">
              <a:sym typeface="+mn-ea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>
                <a:sym typeface="+mn-ea"/>
              </a:rPr>
              <a:t>Ma(x,y,z)=(x&amp;y)⊕(x&amp;z)⊕(y&amp;z)</a:t>
            </a:r>
            <a:endParaRPr lang="en-US" altLang="zh-CN" sz="2400">
              <a:sym typeface="+mn-ea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>
                <a:sym typeface="+mn-ea"/>
              </a:rPr>
              <a:t>Σ</a:t>
            </a:r>
            <a:r>
              <a:rPr lang="en-US" altLang="zh-CN" sz="2400" baseline="-25000">
                <a:sym typeface="+mn-ea"/>
              </a:rPr>
              <a:t>0</a:t>
            </a:r>
            <a:r>
              <a:rPr lang="en-US" altLang="zh-CN" sz="2400">
                <a:sym typeface="+mn-ea"/>
              </a:rPr>
              <a:t>(x)=S</a:t>
            </a:r>
            <a:r>
              <a:rPr lang="en-US" altLang="zh-CN" sz="2400" baseline="30000">
                <a:sym typeface="+mn-ea"/>
              </a:rPr>
              <a:t>2</a:t>
            </a:r>
            <a:r>
              <a:rPr lang="en-US" altLang="zh-CN" sz="2400">
                <a:sym typeface="+mn-ea"/>
              </a:rPr>
              <a:t>(x)⊕S</a:t>
            </a:r>
            <a:r>
              <a:rPr lang="en-US" altLang="zh-CN" sz="2400" baseline="30000">
                <a:sym typeface="+mn-ea"/>
              </a:rPr>
              <a:t>13</a:t>
            </a:r>
            <a:r>
              <a:rPr lang="en-US" altLang="zh-CN" sz="2400">
                <a:sym typeface="+mn-ea"/>
              </a:rPr>
              <a:t>(x)⊕S</a:t>
            </a:r>
            <a:r>
              <a:rPr lang="en-US" altLang="zh-CN" sz="2400" baseline="30000">
                <a:sym typeface="+mn-ea"/>
              </a:rPr>
              <a:t>22</a:t>
            </a:r>
            <a:r>
              <a:rPr lang="en-US" altLang="zh-CN" sz="2400">
                <a:sym typeface="+mn-ea"/>
              </a:rPr>
              <a:t>(x)</a:t>
            </a:r>
            <a:endParaRPr lang="en-US" altLang="zh-CN" sz="2400">
              <a:sym typeface="+mn-ea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>
                <a:sym typeface="+mn-ea"/>
              </a:rPr>
              <a:t>Σ</a:t>
            </a:r>
            <a:r>
              <a:rPr lang="en-US" altLang="zh-CN" sz="2400" baseline="-25000">
                <a:sym typeface="+mn-ea"/>
              </a:rPr>
              <a:t>1</a:t>
            </a:r>
            <a:r>
              <a:rPr lang="en-US" altLang="zh-CN" sz="2400">
                <a:sym typeface="+mn-ea"/>
              </a:rPr>
              <a:t>(x)=S</a:t>
            </a:r>
            <a:r>
              <a:rPr lang="en-US" altLang="zh-CN" sz="2400" baseline="30000">
                <a:sym typeface="+mn-ea"/>
              </a:rPr>
              <a:t>6</a:t>
            </a:r>
            <a:r>
              <a:rPr lang="en-US" altLang="zh-CN" sz="2400">
                <a:sym typeface="+mn-ea"/>
              </a:rPr>
              <a:t>(x)⊕S</a:t>
            </a:r>
            <a:r>
              <a:rPr lang="en-US" altLang="zh-CN" sz="2400" baseline="30000">
                <a:sym typeface="+mn-ea"/>
              </a:rPr>
              <a:t>11</a:t>
            </a:r>
            <a:r>
              <a:rPr lang="en-US" altLang="zh-CN" sz="2400">
                <a:sym typeface="+mn-ea"/>
              </a:rPr>
              <a:t>(x)⊕S</a:t>
            </a:r>
            <a:r>
              <a:rPr lang="en-US" altLang="zh-CN" sz="2400" baseline="30000">
                <a:sym typeface="+mn-ea"/>
              </a:rPr>
              <a:t>25</a:t>
            </a:r>
            <a:r>
              <a:rPr lang="en-US" altLang="zh-CN" sz="2400">
                <a:sym typeface="+mn-ea"/>
              </a:rPr>
              <a:t>(x)</a:t>
            </a:r>
            <a:endParaRPr lang="en-US" altLang="zh-CN" sz="2400">
              <a:sym typeface="+mn-ea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>
                <a:sym typeface="+mn-ea"/>
              </a:rPr>
              <a:t>σ</a:t>
            </a:r>
            <a:r>
              <a:rPr lang="en-US" altLang="zh-CN" sz="2400" baseline="-25000">
                <a:sym typeface="+mn-ea"/>
              </a:rPr>
              <a:t>0</a:t>
            </a:r>
            <a:r>
              <a:rPr lang="en-US" altLang="zh-CN" sz="2400">
                <a:sym typeface="+mn-ea"/>
              </a:rPr>
              <a:t>(x)=S</a:t>
            </a:r>
            <a:r>
              <a:rPr lang="en-US" altLang="zh-CN" sz="2400" baseline="30000">
                <a:sym typeface="+mn-ea"/>
              </a:rPr>
              <a:t>7</a:t>
            </a:r>
            <a:r>
              <a:rPr lang="en-US" altLang="zh-CN" sz="2400">
                <a:sym typeface="+mn-ea"/>
              </a:rPr>
              <a:t>(x)⊕S</a:t>
            </a:r>
            <a:r>
              <a:rPr lang="en-US" altLang="zh-CN" sz="2400" baseline="30000">
                <a:sym typeface="+mn-ea"/>
              </a:rPr>
              <a:t>18</a:t>
            </a:r>
            <a:r>
              <a:rPr lang="en-US" altLang="zh-CN" sz="2400">
                <a:sym typeface="+mn-ea"/>
              </a:rPr>
              <a:t>(x)⊕R</a:t>
            </a:r>
            <a:r>
              <a:rPr lang="en-US" altLang="zh-CN" sz="2400" baseline="30000">
                <a:sym typeface="+mn-ea"/>
              </a:rPr>
              <a:t>3</a:t>
            </a:r>
            <a:r>
              <a:rPr lang="en-US" altLang="zh-CN" sz="2400">
                <a:sym typeface="+mn-ea"/>
              </a:rPr>
              <a:t>(x)</a:t>
            </a:r>
            <a:endParaRPr lang="en-US" altLang="zh-CN" sz="2400">
              <a:sym typeface="+mn-ea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>
                <a:sym typeface="+mn-ea"/>
              </a:rPr>
              <a:t>σ</a:t>
            </a:r>
            <a:r>
              <a:rPr lang="en-US" altLang="zh-CN" sz="2400" baseline="-25000">
                <a:sym typeface="+mn-ea"/>
              </a:rPr>
              <a:t>1</a:t>
            </a:r>
            <a:r>
              <a:rPr lang="en-US" altLang="zh-CN" sz="2400">
                <a:sym typeface="+mn-ea"/>
              </a:rPr>
              <a:t>(x)=S</a:t>
            </a:r>
            <a:r>
              <a:rPr lang="en-US" altLang="zh-CN" sz="2400" baseline="30000">
                <a:sym typeface="+mn-ea"/>
              </a:rPr>
              <a:t>17</a:t>
            </a:r>
            <a:r>
              <a:rPr lang="en-US" altLang="zh-CN" sz="2400">
                <a:sym typeface="+mn-ea"/>
              </a:rPr>
              <a:t>(x)⊕S</a:t>
            </a:r>
            <a:r>
              <a:rPr lang="en-US" altLang="zh-CN" sz="2400" baseline="30000">
                <a:sym typeface="+mn-ea"/>
              </a:rPr>
              <a:t>19</a:t>
            </a:r>
            <a:r>
              <a:rPr lang="en-US" altLang="zh-CN" sz="2400">
                <a:sym typeface="+mn-ea"/>
              </a:rPr>
              <a:t>(x)⊕R</a:t>
            </a:r>
            <a:r>
              <a:rPr lang="en-US" altLang="zh-CN" sz="2400" baseline="30000">
                <a:sym typeface="+mn-ea"/>
              </a:rPr>
              <a:t>10</a:t>
            </a:r>
            <a:r>
              <a:rPr lang="en-US" altLang="zh-CN" sz="2400">
                <a:sym typeface="+mn-ea"/>
              </a:rPr>
              <a:t>(x)</a:t>
            </a:r>
            <a:endParaRPr lang="en-US" altLang="zh-CN" sz="2400">
              <a:sym typeface="+mn-ea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>
              <a:sym typeface="+mn-ea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>
                <a:sym typeface="+mn-ea"/>
              </a:rPr>
              <a:t>&amp;</a:t>
            </a:r>
            <a:r>
              <a:rPr lang="zh-CN" altLang="en-US" sz="2400">
                <a:sym typeface="+mn-ea"/>
              </a:rPr>
              <a:t>表示按位与运算          </a:t>
            </a:r>
            <a:r>
              <a:rPr lang="en-US" altLang="zh-CN" sz="2400">
                <a:sym typeface="+mn-ea"/>
              </a:rPr>
              <a:t>¬</a:t>
            </a:r>
            <a:r>
              <a:rPr lang="zh-CN" altLang="en-US" sz="2400">
                <a:sym typeface="+mn-ea"/>
              </a:rPr>
              <a:t>表示非运算             </a:t>
            </a:r>
            <a:r>
              <a:rPr lang="zh-CN" altLang="en-US" sz="24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⊕</a:t>
            </a:r>
            <a:r>
              <a:rPr lang="zh-CN" altLang="en-US" sz="2400">
                <a:sym typeface="+mn-ea"/>
              </a:rPr>
              <a:t>表示按位异或</a:t>
            </a:r>
            <a:r>
              <a:rPr lang="zh-CN" altLang="en-US" sz="2400">
                <a:sym typeface="+mn-ea"/>
              </a:rPr>
              <a:t>运算</a:t>
            </a:r>
            <a:endParaRPr lang="zh-CN" altLang="en-US" sz="2400">
              <a:sym typeface="+mn-ea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>
                <a:sym typeface="+mn-ea"/>
              </a:rPr>
              <a:t>S</a:t>
            </a:r>
            <a:r>
              <a:rPr lang="en-US" altLang="zh-CN" sz="2400" baseline="30000">
                <a:sym typeface="+mn-ea"/>
              </a:rPr>
              <a:t>n</a:t>
            </a:r>
            <a:r>
              <a:rPr lang="zh-CN" altLang="en-US" sz="2400">
                <a:sym typeface="+mn-ea"/>
              </a:rPr>
              <a:t>表示右移</a:t>
            </a:r>
            <a:r>
              <a:rPr lang="en-US" altLang="zh-CN" sz="2400">
                <a:sym typeface="+mn-ea"/>
              </a:rPr>
              <a:t>n</a:t>
            </a:r>
            <a:r>
              <a:rPr lang="zh-CN" altLang="en-US" sz="2400">
                <a:sym typeface="+mn-ea"/>
              </a:rPr>
              <a:t>位               </a:t>
            </a:r>
            <a:r>
              <a:rPr lang="en-US" altLang="zh-CN" sz="2400">
                <a:sym typeface="+mn-ea"/>
              </a:rPr>
              <a:t>R</a:t>
            </a:r>
            <a:r>
              <a:rPr lang="en-US" altLang="zh-CN" sz="2400" baseline="30000">
                <a:sym typeface="+mn-ea"/>
              </a:rPr>
              <a:t>n</a:t>
            </a:r>
            <a:r>
              <a:rPr lang="zh-CN" altLang="en-US" sz="2400">
                <a:sym typeface="+mn-ea"/>
              </a:rPr>
              <a:t>表示循环右移</a:t>
            </a:r>
            <a:r>
              <a:rPr lang="en-US" altLang="zh-CN" sz="2400">
                <a:sym typeface="+mn-ea"/>
              </a:rPr>
              <a:t>n</a:t>
            </a:r>
            <a:r>
              <a:rPr lang="zh-CN" altLang="en-US" sz="2400">
                <a:sym typeface="+mn-ea"/>
              </a:rPr>
              <a:t>位</a:t>
            </a:r>
            <a:endParaRPr lang="zh-CN" altLang="en-US" sz="2400">
              <a:sym typeface="+mn-ea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400">
              <a:sym typeface="+mn-ea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400">
              <a:sym typeface="+mn-ea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>
                <a:sym typeface="+mn-ea"/>
              </a:rPr>
              <a:t>x</a:t>
            </a:r>
            <a:r>
              <a:rPr lang="zh-CN" altLang="en-US" sz="2400">
                <a:sym typeface="+mn-ea"/>
              </a:rPr>
              <a:t>、</a:t>
            </a:r>
            <a:r>
              <a:rPr lang="en-US" altLang="zh-CN" sz="2400">
                <a:sym typeface="+mn-ea"/>
              </a:rPr>
              <a:t>y</a:t>
            </a:r>
            <a:r>
              <a:rPr lang="zh-CN" altLang="en-US" sz="2400">
                <a:sym typeface="+mn-ea"/>
              </a:rPr>
              <a:t>、</a:t>
            </a:r>
            <a:r>
              <a:rPr lang="en-US" altLang="zh-CN" sz="2400">
                <a:sym typeface="+mn-ea"/>
              </a:rPr>
              <a:t>z</a:t>
            </a:r>
            <a:r>
              <a:rPr lang="zh-CN" altLang="en-US" sz="2400">
                <a:sym typeface="+mn-ea"/>
              </a:rPr>
              <a:t>表示传入的</a:t>
            </a:r>
            <a:r>
              <a:rPr lang="en-US" altLang="zh-CN" sz="2400">
                <a:sym typeface="+mn-ea"/>
              </a:rPr>
              <a:t>32</a:t>
            </a:r>
            <a:r>
              <a:rPr lang="zh-CN" altLang="en-US" sz="2400">
                <a:sym typeface="+mn-ea"/>
              </a:rPr>
              <a:t>位的变量</a:t>
            </a:r>
            <a:endParaRPr lang="en-US" altLang="zh-CN" sz="2400">
              <a:sym typeface="+mn-ea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4035" y="318770"/>
            <a:ext cx="673227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3200" b="1">
                <a:cs typeface="等线" panose="02010600030101010101" pitchFamily="2" charset="-122"/>
                <a:sym typeface="+mn-ea"/>
              </a:rPr>
              <a:t>SHA-256</a:t>
            </a:r>
            <a:r>
              <a:rPr lang="zh-CN" altLang="en-US" sz="3200" b="1">
                <a:cs typeface="等线" panose="02010600030101010101" pitchFamily="2" charset="-122"/>
                <a:sym typeface="+mn-ea"/>
              </a:rPr>
              <a:t>哈希算法计算数字摘要过程</a:t>
            </a:r>
            <a:endParaRPr lang="zh-CN" altLang="en-US" sz="320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A6AE1-1BBA-42FE-9544-EFC59CD0C1CC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318453"/>
            <a:ext cx="471488" cy="681037"/>
          </a:xfrm>
          <a:prstGeom prst="rect">
            <a:avLst/>
          </a:prstGeom>
          <a:solidFill>
            <a:srgbClr val="95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auto" hangingPunct="0">
              <a:defRPr/>
            </a:pPr>
            <a:endParaRPr lang="zh-CN" altLang="en-US" noProof="1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84676" y="865188"/>
            <a:ext cx="3271519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950040"/>
                </a:gs>
                <a:gs pos="100000">
                  <a:srgbClr val="950040">
                    <a:alpha val="0"/>
                  </a:srgbClr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41655" y="318770"/>
            <a:ext cx="90436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cs typeface="等线" panose="02010600030101010101" pitchFamily="2" charset="-122"/>
                <a:sym typeface="+mn-ea"/>
              </a:rPr>
              <a:t>SHA-256</a:t>
            </a:r>
            <a:r>
              <a:rPr lang="zh-CN" altLang="en-US" sz="3200" b="1">
                <a:cs typeface="等线" panose="02010600030101010101" pitchFamily="2" charset="-122"/>
                <a:sym typeface="+mn-ea"/>
              </a:rPr>
              <a:t>哈希算法计算数字摘要过程</a:t>
            </a:r>
            <a:r>
              <a:rPr sz="3200">
                <a:sym typeface="+mn-ea"/>
              </a:rPr>
              <a:t> </a:t>
            </a:r>
            <a:r>
              <a:rPr sz="3200">
                <a:sym typeface="+mn-ea"/>
              </a:rPr>
              <a:t> </a:t>
            </a:r>
            <a:endParaRPr lang="zh-CN" altLang="en-US" sz="3200" b="1"/>
          </a:p>
        </p:txBody>
      </p:sp>
      <p:sp>
        <p:nvSpPr>
          <p:cNvPr id="7" name="文本框 6"/>
          <p:cNvSpPr txBox="1"/>
          <p:nvPr/>
        </p:nvSpPr>
        <p:spPr>
          <a:xfrm>
            <a:off x="471805" y="1395095"/>
            <a:ext cx="11367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代码实现如下：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6395" y="1790700"/>
            <a:ext cx="11458575" cy="26289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49580" y="4683760"/>
            <a:ext cx="11415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bit_df_or表示异或运算       </a:t>
            </a:r>
            <a:r>
              <a:rPr lang="en-US" altLang="zh-CN"/>
              <a:t>and</a:t>
            </a:r>
            <a:r>
              <a:rPr lang="zh-CN" altLang="en-US"/>
              <a:t>表示与运算         </a:t>
            </a:r>
            <a:r>
              <a:rPr lang="en-US" altLang="zh-CN"/>
              <a:t>not</a:t>
            </a:r>
            <a:r>
              <a:rPr lang="zh-CN" altLang="en-US"/>
              <a:t>代表非运算</a:t>
            </a:r>
            <a:endParaRPr lang="zh-CN" altLang="en-US"/>
          </a:p>
          <a:p>
            <a:r>
              <a:rPr lang="en-US" altLang="zh-CN"/>
              <a:t>shr</a:t>
            </a:r>
            <a:r>
              <a:rPr lang="zh-CN" altLang="en-US"/>
              <a:t>代表循环右移运算</a:t>
            </a:r>
            <a:r>
              <a:rPr lang="zh-CN" altLang="en-US"/>
              <a:t>        </a:t>
            </a:r>
            <a:r>
              <a:rPr lang="en-US" altLang="zh-CN"/>
              <a:t>rotr</a:t>
            </a:r>
            <a:r>
              <a:rPr lang="zh-CN" altLang="en-US"/>
              <a:t>代表右移运算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A6AE1-1BBA-42FE-9544-EFC59CD0C1CC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318453"/>
            <a:ext cx="471488" cy="681037"/>
          </a:xfrm>
          <a:prstGeom prst="rect">
            <a:avLst/>
          </a:prstGeom>
          <a:solidFill>
            <a:srgbClr val="95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auto" hangingPunct="0">
              <a:defRPr/>
            </a:pPr>
            <a:endParaRPr lang="zh-CN" altLang="en-US" noProof="1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84676" y="865188"/>
            <a:ext cx="3271519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950040"/>
                </a:gs>
                <a:gs pos="100000">
                  <a:srgbClr val="950040">
                    <a:alpha val="0"/>
                  </a:srgbClr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41655" y="415925"/>
            <a:ext cx="90436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zh-CN" sz="3200" b="1">
                <a:cs typeface="等线" panose="02010600030101010101" pitchFamily="2" charset="-122"/>
                <a:sym typeface="+mn-ea"/>
              </a:rPr>
              <a:t>SHA-256</a:t>
            </a:r>
            <a:r>
              <a:rPr lang="zh-CN" altLang="en-US" sz="3200" b="1">
                <a:cs typeface="等线" panose="02010600030101010101" pitchFamily="2" charset="-122"/>
                <a:sym typeface="+mn-ea"/>
              </a:rPr>
              <a:t>哈希算法计算数字摘要过程</a:t>
            </a:r>
            <a:r>
              <a:rPr sz="3200">
                <a:sym typeface="+mn-ea"/>
              </a:rPr>
              <a:t> </a:t>
            </a:r>
            <a:endParaRPr lang="zh-CN" altLang="en-US" sz="3200" b="1"/>
          </a:p>
        </p:txBody>
      </p:sp>
      <p:sp>
        <p:nvSpPr>
          <p:cNvPr id="8" name="文本框 7"/>
          <p:cNvSpPr txBox="1"/>
          <p:nvPr/>
        </p:nvSpPr>
        <p:spPr>
          <a:xfrm>
            <a:off x="471805" y="1280160"/>
            <a:ext cx="1145349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每次迭代的计算过程相同，迭代过程主要分成两步</a:t>
            </a:r>
            <a:r>
              <a:rPr lang="zh-CN" altLang="en-US"/>
              <a:t>进行，</a:t>
            </a:r>
            <a:r>
              <a:rPr lang="zh-CN" altLang="en-US"/>
              <a:t>对第</a:t>
            </a:r>
            <a:r>
              <a:rPr lang="en-US" altLang="zh-CN"/>
              <a:t>i</a:t>
            </a:r>
            <a:r>
              <a:rPr lang="zh-CN" altLang="en-US"/>
              <a:t>个块进行具体的迭代算法分析。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STEP1:</a:t>
            </a:r>
            <a:r>
              <a:rPr lang="zh-CN" altLang="en-US"/>
              <a:t>构造</a:t>
            </a:r>
            <a:r>
              <a:rPr lang="en-US" altLang="zh-CN"/>
              <a:t>64</a:t>
            </a:r>
            <a:r>
              <a:rPr lang="zh-CN" altLang="en-US"/>
              <a:t>个子数据块</a:t>
            </a:r>
            <a:endParaRPr lang="en-US" altLang="zh-CN"/>
          </a:p>
          <a:p>
            <a:r>
              <a:rPr lang="zh-CN" altLang="en-US"/>
              <a:t>先将第</a:t>
            </a:r>
            <a:r>
              <a:rPr lang="en-US" altLang="zh-CN"/>
              <a:t>i</a:t>
            </a:r>
            <a:r>
              <a:rPr lang="zh-CN" altLang="en-US"/>
              <a:t>块分成</a:t>
            </a:r>
            <a:r>
              <a:rPr lang="en-US" altLang="zh-CN"/>
              <a:t>16</a:t>
            </a:r>
            <a:r>
              <a:rPr lang="zh-CN" altLang="en-US"/>
              <a:t>个</a:t>
            </a:r>
            <a:r>
              <a:rPr lang="en-US" altLang="zh-CN"/>
              <a:t>32bits</a:t>
            </a:r>
            <a:r>
              <a:rPr lang="zh-CN" altLang="en-US"/>
              <a:t>的子数据块，记作</a:t>
            </a:r>
            <a:r>
              <a:rPr lang="en-US" altLang="zh-CN"/>
              <a:t>W[0],W[1]...W[15],</a:t>
            </a:r>
            <a:r>
              <a:rPr lang="zh-CN" altLang="en-US"/>
              <a:t>也就是说前</a:t>
            </a:r>
            <a:r>
              <a:rPr lang="en-US" altLang="zh-CN"/>
              <a:t>16</a:t>
            </a:r>
            <a:r>
              <a:rPr lang="zh-CN" altLang="en-US"/>
              <a:t>个子数据块直接由第</a:t>
            </a:r>
            <a:r>
              <a:rPr lang="en-US" altLang="zh-CN"/>
              <a:t>i</a:t>
            </a:r>
            <a:r>
              <a:rPr lang="zh-CN" altLang="en-US"/>
              <a:t>个块分解得到，后面的子数据块根据</a:t>
            </a:r>
            <a:r>
              <a:rPr lang="en-US" altLang="zh-CN"/>
              <a:t>W[K]=</a:t>
            </a:r>
            <a:r>
              <a:rPr lang="en-US" altLang="zh-CN">
                <a:sym typeface="+mn-ea"/>
              </a:rPr>
              <a:t>σ</a:t>
            </a:r>
            <a:r>
              <a:rPr lang="en-US" altLang="zh-CN" baseline="-25000">
                <a:sym typeface="+mn-ea"/>
              </a:rPr>
              <a:t>1</a:t>
            </a:r>
            <a:r>
              <a:rPr lang="en-US" altLang="zh-CN">
                <a:sym typeface="+mn-ea"/>
              </a:rPr>
              <a:t>(W[K-2])+W[K-7]+σ</a:t>
            </a:r>
            <a:r>
              <a:rPr lang="en-US" altLang="zh-CN" baseline="-25000">
                <a:sym typeface="+mn-ea"/>
              </a:rPr>
              <a:t>0</a:t>
            </a:r>
            <a:r>
              <a:rPr lang="en-US" altLang="zh-CN">
                <a:sym typeface="+mn-ea"/>
              </a:rPr>
              <a:t>(W[K-15])+W[K-16]       for(int k=16;i&lt;64;i++)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STEP2:</a:t>
            </a:r>
            <a:r>
              <a:rPr lang="zh-CN" altLang="en-US">
                <a:sym typeface="+mn-ea"/>
              </a:rPr>
              <a:t>进行</a:t>
            </a:r>
            <a:r>
              <a:rPr lang="en-US" altLang="zh-CN">
                <a:sym typeface="+mn-ea"/>
              </a:rPr>
              <a:t>64</a:t>
            </a:r>
            <a:r>
              <a:rPr lang="zh-CN" altLang="en-US">
                <a:sym typeface="+mn-ea"/>
              </a:rPr>
              <a:t>次循环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即进行64次加密循环即可完成一次迭代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每次加密循环可以由下图描述：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140,&quot;width&quot;:1804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1549</Words>
  <Application>WPS 演示</Application>
  <PresentationFormat>宽屏</PresentationFormat>
  <Paragraphs>134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等线</vt:lpstr>
      <vt:lpstr>等线 Light</vt:lpstr>
      <vt:lpstr>微软雅黑</vt:lpstr>
      <vt:lpstr>微软雅黑 Light</vt:lpstr>
      <vt:lpstr>Times New Roman</vt:lpstr>
      <vt:lpstr>楷体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SZU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Tingyan Tan</dc:creator>
  <cp:lastModifiedBy>洛必达0比0</cp:lastModifiedBy>
  <cp:revision>175</cp:revision>
  <dcterms:created xsi:type="dcterms:W3CDTF">2020-07-19T02:14:00Z</dcterms:created>
  <dcterms:modified xsi:type="dcterms:W3CDTF">2021-03-25T11:33:02Z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8889A5840D4B4C1285C8950A6D0573D7</vt:lpwstr>
  </property>
</Properties>
</file>