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2"/>
  </p:handoutMasterIdLst>
  <p:sldIdLst>
    <p:sldId id="256" r:id="rId3"/>
    <p:sldId id="260" r:id="rId4"/>
    <p:sldId id="261" r:id="rId5"/>
    <p:sldId id="262" r:id="rId7"/>
    <p:sldId id="257" r:id="rId8"/>
    <p:sldId id="263" r:id="rId9"/>
    <p:sldId id="258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35" autoAdjust="0"/>
  </p:normalViewPr>
  <p:slideViewPr>
    <p:cSldViewPr snapToGrid="0">
      <p:cViewPr varScale="1">
        <p:scale>
          <a:sx n="58" d="100"/>
          <a:sy n="58" d="100"/>
        </p:scale>
        <p:origin x="1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11E37-70B8-4C94-B189-4F4C101001C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A30-4BE9-4F29-AF2F-2BE8F8A205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7A13-A66F-4E53-A70C-AC7A9F1275A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9DEDA-1DD1-4998-83FA-82E3944A42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当一个线程访问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synchronized(this)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同步代码块时，其他线程对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中所有其它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synchronized(this)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同步代码块的访问将被阻塞。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E57A13-A66F-4E53-A70C-AC7A9F1275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DEDA-1DD1-4998-83FA-82E3944A42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E57A13-A66F-4E53-A70C-AC7A9F1275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DEDA-1DD1-4998-83FA-82E3944A42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" y="6879"/>
            <a:ext cx="3441986" cy="972071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3970"/>
            <a:ext cx="4787900" cy="99250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B621-E46A-4FBF-A5D3-E443C8E1C5D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7" name="副标题 2"/>
          <p:cNvSpPr txBox="1"/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5CB621-E46A-4FBF-A5D3-E443C8E1C5D5}" type="datetime1">
              <a:rPr lang="zh-CN" altLang="en-US" smtClean="0"/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5791208" y="496659"/>
            <a:ext cx="638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i="0" dirty="0" smtClean="0"/>
              <a:t>嵌入式系统</a:t>
            </a:r>
            <a:endParaRPr lang="zh-CN" altLang="en-US" sz="1600" b="0" i="0" dirty="0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970"/>
            <a:ext cx="4787900" cy="9925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8863" y="2600236"/>
            <a:ext cx="11612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Lab4: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死锁</a:t>
            </a:r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4291" y="1634836"/>
            <a:ext cx="975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死锁就是两个或者多个进程，互相请求对方占有的资源。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互斥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条件：一个资源每次只能被一个进程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与保持条件：一个进程因请求资源而阻塞时，对已获得的资源保持不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放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剥夺条件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进程已获得的资源，在末使用完之前，不能强行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剥夺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等待条件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若干进程之间形成一种头尾相接的循环等待资源关系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04730"/>
            <a:ext cx="6941127" cy="5251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50974" y="1307868"/>
            <a:ext cx="44750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关键字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synchronized: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当它用来修饰一个方法或者一个代码块的时候，能够保证在同一时刻最多只有一个线程执行该段代码。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一个线程访问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object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同步代码块或同步方法时，其他线程对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object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中所有其它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同步代码块或同步方法的访问将被阻塞。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084" y="976985"/>
            <a:ext cx="4700490" cy="57035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47105" y="1842350"/>
            <a:ext cx="4475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这里是主函数的时间轴，当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t.start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(),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之后，线程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就被插入到调度队列里，当调度到他的时候，就跑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里面的代码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3"/>
          <p:cNvSpPr txBox="1"/>
          <p:nvPr/>
        </p:nvSpPr>
        <p:spPr>
          <a:xfrm>
            <a:off x="8125691" y="6552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56722" y="1422278"/>
            <a:ext cx="155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917402" y="1422278"/>
            <a:ext cx="122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Thread 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00459" y="1842350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ew Deadlock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81003" y="2797183"/>
            <a:ext cx="226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= new A();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 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= new B();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81004" y="2271894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Deadlock()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281005" y="3531547"/>
            <a:ext cx="226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Thread t = …;</a:t>
            </a:r>
            <a:endParaRPr lang="en-US" altLang="zh-CN" dirty="0" smtClean="0"/>
          </a:p>
          <a:p>
            <a:pPr algn="ctr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count =…;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81003" y="4349267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t.start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81003" y="4976228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While …;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81003" y="5603189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a.methodA</a:t>
            </a:r>
            <a:r>
              <a:rPr lang="en-US" altLang="zh-CN" dirty="0" smtClean="0"/>
              <a:t>(b);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651314" y="4355818"/>
            <a:ext cx="148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Invokes run()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261297" y="5613132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b.methodB</a:t>
            </a:r>
            <a:r>
              <a:rPr lang="en-US" altLang="zh-CN" dirty="0" smtClean="0"/>
              <a:t>(a);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6752470" y="1422278"/>
            <a:ext cx="4954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233900" y="1422278"/>
            <a:ext cx="43007" cy="531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13553" y="3727733"/>
            <a:ext cx="651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time</a:t>
            </a:r>
            <a:endParaRPr lang="zh-CN" altLang="en-US" sz="1600" dirty="0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8125691" y="46581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1519023" y="4701220"/>
            <a:ext cx="0" cy="203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>
            <a:off x="8305752" y="1775301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8305752" y="2152096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8307510" y="2608084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8305752" y="3377090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8305752" y="4166899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8312611" y="4790164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8312611" y="5434950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10305883" y="4790164"/>
            <a:ext cx="201304" cy="890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动作按钮: 帮助 34">
            <a:hlinkClick r:id="" action="ppaction://noaction" highlightClick="1"/>
          </p:cNvPr>
          <p:cNvSpPr/>
          <p:nvPr/>
        </p:nvSpPr>
        <p:spPr>
          <a:xfrm>
            <a:off x="9165195" y="5570875"/>
            <a:ext cx="485162" cy="40164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8872" y="1371600"/>
            <a:ext cx="1120832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把上面的代码抄到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Deadlock.java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里面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保存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javac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Deadlock.java	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系统（把下面这段到记事本里，然后保存为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.bat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，然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批处理文件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放在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Deadlock.class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下，双击运行，观察结果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 smtClean="0"/>
              <a:t>						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" y="3432706"/>
            <a:ext cx="4638675" cy="2295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91" y="3200875"/>
            <a:ext cx="2930236" cy="3047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8872" y="1371600"/>
            <a:ext cx="11208328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上一步的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就是让这个程序跑一百遍，通常情况下，跑个几十遍就会停的像这样：跑到第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次就停了，多少次停是随机的，调节程序中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count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值，使其发生死锁。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截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图， 写实验报告，要求写清楚为什么这就产生了死锁。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2604" y="2465028"/>
            <a:ext cx="2499014" cy="389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09728" y="1666220"/>
            <a:ext cx="599541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" y="1100137"/>
            <a:ext cx="3829598" cy="56213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326" y="1100137"/>
            <a:ext cx="3802670" cy="562133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53400" y="1440873"/>
            <a:ext cx="2957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老师和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RYH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老师的要求（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hon do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??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），在实验报告，写上死锁产生的四个必要条件。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1734651"/>
            <a:ext cx="97120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实验报告要求：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死锁停在第几次的截图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产生死锁的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个必要条件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对上述程序产生死锁的解释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提交日期：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待定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WPS 演示</Application>
  <PresentationFormat>宽屏</PresentationFormat>
  <Paragraphs>120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黑体</vt:lpstr>
      <vt:lpstr>等线 Light</vt:lpstr>
      <vt:lpstr>Segoe Print</vt:lpstr>
      <vt:lpstr>等线</vt:lpstr>
      <vt:lpstr>等线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ga37qak</dc:creator>
  <cp:lastModifiedBy>bigben</cp:lastModifiedBy>
  <cp:revision>62</cp:revision>
  <dcterms:created xsi:type="dcterms:W3CDTF">2014-10-27T12:34:00Z</dcterms:created>
  <dcterms:modified xsi:type="dcterms:W3CDTF">2016-10-16T15:21:59Z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