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257" r:id="rId2"/>
    <p:sldId id="263" r:id="rId3"/>
    <p:sldId id="278" r:id="rId4"/>
    <p:sldId id="264" r:id="rId5"/>
    <p:sldId id="279" r:id="rId6"/>
    <p:sldId id="265" r:id="rId7"/>
    <p:sldId id="280" r:id="rId8"/>
    <p:sldId id="258" r:id="rId9"/>
    <p:sldId id="266" r:id="rId10"/>
    <p:sldId id="281" r:id="rId11"/>
    <p:sldId id="282" r:id="rId12"/>
    <p:sldId id="283" r:id="rId13"/>
    <p:sldId id="267" r:id="rId14"/>
    <p:sldId id="284" r:id="rId15"/>
    <p:sldId id="285" r:id="rId16"/>
    <p:sldId id="286" r:id="rId17"/>
    <p:sldId id="268" r:id="rId18"/>
    <p:sldId id="287" r:id="rId19"/>
    <p:sldId id="288" r:id="rId20"/>
    <p:sldId id="289" r:id="rId21"/>
    <p:sldId id="259" r:id="rId22"/>
    <p:sldId id="269" r:id="rId23"/>
    <p:sldId id="290" r:id="rId24"/>
    <p:sldId id="291" r:id="rId25"/>
    <p:sldId id="292" r:id="rId26"/>
    <p:sldId id="293" r:id="rId27"/>
    <p:sldId id="294" r:id="rId28"/>
    <p:sldId id="270" r:id="rId29"/>
    <p:sldId id="295" r:id="rId30"/>
    <p:sldId id="296" r:id="rId31"/>
    <p:sldId id="297" r:id="rId32"/>
    <p:sldId id="298" r:id="rId33"/>
    <p:sldId id="299" r:id="rId34"/>
    <p:sldId id="271" r:id="rId35"/>
    <p:sldId id="300" r:id="rId36"/>
    <p:sldId id="301" r:id="rId37"/>
    <p:sldId id="302" r:id="rId38"/>
    <p:sldId id="303" r:id="rId39"/>
    <p:sldId id="304" r:id="rId40"/>
    <p:sldId id="260" r:id="rId41"/>
    <p:sldId id="272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273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274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262" r:id="rId66"/>
    <p:sldId id="275" r:id="rId67"/>
    <p:sldId id="276" r:id="rId68"/>
    <p:sldId id="277" r:id="rId69"/>
    <p:sldId id="261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C8C8"/>
    <a:srgbClr val="96C8C8"/>
    <a:srgbClr val="7DC8C8"/>
    <a:srgbClr val="64C8C8"/>
    <a:srgbClr val="4BC8C8"/>
    <a:srgbClr val="32C8C8"/>
    <a:srgbClr val="19C8C8"/>
    <a:srgbClr val="C8AFC8"/>
    <a:srgbClr val="C896C8"/>
    <a:srgbClr val="C87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/>
    <p:restoredTop sz="94719"/>
  </p:normalViewPr>
  <p:slideViewPr>
    <p:cSldViewPr snapToGrid="0">
      <p:cViewPr varScale="1">
        <p:scale>
          <a:sx n="152" d="100"/>
          <a:sy n="152" d="100"/>
        </p:scale>
        <p:origin x="1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BC303-3048-B045-9E3D-920E3D9BC8B8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6736-5BD3-E44F-88E4-3D1ADB25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7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6736-5BD3-E44F-88E4-3D1ADB2516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6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9EAC-21ED-9459-9116-73D3D4FDF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2AB83-E464-1357-A6DA-F0CFE4A7A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86FE4-4654-AAB2-3138-53EFD459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F96D-440B-3E4F-9F35-6F451856421E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952B-2023-4E27-9204-6B3EB21C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296D-B100-56E4-9B91-1F7E41E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87AD-2ABB-4A42-9C82-865EC4DE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81311"/>
      </p:ext>
    </p:extLst>
  </p:cSld>
  <p:clrMapOvr>
    <a:masterClrMapping/>
  </p:clrMapOvr>
  <p:transition spd="slow" advClick="0" advTm="2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0621-D69C-761F-AF2C-7E9C25EE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1C3CF-DB9B-58D6-8668-98183209D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A0F8-D1FC-63CF-C78C-0BD530CC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F96D-440B-3E4F-9F35-6F451856421E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5E7C-E3CA-1FB4-C1EB-8D599A70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3DE6F-300C-883C-3E33-BCF6C945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87AD-2ABB-4A42-9C82-865EC4DE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79495"/>
      </p:ext>
    </p:extLst>
  </p:cSld>
  <p:clrMapOvr>
    <a:masterClrMapping/>
  </p:clrMapOvr>
  <p:transition spd="slow" advClick="0" advTm="2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9104E-47FC-2F8E-7E07-CC96F0061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78D87-4A4D-79D7-2DEC-3667CD9CC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A8A10-DC9D-1540-85CC-6B03AEAA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F96D-440B-3E4F-9F35-6F451856421E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E081-2EDA-1A0F-E5B1-BAC7CD9C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A8927-660C-CD58-DBAD-884E35B0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87AD-2ABB-4A42-9C82-865EC4DE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01864"/>
      </p:ext>
    </p:extLst>
  </p:cSld>
  <p:clrMapOvr>
    <a:masterClrMapping/>
  </p:clrMapOvr>
  <p:transition spd="slow" advClick="0" advTm="2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0403-3A86-F825-1A58-6698387E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3D84-766C-E147-CEDF-6FABDB8CF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CAE2B-CF98-1088-398D-BAFFD6C3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F96D-440B-3E4F-9F35-6F451856421E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3002E-3581-7835-06D1-421B8288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3DA54-43C7-91E5-F2A1-FA3FBA35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87AD-2ABB-4A42-9C82-865EC4DE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89366"/>
      </p:ext>
    </p:extLst>
  </p:cSld>
  <p:clrMapOvr>
    <a:masterClrMapping/>
  </p:clrMapOvr>
  <p:transition spd="slow" advClick="0" advTm="2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3E1A-871E-001B-A5E7-8BA363051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9953A-BC7E-67F0-3137-5B2F7D7A1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19F4-5360-49BC-1D45-F0EE03FD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F96D-440B-3E4F-9F35-6F451856421E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445F-E3D9-1A3D-E819-DCF081B2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A859B-57EA-EA2C-9E89-D19ABF53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87AD-2ABB-4A42-9C82-865EC4DE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86708"/>
      </p:ext>
    </p:extLst>
  </p:cSld>
  <p:clrMapOvr>
    <a:masterClrMapping/>
  </p:clrMapOvr>
  <p:transition spd="slow" advClick="0" advTm="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AC03-026B-AA6B-85F7-09C535F9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A7C2C-BC42-B755-2B85-1D407D8E7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40F04-00AA-9FCB-6B61-61F056BD8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6DB2A-E929-E3AF-5935-A7FAA09D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F96D-440B-3E4F-9F35-6F451856421E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00484-723D-68F4-9F40-4FA15CEE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394C6-D7EA-5297-ADC2-6C18C73B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87AD-2ABB-4A42-9C82-865EC4DE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6530"/>
      </p:ext>
    </p:extLst>
  </p:cSld>
  <p:clrMapOvr>
    <a:masterClrMapping/>
  </p:clrMapOvr>
  <p:transition spd="slow" advClick="0" advTm="2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9454-EB24-F2F6-1D60-F0832B16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4F9FF-BB3A-0DF5-473E-AF2B9C673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4E97D-DE1E-C85D-E2C3-CEC8D1634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FBAA9-A90A-35BF-C649-4E032D484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E4BC3-C66A-5293-6E39-C1A24B545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D9976-9E53-6344-5353-F835245F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F96D-440B-3E4F-9F35-6F451856421E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D206A-EAF6-FCDB-81B2-695C5DBE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B52AE-234D-53B4-21D0-0A8FE9B3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87AD-2ABB-4A42-9C82-865EC4DE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95737"/>
      </p:ext>
    </p:extLst>
  </p:cSld>
  <p:clrMapOvr>
    <a:masterClrMapping/>
  </p:clrMapOvr>
  <p:transition spd="slow" advClick="0" advTm="2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5AFE-6D3B-542E-376D-9EB6AB09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EB15C-6A90-4227-2CEE-3DB83344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F96D-440B-3E4F-9F35-6F451856421E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BC81F-C600-52CA-0512-4085A8EF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1993C-C259-90AA-9743-D3BBE120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87AD-2ABB-4A42-9C82-865EC4DE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95885"/>
      </p:ext>
    </p:extLst>
  </p:cSld>
  <p:clrMapOvr>
    <a:masterClrMapping/>
  </p:clrMapOvr>
  <p:transition spd="slow" advClick="0" advTm="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78F1D-6448-6AB7-FE68-B750ADE9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F96D-440B-3E4F-9F35-6F451856421E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08650-6C3D-4ACC-FD00-EB41BD27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BB183-E871-AC48-1749-E0C01F14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87AD-2ABB-4A42-9C82-865EC4DE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6183"/>
      </p:ext>
    </p:extLst>
  </p:cSld>
  <p:clrMapOvr>
    <a:masterClrMapping/>
  </p:clrMapOvr>
  <p:transition spd="slow" advClick="0" advTm="2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459A-793D-865B-2C3F-8C944ED6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915B4-0362-40BB-A04F-9D46A636E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D7066-066C-DF1D-11E8-97EC85414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3DC56-5F55-5A37-FB78-316B6055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F96D-440B-3E4F-9F35-6F451856421E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3ABC1-2B5E-F347-AB09-79A5FF0E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ACE40-8F7F-C3F0-A512-0C4A2716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87AD-2ABB-4A42-9C82-865EC4DE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17281"/>
      </p:ext>
    </p:extLst>
  </p:cSld>
  <p:clrMapOvr>
    <a:masterClrMapping/>
  </p:clrMapOvr>
  <p:transition spd="slow" advClick="0" advTm="2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7E2E-AAF2-67F0-A684-5350305E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CC08C0-1805-B8B7-BB84-8F4545104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DD80-8667-6ECE-CDE2-20F328AC0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4B0C6-DC49-6BC1-9D07-42CF1370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F96D-440B-3E4F-9F35-6F451856421E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D7DC0-B631-BF05-B279-FB5497B2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26902-7323-AF3D-7032-4EA888B6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87AD-2ABB-4A42-9C82-865EC4DE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12170"/>
      </p:ext>
    </p:extLst>
  </p:cSld>
  <p:clrMapOvr>
    <a:masterClrMapping/>
  </p:clrMapOvr>
  <p:transition spd="slow" advClick="0" advTm="2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ADD9C-ACDD-09EB-0CBD-E79E2256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B475B-A046-6F36-129E-D92DA72D7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8A3FF-D182-346F-81AD-5F0C08A80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F96D-440B-3E4F-9F35-6F451856421E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DBA85-3CAC-D82C-F4AF-589EF725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1F47E-D207-AE9C-D666-715B4BBD4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187AD-2ABB-4A42-9C82-865EC4DE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2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2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909E4-929E-6CB2-8B5D-86088475FCF3}"/>
              </a:ext>
            </a:extLst>
          </p:cNvPr>
          <p:cNvSpPr txBox="1"/>
          <p:nvPr/>
        </p:nvSpPr>
        <p:spPr>
          <a:xfrm>
            <a:off x="308919" y="5362833"/>
            <a:ext cx="992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EC7F2689-9D56-F8F8-3823-5483E5378B72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66836"/>
      </p:ext>
    </p:extLst>
  </p:cSld>
  <p:clrMapOvr>
    <a:masterClrMapping/>
  </p:clrMapOvr>
  <p:transition spd="slow" advClick="0" advTm="2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A56EE860-6A19-BA29-73BE-1F7E26A3064A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6965"/>
      </p:ext>
    </p:extLst>
  </p:cSld>
  <p:clrMapOvr>
    <a:masterClrMapping/>
  </p:clrMapOvr>
  <p:transition spd="slow" advClick="0" advTm="2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0E7558CF-6339-9949-EA2D-F988B51256A1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28958"/>
      </p:ext>
    </p:extLst>
  </p:cSld>
  <p:clrMapOvr>
    <a:masterClrMapping/>
  </p:clrMapOvr>
  <p:transition spd="slow" advClick="0" advTm="2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75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B59BF328-5C58-D0EA-66E7-B9AF614A6EBA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99456"/>
      </p:ext>
    </p:extLst>
  </p:cSld>
  <p:clrMapOvr>
    <a:masterClrMapping/>
  </p:clrMapOvr>
  <p:transition spd="slow" advClick="0" advTm="2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066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8E6DD793-9DDA-57CE-AA57-241DAEFCC1E1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76004"/>
      </p:ext>
    </p:extLst>
  </p:cSld>
  <p:clrMapOvr>
    <a:masterClrMapping/>
  </p:clrMapOvr>
  <p:transition spd="slow" advClick="0" advTm="2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19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9F5BB10A-E68F-BDCD-B344-16A9E17CFF40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3952"/>
      </p:ext>
    </p:extLst>
  </p:cSld>
  <p:clrMapOvr>
    <a:masterClrMapping/>
  </p:clrMapOvr>
  <p:transition spd="slow" advClick="0" advTm="2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32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4D5703F9-24DF-51EE-DFBA-1A6D1B01E213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1117"/>
      </p:ext>
    </p:extLst>
  </p:cSld>
  <p:clrMapOvr>
    <a:masterClrMapping/>
  </p:clrMapOvr>
  <p:transition spd="slow" advClick="0" advTm="2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4B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75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C00D88C6-D3C3-DEB7-B687-001B7FEF6D47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73170"/>
      </p:ext>
    </p:extLst>
  </p:cSld>
  <p:clrMapOvr>
    <a:masterClrMapping/>
  </p:clrMapOvr>
  <p:transition spd="slow" advClick="0" advTm="2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331C8DE9-5716-B0C8-7CF5-9133BC8ED366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66048"/>
      </p:ext>
    </p:extLst>
  </p:cSld>
  <p:clrMapOvr>
    <a:masterClrMapping/>
  </p:clrMapOvr>
  <p:transition spd="slow" advClick="0" advTm="2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9A91D2AE-5283-93DB-63F5-AB0C82F7F0A3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11373"/>
      </p:ext>
    </p:extLst>
  </p:cSld>
  <p:clrMapOvr>
    <a:masterClrMapping/>
  </p:clrMapOvr>
  <p:transition spd="slow" advClick="0" advTm="2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CADCEBE0-7234-5E4D-D224-A58045351092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33360"/>
      </p:ext>
    </p:extLst>
  </p:cSld>
  <p:clrMapOvr>
    <a:masterClrMapping/>
  </p:clrMapOvr>
  <p:transition spd="slow" advClick="0" advTm="2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909E4-929E-6CB2-8B5D-86088475FCF3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012D348A-39B3-A965-68F4-E8BF853811A3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49798"/>
      </p:ext>
    </p:extLst>
  </p:cSld>
  <p:clrMapOvr>
    <a:masterClrMapping/>
  </p:clrMapOvr>
  <p:transition spd="slow" advClick="0" advTm="2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75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DF75F3EC-0EA0-2A12-6FA5-3EAC6170425B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56040"/>
      </p:ext>
    </p:extLst>
  </p:cSld>
  <p:clrMapOvr>
    <a:masterClrMapping/>
  </p:clrMapOvr>
  <p:transition spd="slow" advClick="0" advTm="2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E7F6702F-DE51-0884-328C-2485B70EF576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94178"/>
      </p:ext>
    </p:extLst>
  </p:cSld>
  <p:clrMapOvr>
    <a:masterClrMapping/>
  </p:clrMapOvr>
  <p:transition spd="slow" advClick="0" advTm="2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F1F4814C-014E-DD7B-CC84-C20CE457318C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24961"/>
      </p:ext>
    </p:extLst>
  </p:cSld>
  <p:clrMapOvr>
    <a:masterClrMapping/>
  </p:clrMapOvr>
  <p:transition spd="slow" advClick="0" advTm="2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66894F4A-87B0-B435-B5B0-89CABF802B2E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48615"/>
      </p:ext>
    </p:extLst>
  </p:cSld>
  <p:clrMapOvr>
    <a:masterClrMapping/>
  </p:clrMapOvr>
  <p:transition spd="slow" advClick="0" advTm="2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EB04C743-5CDD-93AF-A931-753B2BC0C00E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54461"/>
      </p:ext>
    </p:extLst>
  </p:cSld>
  <p:clrMapOvr>
    <a:masterClrMapping/>
  </p:clrMapOvr>
  <p:transition spd="slow" advClick="0" advTm="2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75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785838ED-368B-0529-553F-405EE09AFB9D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42002"/>
      </p:ext>
    </p:extLst>
  </p:cSld>
  <p:clrMapOvr>
    <a:masterClrMapping/>
  </p:clrMapOvr>
  <p:transition spd="slow" advClick="0" advTm="2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8CCDF90C-811F-519C-ED8C-43057A0A77AB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67038"/>
      </p:ext>
    </p:extLst>
  </p:cSld>
  <p:clrMapOvr>
    <a:masterClrMapping/>
  </p:clrMapOvr>
  <p:transition spd="slow" advClick="0" advTm="2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125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0EA5826B-E628-4FE9-618D-1E9536A68B64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09934"/>
      </p:ext>
    </p:extLst>
  </p:cSld>
  <p:clrMapOvr>
    <a:masterClrMapping/>
  </p:clrMapOvr>
  <p:transition spd="slow" advClick="0" advTm="2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0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066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B82C7EC0-D535-CC7C-1370-E284AC0840CA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8414"/>
      </p:ext>
    </p:extLst>
  </p:cSld>
  <p:clrMapOvr>
    <a:masterClrMapping/>
  </p:clrMapOvr>
  <p:transition spd="slow" advClick="0" advTm="2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1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8BBA22F0-4B13-14D5-B0F1-6D022DA2C8EF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4745"/>
      </p:ext>
    </p:extLst>
  </p:cSld>
  <p:clrMapOvr>
    <a:masterClrMapping/>
  </p:clrMapOvr>
  <p:transition spd="slow" advClick="0" advTm="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909E4-929E-6CB2-8B5D-86088475FCF3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Manual Input 2">
            <a:extLst>
              <a:ext uri="{FF2B5EF4-FFF2-40B4-BE49-F238E27FC236}">
                <a16:creationId xmlns:a16="http://schemas.microsoft.com/office/drawing/2014/main" id="{7D82A8B5-A05A-B8EE-93BC-3793B541D794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94948"/>
      </p:ext>
    </p:extLst>
  </p:cSld>
  <p:clrMapOvr>
    <a:masterClrMapping/>
  </p:clrMapOvr>
  <p:transition spd="slow" advClick="0" advTm="2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32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36336ABC-ED4B-8B9C-6F0C-B47CDAB9082C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22942"/>
      </p:ext>
    </p:extLst>
  </p:cSld>
  <p:clrMapOvr>
    <a:masterClrMapping/>
  </p:clrMapOvr>
  <p:transition spd="slow" advClick="0" advTm="2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4B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75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83A4E973-A288-5577-69E8-BFC7ADB5DB0F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53707"/>
      </p:ext>
    </p:extLst>
  </p:cSld>
  <p:clrMapOvr>
    <a:masterClrMapping/>
  </p:clrMapOvr>
  <p:transition spd="slow" advClick="0" advTm="2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6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9FA4C7E6-BAC1-B576-9E10-B9A562B7DA9F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22882"/>
      </p:ext>
    </p:extLst>
  </p:cSld>
  <p:clrMapOvr>
    <a:masterClrMapping/>
  </p:clrMapOvr>
  <p:transition spd="slow" advClick="0" advTm="2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7D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125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4264EB6D-B406-332A-EDAD-9D8B2F6C6589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10243"/>
      </p:ext>
    </p:extLst>
  </p:cSld>
  <p:clrMapOvr>
    <a:masterClrMapping/>
  </p:clrMapOvr>
  <p:transition spd="slow" advClick="0" advTm="2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972C71B6-5847-AD88-BCA0-F75A558E8E5E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4135"/>
      </p:ext>
    </p:extLst>
  </p:cSld>
  <p:clrMapOvr>
    <a:masterClrMapping/>
  </p:clrMapOvr>
  <p:transition spd="slow" advClick="0" advTm="2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50DE415F-ED78-ABF9-2640-72C6E41630EB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88880"/>
      </p:ext>
    </p:extLst>
  </p:cSld>
  <p:clrMapOvr>
    <a:masterClrMapping/>
  </p:clrMapOvr>
  <p:transition spd="slow" advClick="0" advTm="2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B4884B82-810D-2E22-0E91-961B68621A4A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69320"/>
      </p:ext>
    </p:extLst>
  </p:cSld>
  <p:clrMapOvr>
    <a:masterClrMapping/>
  </p:clrMapOvr>
  <p:transition spd="slow" advClick="0" advTm="2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75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B7F786EF-20B0-BAE6-C7F2-F6100A22CEBB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81605"/>
      </p:ext>
    </p:extLst>
  </p:cSld>
  <p:clrMapOvr>
    <a:masterClrMapping/>
  </p:clrMapOvr>
  <p:transition spd="slow" advClick="0" advTm="2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00F8DAE6-7D17-863C-7C7D-369D13785FDA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03841"/>
      </p:ext>
    </p:extLst>
  </p:cSld>
  <p:clrMapOvr>
    <a:masterClrMapping/>
  </p:clrMapOvr>
  <p:transition spd="slow" advClick="0" advTm="2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125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C174092C-D399-A8D1-8C75-460C7E950BD4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65453"/>
      </p:ext>
    </p:extLst>
  </p:cSld>
  <p:clrMapOvr>
    <a:masterClrMapping/>
  </p:clrMapOvr>
  <p:transition spd="slow" advClick="0" advTm="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909E4-929E-6CB2-8B5D-86088475FCF3}"/>
              </a:ext>
            </a:extLst>
          </p:cNvPr>
          <p:cNvSpPr txBox="1"/>
          <p:nvPr/>
        </p:nvSpPr>
        <p:spPr>
          <a:xfrm>
            <a:off x="308919" y="5362833"/>
            <a:ext cx="992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7DEFC7B1-AF01-DF8F-F024-497E8632DC31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40885"/>
      </p:ext>
    </p:extLst>
  </p:cSld>
  <p:clrMapOvr>
    <a:masterClrMapping/>
  </p:clrMapOvr>
  <p:transition spd="slow" advClick="0" advTm="2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50960707-B8C4-75C2-2CB8-9B4398055CEE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61686"/>
      </p:ext>
    </p:extLst>
  </p:cSld>
  <p:clrMapOvr>
    <a:masterClrMapping/>
  </p:clrMapOvr>
  <p:transition spd="slow" advClick="0" advTm="2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E7A7A52C-93FE-6ECC-A04E-374408E6BB2B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78705"/>
      </p:ext>
    </p:extLst>
  </p:cSld>
  <p:clrMapOvr>
    <a:masterClrMapping/>
  </p:clrMapOvr>
  <p:transition spd="slow" advClick="0" advTm="2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8ABF6558-119A-45E2-283B-A2A50FEF5255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86247"/>
      </p:ext>
    </p:extLst>
  </p:cSld>
  <p:clrMapOvr>
    <a:masterClrMapping/>
  </p:clrMapOvr>
  <p:transition spd="slow" advClick="0" advTm="2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472DE3A0-048D-9D60-9DFE-E2A18CA3ED5B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97891"/>
      </p:ext>
    </p:extLst>
  </p:cSld>
  <p:clrMapOvr>
    <a:masterClrMapping/>
  </p:clrMapOvr>
  <p:transition spd="slow" advClick="0" advTm="2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75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0995136D-672D-ADBB-AAC2-19272F86AF14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24025"/>
      </p:ext>
    </p:extLst>
  </p:cSld>
  <p:clrMapOvr>
    <a:masterClrMapping/>
  </p:clrMapOvr>
  <p:transition spd="slow" advClick="0" advTm="2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E68418D5-2FA5-36BD-A29E-A3DF6F1734A4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02390"/>
      </p:ext>
    </p:extLst>
  </p:cSld>
  <p:clrMapOvr>
    <a:masterClrMapping/>
  </p:clrMapOvr>
  <p:transition spd="slow" advClick="0" advTm="2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125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FA981875-2485-C188-5C5A-BDAE6372F827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06647"/>
      </p:ext>
    </p:extLst>
  </p:cSld>
  <p:clrMapOvr>
    <a:masterClrMapping/>
  </p:clrMapOvr>
  <p:transition spd="slow" advClick="0" advTm="2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DC2FA0BB-5353-E951-5FD1-F9B16B3E7325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49691"/>
      </p:ext>
    </p:extLst>
  </p:cSld>
  <p:clrMapOvr>
    <a:masterClrMapping/>
  </p:clrMapOvr>
  <p:transition spd="slow" advClick="0" advTm="2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175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F438E188-DDA7-8E72-2C0A-956B70FCC545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14797"/>
      </p:ext>
    </p:extLst>
  </p:cSld>
  <p:clrMapOvr>
    <a:masterClrMapping/>
  </p:clrMapOvr>
  <p:transition spd="slow" advClick="0" advTm="2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066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AF153000-137C-DBBA-AE9D-381DF842181C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30871"/>
      </p:ext>
    </p:extLst>
  </p:cSld>
  <p:clrMapOvr>
    <a:masterClrMapping/>
  </p:clrMapOvr>
  <p:transition spd="slow" advClick="0" advTm="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1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909E4-929E-6CB2-8B5D-86088475FCF3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AC3E2E64-D839-ED2E-751D-696E8A0B621C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2435"/>
      </p:ext>
    </p:extLst>
  </p:cSld>
  <p:clrMapOvr>
    <a:masterClrMapping/>
  </p:clrMapOvr>
  <p:transition spd="slow" advClick="0" advTm="2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1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5B72C1D9-5508-3895-0A80-A3C67CF8FE6F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21679"/>
      </p:ext>
    </p:extLst>
  </p:cSld>
  <p:clrMapOvr>
    <a:masterClrMapping/>
  </p:clrMapOvr>
  <p:transition spd="slow" advClick="0" advTm="2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3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34D70D60-6CC2-2443-E6BB-109D450215ED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04518"/>
      </p:ext>
    </p:extLst>
  </p:cSld>
  <p:clrMapOvr>
    <a:masterClrMapping/>
  </p:clrMapOvr>
  <p:transition spd="slow" advClick="0" advTm="2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4B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75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0E49879B-6B4C-F8DF-FEBB-3C07A579D021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46825"/>
      </p:ext>
    </p:extLst>
  </p:cSld>
  <p:clrMapOvr>
    <a:masterClrMapping/>
  </p:clrMapOvr>
  <p:transition spd="slow" advClick="0" advTm="2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6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EDB19A25-FDA6-4150-9F59-43162C4FAFAD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22159"/>
      </p:ext>
    </p:extLst>
  </p:cSld>
  <p:clrMapOvr>
    <a:masterClrMapping/>
  </p:clrMapOvr>
  <p:transition spd="slow" advClick="0" advTm="2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7D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125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FC8C3078-36D0-4079-9742-26183AE381F4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4949"/>
      </p:ext>
    </p:extLst>
  </p:cSld>
  <p:clrMapOvr>
    <a:masterClrMapping/>
  </p:clrMapOvr>
  <p:transition spd="slow" advClick="0" advTm="2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96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747292A9-DDF5-3002-006F-31B6477FE886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81779"/>
      </p:ext>
    </p:extLst>
  </p:cSld>
  <p:clrMapOvr>
    <a:masterClrMapping/>
  </p:clrMapOvr>
  <p:transition spd="slow" advClick="0" advTm="2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AF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175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D5C727C6-189B-3B13-522A-E61C9DEDB66D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3701"/>
      </p:ext>
    </p:extLst>
  </p:cSld>
  <p:clrMapOvr>
    <a:masterClrMapping/>
  </p:clrMapOvr>
  <p:transition spd="slow" advClick="0" advTm="2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624F445E-3A0F-A764-4675-43D9B425C2F1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21091"/>
      </p:ext>
    </p:extLst>
  </p:cSld>
  <p:clrMapOvr>
    <a:masterClrMapping/>
  </p:clrMapOvr>
  <p:transition spd="slow" advClick="0" advTm="2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0CA03D8C-39ED-54DA-A307-23439C550AB7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555"/>
      </p:ext>
    </p:extLst>
  </p:cSld>
  <p:clrMapOvr>
    <a:masterClrMapping/>
  </p:clrMapOvr>
  <p:transition spd="slow" advClick="0" advTm="2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B6FED856-21B2-7DDA-0808-1196B00B187C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08719"/>
      </p:ext>
    </p:extLst>
  </p:cSld>
  <p:clrMapOvr>
    <a:masterClrMapping/>
  </p:clrMapOvr>
  <p:transition spd="slow" advClick="0" advTm="2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909E4-929E-6CB2-8B5D-86088475FCF3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ADC05E61-948F-A651-7AAE-28DCD9341480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98579"/>
      </p:ext>
    </p:extLst>
  </p:cSld>
  <p:clrMapOvr>
    <a:masterClrMapping/>
  </p:clrMapOvr>
  <p:transition spd="slow" advClick="0" advTm="2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75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3BB01C00-5769-9735-36A1-29EEFA1FDCCE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4117"/>
      </p:ext>
    </p:extLst>
  </p:cSld>
  <p:clrMapOvr>
    <a:masterClrMapping/>
  </p:clrMapOvr>
  <p:transition spd="slow" advClick="0" advTm="2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D0244B9B-5602-B7B1-9F3B-6ECAF57E77DE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78364"/>
      </p:ext>
    </p:extLst>
  </p:cSld>
  <p:clrMapOvr>
    <a:masterClrMapping/>
  </p:clrMapOvr>
  <p:transition spd="slow" advClick="0" advTm="2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125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CD6C31DA-8549-D570-89B8-AE28513F4945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75522"/>
      </p:ext>
    </p:extLst>
  </p:cSld>
  <p:clrMapOvr>
    <a:masterClrMapping/>
  </p:clrMapOvr>
  <p:transition spd="slow" advClick="0" advTm="2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D25886CD-2F5A-5EA0-7435-357A1C26DC8B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20479"/>
      </p:ext>
    </p:extLst>
  </p:cSld>
  <p:clrMapOvr>
    <a:masterClrMapping/>
  </p:clrMapOvr>
  <p:transition spd="slow" advClick="0" advTm="2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175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53BDAF04-B75D-94B2-AEB2-9389C2AD8679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90958"/>
      </p:ext>
    </p:extLst>
  </p:cSld>
  <p:clrMapOvr>
    <a:masterClrMapping/>
  </p:clrMapOvr>
  <p:transition spd="slow" advClick="0" advTm="2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98D3C97E-BEFD-B34D-E5CC-9963D42D13C8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22289"/>
      </p:ext>
    </p:extLst>
  </p:cSld>
  <p:clrMapOvr>
    <a:masterClrMapping/>
  </p:clrMapOvr>
  <p:transition spd="slow" advClick="0" advTm="2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AF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RGB:</a:t>
            </a:r>
          </a:p>
          <a:p>
            <a:r>
              <a:rPr lang="en-US" altLang="zh-CN" dirty="0"/>
              <a:t>Red:</a:t>
            </a:r>
            <a:r>
              <a:rPr lang="zh-CN" altLang="en-US" dirty="0"/>
              <a:t> </a:t>
            </a:r>
            <a:r>
              <a:rPr lang="en-US" altLang="zh-CN" dirty="0"/>
              <a:t>250</a:t>
            </a:r>
          </a:p>
          <a:p>
            <a:r>
              <a:rPr lang="en-US" altLang="zh-CN" dirty="0"/>
              <a:t>Green:</a:t>
            </a:r>
            <a:r>
              <a:rPr lang="zh-CN" altLang="en-US" dirty="0"/>
              <a:t> </a:t>
            </a:r>
            <a:r>
              <a:rPr lang="en-US" altLang="zh-CN" dirty="0"/>
              <a:t>250</a:t>
            </a:r>
          </a:p>
          <a:p>
            <a:r>
              <a:rPr lang="en-US" altLang="zh-CN" dirty="0"/>
              <a:t>Blue: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68604"/>
      </p:ext>
    </p:extLst>
  </p:cSld>
  <p:clrMapOvr>
    <a:masterClrMapping/>
  </p:clrMapOvr>
  <p:transition spd="slow" advClick="0" advTm="2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A0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066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RGB:</a:t>
            </a:r>
          </a:p>
          <a:p>
            <a:r>
              <a:rPr lang="en-US" altLang="zh-CN" dirty="0"/>
              <a:t>Red:</a:t>
            </a:r>
            <a:r>
              <a:rPr lang="zh-CN" altLang="en-US" dirty="0"/>
              <a:t> </a:t>
            </a:r>
            <a:r>
              <a:rPr lang="en-US" altLang="zh-CN" dirty="0"/>
              <a:t>250</a:t>
            </a:r>
          </a:p>
          <a:p>
            <a:r>
              <a:rPr lang="en-US" altLang="zh-CN" dirty="0"/>
              <a:t>Green: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Blue:</a:t>
            </a:r>
            <a:r>
              <a:rPr lang="zh-CN" altLang="en-US" dirty="0"/>
              <a:t> </a:t>
            </a:r>
            <a:r>
              <a:rPr lang="en-US" altLang="zh-CN" dirty="0"/>
              <a:t>250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68069"/>
      </p:ext>
    </p:extLst>
  </p:cSld>
  <p:clrMapOvr>
    <a:masterClrMapping/>
  </p:clrMapOvr>
  <p:transition spd="slow" advClick="0" advTm="20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RGB:</a:t>
            </a:r>
          </a:p>
          <a:p>
            <a:r>
              <a:rPr lang="en-US" altLang="zh-CN" dirty="0"/>
              <a:t>Red: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Green:</a:t>
            </a:r>
            <a:r>
              <a:rPr lang="zh-CN" altLang="en-US" dirty="0"/>
              <a:t> </a:t>
            </a:r>
            <a:r>
              <a:rPr lang="en-US" altLang="zh-CN" dirty="0"/>
              <a:t>250</a:t>
            </a:r>
          </a:p>
          <a:p>
            <a:r>
              <a:rPr lang="en-US" altLang="zh-CN" dirty="0"/>
              <a:t>Blue:</a:t>
            </a:r>
            <a:r>
              <a:rPr lang="zh-CN" altLang="en-US" dirty="0"/>
              <a:t> </a:t>
            </a:r>
            <a:r>
              <a:rPr lang="en-US" altLang="zh-CN" dirty="0"/>
              <a:t>250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3626"/>
      </p:ext>
    </p:extLst>
  </p:cSld>
  <p:clrMapOvr>
    <a:masterClrMapping/>
  </p:clrMapOvr>
  <p:transition spd="slow" advClick="0" advTm="2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RGB:</a:t>
            </a:r>
          </a:p>
          <a:p>
            <a:r>
              <a:rPr lang="en-US" altLang="zh-CN" dirty="0"/>
              <a:t>Red:</a:t>
            </a:r>
            <a:r>
              <a:rPr lang="zh-CN" altLang="en-US" dirty="0"/>
              <a:t> </a:t>
            </a:r>
            <a:r>
              <a:rPr lang="en-US" altLang="zh-CN" dirty="0"/>
              <a:t>250</a:t>
            </a:r>
          </a:p>
          <a:p>
            <a:r>
              <a:rPr lang="en-US" altLang="zh-CN" dirty="0"/>
              <a:t>Green:</a:t>
            </a:r>
            <a:r>
              <a:rPr lang="zh-CN" altLang="en-US" dirty="0"/>
              <a:t> </a:t>
            </a:r>
            <a:r>
              <a:rPr lang="en-US" altLang="zh-CN" dirty="0"/>
              <a:t>250</a:t>
            </a:r>
          </a:p>
          <a:p>
            <a:r>
              <a:rPr lang="en-US" altLang="zh-CN" dirty="0"/>
              <a:t>Blue:</a:t>
            </a:r>
            <a:r>
              <a:rPr lang="zh-CN" altLang="en-US" dirty="0"/>
              <a:t> </a:t>
            </a:r>
            <a:r>
              <a:rPr lang="en-US" altLang="zh-CN" dirty="0"/>
              <a:t>250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69866"/>
      </p:ext>
    </p:extLst>
  </p:cSld>
  <p:clrMapOvr>
    <a:masterClrMapping/>
  </p:clrMapOvr>
  <p:transition spd="slow" advClick="0" advTm="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909E4-929E-6CB2-8B5D-86088475FCF3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FD1B0A9F-23AC-CBCF-565A-C09484DDF807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8887"/>
      </p:ext>
    </p:extLst>
  </p:cSld>
  <p:clrMapOvr>
    <a:masterClrMapping/>
  </p:clrMapOvr>
  <p:transition spd="slow" advClick="0" advTm="2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0CE1E0-B379-3550-FBA5-3C52017DD855}"/>
              </a:ext>
            </a:extLst>
          </p:cNvPr>
          <p:cNvSpPr txBox="1"/>
          <p:nvPr/>
        </p:nvSpPr>
        <p:spPr>
          <a:xfrm>
            <a:off x="308919" y="5362833"/>
            <a:ext cx="110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48E035F7-6B5D-7220-15FA-4922E572B00D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6214"/>
      </p:ext>
    </p:extLst>
  </p:cSld>
  <p:clrMapOvr>
    <a:masterClrMapping/>
  </p:clrMapOvr>
  <p:transition spd="slow" advClick="0" advTm="2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B60DC-926B-FDC7-44E0-A4C06A63E02D}"/>
              </a:ext>
            </a:extLst>
          </p:cNvPr>
          <p:cNvSpPr txBox="1"/>
          <p:nvPr/>
        </p:nvSpPr>
        <p:spPr>
          <a:xfrm>
            <a:off x="308919" y="5362833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RGB: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Green: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Blue: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nual Input 1">
            <a:extLst>
              <a:ext uri="{FF2B5EF4-FFF2-40B4-BE49-F238E27FC236}">
                <a16:creationId xmlns:a16="http://schemas.microsoft.com/office/drawing/2014/main" id="{345250F7-2C57-5514-82AD-999E31046950}"/>
              </a:ext>
            </a:extLst>
          </p:cNvPr>
          <p:cNvSpPr/>
          <p:nvPr/>
        </p:nvSpPr>
        <p:spPr>
          <a:xfrm>
            <a:off x="5496910" y="2596055"/>
            <a:ext cx="1198180" cy="1665889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59449"/>
      </p:ext>
    </p:extLst>
  </p:cSld>
  <p:clrMapOvr>
    <a:masterClrMapping/>
  </p:clrMapOvr>
  <p:transition spd="slow" advClick="0" advTm="2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760</Words>
  <Application>Microsoft Macintosh PowerPoint</Application>
  <PresentationFormat>Widescreen</PresentationFormat>
  <Paragraphs>277</Paragraphs>
  <Slides>69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Chenshu Liu</dc:creator>
  <cp:lastModifiedBy>Chenshu Liu</cp:lastModifiedBy>
  <cp:revision>10</cp:revision>
  <dcterms:created xsi:type="dcterms:W3CDTF">2023-08-20T19:19:19Z</dcterms:created>
  <dcterms:modified xsi:type="dcterms:W3CDTF">2023-08-24T09:09:28Z</dcterms:modified>
</cp:coreProperties>
</file>