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sldIdLst>
    <p:sldId id="257" r:id="rId2"/>
    <p:sldId id="263" r:id="rId3"/>
    <p:sldId id="278" r:id="rId4"/>
    <p:sldId id="264" r:id="rId5"/>
    <p:sldId id="279" r:id="rId6"/>
    <p:sldId id="265" r:id="rId7"/>
    <p:sldId id="280" r:id="rId8"/>
    <p:sldId id="258" r:id="rId9"/>
    <p:sldId id="266" r:id="rId10"/>
    <p:sldId id="281" r:id="rId11"/>
    <p:sldId id="282" r:id="rId12"/>
    <p:sldId id="283" r:id="rId13"/>
    <p:sldId id="267" r:id="rId14"/>
    <p:sldId id="284" r:id="rId15"/>
    <p:sldId id="285" r:id="rId16"/>
    <p:sldId id="286" r:id="rId17"/>
    <p:sldId id="268" r:id="rId18"/>
    <p:sldId id="287" r:id="rId19"/>
    <p:sldId id="288" r:id="rId20"/>
    <p:sldId id="289" r:id="rId21"/>
    <p:sldId id="259" r:id="rId22"/>
    <p:sldId id="269" r:id="rId23"/>
    <p:sldId id="290" r:id="rId24"/>
    <p:sldId id="291" r:id="rId25"/>
    <p:sldId id="292" r:id="rId26"/>
    <p:sldId id="293" r:id="rId27"/>
    <p:sldId id="294" r:id="rId28"/>
    <p:sldId id="270" r:id="rId29"/>
    <p:sldId id="295" r:id="rId30"/>
    <p:sldId id="296" r:id="rId31"/>
    <p:sldId id="297" r:id="rId32"/>
    <p:sldId id="298" r:id="rId33"/>
    <p:sldId id="299" r:id="rId34"/>
    <p:sldId id="271" r:id="rId35"/>
    <p:sldId id="300" r:id="rId36"/>
    <p:sldId id="301" r:id="rId37"/>
    <p:sldId id="302" r:id="rId38"/>
    <p:sldId id="303" r:id="rId39"/>
    <p:sldId id="304" r:id="rId40"/>
    <p:sldId id="260" r:id="rId41"/>
    <p:sldId id="272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273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274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262" r:id="rId66"/>
    <p:sldId id="275" r:id="rId67"/>
    <p:sldId id="276" r:id="rId68"/>
    <p:sldId id="277" r:id="rId69"/>
    <p:sldId id="261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C8C8"/>
    <a:srgbClr val="96C8C8"/>
    <a:srgbClr val="7DC8C8"/>
    <a:srgbClr val="64C8C8"/>
    <a:srgbClr val="4BC8C8"/>
    <a:srgbClr val="32C8C8"/>
    <a:srgbClr val="19C8C8"/>
    <a:srgbClr val="C8AFC8"/>
    <a:srgbClr val="C896C8"/>
    <a:srgbClr val="C87D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BC303-3048-B045-9E3D-920E3D9BC8B8}" type="datetimeFigureOut">
              <a:rPr lang="en-US" smtClean="0"/>
              <a:t>8/20/23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6736-5BD3-E44F-88E4-3D1ADB25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7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6736-5BD3-E44F-88E4-3D1ADB2516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6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9EAC-21ED-9459-9116-73D3D4FDF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2AB83-E464-1357-A6DA-F0CFE4A7A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86FE4-4654-AAB2-3138-53EFD459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F96D-440B-3E4F-9F35-6F451856421E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6952B-2023-4E27-9204-6B3EB21C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2296D-B100-56E4-9B91-1F7E41E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87AD-2ABB-4A42-9C82-865EC4DE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81311"/>
      </p:ext>
    </p:extLst>
  </p:cSld>
  <p:clrMapOvr>
    <a:masterClrMapping/>
  </p:clrMapOvr>
  <p:transition spd="slow" advClick="0" advTm="2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0621-D69C-761F-AF2C-7E9C25EE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1C3CF-DB9B-58D6-8668-98183209D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A0F8-D1FC-63CF-C78C-0BD530CC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F96D-440B-3E4F-9F35-6F451856421E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95E7C-E3CA-1FB4-C1EB-8D599A70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3DE6F-300C-883C-3E33-BCF6C945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87AD-2ABB-4A42-9C82-865EC4DE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79495"/>
      </p:ext>
    </p:extLst>
  </p:cSld>
  <p:clrMapOvr>
    <a:masterClrMapping/>
  </p:clrMapOvr>
  <p:transition spd="slow" advClick="0" advTm="2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9104E-47FC-2F8E-7E07-CC96F0061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78D87-4A4D-79D7-2DEC-3667CD9CC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A8A10-DC9D-1540-85CC-6B03AEAA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F96D-440B-3E4F-9F35-6F451856421E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E081-2EDA-1A0F-E5B1-BAC7CD9C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A8927-660C-CD58-DBAD-884E35B0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87AD-2ABB-4A42-9C82-865EC4DE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01864"/>
      </p:ext>
    </p:extLst>
  </p:cSld>
  <p:clrMapOvr>
    <a:masterClrMapping/>
  </p:clrMapOvr>
  <p:transition spd="slow" advClick="0" advTm="2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0403-3A86-F825-1A58-6698387E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3D84-766C-E147-CEDF-6FABDB8CF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CAE2B-CF98-1088-398D-BAFFD6C3F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F96D-440B-3E4F-9F35-6F451856421E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3002E-3581-7835-06D1-421B8288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3DA54-43C7-91E5-F2A1-FA3FBA35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87AD-2ABB-4A42-9C82-865EC4DE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89366"/>
      </p:ext>
    </p:extLst>
  </p:cSld>
  <p:clrMapOvr>
    <a:masterClrMapping/>
  </p:clrMapOvr>
  <p:transition spd="slow" advClick="0" advTm="2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3E1A-871E-001B-A5E7-8BA363051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9953A-BC7E-67F0-3137-5B2F7D7A1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E19F4-5360-49BC-1D45-F0EE03FD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F96D-440B-3E4F-9F35-6F451856421E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445F-E3D9-1A3D-E819-DCF081B2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A859B-57EA-EA2C-9E89-D19ABF53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87AD-2ABB-4A42-9C82-865EC4DE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86708"/>
      </p:ext>
    </p:extLst>
  </p:cSld>
  <p:clrMapOvr>
    <a:masterClrMapping/>
  </p:clrMapOvr>
  <p:transition spd="slow" advClick="0" advTm="2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AC03-026B-AA6B-85F7-09C535F9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A7C2C-BC42-B755-2B85-1D407D8E7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40F04-00AA-9FCB-6B61-61F056BD8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6DB2A-E929-E3AF-5935-A7FAA09D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F96D-440B-3E4F-9F35-6F451856421E}" type="datetimeFigureOut">
              <a:rPr lang="en-US" smtClean="0"/>
              <a:t>8/20/23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00484-723D-68F4-9F40-4FA15CEE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394C6-D7EA-5297-ADC2-6C18C73B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87AD-2ABB-4A42-9C82-865EC4DE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6530"/>
      </p:ext>
    </p:extLst>
  </p:cSld>
  <p:clrMapOvr>
    <a:masterClrMapping/>
  </p:clrMapOvr>
  <p:transition spd="slow" advClick="0" advTm="2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9454-EB24-F2F6-1D60-F0832B16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4F9FF-BB3A-0DF5-473E-AF2B9C673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4E97D-DE1E-C85D-E2C3-CEC8D1634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FBAA9-A90A-35BF-C649-4E032D484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E4BC3-C66A-5293-6E39-C1A24B545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D9976-9E53-6344-5353-F835245F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F96D-440B-3E4F-9F35-6F451856421E}" type="datetimeFigureOut">
              <a:rPr lang="en-US" smtClean="0"/>
              <a:t>8/20/23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D206A-EAF6-FCDB-81B2-695C5DBE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B52AE-234D-53B4-21D0-0A8FE9B3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87AD-2ABB-4A42-9C82-865EC4DE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95737"/>
      </p:ext>
    </p:extLst>
  </p:cSld>
  <p:clrMapOvr>
    <a:masterClrMapping/>
  </p:clrMapOvr>
  <p:transition spd="slow" advClick="0" advTm="2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5AFE-6D3B-542E-376D-9EB6AB09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EB15C-6A90-4227-2CEE-3DB83344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F96D-440B-3E4F-9F35-6F451856421E}" type="datetimeFigureOut">
              <a:rPr lang="en-US" smtClean="0"/>
              <a:t>8/20/23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BC81F-C600-52CA-0512-4085A8EF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1993C-C259-90AA-9743-D3BBE120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87AD-2ABB-4A42-9C82-865EC4DE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95885"/>
      </p:ext>
    </p:extLst>
  </p:cSld>
  <p:clrMapOvr>
    <a:masterClrMapping/>
  </p:clrMapOvr>
  <p:transition spd="slow" advClick="0" advTm="2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78F1D-6448-6AB7-FE68-B750ADE9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F96D-440B-3E4F-9F35-6F451856421E}" type="datetimeFigureOut">
              <a:rPr lang="en-US" smtClean="0"/>
              <a:t>8/20/23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08650-6C3D-4ACC-FD00-EB41BD27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BB183-E871-AC48-1749-E0C01F14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87AD-2ABB-4A42-9C82-865EC4DE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6183"/>
      </p:ext>
    </p:extLst>
  </p:cSld>
  <p:clrMapOvr>
    <a:masterClrMapping/>
  </p:clrMapOvr>
  <p:transition spd="slow" advClick="0" advTm="2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459A-793D-865B-2C3F-8C944ED6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915B4-0362-40BB-A04F-9D46A636E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D7066-066C-DF1D-11E8-97EC85414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3DC56-5F55-5A37-FB78-316B6055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F96D-440B-3E4F-9F35-6F451856421E}" type="datetimeFigureOut">
              <a:rPr lang="en-US" smtClean="0"/>
              <a:t>8/20/23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3ABC1-2B5E-F347-AB09-79A5FF0E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ACE40-8F7F-C3F0-A512-0C4A2716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87AD-2ABB-4A42-9C82-865EC4DE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17281"/>
      </p:ext>
    </p:extLst>
  </p:cSld>
  <p:clrMapOvr>
    <a:masterClrMapping/>
  </p:clrMapOvr>
  <p:transition spd="slow" advClick="0" advTm="2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7E2E-AAF2-67F0-A684-5350305E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CC08C0-1805-B8B7-BB84-8F4545104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DD80-8667-6ECE-CDE2-20F328AC0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4B0C6-DC49-6BC1-9D07-42CF1370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F96D-440B-3E4F-9F35-6F451856421E}" type="datetimeFigureOut">
              <a:rPr lang="en-US" smtClean="0"/>
              <a:t>8/20/23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D7DC0-B631-BF05-B279-FB5497B2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26902-7323-AF3D-7032-4EA888B6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87AD-2ABB-4A42-9C82-865EC4DE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12170"/>
      </p:ext>
    </p:extLst>
  </p:cSld>
  <p:clrMapOvr>
    <a:masterClrMapping/>
  </p:clrMapOvr>
  <p:transition spd="slow" advClick="0" advTm="2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ADD9C-ACDD-09EB-0CBD-E79E2256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B475B-A046-6F36-129E-D92DA72D7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8A3FF-D182-346F-81AD-5F0C08A80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F96D-440B-3E4F-9F35-6F451856421E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DBA85-3CAC-D82C-F4AF-589EF725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1F47E-D207-AE9C-D666-715B4BBD4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187AD-2ABB-4A42-9C82-865EC4DE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2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2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A909E4-929E-6CB2-8B5D-86088475FCF3}"/>
              </a:ext>
            </a:extLst>
          </p:cNvPr>
          <p:cNvSpPr txBox="1"/>
          <p:nvPr/>
        </p:nvSpPr>
        <p:spPr>
          <a:xfrm>
            <a:off x="308919" y="5362833"/>
            <a:ext cx="992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66836"/>
      </p:ext>
    </p:extLst>
  </p:cSld>
  <p:clrMapOvr>
    <a:masterClrMapping/>
  </p:clrMapOvr>
  <p:transition spd="slow" advClick="0" advTm="2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446965"/>
      </p:ext>
    </p:extLst>
  </p:cSld>
  <p:clrMapOvr>
    <a:masterClrMapping/>
  </p:clrMapOvr>
  <p:transition spd="slow" advClick="0" advTm="2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328958"/>
      </p:ext>
    </p:extLst>
  </p:cSld>
  <p:clrMapOvr>
    <a:masterClrMapping/>
  </p:clrMapOvr>
  <p:transition spd="slow" advClick="0" advTm="2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75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99456"/>
      </p:ext>
    </p:extLst>
  </p:cSld>
  <p:clrMapOvr>
    <a:masterClrMapping/>
  </p:clrMapOvr>
  <p:transition spd="slow" advClick="0" advTm="2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066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876004"/>
      </p:ext>
    </p:extLst>
  </p:cSld>
  <p:clrMapOvr>
    <a:masterClrMapping/>
  </p:clrMapOvr>
  <p:transition spd="slow" advClick="0" advTm="2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19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10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03952"/>
      </p:ext>
    </p:extLst>
  </p:cSld>
  <p:clrMapOvr>
    <a:masterClrMapping/>
  </p:clrMapOvr>
  <p:transition spd="slow" advClick="0" advTm="2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32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10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21117"/>
      </p:ext>
    </p:extLst>
  </p:cSld>
  <p:clrMapOvr>
    <a:masterClrMapping/>
  </p:clrMapOvr>
  <p:transition spd="slow" advClick="0" advTm="2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4B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10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75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73170"/>
      </p:ext>
    </p:extLst>
  </p:cSld>
  <p:clrMapOvr>
    <a:masterClrMapping/>
  </p:clrMapOvr>
  <p:transition spd="slow" advClick="0" advTm="2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166048"/>
      </p:ext>
    </p:extLst>
  </p:cSld>
  <p:clrMapOvr>
    <a:masterClrMapping/>
  </p:clrMapOvr>
  <p:transition spd="slow" advClick="0" advTm="2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211373"/>
      </p:ext>
    </p:extLst>
  </p:cSld>
  <p:clrMapOvr>
    <a:masterClrMapping/>
  </p:clrMapOvr>
  <p:transition spd="slow" advClick="0" advTm="2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533360"/>
      </p:ext>
    </p:extLst>
  </p:cSld>
  <p:clrMapOvr>
    <a:masterClrMapping/>
  </p:clrMapOvr>
  <p:transition spd="slow" advClick="0" advTm="2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A909E4-929E-6CB2-8B5D-86088475FCF3}"/>
              </a:ext>
            </a:extLst>
          </p:cNvPr>
          <p:cNvSpPr txBox="1"/>
          <p:nvPr/>
        </p:nvSpPr>
        <p:spPr>
          <a:xfrm>
            <a:off x="308919" y="5362833"/>
            <a:ext cx="110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049798"/>
      </p:ext>
    </p:extLst>
  </p:cSld>
  <p:clrMapOvr>
    <a:masterClrMapping/>
  </p:clrMapOvr>
  <p:transition spd="slow" advClick="0" advTm="2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75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956040"/>
      </p:ext>
    </p:extLst>
  </p:cSld>
  <p:clrMapOvr>
    <a:masterClrMapping/>
  </p:clrMapOvr>
  <p:transition spd="slow" advClick="0" advTm="2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94178"/>
      </p:ext>
    </p:extLst>
  </p:cSld>
  <p:clrMapOvr>
    <a:masterClrMapping/>
  </p:clrMapOvr>
  <p:transition spd="slow" advClick="0" advTm="2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024961"/>
      </p:ext>
    </p:extLst>
  </p:cSld>
  <p:clrMapOvr>
    <a:masterClrMapping/>
  </p:clrMapOvr>
  <p:transition spd="slow" advClick="0" advTm="2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6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48615"/>
      </p:ext>
    </p:extLst>
  </p:cSld>
  <p:clrMapOvr>
    <a:masterClrMapping/>
  </p:clrMapOvr>
  <p:transition spd="slow" advClick="0" advTm="2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6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54461"/>
      </p:ext>
    </p:extLst>
  </p:cSld>
  <p:clrMapOvr>
    <a:masterClrMapping/>
  </p:clrMapOvr>
  <p:transition spd="slow" advClick="0" advTm="2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75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942002"/>
      </p:ext>
    </p:extLst>
  </p:cSld>
  <p:clrMapOvr>
    <a:masterClrMapping/>
  </p:clrMapOvr>
  <p:transition spd="slow" advClick="0" advTm="2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867038"/>
      </p:ext>
    </p:extLst>
  </p:cSld>
  <p:clrMapOvr>
    <a:masterClrMapping/>
  </p:clrMapOvr>
  <p:transition spd="slow" advClick="0" advTm="2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6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609934"/>
      </p:ext>
    </p:extLst>
  </p:cSld>
  <p:clrMapOvr>
    <a:masterClrMapping/>
  </p:clrMapOvr>
  <p:transition spd="slow" advClick="0" advTm="2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0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066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758414"/>
      </p:ext>
    </p:extLst>
  </p:cSld>
  <p:clrMapOvr>
    <a:masterClrMapping/>
  </p:clrMapOvr>
  <p:transition spd="slow" advClick="0" advTm="2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1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10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604745"/>
      </p:ext>
    </p:extLst>
  </p:cSld>
  <p:clrMapOvr>
    <a:masterClrMapping/>
  </p:clrMapOvr>
  <p:transition spd="slow" advClick="0" advTm="2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A909E4-929E-6CB2-8B5D-86088475FCF3}"/>
              </a:ext>
            </a:extLst>
          </p:cNvPr>
          <p:cNvSpPr txBox="1"/>
          <p:nvPr/>
        </p:nvSpPr>
        <p:spPr>
          <a:xfrm>
            <a:off x="308919" y="5362833"/>
            <a:ext cx="110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694948"/>
      </p:ext>
    </p:extLst>
  </p:cSld>
  <p:clrMapOvr>
    <a:masterClrMapping/>
  </p:clrMapOvr>
  <p:transition spd="slow" advClick="0" advTm="2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32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10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122942"/>
      </p:ext>
    </p:extLst>
  </p:cSld>
  <p:clrMapOvr>
    <a:masterClrMapping/>
  </p:clrMapOvr>
  <p:transition spd="slow" advClick="0" advTm="2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4B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10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75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853707"/>
      </p:ext>
    </p:extLst>
  </p:cSld>
  <p:clrMapOvr>
    <a:masterClrMapping/>
  </p:clrMapOvr>
  <p:transition spd="slow" advClick="0" advTm="2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64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422882"/>
      </p:ext>
    </p:extLst>
  </p:cSld>
  <p:clrMapOvr>
    <a:masterClrMapping/>
  </p:clrMapOvr>
  <p:transition spd="slow" advClick="0" advTm="2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7D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125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510243"/>
      </p:ext>
    </p:extLst>
  </p:cSld>
  <p:clrMapOvr>
    <a:masterClrMapping/>
  </p:clrMapOvr>
  <p:transition spd="slow" advClick="0" advTm="2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924135"/>
      </p:ext>
    </p:extLst>
  </p:cSld>
  <p:clrMapOvr>
    <a:masterClrMapping/>
  </p:clrMapOvr>
  <p:transition spd="slow" advClick="0" advTm="2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88880"/>
      </p:ext>
    </p:extLst>
  </p:cSld>
  <p:clrMapOvr>
    <a:masterClrMapping/>
  </p:clrMapOvr>
  <p:transition spd="slow" advClick="0" advTm="2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069320"/>
      </p:ext>
    </p:extLst>
  </p:cSld>
  <p:clrMapOvr>
    <a:masterClrMapping/>
  </p:clrMapOvr>
  <p:transition spd="slow" advClick="0" advTm="2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75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181605"/>
      </p:ext>
    </p:extLst>
  </p:cSld>
  <p:clrMapOvr>
    <a:masterClrMapping/>
  </p:clrMapOvr>
  <p:transition spd="slow" advClick="0" advTm="2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103841"/>
      </p:ext>
    </p:extLst>
  </p:cSld>
  <p:clrMapOvr>
    <a:masterClrMapping/>
  </p:clrMapOvr>
  <p:transition spd="slow" advClick="0" advTm="2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125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365453"/>
      </p:ext>
    </p:extLst>
  </p:cSld>
  <p:clrMapOvr>
    <a:masterClrMapping/>
  </p:clrMapOvr>
  <p:transition spd="slow" advClick="0" advTm="2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A909E4-929E-6CB2-8B5D-86088475FCF3}"/>
              </a:ext>
            </a:extLst>
          </p:cNvPr>
          <p:cNvSpPr txBox="1"/>
          <p:nvPr/>
        </p:nvSpPr>
        <p:spPr>
          <a:xfrm>
            <a:off x="308919" y="5362833"/>
            <a:ext cx="992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140885"/>
      </p:ext>
    </p:extLst>
  </p:cSld>
  <p:clrMapOvr>
    <a:masterClrMapping/>
  </p:clrMapOvr>
  <p:transition spd="slow" advClick="0" advTm="2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161686"/>
      </p:ext>
    </p:extLst>
  </p:cSld>
  <p:clrMapOvr>
    <a:masterClrMapping/>
  </p:clrMapOvr>
  <p:transition spd="slow" advClick="0" advTm="2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278705"/>
      </p:ext>
    </p:extLst>
  </p:cSld>
  <p:clrMapOvr>
    <a:masterClrMapping/>
  </p:clrMapOvr>
  <p:transition spd="slow" advClick="0" advTm="2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286247"/>
      </p:ext>
    </p:extLst>
  </p:cSld>
  <p:clrMapOvr>
    <a:masterClrMapping/>
  </p:clrMapOvr>
  <p:transition spd="slow" advClick="0" advTm="2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997891"/>
      </p:ext>
    </p:extLst>
  </p:cSld>
  <p:clrMapOvr>
    <a:masterClrMapping/>
  </p:clrMapOvr>
  <p:transition spd="slow" advClick="0" advTm="2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75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624025"/>
      </p:ext>
    </p:extLst>
  </p:cSld>
  <p:clrMapOvr>
    <a:masterClrMapping/>
  </p:clrMapOvr>
  <p:transition spd="slow" advClick="0" advTm="2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802390"/>
      </p:ext>
    </p:extLst>
  </p:cSld>
  <p:clrMapOvr>
    <a:masterClrMapping/>
  </p:clrMapOvr>
  <p:transition spd="slow" advClick="0" advTm="2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506647"/>
      </p:ext>
    </p:extLst>
  </p:cSld>
  <p:clrMapOvr>
    <a:masterClrMapping/>
  </p:clrMapOvr>
  <p:transition spd="slow" advClick="0" advTm="2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849691"/>
      </p:ext>
    </p:extLst>
  </p:cSld>
  <p:clrMapOvr>
    <a:masterClrMapping/>
  </p:clrMapOvr>
  <p:transition spd="slow" advClick="0" advTm="2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175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314797"/>
      </p:ext>
    </p:extLst>
  </p:cSld>
  <p:clrMapOvr>
    <a:masterClrMapping/>
  </p:clrMapOvr>
  <p:transition spd="slow" advClick="0" advTm="2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066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630871"/>
      </p:ext>
    </p:extLst>
  </p:cSld>
  <p:clrMapOvr>
    <a:masterClrMapping/>
  </p:clrMapOvr>
  <p:transition spd="slow" advClick="0" advTm="2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1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A909E4-929E-6CB2-8B5D-86088475FCF3}"/>
              </a:ext>
            </a:extLst>
          </p:cNvPr>
          <p:cNvSpPr txBox="1"/>
          <p:nvPr/>
        </p:nvSpPr>
        <p:spPr>
          <a:xfrm>
            <a:off x="308919" y="5362833"/>
            <a:ext cx="110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962435"/>
      </p:ext>
    </p:extLst>
  </p:cSld>
  <p:clrMapOvr>
    <a:masterClrMapping/>
  </p:clrMapOvr>
  <p:transition spd="slow" advClick="0" advTm="2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1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10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921679"/>
      </p:ext>
    </p:extLst>
  </p:cSld>
  <p:clrMapOvr>
    <a:masterClrMapping/>
  </p:clrMapOvr>
  <p:transition spd="slow" advClick="0" advTm="2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3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10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604518"/>
      </p:ext>
    </p:extLst>
  </p:cSld>
  <p:clrMapOvr>
    <a:masterClrMapping/>
  </p:clrMapOvr>
  <p:transition spd="slow" advClick="0" advTm="2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4B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10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75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946825"/>
      </p:ext>
    </p:extLst>
  </p:cSld>
  <p:clrMapOvr>
    <a:masterClrMapping/>
  </p:clrMapOvr>
  <p:transition spd="slow" advClick="0" advTm="2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6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22159"/>
      </p:ext>
    </p:extLst>
  </p:cSld>
  <p:clrMapOvr>
    <a:masterClrMapping/>
  </p:clrMapOvr>
  <p:transition spd="slow" advClick="0" advTm="2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7D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125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844949"/>
      </p:ext>
    </p:extLst>
  </p:cSld>
  <p:clrMapOvr>
    <a:masterClrMapping/>
  </p:clrMapOvr>
  <p:transition spd="slow" advClick="0" advTm="2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96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881779"/>
      </p:ext>
    </p:extLst>
  </p:cSld>
  <p:clrMapOvr>
    <a:masterClrMapping/>
  </p:clrMapOvr>
  <p:transition spd="slow" advClick="0" advTm="2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AF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175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353701"/>
      </p:ext>
    </p:extLst>
  </p:cSld>
  <p:clrMapOvr>
    <a:masterClrMapping/>
  </p:clrMapOvr>
  <p:transition spd="slow" advClick="0" advTm="2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21091"/>
      </p:ext>
    </p:extLst>
  </p:cSld>
  <p:clrMapOvr>
    <a:masterClrMapping/>
  </p:clrMapOvr>
  <p:transition spd="slow" advClick="0" advTm="2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107555"/>
      </p:ext>
    </p:extLst>
  </p:cSld>
  <p:clrMapOvr>
    <a:masterClrMapping/>
  </p:clrMapOvr>
  <p:transition spd="slow" advClick="0" advTm="2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408719"/>
      </p:ext>
    </p:extLst>
  </p:cSld>
  <p:clrMapOvr>
    <a:masterClrMapping/>
  </p:clrMapOvr>
  <p:transition spd="slow" advClick="0" advTm="2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A909E4-929E-6CB2-8B5D-86088475FCF3}"/>
              </a:ext>
            </a:extLst>
          </p:cNvPr>
          <p:cNvSpPr txBox="1"/>
          <p:nvPr/>
        </p:nvSpPr>
        <p:spPr>
          <a:xfrm>
            <a:off x="308919" y="5362833"/>
            <a:ext cx="110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398579"/>
      </p:ext>
    </p:extLst>
  </p:cSld>
  <p:clrMapOvr>
    <a:masterClrMapping/>
  </p:clrMapOvr>
  <p:transition spd="slow" advClick="0" advTm="2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75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544117"/>
      </p:ext>
    </p:extLst>
  </p:cSld>
  <p:clrMapOvr>
    <a:masterClrMapping/>
  </p:clrMapOvr>
  <p:transition spd="slow" advClick="0" advTm="2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178364"/>
      </p:ext>
    </p:extLst>
  </p:cSld>
  <p:clrMapOvr>
    <a:masterClrMapping/>
  </p:clrMapOvr>
  <p:transition spd="slow" advClick="0" advTm="2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125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575522"/>
      </p:ext>
    </p:extLst>
  </p:cSld>
  <p:clrMapOvr>
    <a:masterClrMapping/>
  </p:clrMapOvr>
  <p:transition spd="slow" advClick="0" advTm="2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720479"/>
      </p:ext>
    </p:extLst>
  </p:cSld>
  <p:clrMapOvr>
    <a:masterClrMapping/>
  </p:clrMapOvr>
  <p:transition spd="slow" advClick="0" advTm="20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175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790958"/>
      </p:ext>
    </p:extLst>
  </p:cSld>
  <p:clrMapOvr>
    <a:masterClrMapping/>
  </p:clrMapOvr>
  <p:transition spd="slow" advClick="0" advTm="20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422289"/>
      </p:ext>
    </p:extLst>
  </p:cSld>
  <p:clrMapOvr>
    <a:masterClrMapping/>
  </p:clrMapOvr>
  <p:transition spd="slow" advClick="0" advTm="20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AF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RGB:</a:t>
            </a:r>
          </a:p>
          <a:p>
            <a:r>
              <a:rPr lang="en-US" altLang="zh-CN" dirty="0"/>
              <a:t>Red:</a:t>
            </a:r>
            <a:r>
              <a:rPr lang="zh-CN" altLang="en-US" dirty="0"/>
              <a:t> </a:t>
            </a:r>
            <a:r>
              <a:rPr lang="en-US" altLang="zh-CN" dirty="0"/>
              <a:t>250</a:t>
            </a:r>
          </a:p>
          <a:p>
            <a:r>
              <a:rPr lang="en-US" altLang="zh-CN" dirty="0"/>
              <a:t>Green:</a:t>
            </a:r>
            <a:r>
              <a:rPr lang="zh-CN" altLang="en-US" dirty="0"/>
              <a:t> </a:t>
            </a:r>
            <a:r>
              <a:rPr lang="en-US" altLang="zh-CN" dirty="0"/>
              <a:t>250</a:t>
            </a:r>
          </a:p>
          <a:p>
            <a:r>
              <a:rPr lang="en-US" altLang="zh-CN" dirty="0"/>
              <a:t>Blue: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68604"/>
      </p:ext>
    </p:extLst>
  </p:cSld>
  <p:clrMapOvr>
    <a:masterClrMapping/>
  </p:clrMapOvr>
  <p:transition spd="slow" advClick="0" advTm="20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A0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066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RGB:</a:t>
            </a:r>
          </a:p>
          <a:p>
            <a:r>
              <a:rPr lang="en-US" altLang="zh-CN" dirty="0"/>
              <a:t>Red:</a:t>
            </a:r>
            <a:r>
              <a:rPr lang="zh-CN" altLang="en-US" dirty="0"/>
              <a:t> </a:t>
            </a:r>
            <a:r>
              <a:rPr lang="en-US" altLang="zh-CN" dirty="0"/>
              <a:t>250</a:t>
            </a:r>
          </a:p>
          <a:p>
            <a:r>
              <a:rPr lang="en-US" altLang="zh-CN" dirty="0"/>
              <a:t>Green: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Blue:</a:t>
            </a:r>
            <a:r>
              <a:rPr lang="zh-CN" altLang="en-US" dirty="0"/>
              <a:t> </a:t>
            </a:r>
            <a:r>
              <a:rPr lang="en-US" altLang="zh-CN" dirty="0"/>
              <a:t>250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68069"/>
      </p:ext>
    </p:extLst>
  </p:cSld>
  <p:clrMapOvr>
    <a:masterClrMapping/>
  </p:clrMapOvr>
  <p:transition spd="slow" advClick="0" advTm="20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RGB:</a:t>
            </a:r>
          </a:p>
          <a:p>
            <a:r>
              <a:rPr lang="en-US" altLang="zh-CN" dirty="0"/>
              <a:t>Red: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Green:</a:t>
            </a:r>
            <a:r>
              <a:rPr lang="zh-CN" altLang="en-US" dirty="0"/>
              <a:t> </a:t>
            </a:r>
            <a:r>
              <a:rPr lang="en-US" altLang="zh-CN" dirty="0"/>
              <a:t>250</a:t>
            </a:r>
          </a:p>
          <a:p>
            <a:r>
              <a:rPr lang="en-US" altLang="zh-CN" dirty="0"/>
              <a:t>Blue:</a:t>
            </a:r>
            <a:r>
              <a:rPr lang="zh-CN" altLang="en-US" dirty="0"/>
              <a:t> </a:t>
            </a:r>
            <a:r>
              <a:rPr lang="en-US" altLang="zh-CN" dirty="0"/>
              <a:t>250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3626"/>
      </p:ext>
    </p:extLst>
  </p:cSld>
  <p:clrMapOvr>
    <a:masterClrMapping/>
  </p:clrMapOvr>
  <p:transition spd="slow" advClick="0" advTm="20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RGB:</a:t>
            </a:r>
          </a:p>
          <a:p>
            <a:r>
              <a:rPr lang="en-US" altLang="zh-CN" dirty="0"/>
              <a:t>Red:</a:t>
            </a:r>
            <a:r>
              <a:rPr lang="zh-CN" altLang="en-US" dirty="0"/>
              <a:t> </a:t>
            </a:r>
            <a:r>
              <a:rPr lang="en-US" altLang="zh-CN" dirty="0"/>
              <a:t>250</a:t>
            </a:r>
          </a:p>
          <a:p>
            <a:r>
              <a:rPr lang="en-US" altLang="zh-CN" dirty="0"/>
              <a:t>Green:</a:t>
            </a:r>
            <a:r>
              <a:rPr lang="zh-CN" altLang="en-US" dirty="0"/>
              <a:t> </a:t>
            </a:r>
            <a:r>
              <a:rPr lang="en-US" altLang="zh-CN" dirty="0"/>
              <a:t>250</a:t>
            </a:r>
          </a:p>
          <a:p>
            <a:r>
              <a:rPr lang="en-US" altLang="zh-CN" dirty="0"/>
              <a:t>Blue:</a:t>
            </a:r>
            <a:r>
              <a:rPr lang="zh-CN" altLang="en-US" dirty="0"/>
              <a:t> </a:t>
            </a:r>
            <a:r>
              <a:rPr lang="en-US" altLang="zh-CN" dirty="0"/>
              <a:t>250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69866"/>
      </p:ext>
    </p:extLst>
  </p:cSld>
  <p:clrMapOvr>
    <a:masterClrMapping/>
  </p:clrMapOvr>
  <p:transition spd="slow" advClick="0" advTm="2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A909E4-929E-6CB2-8B5D-86088475FCF3}"/>
              </a:ext>
            </a:extLst>
          </p:cNvPr>
          <p:cNvSpPr txBox="1"/>
          <p:nvPr/>
        </p:nvSpPr>
        <p:spPr>
          <a:xfrm>
            <a:off x="308919" y="5362833"/>
            <a:ext cx="110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978887"/>
      </p:ext>
    </p:extLst>
  </p:cSld>
  <p:clrMapOvr>
    <a:masterClrMapping/>
  </p:clrMapOvr>
  <p:transition spd="slow" advClick="0" advTm="2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0CE1E0-B379-3550-FBA5-3C52017DD855}"/>
              </a:ext>
            </a:extLst>
          </p:cNvPr>
          <p:cNvSpPr txBox="1"/>
          <p:nvPr/>
        </p:nvSpPr>
        <p:spPr>
          <a:xfrm>
            <a:off x="308919" y="5362833"/>
            <a:ext cx="110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66214"/>
      </p:ext>
    </p:extLst>
  </p:cSld>
  <p:clrMapOvr>
    <a:masterClrMapping/>
  </p:clrMapOvr>
  <p:transition spd="slow" advClick="0" advTm="2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659449"/>
      </p:ext>
    </p:extLst>
  </p:cSld>
  <p:clrMapOvr>
    <a:masterClrMapping/>
  </p:clrMapOvr>
  <p:transition spd="slow" advClick="0" advTm="20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760</Words>
  <Application>Microsoft Macintosh PowerPoint</Application>
  <PresentationFormat>Widescreen</PresentationFormat>
  <Paragraphs>277</Paragraphs>
  <Slides>69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Chenshu Liu</dc:creator>
  <cp:lastModifiedBy>Chenshu Liu</cp:lastModifiedBy>
  <cp:revision>8</cp:revision>
  <dcterms:created xsi:type="dcterms:W3CDTF">2023-08-20T19:19:19Z</dcterms:created>
  <dcterms:modified xsi:type="dcterms:W3CDTF">2023-08-20T20:04:49Z</dcterms:modified>
</cp:coreProperties>
</file>