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metricA_over_tim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50845" y="308610"/>
            <a:ext cx="5751195" cy="62407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return_by_scenari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00200" y="683895"/>
            <a:ext cx="8991600" cy="53308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risk_retur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2415" y="1325880"/>
            <a:ext cx="11646535" cy="4064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4025" y="1661795"/>
            <a:ext cx="11283950" cy="30575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7010" y="2328545"/>
            <a:ext cx="6417945" cy="16713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Arial</vt:lpstr>
      <vt:lpstr>宋体</vt:lpstr>
      <vt:lpstr>Wingdings</vt:lpstr>
      <vt:lpstr>Arial Unicode MS</vt:lpstr>
      <vt:lpstr>Calibri</vt:lpstr>
      <vt:lpstr>微软雅黑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Zhangchensi</dc:creator>
  <cp:lastModifiedBy>张宸思</cp:lastModifiedBy>
  <cp:revision>3</cp:revision>
  <dcterms:created xsi:type="dcterms:W3CDTF">2023-08-09T12:44:00Z</dcterms:created>
  <dcterms:modified xsi:type="dcterms:W3CDTF">2025-08-26T23:47:23Z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2052-12.1.0.21541</vt:lpwstr>
  </property>
  <property fmtid="{D5CDD505-2E9C-101B-9397-08002B2CF9AE}" pid="3" name="ICV">
    <vt:lpwstr>2706CC2C364D4499960AD4E159496304_12</vt:lpwstr>
  </property>
</Properties>
</file>