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063365" y="846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deep learning prediction and true value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9405" y="1319530"/>
            <a:ext cx="61722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1945" y="1292860"/>
            <a:ext cx="6467475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5770" y="1104265"/>
            <a:ext cx="62198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7025" y="1257300"/>
            <a:ext cx="64579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9390" y="1933575"/>
            <a:ext cx="6290310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10310" y="474980"/>
            <a:ext cx="905446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Assumptions: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Market patterns are somewhat predictable and repeatable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chosen features contain sufficient predictive information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relationship between past and future prices is learnable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training data distribution represents future market conditions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Major Risks: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Black swan events completely break the model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Structural breaks in market behavior make past patterns irrelevant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Overfitting leads to false confidence in historical patterns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 decay occurs as market dynamics evolve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Exogenous factors (news, policies, sentiment) are not captured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2910" y="1630045"/>
            <a:ext cx="5630545" cy="3303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15920" y="1801495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If the business has a high tolerance for error, this model can be directly used to assist decision-making.</a:t>
            </a:r>
            <a:endParaRPr lang="en-US" altLang="zh-CN"/>
          </a:p>
          <a:p>
            <a:r>
              <a:rPr lang="en-US" altLang="zh-CN"/>
              <a:t>The model can serve as a basic reference but should not be relied upon entirely, especially in highly volatile or high-risk scenarios.</a:t>
            </a:r>
            <a:endParaRPr lang="en-US" altLang="zh-CN"/>
          </a:p>
          <a:p>
            <a:r>
              <a:rPr lang="en-US" altLang="zh-CN"/>
              <a:t>It is not suitable for trading or strategic decision-making, as incorrect direction predictions could lead to direct losses.</a:t>
            </a:r>
            <a:endParaRPr lang="en-US" altLang="zh-CN"/>
          </a:p>
          <a:p>
            <a:r>
              <a:rPr lang="en-US" altLang="zh-CN"/>
              <a:t>In risk-sensitive contexts, the impact of extreme errors must be carefully monitored.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演示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Zhangchensi</dc:creator>
  <cp:lastModifiedBy>张宸思</cp:lastModifiedBy>
  <cp:revision>6</cp:revision>
  <dcterms:created xsi:type="dcterms:W3CDTF">2023-08-09T12:44:00Z</dcterms:created>
  <dcterms:modified xsi:type="dcterms:W3CDTF">2025-08-26T23:42:47Z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FC9A609A7E624077A8FF0E13D9EF49E1_12</vt:lpwstr>
  </property>
</Properties>
</file>