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8fef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8fef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98fefe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98fefe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98fefe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98fefe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98fefe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98fefe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98fefe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98fefe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ChocAn Data Center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Ethan Fleming, Long Vo, Tommy Ngo, Alex Staley, Trent Wilson, and Carl Bunt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manager or a provider can log in by scanning their ID card: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" y="1606075"/>
            <a:ext cx="3856569" cy="32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94" y="1606075"/>
            <a:ext cx="4053609" cy="32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services...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ChocAn service provider can record a service provided to a ChocAn member.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00" y="1713225"/>
            <a:ext cx="4987995" cy="32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provider directory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provider can review the directory of ChocAn-approved services, along with their associated codes and fees.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571750"/>
            <a:ext cx="57531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manager can enter interactive mode to add new members and providers to the database, edit providers’ and members’ information, and add newly offered services to the provider directory.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488" y="2571750"/>
            <a:ext cx="4019026" cy="2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reports...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manager can generate reports for members, providers, and a summary report. These reports are written to their own respective files.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663" y="1982325"/>
            <a:ext cx="4486687" cy="2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