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7"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1" d="2"/>
          <a:sy n="1" d="2"/>
        </p:scale>
        <p:origin x="-1464" y="-48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0"/>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53"/>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53"/>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DD82B9-B8EE-4375-B6FF-88FA6ABB15D9}"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85DB-11B9-4F36-BD20-5B3D2034C24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5"/>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pPr/>
              <a:t>06-Apr-24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pPr/>
              <a:t>06-Apr-24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pPr/>
              <a:t>06-Apr-24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06-Apr-24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06-Apr-24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06-Apr-24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6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91B17-9318-49DB-B28B-6E5994AE9581}" type="datetime1">
              <a:rPr lang="en-US" smtClean="0"/>
              <a:pPr/>
              <a:t>06-Apr-24</a:t>
            </a:fld>
            <a:endParaRPr lang="en-US"/>
          </a:p>
        </p:txBody>
      </p:sp>
      <p:sp>
        <p:nvSpPr>
          <p:cNvPr id="5" name="Footer Placeholder 4"/>
          <p:cNvSpPr>
            <a:spLocks noGrp="1"/>
          </p:cNvSpPr>
          <p:nvPr>
            <p:ph type="ftr" sz="quarter" idx="3"/>
          </p:nvPr>
        </p:nvSpPr>
        <p:spPr>
          <a:xfrm>
            <a:off x="4165600" y="635636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6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pPr/>
              <a:t>‹#›</a:t>
            </a:fld>
            <a:endParaRPr lang="en-US"/>
          </a:p>
        </p:txBody>
      </p:sp>
      <p:pic>
        <p:nvPicPr>
          <p:cNvPr id="7" name="Picture 6"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4"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 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3" y="1034323"/>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260281" y="3614815"/>
            <a:ext cx="7980183" cy="2308324"/>
          </a:xfrm>
          <a:prstGeom prst="rect">
            <a:avLst/>
          </a:prstGeom>
          <a:noFill/>
        </p:spPr>
        <p:txBody>
          <a:bodyPr wrap="square" lIns="91440" tIns="45720" rIns="91440" bIns="45720" rtlCol="0" anchor="t">
            <a:spAutoFit/>
          </a:bodyPr>
          <a:lstStyle/>
          <a:p>
            <a:r>
              <a:rPr lang="en-US" sz="2400" b="1" dirty="0" smtClean="0">
                <a:solidFill>
                  <a:schemeClr val="accent1">
                    <a:lumMod val="75000"/>
                  </a:schemeClr>
                </a:solidFill>
                <a:latin typeface="Arial" pitchFamily="34" charset="0"/>
                <a:cs typeface="Arial" pitchFamily="34" charset="0"/>
              </a:rPr>
              <a:t>          PRE</a:t>
            </a:r>
            <a:r>
              <a:rPr lang="en-US" sz="2400" b="1" dirty="0" smtClean="0">
                <a:solidFill>
                  <a:schemeClr val="accent1">
                    <a:lumMod val="75000"/>
                  </a:schemeClr>
                </a:solidFill>
                <a:latin typeface="Arial"/>
                <a:cs typeface="Arial"/>
              </a:rPr>
              <a:t>S</a:t>
            </a:r>
            <a:r>
              <a:rPr lang="en-US" sz="2400" b="1" dirty="0" smtClean="0">
                <a:solidFill>
                  <a:schemeClr val="accent1">
                    <a:lumMod val="75000"/>
                  </a:schemeClr>
                </a:solidFill>
                <a:latin typeface="Arial" pitchFamily="34" charset="0"/>
                <a:cs typeface="Arial" pitchFamily="34" charset="0"/>
              </a:rPr>
              <a:t>ENTED BY:</a:t>
            </a:r>
          </a:p>
          <a:p>
            <a:endParaRPr lang="en-US" sz="2400" b="1" dirty="0" smtClean="0">
              <a:solidFill>
                <a:schemeClr val="accent1">
                  <a:lumMod val="75000"/>
                </a:schemeClr>
              </a:solidFill>
              <a:latin typeface="Arial" pitchFamily="34" charset="0"/>
              <a:cs typeface="Arial" pitchFamily="34" charset="0"/>
            </a:endParaRPr>
          </a:p>
          <a:p>
            <a:pPr algn="ctr"/>
            <a:r>
              <a:rPr lang="en-US" sz="2400" b="1" dirty="0" smtClean="0">
                <a:solidFill>
                  <a:schemeClr val="accent1">
                    <a:lumMod val="75000"/>
                  </a:schemeClr>
                </a:solidFill>
                <a:latin typeface="Arial"/>
                <a:cs typeface="Arial"/>
              </a:rPr>
              <a:t>GOPIRAJ </a:t>
            </a:r>
            <a:r>
              <a:rPr lang="en-US" sz="2400" b="1" dirty="0" smtClean="0">
                <a:solidFill>
                  <a:schemeClr val="accent1">
                    <a:lumMod val="75000"/>
                  </a:schemeClr>
                </a:solidFill>
                <a:latin typeface="Arial"/>
                <a:cs typeface="Arial"/>
              </a:rPr>
              <a:t>S</a:t>
            </a:r>
            <a:endParaRPr lang="en-US" sz="2400" b="1" dirty="0" smtClean="0">
              <a:solidFill>
                <a:schemeClr val="accent1">
                  <a:lumMod val="75000"/>
                </a:schemeClr>
              </a:solidFill>
              <a:latin typeface="Arial" pitchFamily="34" charset="0"/>
              <a:cs typeface="Arial" pitchFamily="34" charset="0"/>
            </a:endParaRPr>
          </a:p>
          <a:p>
            <a:pPr marL="457200" indent="-457200" algn="ctr"/>
            <a:r>
              <a:rPr lang="en-US" sz="2400" b="1" dirty="0" smtClean="0">
                <a:solidFill>
                  <a:schemeClr val="accent1">
                    <a:lumMod val="75000"/>
                  </a:schemeClr>
                </a:solidFill>
                <a:latin typeface="Arial"/>
                <a:cs typeface="Arial"/>
              </a:rPr>
              <a:t>CHRISTIAN COLLEGE OF ENGINEERING AND TECHNOLOGY IN ODDANCHTRAM</a:t>
            </a:r>
          </a:p>
          <a:p>
            <a:pPr marL="457200" indent="-457200" algn="ctr"/>
            <a:r>
              <a:rPr lang="en-US" sz="2000" b="1" dirty="0" smtClean="0">
                <a:solidFill>
                  <a:schemeClr val="accent1">
                    <a:lumMod val="75000"/>
                  </a:schemeClr>
                </a:solidFill>
                <a:latin typeface="Arial"/>
                <a:cs typeface="Arial"/>
              </a:rPr>
              <a:t>  </a:t>
            </a:r>
            <a:r>
              <a:rPr lang="en-US" sz="2400" b="1" dirty="0" smtClean="0">
                <a:solidFill>
                  <a:schemeClr val="accent1">
                    <a:lumMod val="75000"/>
                  </a:schemeClr>
                </a:solidFill>
                <a:latin typeface="Arial"/>
                <a:cs typeface="Arial"/>
              </a:rPr>
              <a:t>CSE DEPARTMENT</a:t>
            </a:r>
            <a:endParaRPr lang="en-US" sz="24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20"/>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70"/>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1"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5"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2" y="1087380"/>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85000"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1"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44</TotalTime>
  <Words>665</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KEY 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AJAY</cp:lastModifiedBy>
  <cp:revision>66</cp:revision>
  <dcterms:created xsi:type="dcterms:W3CDTF">2021-05-26T16:50:10Z</dcterms:created>
  <dcterms:modified xsi:type="dcterms:W3CDTF">2024-04-06T14:54:19Z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