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jfj+KKSJaznAHVu5AgqRRHDAi6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Caregiver URMC Project Team</a:t>
            </a:r>
            <a:endParaRPr/>
          </a:p>
        </p:txBody>
      </p:sp>
      <p:sp>
        <p:nvSpPr>
          <p:cNvPr id="49" name="Google Shape;49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dk1"/>
                </a:solidFill>
              </a:rPr>
              <a:t>Objectives</a:t>
            </a:r>
            <a:endParaRPr u="sng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Data preprocessing:	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Clean and classify cancer treatments for use as an independent variable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Deliverable: an algorithm to apply to dataset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Data analysis: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Develop predictive models for caregiver outcomes such as QoL. Compare these models to the logistic regression models in Kehoe et al paper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Caregiver URMC Project Team</a:t>
            </a:r>
            <a:endParaRPr/>
          </a:p>
        </p:txBody>
      </p:sp>
      <p:sp>
        <p:nvSpPr>
          <p:cNvPr id="55" name="Google Shape;55;p2"/>
          <p:cNvSpPr txBox="1"/>
          <p:nvPr>
            <p:ph idx="1" type="body"/>
          </p:nvPr>
        </p:nvSpPr>
        <p:spPr>
          <a:xfrm>
            <a:off x="282075" y="1145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dk1"/>
                </a:solidFill>
              </a:rPr>
              <a:t>Achievements</a:t>
            </a:r>
            <a:endParaRPr u="sng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Completed and submitted CITI Training Certifications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Set Box account and gained access to project related document(no data provided yet)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Created Slack Workspace for regular group discussion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Read relevant papers to get a broad understanding of the project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Caregiver URMC Project Team</a:t>
            </a:r>
            <a:endParaRPr/>
          </a:p>
        </p:txBody>
      </p:sp>
      <p:sp>
        <p:nvSpPr>
          <p:cNvPr id="61" name="Google Shape;6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dk1"/>
                </a:solidFill>
              </a:rPr>
              <a:t>Next Steps</a:t>
            </a:r>
            <a:endParaRPr u="sng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sign data user agreement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start exploratory analysis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finish first part (data cleaning) of the project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discuss which models are good for prediction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Caregiver URMC Project Team</a:t>
            </a:r>
            <a:endParaRPr/>
          </a:p>
        </p:txBody>
      </p:sp>
      <p:sp>
        <p:nvSpPr>
          <p:cNvPr id="67" name="Google Shape;67;p4"/>
          <p:cNvSpPr txBox="1"/>
          <p:nvPr>
            <p:ph idx="1" type="body"/>
          </p:nvPr>
        </p:nvSpPr>
        <p:spPr>
          <a:xfrm>
            <a:off x="311700" y="1130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dk1"/>
                </a:solidFill>
              </a:rPr>
              <a:t>Challenges</a:t>
            </a:r>
            <a:endParaRPr u="sng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waiting on the data</a:t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Ajay Anand</dc:creator>
</cp:coreProperties>
</file>