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9" r:id="rId4"/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942c6e70_2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71942c6e70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1942c6e70_2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71942c6e70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942c6e70_2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71942c6e70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1942c6e70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71942c6e70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942c6e70_7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71942c6e70_7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1942c6e70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71942c6e7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1942c6e7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71942c6e7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1942c6e70_7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71942c6e70_7_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71942c6e70_7_8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942c6e70_7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71942c6e70_7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942c6e70_7_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71942c6e70_7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8" name="Google Shape;98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3" name="Google Shape;123;p2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5" name="Google Shape;125;p2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41" name="Google Shape;141;p3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2" name="Google Shape;142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3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9" name="Google Shape;149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1" name="Google Shape;161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URMC Caregiver Team</a:t>
            </a:r>
            <a:endParaRPr/>
          </a:p>
        </p:txBody>
      </p:sp>
      <p:sp>
        <p:nvSpPr>
          <p:cNvPr id="169" name="Google Shape;169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Chenwei Wu, Xuening Zhang, Haosong Rao, Meizhu Wang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dk1"/>
                </a:solidFill>
              </a:rPr>
              <a:t>Next Steps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Discuss with URMC Team about the progress we made on Thursday. Address the need to have the 42 remaining rows manually labelled by clinicia</a:t>
            </a:r>
            <a:r>
              <a:rPr lang="en">
                <a:solidFill>
                  <a:schemeClr val="dk1"/>
                </a:solidFill>
              </a:rPr>
              <a:t>ns.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Continue exploratory analysis and discuss the issues about missing data with URMC team.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Try out different ML models and see how they perform.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dk1"/>
                </a:solidFill>
              </a:rPr>
              <a:t>Challenges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labeled treatment dataset was not clean, which caused a lot of trouble during rule generation. We self acquired some knowledge about medicine and solved the issues.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 remaining data needs clinical knowledge to label.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 of the data are missing so we need to think of a way to deal with those.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Objectives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preprocessing: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○</a:t>
            </a:r>
            <a:r>
              <a:rPr lang="en" sz="1400">
                <a:solidFill>
                  <a:schemeClr val="dk1"/>
                </a:solidFill>
              </a:rPr>
              <a:t>Clean and classify cancer treatments for use as an independent variable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Deliverable: an algorithm to apply to dataset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analysis: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○</a:t>
            </a:r>
            <a:r>
              <a:rPr lang="en" sz="1400">
                <a:solidFill>
                  <a:schemeClr val="dk1"/>
                </a:solidFill>
              </a:rPr>
              <a:t>Develop predictive models for caregiver outcomes such as QoL. Compare these models to the logistic regression models in Kehoe et al paper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dk1"/>
                </a:solidFill>
              </a:rPr>
              <a:t>Achievements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Discussed objectives with URMC Team and walked through the data dictionary together.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Finished most of part 1, which is to develop a labeling algorithm to classify cancer treatments with generics and classes.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Created data visualizations and exploratory analysis.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ctrTitle"/>
          </p:nvPr>
        </p:nvSpPr>
        <p:spPr>
          <a:xfrm>
            <a:off x="1143000" y="1066703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Cancer Treatment Labeling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-Data given: Existing groups of labeled cancer treatments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-Goal: Label raw data of cancer treatments with correct class and generics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Out of the 541 rows of raw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data in cth.csv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 there are 173 empty rows and 368 non-empty ones.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 Among the 368 rows with data, after fuzzy text matching by Levenshtein Distance, 132 rows can be assigned generics and classes with 100% certainty, remaining 236 rows.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 For the remaining 236 rows, we generated rules of association in the labelled dataset using apriori-like approach and were able to label most of them except 42 treatments that doesn’t have existing relevant information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>
            <p:ph type="ctrTitle"/>
          </p:nvPr>
        </p:nvSpPr>
        <p:spPr>
          <a:xfrm>
            <a:off x="1143000" y="910828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Visualizations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200" name="Google Shape;20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8034" y="935831"/>
            <a:ext cx="6307931" cy="327183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1"/>
          <p:cNvSpPr txBox="1"/>
          <p:nvPr/>
        </p:nvSpPr>
        <p:spPr>
          <a:xfrm>
            <a:off x="735496" y="556592"/>
            <a:ext cx="4075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206" name="Google Shape;20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175" y="453628"/>
            <a:ext cx="3871913" cy="423624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2"/>
          <p:cNvSpPr txBox="1"/>
          <p:nvPr/>
        </p:nvSpPr>
        <p:spPr>
          <a:xfrm>
            <a:off x="675861" y="453628"/>
            <a:ext cx="5764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eet 7" id="208" name="Google Shape;20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7660" y="314324"/>
            <a:ext cx="1278731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2"/>
          <p:cNvSpPr txBox="1"/>
          <p:nvPr/>
        </p:nvSpPr>
        <p:spPr>
          <a:xfrm>
            <a:off x="5753670" y="479225"/>
            <a:ext cx="5764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214" name="Google Shape;21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0194" y="435769"/>
            <a:ext cx="6043613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3"/>
          <p:cNvSpPr txBox="1"/>
          <p:nvPr/>
        </p:nvSpPr>
        <p:spPr>
          <a:xfrm>
            <a:off x="626165" y="435769"/>
            <a:ext cx="3081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