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353F6B4-41E1-409C-83F5-35401D4DF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Visualizations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DF4C234-4D5F-4476-BB0F-A392640DA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5">
            <a:extLst>
              <a:ext uri="{FF2B5EF4-FFF2-40B4-BE49-F238E27FC236}">
                <a16:creationId xmlns:a16="http://schemas.microsoft.com/office/drawing/2014/main" xmlns="" id="{483719BF-FD11-41EF-86D4-328584A56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708702"/>
            <a:ext cx="10054207" cy="5625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30" y="55659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9">
            <a:extLst>
              <a:ext uri="{FF2B5EF4-FFF2-40B4-BE49-F238E27FC236}">
                <a16:creationId xmlns:a16="http://schemas.microsoft.com/office/drawing/2014/main" xmlns="" id="{FD93C4C2-A898-4833-A0E0-C187889D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9" y="639050"/>
            <a:ext cx="8448613" cy="5876458"/>
          </a:xfrm>
          <a:prstGeom prst="rect">
            <a:avLst/>
          </a:prstGeom>
        </p:spPr>
      </p:pic>
      <p:pic>
        <p:nvPicPr>
          <p:cNvPr id="3" name="slide2" descr="Sheet 7">
            <a:extLst>
              <a:ext uri="{FF2B5EF4-FFF2-40B4-BE49-F238E27FC236}">
                <a16:creationId xmlns:a16="http://schemas.microsoft.com/office/drawing/2014/main" xmlns="" id="{B446E366-94EB-417B-81DE-048FA53D4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07" y="277114"/>
            <a:ext cx="1766887" cy="623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303" y="277114"/>
            <a:ext cx="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02365" y="2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29531" y="2771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xmlns="" id="{140DC27E-3FA8-425D-AC68-A8C0E5D4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9" y="315982"/>
            <a:ext cx="9052063" cy="6294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121" y="250584"/>
            <a:ext cx="3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等线</vt:lpstr>
      <vt:lpstr>等线 Light</vt:lpstr>
      <vt:lpstr>Office Theme</vt:lpstr>
      <vt:lpstr>Visualizations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/>
  <cp:lastModifiedBy>Xuening Zhang</cp:lastModifiedBy>
  <cp:revision>1</cp:revision>
  <dcterms:created xsi:type="dcterms:W3CDTF">2020-04-01T07:02:14Z</dcterms:created>
  <dcterms:modified xsi:type="dcterms:W3CDTF">2020-04-01T07:08:17Z</dcterms:modified>
</cp:coreProperties>
</file>