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1">
            <a:extLst>
              <a:ext uri="{FF2B5EF4-FFF2-40B4-BE49-F238E27FC236}">
                <a16:creationId xmlns:a16="http://schemas.microsoft.com/office/drawing/2014/main" xmlns="" id="{EF7B8FA1-D208-4E0A-90EC-53F0DAE8B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35" y="499442"/>
            <a:ext cx="4648200" cy="575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04" y="2931216"/>
            <a:ext cx="3907052" cy="889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5704" y="2385388"/>
            <a:ext cx="33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Spearman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等线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Xuening Zhang</cp:lastModifiedBy>
  <cp:revision>1</cp:revision>
  <dcterms:created xsi:type="dcterms:W3CDTF">2020-04-02T03:21:09Z</dcterms:created>
  <dcterms:modified xsi:type="dcterms:W3CDTF">2020-04-02T03:22:28Z</dcterms:modified>
</cp:coreProperties>
</file>