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396" r:id="rId3"/>
    <p:sldId id="378" r:id="rId4"/>
    <p:sldId id="391" r:id="rId5"/>
    <p:sldId id="387" r:id="rId6"/>
    <p:sldId id="390" r:id="rId7"/>
    <p:sldId id="381" r:id="rId8"/>
    <p:sldId id="382" r:id="rId9"/>
    <p:sldId id="268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341" userDrawn="1">
          <p15:clr>
            <a:srgbClr val="A4A3A4"/>
          </p15:clr>
        </p15:guide>
        <p15:guide id="3" orient="horz" pos="36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646464"/>
    <a:srgbClr val="003F88"/>
    <a:srgbClr val="F6B72C"/>
    <a:srgbClr val="F9C099"/>
    <a:srgbClr val="F17116"/>
    <a:srgbClr val="FFDE75"/>
    <a:srgbClr val="FFFFFF"/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87701" autoAdjust="0"/>
  </p:normalViewPr>
  <p:slideViewPr>
    <p:cSldViewPr snapToGrid="0" showGuides="1">
      <p:cViewPr varScale="1">
        <p:scale>
          <a:sx n="89" d="100"/>
          <a:sy n="89" d="100"/>
        </p:scale>
        <p:origin x="110" y="634"/>
      </p:cViewPr>
      <p:guideLst>
        <p:guide orient="horz" pos="686"/>
        <p:guide pos="3341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2673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FFE1CC0-C3A8-40FD-B92D-7FB0DC1CB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B168B-3D24-47C5-9C77-BE763E143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75DDE-432B-40AD-BE9E-FA049E10C62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FD73F-A4EF-4E59-9815-AEF2F20A3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1E1B5-8C09-4CE5-BD0B-AA8613643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43C7-7D10-4A62-95D6-8659B3D82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41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BEAD-3BFB-4E74-94BA-8E573EEB3C07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38A16-44D0-4638-ACD6-43A88F095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8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2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9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7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BDA23359-6957-4142-A2F0-DAC9A892E3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E4C5978-1A7E-467D-8BEF-AF91D6CED5FA}"/>
              </a:ext>
            </a:extLst>
          </p:cNvPr>
          <p:cNvSpPr/>
          <p:nvPr userDrawn="1"/>
        </p:nvSpPr>
        <p:spPr>
          <a:xfrm>
            <a:off x="0" y="2820188"/>
            <a:ext cx="12192000" cy="4037813"/>
          </a:xfrm>
          <a:custGeom>
            <a:avLst/>
            <a:gdLst>
              <a:gd name="connsiteX0" fmla="*/ 0 w 12192000"/>
              <a:gd name="connsiteY0" fmla="*/ 0 h 4037813"/>
              <a:gd name="connsiteX1" fmla="*/ 106773 w 12192000"/>
              <a:gd name="connsiteY1" fmla="*/ 36445 h 4037813"/>
              <a:gd name="connsiteX2" fmla="*/ 6096001 w 12192000"/>
              <a:gd name="connsiteY2" fmla="*/ 883678 h 4037813"/>
              <a:gd name="connsiteX3" fmla="*/ 12085229 w 12192000"/>
              <a:gd name="connsiteY3" fmla="*/ 36445 h 4037813"/>
              <a:gd name="connsiteX4" fmla="*/ 12192000 w 12192000"/>
              <a:gd name="connsiteY4" fmla="*/ 1 h 4037813"/>
              <a:gd name="connsiteX5" fmla="*/ 12192000 w 12192000"/>
              <a:gd name="connsiteY5" fmla="*/ 4037813 h 4037813"/>
              <a:gd name="connsiteX6" fmla="*/ 0 w 12192000"/>
              <a:gd name="connsiteY6" fmla="*/ 4037813 h 40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037813">
                <a:moveTo>
                  <a:pt x="0" y="0"/>
                </a:moveTo>
                <a:lnTo>
                  <a:pt x="106773" y="36445"/>
                </a:lnTo>
                <a:cubicBezTo>
                  <a:pt x="1734353" y="565729"/>
                  <a:pt x="3820949" y="883678"/>
                  <a:pt x="6096001" y="883678"/>
                </a:cubicBezTo>
                <a:cubicBezTo>
                  <a:pt x="8371054" y="883678"/>
                  <a:pt x="10457649" y="565729"/>
                  <a:pt x="12085229" y="36445"/>
                </a:cubicBezTo>
                <a:lnTo>
                  <a:pt x="12192000" y="1"/>
                </a:lnTo>
                <a:lnTo>
                  <a:pt x="12192000" y="4037813"/>
                </a:lnTo>
                <a:lnTo>
                  <a:pt x="0" y="4037813"/>
                </a:lnTo>
                <a:close/>
              </a:path>
            </a:pathLst>
          </a:cu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Aft>
                <a:spcPts val="100"/>
              </a:spcAft>
            </a:pPr>
            <a:endParaRPr lang="zh-CN" altLang="en-US"/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5E1E3D03-D787-4D0A-9B75-E2356DE73A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159308" y="4066426"/>
            <a:ext cx="1873384" cy="521122"/>
            <a:chOff x="954" y="660"/>
            <a:chExt cx="1269" cy="353"/>
          </a:xfrm>
          <a:solidFill>
            <a:schemeClr val="bg1"/>
          </a:solidFill>
        </p:grpSpPr>
        <p:sp>
          <p:nvSpPr>
            <p:cNvPr id="7" name="Freeform 75">
              <a:extLst>
                <a:ext uri="{FF2B5EF4-FFF2-40B4-BE49-F238E27FC236}">
                  <a16:creationId xmlns:a16="http://schemas.microsoft.com/office/drawing/2014/main" id="{FCA6D96F-452F-449F-9737-A6CC5A3F3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" name="Freeform 76">
              <a:extLst>
                <a:ext uri="{FF2B5EF4-FFF2-40B4-BE49-F238E27FC236}">
                  <a16:creationId xmlns:a16="http://schemas.microsoft.com/office/drawing/2014/main" id="{D678DAB4-5CB9-4A3E-AE43-8E7228E17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" name="Freeform 77">
              <a:extLst>
                <a:ext uri="{FF2B5EF4-FFF2-40B4-BE49-F238E27FC236}">
                  <a16:creationId xmlns:a16="http://schemas.microsoft.com/office/drawing/2014/main" id="{6459A6CD-7588-4749-BADB-70763FB49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81915FF4-BD96-44C7-9DDB-CE1307E0D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0C518597-2C96-4131-A1D5-1ABE6DF33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" name="Freeform 80">
              <a:extLst>
                <a:ext uri="{FF2B5EF4-FFF2-40B4-BE49-F238E27FC236}">
                  <a16:creationId xmlns:a16="http://schemas.microsoft.com/office/drawing/2014/main" id="{18B29256-4F7B-4F7E-A909-8441B4A82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0711E0DA-F59D-4343-95BF-3FC603D4C0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66DD2D4F-C256-4842-BEEA-2249CEF67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5" name="Freeform 83">
              <a:extLst>
                <a:ext uri="{FF2B5EF4-FFF2-40B4-BE49-F238E27FC236}">
                  <a16:creationId xmlns:a16="http://schemas.microsoft.com/office/drawing/2014/main" id="{95A9C4D6-9FB8-4D24-9DE5-E09B0E9D4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890292E6-4B88-40A7-885D-6C1AAF3E95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8286EC7-0411-405D-BFD1-CA36C6162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91AC9568-D2DE-4664-9B06-C7845EC9BD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B152EC00-1BBF-41A0-B47D-E4C3CC7B75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C4FEF47-0D2D-462B-9E9E-CC205E64E0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5E30C2B2-3E38-4380-987C-2EBB66C43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7EF812C9-BCC6-45A7-A251-34E1DF8A6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81065418-3CC9-4275-B550-5E91A7606F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F7EAFB12-6F84-4C23-B641-B75A2A589D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101119CA-B921-49F7-AB92-D45040144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6B9C7DA6-3388-462C-8BB8-09D0DB3A2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9C1ED501-064A-41D7-A3FF-D34A0113A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8" name="Freeform 96">
              <a:extLst>
                <a:ext uri="{FF2B5EF4-FFF2-40B4-BE49-F238E27FC236}">
                  <a16:creationId xmlns:a16="http://schemas.microsoft.com/office/drawing/2014/main" id="{FB600838-CD47-49AE-BC6F-8BB25387B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E28C207B-B91B-452A-B0D7-777C64C110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21185FD0-7E48-4E5B-A3AA-470E58DE60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C88AEE4E-9C5E-4BD7-A187-4E998266B8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B2A07BC7-82C6-4612-B331-C32464BF3E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7D0CF6E8-B31C-4530-BE88-1E66FCE05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6DFD1F26-0E64-467E-B7A0-2E0DD8AF1F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CB69985C-8749-486B-BA69-C1B323CC7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6" name="Freeform 104">
              <a:extLst>
                <a:ext uri="{FF2B5EF4-FFF2-40B4-BE49-F238E27FC236}">
                  <a16:creationId xmlns:a16="http://schemas.microsoft.com/office/drawing/2014/main" id="{B4FAFDA2-878B-478D-B018-8443A8599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7" name="Freeform 105">
              <a:extLst>
                <a:ext uri="{FF2B5EF4-FFF2-40B4-BE49-F238E27FC236}">
                  <a16:creationId xmlns:a16="http://schemas.microsoft.com/office/drawing/2014/main" id="{8C03FEAA-E8D9-45C7-841A-B6D77E59E9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4756EED7-A0C3-4467-8E64-77AF44F1C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9" name="Freeform 107">
              <a:extLst>
                <a:ext uri="{FF2B5EF4-FFF2-40B4-BE49-F238E27FC236}">
                  <a16:creationId xmlns:a16="http://schemas.microsoft.com/office/drawing/2014/main" id="{3351674E-BC72-4C8A-9324-6DEE510AF7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0" name="Freeform 108">
              <a:extLst>
                <a:ext uri="{FF2B5EF4-FFF2-40B4-BE49-F238E27FC236}">
                  <a16:creationId xmlns:a16="http://schemas.microsoft.com/office/drawing/2014/main" id="{8ED39B43-9483-4B60-B8CD-63A971165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1" name="Freeform 109">
              <a:extLst>
                <a:ext uri="{FF2B5EF4-FFF2-40B4-BE49-F238E27FC236}">
                  <a16:creationId xmlns:a16="http://schemas.microsoft.com/office/drawing/2014/main" id="{EE7A62D1-F229-4629-BBB9-28A240894C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2" name="Freeform 110">
              <a:extLst>
                <a:ext uri="{FF2B5EF4-FFF2-40B4-BE49-F238E27FC236}">
                  <a16:creationId xmlns:a16="http://schemas.microsoft.com/office/drawing/2014/main" id="{0C489A07-57DA-4835-B69A-448582CA0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3" name="Freeform 111">
              <a:extLst>
                <a:ext uri="{FF2B5EF4-FFF2-40B4-BE49-F238E27FC236}">
                  <a16:creationId xmlns:a16="http://schemas.microsoft.com/office/drawing/2014/main" id="{CAAB9874-8283-4943-B8EC-C02B332173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4" name="Freeform 112">
              <a:extLst>
                <a:ext uri="{FF2B5EF4-FFF2-40B4-BE49-F238E27FC236}">
                  <a16:creationId xmlns:a16="http://schemas.microsoft.com/office/drawing/2014/main" id="{612A2C82-5631-4C77-9465-225608160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D1F2B588-ACBA-4FFF-8F3F-102C32B6F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F831A376-76FA-47CC-A995-7D0C78D54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26BA13D0-0BE5-43C0-A332-004FD8A24B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8" name="Freeform 116">
              <a:extLst>
                <a:ext uri="{FF2B5EF4-FFF2-40B4-BE49-F238E27FC236}">
                  <a16:creationId xmlns:a16="http://schemas.microsoft.com/office/drawing/2014/main" id="{E9FC8347-4607-44F0-978C-3381D2DEC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9" name="Freeform 117">
              <a:extLst>
                <a:ext uri="{FF2B5EF4-FFF2-40B4-BE49-F238E27FC236}">
                  <a16:creationId xmlns:a16="http://schemas.microsoft.com/office/drawing/2014/main" id="{C3291A06-9F04-40B5-B9C2-1F56ECFBD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EFDFDABC-FD93-4397-A5C0-60ED42977A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1" name="Freeform 119">
              <a:extLst>
                <a:ext uri="{FF2B5EF4-FFF2-40B4-BE49-F238E27FC236}">
                  <a16:creationId xmlns:a16="http://schemas.microsoft.com/office/drawing/2014/main" id="{9939144F-FB4F-4535-B3CB-6721A26985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2" name="Freeform 120">
              <a:extLst>
                <a:ext uri="{FF2B5EF4-FFF2-40B4-BE49-F238E27FC236}">
                  <a16:creationId xmlns:a16="http://schemas.microsoft.com/office/drawing/2014/main" id="{6F637A19-DC14-4D6C-A781-764E544A72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3" name="Freeform 121">
              <a:extLst>
                <a:ext uri="{FF2B5EF4-FFF2-40B4-BE49-F238E27FC236}">
                  <a16:creationId xmlns:a16="http://schemas.microsoft.com/office/drawing/2014/main" id="{2C22FF7C-D429-4955-9B3E-36A19FB3D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4" name="Freeform 122">
              <a:extLst>
                <a:ext uri="{FF2B5EF4-FFF2-40B4-BE49-F238E27FC236}">
                  <a16:creationId xmlns:a16="http://schemas.microsoft.com/office/drawing/2014/main" id="{0187AF15-380B-4B65-9811-ED80FB223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5" name="Freeform 123">
              <a:extLst>
                <a:ext uri="{FF2B5EF4-FFF2-40B4-BE49-F238E27FC236}">
                  <a16:creationId xmlns:a16="http://schemas.microsoft.com/office/drawing/2014/main" id="{BCD444D7-2E63-4A20-8090-BB9337099D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6" name="Freeform 124">
              <a:extLst>
                <a:ext uri="{FF2B5EF4-FFF2-40B4-BE49-F238E27FC236}">
                  <a16:creationId xmlns:a16="http://schemas.microsoft.com/office/drawing/2014/main" id="{DA05E31A-4BF5-419F-B34C-7B9EDAAD3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7" name="Freeform 125">
              <a:extLst>
                <a:ext uri="{FF2B5EF4-FFF2-40B4-BE49-F238E27FC236}">
                  <a16:creationId xmlns:a16="http://schemas.microsoft.com/office/drawing/2014/main" id="{E623FA8E-4F71-48BC-BEF3-A1C5BE384E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8" name="Freeform 126">
              <a:extLst>
                <a:ext uri="{FF2B5EF4-FFF2-40B4-BE49-F238E27FC236}">
                  <a16:creationId xmlns:a16="http://schemas.microsoft.com/office/drawing/2014/main" id="{6BBFB53B-2BD7-42B6-8B47-E7D926AA2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59" name="Freeform 127">
              <a:extLst>
                <a:ext uri="{FF2B5EF4-FFF2-40B4-BE49-F238E27FC236}">
                  <a16:creationId xmlns:a16="http://schemas.microsoft.com/office/drawing/2014/main" id="{384E844A-A1E2-4851-806A-027AA1D8BC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0" name="Freeform 128">
              <a:extLst>
                <a:ext uri="{FF2B5EF4-FFF2-40B4-BE49-F238E27FC236}">
                  <a16:creationId xmlns:a16="http://schemas.microsoft.com/office/drawing/2014/main" id="{5E3020EA-F5EF-495C-88F8-050294509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1" name="Freeform 129">
              <a:extLst>
                <a:ext uri="{FF2B5EF4-FFF2-40B4-BE49-F238E27FC236}">
                  <a16:creationId xmlns:a16="http://schemas.microsoft.com/office/drawing/2014/main" id="{AE9E8903-B742-490D-9FF4-4B07AA017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2" name="Freeform 130">
              <a:extLst>
                <a:ext uri="{FF2B5EF4-FFF2-40B4-BE49-F238E27FC236}">
                  <a16:creationId xmlns:a16="http://schemas.microsoft.com/office/drawing/2014/main" id="{C77F30DA-F83D-4E3C-B912-693F8F9862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3" name="Freeform 131">
              <a:extLst>
                <a:ext uri="{FF2B5EF4-FFF2-40B4-BE49-F238E27FC236}">
                  <a16:creationId xmlns:a16="http://schemas.microsoft.com/office/drawing/2014/main" id="{A7ED792D-5045-4DC1-AF5E-650E4C882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4" name="Freeform 132">
              <a:extLst>
                <a:ext uri="{FF2B5EF4-FFF2-40B4-BE49-F238E27FC236}">
                  <a16:creationId xmlns:a16="http://schemas.microsoft.com/office/drawing/2014/main" id="{C0E99C21-BB67-44C4-A553-CEB1494EA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5" name="Freeform 133">
              <a:extLst>
                <a:ext uri="{FF2B5EF4-FFF2-40B4-BE49-F238E27FC236}">
                  <a16:creationId xmlns:a16="http://schemas.microsoft.com/office/drawing/2014/main" id="{E43CE55C-6BA8-4950-B9A9-46DAFA52C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6" name="Freeform 134">
              <a:extLst>
                <a:ext uri="{FF2B5EF4-FFF2-40B4-BE49-F238E27FC236}">
                  <a16:creationId xmlns:a16="http://schemas.microsoft.com/office/drawing/2014/main" id="{F71654C2-6D26-4165-BFE8-93F2A2C2F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7" name="Freeform 135">
              <a:extLst>
                <a:ext uri="{FF2B5EF4-FFF2-40B4-BE49-F238E27FC236}">
                  <a16:creationId xmlns:a16="http://schemas.microsoft.com/office/drawing/2014/main" id="{22628A20-EEFB-421A-84DB-185E72F58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8" name="Freeform 136">
              <a:extLst>
                <a:ext uri="{FF2B5EF4-FFF2-40B4-BE49-F238E27FC236}">
                  <a16:creationId xmlns:a16="http://schemas.microsoft.com/office/drawing/2014/main" id="{3D3B5925-504A-4F95-B45F-128035F2D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69" name="Freeform 137">
              <a:extLst>
                <a:ext uri="{FF2B5EF4-FFF2-40B4-BE49-F238E27FC236}">
                  <a16:creationId xmlns:a16="http://schemas.microsoft.com/office/drawing/2014/main" id="{A18FD01E-1F35-491F-8A79-34B8A5640A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0" name="Freeform 138">
              <a:extLst>
                <a:ext uri="{FF2B5EF4-FFF2-40B4-BE49-F238E27FC236}">
                  <a16:creationId xmlns:a16="http://schemas.microsoft.com/office/drawing/2014/main" id="{F67E7763-E601-46AF-83D9-7747DCCB5C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1" name="Freeform 139">
              <a:extLst>
                <a:ext uri="{FF2B5EF4-FFF2-40B4-BE49-F238E27FC236}">
                  <a16:creationId xmlns:a16="http://schemas.microsoft.com/office/drawing/2014/main" id="{B80B71A8-2008-4426-8928-A6D8BCAB2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2" name="Freeform 140">
              <a:extLst>
                <a:ext uri="{FF2B5EF4-FFF2-40B4-BE49-F238E27FC236}">
                  <a16:creationId xmlns:a16="http://schemas.microsoft.com/office/drawing/2014/main" id="{011D6466-B0BD-4AEF-90CC-FE5743372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3" name="Freeform 141">
              <a:extLst>
                <a:ext uri="{FF2B5EF4-FFF2-40B4-BE49-F238E27FC236}">
                  <a16:creationId xmlns:a16="http://schemas.microsoft.com/office/drawing/2014/main" id="{6C1D6A72-CCAD-4FC3-A9D4-5140DD6F0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DE033956-5A78-45D4-8962-F74C5D487753}"/>
              </a:ext>
            </a:extLst>
          </p:cNvPr>
          <p:cNvSpPr/>
          <p:nvPr userDrawn="1"/>
        </p:nvSpPr>
        <p:spPr>
          <a:xfrm>
            <a:off x="2472519" y="5599273"/>
            <a:ext cx="7246963" cy="26000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kern="1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GRADUATION REPORT TEMPLE FOR ZHEJIANG UNIVERSITY</a:t>
            </a:r>
          </a:p>
        </p:txBody>
      </p:sp>
      <p:sp>
        <p:nvSpPr>
          <p:cNvPr id="78" name="文本占位符 77">
            <a:extLst>
              <a:ext uri="{FF2B5EF4-FFF2-40B4-BE49-F238E27FC236}">
                <a16:creationId xmlns:a16="http://schemas.microsoft.com/office/drawing/2014/main" id="{25C13CFF-DA7C-4606-A192-F0108C650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800" y="4785148"/>
            <a:ext cx="7754400" cy="721821"/>
          </a:xfrm>
          <a:prstGeom prst="rect">
            <a:avLst/>
          </a:prstGeom>
        </p:spPr>
        <p:txBody>
          <a:bodyPr anchor="ctr"/>
          <a:lstStyle>
            <a:lvl1pPr marL="0" indent="0" algn="dist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单击此处编辑答辩报告题目</a:t>
            </a:r>
          </a:p>
        </p:txBody>
      </p:sp>
      <p:sp>
        <p:nvSpPr>
          <p:cNvPr id="75" name="文本占位符 63">
            <a:extLst>
              <a:ext uri="{FF2B5EF4-FFF2-40B4-BE49-F238E27FC236}">
                <a16:creationId xmlns:a16="http://schemas.microsoft.com/office/drawing/2014/main" id="{A36E9CAC-0242-4897-AFF5-CD5C9C05BD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0522" y="5968126"/>
            <a:ext cx="2050956" cy="3863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答辩人信息</a:t>
            </a:r>
          </a:p>
        </p:txBody>
      </p:sp>
    </p:spTree>
    <p:extLst>
      <p:ext uri="{BB962C8B-B14F-4D97-AF65-F5344CB8AC3E}">
        <p14:creationId xmlns:p14="http://schemas.microsoft.com/office/powerpoint/2010/main" val="31447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占位符 77">
            <a:extLst>
              <a:ext uri="{FF2B5EF4-FFF2-40B4-BE49-F238E27FC236}">
                <a16:creationId xmlns:a16="http://schemas.microsoft.com/office/drawing/2014/main" id="{B5D5F683-7E00-47B3-9467-9185D996D5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800" y="3076522"/>
            <a:ext cx="7754400" cy="721821"/>
          </a:xfrm>
          <a:prstGeom prst="rect">
            <a:avLst/>
          </a:prstGeom>
        </p:spPr>
        <p:txBody>
          <a:bodyPr anchor="ctr"/>
          <a:lstStyle>
            <a:lvl1pPr marL="0" indent="0" algn="dist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单击此处编辑答辩报告题目</a:t>
            </a:r>
          </a:p>
        </p:txBody>
      </p:sp>
      <p:sp>
        <p:nvSpPr>
          <p:cNvPr id="64" name="文本占位符 63">
            <a:extLst>
              <a:ext uri="{FF2B5EF4-FFF2-40B4-BE49-F238E27FC236}">
                <a16:creationId xmlns:a16="http://schemas.microsoft.com/office/drawing/2014/main" id="{2FAA6F8A-D8B4-4363-B8F1-AF1C5C4CC6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0522" y="5207653"/>
            <a:ext cx="2050956" cy="3863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答辩人信息</a:t>
            </a:r>
          </a:p>
        </p:txBody>
      </p:sp>
    </p:spTree>
    <p:extLst>
      <p:ext uri="{BB962C8B-B14F-4D97-AF65-F5344CB8AC3E}">
        <p14:creationId xmlns:p14="http://schemas.microsoft.com/office/powerpoint/2010/main" val="8807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副标题 2">
            <a:extLst>
              <a:ext uri="{FF2B5EF4-FFF2-40B4-BE49-F238E27FC236}">
                <a16:creationId xmlns:a16="http://schemas.microsoft.com/office/drawing/2014/main" id="{55E12536-F5E6-4615-BCA3-FD43010BD3F0}"/>
              </a:ext>
            </a:extLst>
          </p:cNvPr>
          <p:cNvSpPr txBox="1">
            <a:spLocks/>
          </p:cNvSpPr>
          <p:nvPr userDrawn="1"/>
        </p:nvSpPr>
        <p:spPr>
          <a:xfrm>
            <a:off x="1515340" y="3841753"/>
            <a:ext cx="3856760" cy="61703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04428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altLang="zh-CN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87" name="Group 74">
            <a:extLst>
              <a:ext uri="{FF2B5EF4-FFF2-40B4-BE49-F238E27FC236}">
                <a16:creationId xmlns:a16="http://schemas.microsoft.com/office/drawing/2014/main" id="{DE5F34AA-DE60-49EE-982E-B1E176FEED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14476" y="1047750"/>
            <a:ext cx="2014537" cy="560387"/>
            <a:chOff x="954" y="660"/>
            <a:chExt cx="1269" cy="353"/>
          </a:xfrm>
        </p:grpSpPr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8B2498DD-9199-46A2-A18D-0705D6769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27F2E103-1219-4B08-AFAB-E952194DE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53C6CDB3-EB59-492C-951E-09DD7001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2FEF08A5-6DF9-4AB5-A5A9-75D060EEA5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9D2D39E7-58A1-4FC8-BC3E-3A297B07B5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915E986D-1EF4-42B3-94BB-73A288B91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76BD02E3-0A82-4F7E-B49E-08A3A8C6A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72D823C7-888B-4B1A-BFC8-5E00FF601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4AC02DF5-F283-49BB-8E72-C9328F268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9916BE3C-9CFD-4E8D-A180-F8DF74C6F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88769C33-8DE2-46FA-AE8E-1223ED2C43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0CE95D69-B4C5-4145-932B-021143A6B2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43B13C19-FB89-4EED-81C6-3D2C2608D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8A91F156-A29E-472C-94F4-CE256BA0D5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D7807415-D02A-4C80-BD78-41B382E351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79DEE1DD-01C2-4B73-A6CD-DE0BE6BB7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010AA1A6-E46A-4F75-88C5-A56342E57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C52736F8-DD1E-4205-B22C-019116B72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BCAE0993-9F35-49E9-8612-7A3460FF0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08903417-CDA2-4B5C-8663-742A77050D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5">
              <a:extLst>
                <a:ext uri="{FF2B5EF4-FFF2-40B4-BE49-F238E27FC236}">
                  <a16:creationId xmlns:a16="http://schemas.microsoft.com/office/drawing/2014/main" id="{6DAE163C-9373-4D54-80DA-79F3026765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5E76BFC7-2013-43FB-854A-4415FCE2F7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8AFBC41A-7495-4D2D-BE77-66A1AB944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D09FB162-D409-4711-8412-06A1353A31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A0A56EEB-FC0B-4ABC-9E2C-EE345582F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515DC53A-290B-4BCD-A377-F29BC3F3B6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43C182AC-B9CB-4033-809E-037CC73333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CA0469B9-9E7E-4971-8D1B-3A413794B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90D9BB77-EE58-496F-AD2A-501FC366C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23E2F9BE-3F09-4C1F-903B-DEDE7D143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6BCCF8C5-EFF5-48BD-8438-CD6288B8B4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D85300FF-28F5-4F4C-9868-6E9E7358F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B5784116-8C30-4671-9587-9D254C0F5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DAFE9458-FE6E-4BB9-B4E5-4D0938965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016F9691-45CF-46FE-AA70-9A990927ED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B225A0DC-7ECA-4E20-9B61-D8C8A44DB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CD8BE105-8632-48C6-98AA-3BC083F5C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E8E80D59-7153-46E8-8ECB-43A44D2BD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79FC4AC3-30A3-4A82-9A40-93045F67B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3AB54E72-92A4-46A2-9ABB-FCC8E9296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E9B7B1E9-6B5C-4ABF-A6A4-475C1FFF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C7EEDC3D-B057-4D89-9724-8F25D6CBD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500387AB-FCEB-410E-9E89-515ABF95E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22E285A3-9B96-4499-B043-4F370F630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1B908973-8AE8-4B7B-B100-336A717739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1375AF14-9ABC-434E-8402-76DB53F6C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1">
              <a:extLst>
                <a:ext uri="{FF2B5EF4-FFF2-40B4-BE49-F238E27FC236}">
                  <a16:creationId xmlns:a16="http://schemas.microsoft.com/office/drawing/2014/main" id="{A87E967F-2771-47FD-AE1F-15AF226C6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2">
              <a:extLst>
                <a:ext uri="{FF2B5EF4-FFF2-40B4-BE49-F238E27FC236}">
                  <a16:creationId xmlns:a16="http://schemas.microsoft.com/office/drawing/2014/main" id="{0C0CF095-E9ED-43B6-921B-11B4DFB4B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3">
              <a:extLst>
                <a:ext uri="{FF2B5EF4-FFF2-40B4-BE49-F238E27FC236}">
                  <a16:creationId xmlns:a16="http://schemas.microsoft.com/office/drawing/2014/main" id="{DA7EF2E6-E052-449B-A100-FC852D03C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4">
              <a:extLst>
                <a:ext uri="{FF2B5EF4-FFF2-40B4-BE49-F238E27FC236}">
                  <a16:creationId xmlns:a16="http://schemas.microsoft.com/office/drawing/2014/main" id="{009D9541-5AEC-4746-9DAB-628470FA4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5">
              <a:extLst>
                <a:ext uri="{FF2B5EF4-FFF2-40B4-BE49-F238E27FC236}">
                  <a16:creationId xmlns:a16="http://schemas.microsoft.com/office/drawing/2014/main" id="{5D126454-24AF-4FEA-8F3B-4BAB4A1EB9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6">
              <a:extLst>
                <a:ext uri="{FF2B5EF4-FFF2-40B4-BE49-F238E27FC236}">
                  <a16:creationId xmlns:a16="http://schemas.microsoft.com/office/drawing/2014/main" id="{21170BD5-ADBC-495C-B8BD-5803DF4FE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7">
              <a:extLst>
                <a:ext uri="{FF2B5EF4-FFF2-40B4-BE49-F238E27FC236}">
                  <a16:creationId xmlns:a16="http://schemas.microsoft.com/office/drawing/2014/main" id="{CBD44F93-6078-4D44-B661-4EB0E9950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id="{45E65DB2-3712-42F0-93B8-FCF56DB1D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9">
              <a:extLst>
                <a:ext uri="{FF2B5EF4-FFF2-40B4-BE49-F238E27FC236}">
                  <a16:creationId xmlns:a16="http://schemas.microsoft.com/office/drawing/2014/main" id="{056EA474-333E-4482-9A08-C13AA1C2C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7625672A-2B87-440F-A4EA-316D3877C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29B854F1-1233-46AD-B832-38BBBA7EA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C08F52CD-3E28-4262-B4F6-59DFB1285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DB72564E-BD73-4A72-A746-1868092ED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4">
              <a:extLst>
                <a:ext uri="{FF2B5EF4-FFF2-40B4-BE49-F238E27FC236}">
                  <a16:creationId xmlns:a16="http://schemas.microsoft.com/office/drawing/2014/main" id="{BF307901-670F-4D61-852C-FD6D7C83F9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61EA73CD-C6A3-4252-9AF0-8749345E60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36">
              <a:extLst>
                <a:ext uri="{FF2B5EF4-FFF2-40B4-BE49-F238E27FC236}">
                  <a16:creationId xmlns:a16="http://schemas.microsoft.com/office/drawing/2014/main" id="{554217B1-DE75-417E-B7D0-233320BE5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7">
              <a:extLst>
                <a:ext uri="{FF2B5EF4-FFF2-40B4-BE49-F238E27FC236}">
                  <a16:creationId xmlns:a16="http://schemas.microsoft.com/office/drawing/2014/main" id="{D985DAC8-BBB3-4137-9160-BA02CFFF1F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8">
              <a:extLst>
                <a:ext uri="{FF2B5EF4-FFF2-40B4-BE49-F238E27FC236}">
                  <a16:creationId xmlns:a16="http://schemas.microsoft.com/office/drawing/2014/main" id="{82127D24-C41B-4AC6-BE3C-21DDE5E75A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9">
              <a:extLst>
                <a:ext uri="{FF2B5EF4-FFF2-40B4-BE49-F238E27FC236}">
                  <a16:creationId xmlns:a16="http://schemas.microsoft.com/office/drawing/2014/main" id="{26F3D97C-ECC2-4C9D-9C2E-A4BB54A56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0">
              <a:extLst>
                <a:ext uri="{FF2B5EF4-FFF2-40B4-BE49-F238E27FC236}">
                  <a16:creationId xmlns:a16="http://schemas.microsoft.com/office/drawing/2014/main" id="{8528C489-1E39-4EAA-916C-F5D4CBE01B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B0DD7ED7-C458-43A1-A436-277A31301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文本占位符 77">
            <a:extLst>
              <a:ext uri="{FF2B5EF4-FFF2-40B4-BE49-F238E27FC236}">
                <a16:creationId xmlns:a16="http://schemas.microsoft.com/office/drawing/2014/main" id="{C2EE9811-84DA-482E-9F23-3E456E5B5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14476" y="2442615"/>
            <a:ext cx="7754400" cy="721821"/>
          </a:xfrm>
          <a:prstGeom prst="rect">
            <a:avLst/>
          </a:prstGeom>
        </p:spPr>
        <p:txBody>
          <a:bodyPr lIns="0" rIns="0" anchor="ctr"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单击此处编辑答辩报告题目</a:t>
            </a:r>
          </a:p>
        </p:txBody>
      </p:sp>
      <p:sp>
        <p:nvSpPr>
          <p:cNvPr id="78" name="文本占位符 77">
            <a:extLst>
              <a:ext uri="{FF2B5EF4-FFF2-40B4-BE49-F238E27FC236}">
                <a16:creationId xmlns:a16="http://schemas.microsoft.com/office/drawing/2014/main" id="{156B0322-864D-4376-AB61-7454A2C85B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4476" y="3343161"/>
            <a:ext cx="3231228" cy="485081"/>
          </a:xfrm>
          <a:prstGeom prst="rect">
            <a:avLst/>
          </a:prstGeom>
        </p:spPr>
        <p:txBody>
          <a:bodyPr lIns="0" rIns="0" anchor="ctr"/>
          <a:lstStyle>
            <a:lvl1pPr marL="0" indent="0" algn="dist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单击编辑答辩副标题</a:t>
            </a:r>
          </a:p>
        </p:txBody>
      </p:sp>
    </p:spTree>
    <p:extLst>
      <p:ext uri="{BB962C8B-B14F-4D97-AF65-F5344CB8AC3E}">
        <p14:creationId xmlns:p14="http://schemas.microsoft.com/office/powerpoint/2010/main" val="3131981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3CFC9-8363-4487-A32C-B1BEBA8F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18" y="202011"/>
            <a:ext cx="865595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28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D81BEAD8-85AD-4CBB-BA87-4A53B537F1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61824" y="317195"/>
            <a:ext cx="1557337" cy="433207"/>
            <a:chOff x="954" y="660"/>
            <a:chExt cx="1269" cy="353"/>
          </a:xfrm>
        </p:grpSpPr>
        <p:sp>
          <p:nvSpPr>
            <p:cNvPr id="7" name="Freeform 75">
              <a:extLst>
                <a:ext uri="{FF2B5EF4-FFF2-40B4-BE49-F238E27FC236}">
                  <a16:creationId xmlns:a16="http://schemas.microsoft.com/office/drawing/2014/main" id="{4306C008-4D53-479B-87DC-7BDDC8016E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6">
              <a:extLst>
                <a:ext uri="{FF2B5EF4-FFF2-40B4-BE49-F238E27FC236}">
                  <a16:creationId xmlns:a16="http://schemas.microsoft.com/office/drawing/2014/main" id="{CFD155C6-2C4C-432F-B3E6-321873FD1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7">
              <a:extLst>
                <a:ext uri="{FF2B5EF4-FFF2-40B4-BE49-F238E27FC236}">
                  <a16:creationId xmlns:a16="http://schemas.microsoft.com/office/drawing/2014/main" id="{4D10D138-D44D-4B21-8DDB-DB3BC00CBF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16D53ADB-782D-4E41-9FE8-830E33A50A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23C6EFEA-7756-49F4-9DBD-30C5EC72D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0">
              <a:extLst>
                <a:ext uri="{FF2B5EF4-FFF2-40B4-BE49-F238E27FC236}">
                  <a16:creationId xmlns:a16="http://schemas.microsoft.com/office/drawing/2014/main" id="{06398542-6917-4000-BFD4-B1F6B4CF9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9A0D369A-CD3E-450F-8695-EEB58B5D9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165959AA-56B9-4F28-8500-FDF2FCF7DF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3">
              <a:extLst>
                <a:ext uri="{FF2B5EF4-FFF2-40B4-BE49-F238E27FC236}">
                  <a16:creationId xmlns:a16="http://schemas.microsoft.com/office/drawing/2014/main" id="{22808A04-028B-415F-A830-4F4E8DFE30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3A8F4F4E-58C0-47A4-9972-C43914F18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8DB7D6AC-873E-4DA3-AC2D-3E4704B2A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3A9D498B-46BE-4055-A48C-0A18CC5E53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5CBEA33D-5CD1-43C1-97C3-6A87B3B91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4635C5A0-26DC-44A3-BB50-16B1ED32F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9C138777-C4AA-493B-A11B-92E825C06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6A1F8203-DE09-4A8B-A300-2B782720A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60097EB1-E8C1-4137-AF99-8DA3658513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2F7C216D-280A-4FBA-A92E-1523EEE326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B8D6D20E-EC7F-4522-B269-F6322F8F7E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A47DA623-0FEF-4722-83E0-CFD57D046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0849BDAE-CDC3-4FA1-9BCC-809AA1A78E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6">
              <a:extLst>
                <a:ext uri="{FF2B5EF4-FFF2-40B4-BE49-F238E27FC236}">
                  <a16:creationId xmlns:a16="http://schemas.microsoft.com/office/drawing/2014/main" id="{1061A279-9DB7-473F-A96F-3E7BE93CCD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53D77FAC-8A4C-4FD3-AE68-B34E792FC5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BDB852DA-7BF7-4DA5-8D47-0C7C22BC42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7D9F34C6-C3BE-4C10-9503-E69A2CEAA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FEF9E7A8-95C9-4C6B-9D9B-27F8ADE056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DD485E03-A0DB-40BA-8BD9-F34E296467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EC0AFDC2-69E6-4639-899C-CB60C2563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3E91A10F-8FCF-464D-85EE-39E128206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4">
              <a:extLst>
                <a:ext uri="{FF2B5EF4-FFF2-40B4-BE49-F238E27FC236}">
                  <a16:creationId xmlns:a16="http://schemas.microsoft.com/office/drawing/2014/main" id="{6ECF6C43-28BA-455F-8B3B-E83822D47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5">
              <a:extLst>
                <a:ext uri="{FF2B5EF4-FFF2-40B4-BE49-F238E27FC236}">
                  <a16:creationId xmlns:a16="http://schemas.microsoft.com/office/drawing/2014/main" id="{25806274-7683-47C3-9EE7-CF5DF04DB0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00426AAF-A567-409A-B56B-37158EA967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7">
              <a:extLst>
                <a:ext uri="{FF2B5EF4-FFF2-40B4-BE49-F238E27FC236}">
                  <a16:creationId xmlns:a16="http://schemas.microsoft.com/office/drawing/2014/main" id="{1A427C32-CF4A-4C86-AD72-0FD495033E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8">
              <a:extLst>
                <a:ext uri="{FF2B5EF4-FFF2-40B4-BE49-F238E27FC236}">
                  <a16:creationId xmlns:a16="http://schemas.microsoft.com/office/drawing/2014/main" id="{A1D3527C-A241-4119-BEFC-9D3D679992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9">
              <a:extLst>
                <a:ext uri="{FF2B5EF4-FFF2-40B4-BE49-F238E27FC236}">
                  <a16:creationId xmlns:a16="http://schemas.microsoft.com/office/drawing/2014/main" id="{41FA1A86-E9FA-412B-B787-81DA268C1B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10">
              <a:extLst>
                <a:ext uri="{FF2B5EF4-FFF2-40B4-BE49-F238E27FC236}">
                  <a16:creationId xmlns:a16="http://schemas.microsoft.com/office/drawing/2014/main" id="{DE142541-2B6F-42DC-8026-C585BAB663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1">
              <a:extLst>
                <a:ext uri="{FF2B5EF4-FFF2-40B4-BE49-F238E27FC236}">
                  <a16:creationId xmlns:a16="http://schemas.microsoft.com/office/drawing/2014/main" id="{2B9C497A-7469-4876-A643-FDBA4A4B1E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2">
              <a:extLst>
                <a:ext uri="{FF2B5EF4-FFF2-40B4-BE49-F238E27FC236}">
                  <a16:creationId xmlns:a16="http://schemas.microsoft.com/office/drawing/2014/main" id="{DB0CB195-F705-4D7A-99E3-DE906EB60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D57595D3-0050-4447-8FA2-F8424835D3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D6A14826-FB63-4FAA-983D-991D5DF6E2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66A337A4-D624-4CDE-BE7F-9C67685AD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6">
              <a:extLst>
                <a:ext uri="{FF2B5EF4-FFF2-40B4-BE49-F238E27FC236}">
                  <a16:creationId xmlns:a16="http://schemas.microsoft.com/office/drawing/2014/main" id="{7D43AD26-DB94-4E22-AFC4-B23FB8A81E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7">
              <a:extLst>
                <a:ext uri="{FF2B5EF4-FFF2-40B4-BE49-F238E27FC236}">
                  <a16:creationId xmlns:a16="http://schemas.microsoft.com/office/drawing/2014/main" id="{6E41336B-73AC-45A6-B014-D58BE4DE0B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E0A0B577-7364-4EC0-A49F-9574BE77B0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9">
              <a:extLst>
                <a:ext uri="{FF2B5EF4-FFF2-40B4-BE49-F238E27FC236}">
                  <a16:creationId xmlns:a16="http://schemas.microsoft.com/office/drawing/2014/main" id="{2A5E47E8-48F5-479A-B1D1-5578298042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20">
              <a:extLst>
                <a:ext uri="{FF2B5EF4-FFF2-40B4-BE49-F238E27FC236}">
                  <a16:creationId xmlns:a16="http://schemas.microsoft.com/office/drawing/2014/main" id="{B2488DE6-D3CA-4B6B-B82C-0AC393DE0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21">
              <a:extLst>
                <a:ext uri="{FF2B5EF4-FFF2-40B4-BE49-F238E27FC236}">
                  <a16:creationId xmlns:a16="http://schemas.microsoft.com/office/drawing/2014/main" id="{4F10E422-E03A-4A49-B232-CA2EAA227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2">
              <a:extLst>
                <a:ext uri="{FF2B5EF4-FFF2-40B4-BE49-F238E27FC236}">
                  <a16:creationId xmlns:a16="http://schemas.microsoft.com/office/drawing/2014/main" id="{3130D05D-598D-4453-B645-DD4780324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3">
              <a:extLst>
                <a:ext uri="{FF2B5EF4-FFF2-40B4-BE49-F238E27FC236}">
                  <a16:creationId xmlns:a16="http://schemas.microsoft.com/office/drawing/2014/main" id="{C902CD46-90EA-448A-97A8-0A73482A36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4">
              <a:extLst>
                <a:ext uri="{FF2B5EF4-FFF2-40B4-BE49-F238E27FC236}">
                  <a16:creationId xmlns:a16="http://schemas.microsoft.com/office/drawing/2014/main" id="{8A3E5E06-DFA6-4AB3-A010-8164F1EE73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5">
              <a:extLst>
                <a:ext uri="{FF2B5EF4-FFF2-40B4-BE49-F238E27FC236}">
                  <a16:creationId xmlns:a16="http://schemas.microsoft.com/office/drawing/2014/main" id="{3E06ACD5-8A89-488D-90B6-DBB655EE59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6">
              <a:extLst>
                <a:ext uri="{FF2B5EF4-FFF2-40B4-BE49-F238E27FC236}">
                  <a16:creationId xmlns:a16="http://schemas.microsoft.com/office/drawing/2014/main" id="{9EC7E998-2413-4D17-AC3D-007ECCFD6E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7">
              <a:extLst>
                <a:ext uri="{FF2B5EF4-FFF2-40B4-BE49-F238E27FC236}">
                  <a16:creationId xmlns:a16="http://schemas.microsoft.com/office/drawing/2014/main" id="{87034C48-4C46-4CC6-8C3F-C72294311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8">
              <a:extLst>
                <a:ext uri="{FF2B5EF4-FFF2-40B4-BE49-F238E27FC236}">
                  <a16:creationId xmlns:a16="http://schemas.microsoft.com/office/drawing/2014/main" id="{62BB485F-14AA-444F-9BBD-664844BE46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9">
              <a:extLst>
                <a:ext uri="{FF2B5EF4-FFF2-40B4-BE49-F238E27FC236}">
                  <a16:creationId xmlns:a16="http://schemas.microsoft.com/office/drawing/2014/main" id="{3D0C34D8-A472-4443-A35F-080648012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>
              <a:extLst>
                <a:ext uri="{FF2B5EF4-FFF2-40B4-BE49-F238E27FC236}">
                  <a16:creationId xmlns:a16="http://schemas.microsoft.com/office/drawing/2014/main" id="{CAF8E6EF-E073-4B9D-AB0B-AD7056964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1">
              <a:extLst>
                <a:ext uri="{FF2B5EF4-FFF2-40B4-BE49-F238E27FC236}">
                  <a16:creationId xmlns:a16="http://schemas.microsoft.com/office/drawing/2014/main" id="{2A5CF4D6-EB61-4632-B855-265C5250F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2">
              <a:extLst>
                <a:ext uri="{FF2B5EF4-FFF2-40B4-BE49-F238E27FC236}">
                  <a16:creationId xmlns:a16="http://schemas.microsoft.com/office/drawing/2014/main" id="{CEE2E0C9-3684-47A2-BB78-B22B7A10CA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3">
              <a:extLst>
                <a:ext uri="{FF2B5EF4-FFF2-40B4-BE49-F238E27FC236}">
                  <a16:creationId xmlns:a16="http://schemas.microsoft.com/office/drawing/2014/main" id="{C7936461-76AD-4178-8B9D-4642E11E48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4">
              <a:extLst>
                <a:ext uri="{FF2B5EF4-FFF2-40B4-BE49-F238E27FC236}">
                  <a16:creationId xmlns:a16="http://schemas.microsoft.com/office/drawing/2014/main" id="{5287D644-5BCE-4854-A3D4-268692628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5">
              <a:extLst>
                <a:ext uri="{FF2B5EF4-FFF2-40B4-BE49-F238E27FC236}">
                  <a16:creationId xmlns:a16="http://schemas.microsoft.com/office/drawing/2014/main" id="{5AD27EB2-9C8F-40D0-A9D7-A7C40CC14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6">
              <a:extLst>
                <a:ext uri="{FF2B5EF4-FFF2-40B4-BE49-F238E27FC236}">
                  <a16:creationId xmlns:a16="http://schemas.microsoft.com/office/drawing/2014/main" id="{BAF1B803-A062-4808-971A-02900DC6B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7">
              <a:extLst>
                <a:ext uri="{FF2B5EF4-FFF2-40B4-BE49-F238E27FC236}">
                  <a16:creationId xmlns:a16="http://schemas.microsoft.com/office/drawing/2014/main" id="{3F07648F-C395-4071-9EEB-3EE714AE49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8">
              <a:extLst>
                <a:ext uri="{FF2B5EF4-FFF2-40B4-BE49-F238E27FC236}">
                  <a16:creationId xmlns:a16="http://schemas.microsoft.com/office/drawing/2014/main" id="{679A93A4-0DAD-431E-B379-BA76BDC20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9">
              <a:extLst>
                <a:ext uri="{FF2B5EF4-FFF2-40B4-BE49-F238E27FC236}">
                  <a16:creationId xmlns:a16="http://schemas.microsoft.com/office/drawing/2014/main" id="{B8270F11-010A-4DF4-A2D5-E8FA536157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0">
              <a:extLst>
                <a:ext uri="{FF2B5EF4-FFF2-40B4-BE49-F238E27FC236}">
                  <a16:creationId xmlns:a16="http://schemas.microsoft.com/office/drawing/2014/main" id="{EB1AE29F-5C29-45C4-B15E-575AE876BF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1">
              <a:extLst>
                <a:ext uri="{FF2B5EF4-FFF2-40B4-BE49-F238E27FC236}">
                  <a16:creationId xmlns:a16="http://schemas.microsoft.com/office/drawing/2014/main" id="{B964BC04-307D-44DE-BE24-67614204DC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222798C-A44D-4340-87A3-6676E71C09B2}"/>
              </a:ext>
            </a:extLst>
          </p:cNvPr>
          <p:cNvCxnSpPr/>
          <p:nvPr userDrawn="1"/>
        </p:nvCxnSpPr>
        <p:spPr>
          <a:xfrm>
            <a:off x="719833" y="803088"/>
            <a:ext cx="10790378" cy="0"/>
          </a:xfrm>
          <a:prstGeom prst="line">
            <a:avLst/>
          </a:prstGeom>
          <a:ln w="38100">
            <a:solidFill>
              <a:srgbClr val="04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CE9A27BC-B0E8-46B7-B1FC-5215B0FCA1B4}"/>
              </a:ext>
            </a:extLst>
          </p:cNvPr>
          <p:cNvSpPr/>
          <p:nvPr userDrawn="1"/>
        </p:nvSpPr>
        <p:spPr>
          <a:xfrm>
            <a:off x="304647" y="-519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B94B7DBE-1E5C-B94C-38AA-D34523B7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3382" y="6232973"/>
            <a:ext cx="2743200" cy="34176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92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3CFC9-8363-4487-A32C-B1BEBA8F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08" y="202011"/>
            <a:ext cx="865595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28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813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0D23AC-4580-4210-BB08-5EBF58B8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3382" y="6232973"/>
            <a:ext cx="2743200" cy="34176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" name="Group 74">
            <a:extLst>
              <a:ext uri="{FF2B5EF4-FFF2-40B4-BE49-F238E27FC236}">
                <a16:creationId xmlns:a16="http://schemas.microsoft.com/office/drawing/2014/main" id="{FDE1B2FB-A61D-44E3-B6FC-5AD6BFA9E35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73198" y="224064"/>
            <a:ext cx="1873384" cy="521122"/>
            <a:chOff x="954" y="660"/>
            <a:chExt cx="1269" cy="353"/>
          </a:xfrm>
          <a:solidFill>
            <a:schemeClr val="tx2"/>
          </a:solidFill>
        </p:grpSpPr>
        <p:sp>
          <p:nvSpPr>
            <p:cNvPr id="5" name="Freeform 75">
              <a:extLst>
                <a:ext uri="{FF2B5EF4-FFF2-40B4-BE49-F238E27FC236}">
                  <a16:creationId xmlns:a16="http://schemas.microsoft.com/office/drawing/2014/main" id="{05E22588-9013-4B4F-922D-5C9641893C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Freeform 76">
              <a:extLst>
                <a:ext uri="{FF2B5EF4-FFF2-40B4-BE49-F238E27FC236}">
                  <a16:creationId xmlns:a16="http://schemas.microsoft.com/office/drawing/2014/main" id="{6E5D1ED1-2BBA-4D23-A34C-B23A2461E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77">
              <a:extLst>
                <a:ext uri="{FF2B5EF4-FFF2-40B4-BE49-F238E27FC236}">
                  <a16:creationId xmlns:a16="http://schemas.microsoft.com/office/drawing/2014/main" id="{BA1F6B86-C881-48F2-B896-664F79FA2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78">
              <a:extLst>
                <a:ext uri="{FF2B5EF4-FFF2-40B4-BE49-F238E27FC236}">
                  <a16:creationId xmlns:a16="http://schemas.microsoft.com/office/drawing/2014/main" id="{2465D3CF-11EB-456C-9ECC-8904434776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79">
              <a:extLst>
                <a:ext uri="{FF2B5EF4-FFF2-40B4-BE49-F238E27FC236}">
                  <a16:creationId xmlns:a16="http://schemas.microsoft.com/office/drawing/2014/main" id="{DDC7DE56-FB7C-4D95-B18E-F4B46AF36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80">
              <a:extLst>
                <a:ext uri="{FF2B5EF4-FFF2-40B4-BE49-F238E27FC236}">
                  <a16:creationId xmlns:a16="http://schemas.microsoft.com/office/drawing/2014/main" id="{7D3A18AF-77E8-4CDA-A371-05DE604D1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2A09AAC9-1C2B-4359-B763-9E523D9D1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82">
              <a:extLst>
                <a:ext uri="{FF2B5EF4-FFF2-40B4-BE49-F238E27FC236}">
                  <a16:creationId xmlns:a16="http://schemas.microsoft.com/office/drawing/2014/main" id="{51926786-9F3F-439B-B3B7-348D984F4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83">
              <a:extLst>
                <a:ext uri="{FF2B5EF4-FFF2-40B4-BE49-F238E27FC236}">
                  <a16:creationId xmlns:a16="http://schemas.microsoft.com/office/drawing/2014/main" id="{6CB44588-013D-4EE9-8F1E-18D814434C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84">
              <a:extLst>
                <a:ext uri="{FF2B5EF4-FFF2-40B4-BE49-F238E27FC236}">
                  <a16:creationId xmlns:a16="http://schemas.microsoft.com/office/drawing/2014/main" id="{7EDB998C-89F4-431E-87BF-709A764672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845B27E-D02C-4F06-A94A-E44BBC8F6F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5AF4DE1D-6810-4566-8CE3-3644ED4192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5BDCE5CA-6421-4425-8743-4582C7D60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F1EBB270-8E32-4DEB-99F8-322DD3760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BBA9315E-BB00-4149-B5BF-5CA424CF5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90">
              <a:extLst>
                <a:ext uri="{FF2B5EF4-FFF2-40B4-BE49-F238E27FC236}">
                  <a16:creationId xmlns:a16="http://schemas.microsoft.com/office/drawing/2014/main" id="{98162FDD-F507-459F-9F82-1F8AC616AD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91">
              <a:extLst>
                <a:ext uri="{FF2B5EF4-FFF2-40B4-BE49-F238E27FC236}">
                  <a16:creationId xmlns:a16="http://schemas.microsoft.com/office/drawing/2014/main" id="{5FBD66CA-69D7-4410-9F22-16CEB1F37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92">
              <a:extLst>
                <a:ext uri="{FF2B5EF4-FFF2-40B4-BE49-F238E27FC236}">
                  <a16:creationId xmlns:a16="http://schemas.microsoft.com/office/drawing/2014/main" id="{20336E6D-ACE8-45B8-9830-68BBCE80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BAABAF6B-2E23-4853-BFFC-D5D2CCA62D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94">
              <a:extLst>
                <a:ext uri="{FF2B5EF4-FFF2-40B4-BE49-F238E27FC236}">
                  <a16:creationId xmlns:a16="http://schemas.microsoft.com/office/drawing/2014/main" id="{AB3895B2-8521-4548-A5D5-645C519E5C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95">
              <a:extLst>
                <a:ext uri="{FF2B5EF4-FFF2-40B4-BE49-F238E27FC236}">
                  <a16:creationId xmlns:a16="http://schemas.microsoft.com/office/drawing/2014/main" id="{235E662F-02F4-4A6F-ADCE-C0CC46EF5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940B24D3-4D32-428E-B7D3-6E3E6D9DC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30E8CBF7-BA79-42C9-914B-36D4ABFE05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BFAD07D8-87CB-4AD2-8845-BB8F490DA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B44383CC-373B-4965-92A6-875F809A94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A50794A3-1788-49CD-AEA0-250CFC8FD4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116463AD-4B12-404D-8BB2-6C3D3272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E3AFB79E-2EBA-4269-B088-5ECD2014E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4DD6B9EC-7FFD-40D3-A97C-187D271C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4D07D75A-8DD0-4B80-9F8F-C2582DB564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BA33A9B8-E292-44B5-B166-90EDE3E894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0CC706B8-DAAD-4E53-B5D6-B66B9A2953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07">
              <a:extLst>
                <a:ext uri="{FF2B5EF4-FFF2-40B4-BE49-F238E27FC236}">
                  <a16:creationId xmlns:a16="http://schemas.microsoft.com/office/drawing/2014/main" id="{119FC483-2164-4C16-BF31-5365301E60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ED1FD9E9-61FF-48CF-8FA5-6D9B891E74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09">
              <a:extLst>
                <a:ext uri="{FF2B5EF4-FFF2-40B4-BE49-F238E27FC236}">
                  <a16:creationId xmlns:a16="http://schemas.microsoft.com/office/drawing/2014/main" id="{FABB4B00-B4AE-48C6-9094-ACD4AFD5B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0">
              <a:extLst>
                <a:ext uri="{FF2B5EF4-FFF2-40B4-BE49-F238E27FC236}">
                  <a16:creationId xmlns:a16="http://schemas.microsoft.com/office/drawing/2014/main" id="{FE0DDC20-058C-42CA-B8E1-541F59C9C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1">
              <a:extLst>
                <a:ext uri="{FF2B5EF4-FFF2-40B4-BE49-F238E27FC236}">
                  <a16:creationId xmlns:a16="http://schemas.microsoft.com/office/drawing/2014/main" id="{55F7BC03-192C-48AD-AC13-06A2F9DAEA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1B7E42FE-1416-41F2-86FC-2933EBBB1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9CE54699-EB22-403D-B875-3AD92E4C1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31A44FCC-FA9C-4922-987E-AA083E173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65B48BBF-6D89-4D3E-90E0-9FA8B2E23C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16">
              <a:extLst>
                <a:ext uri="{FF2B5EF4-FFF2-40B4-BE49-F238E27FC236}">
                  <a16:creationId xmlns:a16="http://schemas.microsoft.com/office/drawing/2014/main" id="{BC67340A-2821-4279-8CD9-3C337C7DB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001E2E5E-603E-452F-A24B-43A7060C34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C65E561A-C2D1-4E9F-A282-7CC0E7785F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A8B94122-F6E4-48E2-ACF5-8E24D4FE31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7EF09E22-CC27-492E-A81F-2705284BD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DB39FE65-50B7-4CA0-A1FD-53807BA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8369EA98-DC9C-4D8E-A8AD-42FB792C03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F92D781-226B-4E87-9EBD-422A4795C4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124">
              <a:extLst>
                <a:ext uri="{FF2B5EF4-FFF2-40B4-BE49-F238E27FC236}">
                  <a16:creationId xmlns:a16="http://schemas.microsoft.com/office/drawing/2014/main" id="{2B4829F6-2BF4-4552-964A-E1F87A493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125">
              <a:extLst>
                <a:ext uri="{FF2B5EF4-FFF2-40B4-BE49-F238E27FC236}">
                  <a16:creationId xmlns:a16="http://schemas.microsoft.com/office/drawing/2014/main" id="{2F1FC0E3-DD88-4F06-AB7F-84D7E901BA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126">
              <a:extLst>
                <a:ext uri="{FF2B5EF4-FFF2-40B4-BE49-F238E27FC236}">
                  <a16:creationId xmlns:a16="http://schemas.microsoft.com/office/drawing/2014/main" id="{4C41B4FA-15B4-452F-A788-2D6685321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127">
              <a:extLst>
                <a:ext uri="{FF2B5EF4-FFF2-40B4-BE49-F238E27FC236}">
                  <a16:creationId xmlns:a16="http://schemas.microsoft.com/office/drawing/2014/main" id="{D04A50AE-072C-415D-8461-7F5612FB2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128">
              <a:extLst>
                <a:ext uri="{FF2B5EF4-FFF2-40B4-BE49-F238E27FC236}">
                  <a16:creationId xmlns:a16="http://schemas.microsoft.com/office/drawing/2014/main" id="{5EEC9DF5-B533-4180-98FF-254A3C78D1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129">
              <a:extLst>
                <a:ext uri="{FF2B5EF4-FFF2-40B4-BE49-F238E27FC236}">
                  <a16:creationId xmlns:a16="http://schemas.microsoft.com/office/drawing/2014/main" id="{DA04BA5F-698E-46CC-913E-5E8DD9F39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130">
              <a:extLst>
                <a:ext uri="{FF2B5EF4-FFF2-40B4-BE49-F238E27FC236}">
                  <a16:creationId xmlns:a16="http://schemas.microsoft.com/office/drawing/2014/main" id="{80BE24B0-E08A-4AA6-BDE9-C2241226E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131">
              <a:extLst>
                <a:ext uri="{FF2B5EF4-FFF2-40B4-BE49-F238E27FC236}">
                  <a16:creationId xmlns:a16="http://schemas.microsoft.com/office/drawing/2014/main" id="{ECAC99C4-39FF-4648-A9F9-01ECB2E12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132">
              <a:extLst>
                <a:ext uri="{FF2B5EF4-FFF2-40B4-BE49-F238E27FC236}">
                  <a16:creationId xmlns:a16="http://schemas.microsoft.com/office/drawing/2014/main" id="{39964BFA-D840-485C-888F-6CDEE4904B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133">
              <a:extLst>
                <a:ext uri="{FF2B5EF4-FFF2-40B4-BE49-F238E27FC236}">
                  <a16:creationId xmlns:a16="http://schemas.microsoft.com/office/drawing/2014/main" id="{14FA1933-CBD1-429D-82B6-60F1E50EA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34">
              <a:extLst>
                <a:ext uri="{FF2B5EF4-FFF2-40B4-BE49-F238E27FC236}">
                  <a16:creationId xmlns:a16="http://schemas.microsoft.com/office/drawing/2014/main" id="{D5838E98-8CB5-4553-8EB1-478882E469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35">
              <a:extLst>
                <a:ext uri="{FF2B5EF4-FFF2-40B4-BE49-F238E27FC236}">
                  <a16:creationId xmlns:a16="http://schemas.microsoft.com/office/drawing/2014/main" id="{CBE8FE95-7FFA-4B18-88C9-98FE77916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36">
              <a:extLst>
                <a:ext uri="{FF2B5EF4-FFF2-40B4-BE49-F238E27FC236}">
                  <a16:creationId xmlns:a16="http://schemas.microsoft.com/office/drawing/2014/main" id="{A9BDD35F-FA4A-4A4D-92C3-6A84ED65E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37">
              <a:extLst>
                <a:ext uri="{FF2B5EF4-FFF2-40B4-BE49-F238E27FC236}">
                  <a16:creationId xmlns:a16="http://schemas.microsoft.com/office/drawing/2014/main" id="{0BD62FB2-78DC-4393-9C5A-7511290C05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38">
              <a:extLst>
                <a:ext uri="{FF2B5EF4-FFF2-40B4-BE49-F238E27FC236}">
                  <a16:creationId xmlns:a16="http://schemas.microsoft.com/office/drawing/2014/main" id="{09DEDCF2-F22A-4F24-B86A-C2BEF888B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39">
              <a:extLst>
                <a:ext uri="{FF2B5EF4-FFF2-40B4-BE49-F238E27FC236}">
                  <a16:creationId xmlns:a16="http://schemas.microsoft.com/office/drawing/2014/main" id="{751F1118-48BC-44C5-8F32-16C12B1ABE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40">
              <a:extLst>
                <a:ext uri="{FF2B5EF4-FFF2-40B4-BE49-F238E27FC236}">
                  <a16:creationId xmlns:a16="http://schemas.microsoft.com/office/drawing/2014/main" id="{BD566E23-DB86-4888-889E-797ED466E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41">
              <a:extLst>
                <a:ext uri="{FF2B5EF4-FFF2-40B4-BE49-F238E27FC236}">
                  <a16:creationId xmlns:a16="http://schemas.microsoft.com/office/drawing/2014/main" id="{6C885B4A-63AB-4318-B741-BF8934285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81" name="标题 1">
            <a:extLst>
              <a:ext uri="{FF2B5EF4-FFF2-40B4-BE49-F238E27FC236}">
                <a16:creationId xmlns:a16="http://schemas.microsoft.com/office/drawing/2014/main" id="{0ED5A53F-7564-40C0-8BFA-FC3896F4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4" y="209027"/>
            <a:ext cx="865595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ctr">
              <a:defRPr sz="32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84" name="直接连接符 83" hidden="1">
            <a:extLst>
              <a:ext uri="{FF2B5EF4-FFF2-40B4-BE49-F238E27FC236}">
                <a16:creationId xmlns:a16="http://schemas.microsoft.com/office/drawing/2014/main" id="{B1136200-5422-49E4-8D90-7B1727058DB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02289" y="507839"/>
            <a:ext cx="40445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 hidden="1">
            <a:extLst>
              <a:ext uri="{FF2B5EF4-FFF2-40B4-BE49-F238E27FC236}">
                <a16:creationId xmlns:a16="http://schemas.microsoft.com/office/drawing/2014/main" id="{59D3579D-47D4-46DF-977D-BEF716FFEFEE}"/>
              </a:ext>
            </a:extLst>
          </p:cNvPr>
          <p:cNvSpPr/>
          <p:nvPr userDrawn="1"/>
        </p:nvSpPr>
        <p:spPr>
          <a:xfrm>
            <a:off x="869887" y="-2227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87">
            <a:extLst>
              <a:ext uri="{FF2B5EF4-FFF2-40B4-BE49-F238E27FC236}">
                <a16:creationId xmlns:a16="http://schemas.microsoft.com/office/drawing/2014/main" id="{DD48FFAC-2DD4-4975-857C-676806078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8785" y="827088"/>
            <a:ext cx="5014430" cy="601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/>
                </a:solidFill>
                <a:latin typeface="方正准雅宋简体" panose="02000000000000000000" pitchFamily="2" charset="-122"/>
                <a:ea typeface="方正准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283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4">
            <a:extLst>
              <a:ext uri="{FF2B5EF4-FFF2-40B4-BE49-F238E27FC236}">
                <a16:creationId xmlns:a16="http://schemas.microsoft.com/office/drawing/2014/main" id="{DE5F34AA-DE60-49EE-982E-B1E176FEED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11922" y="1044653"/>
            <a:ext cx="2014537" cy="560387"/>
            <a:chOff x="954" y="660"/>
            <a:chExt cx="1269" cy="353"/>
          </a:xfrm>
        </p:grpSpPr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8B2498DD-9199-46A2-A18D-0705D6769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27F2E103-1219-4B08-AFAB-E952194DE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53C6CDB3-EB59-492C-951E-09DD7001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2FEF08A5-6DF9-4AB5-A5A9-75D060EEA5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9D2D39E7-58A1-4FC8-BC3E-3A297B07B5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915E986D-1EF4-42B3-94BB-73A288B91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76BD02E3-0A82-4F7E-B49E-08A3A8C6A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72D823C7-888B-4B1A-BFC8-5E00FF601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4AC02DF5-F283-49BB-8E72-C9328F268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9916BE3C-9CFD-4E8D-A180-F8DF74C6F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88769C33-8DE2-46FA-AE8E-1223ED2C43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0CE95D69-B4C5-4145-932B-021143A6B2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43B13C19-FB89-4EED-81C6-3D2C2608D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8A91F156-A29E-472C-94F4-CE256BA0D5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D7807415-D02A-4C80-BD78-41B382E351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79DEE1DD-01C2-4B73-A6CD-DE0BE6BB7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010AA1A6-E46A-4F75-88C5-A56342E57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C52736F8-DD1E-4205-B22C-019116B72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BCAE0993-9F35-49E9-8612-7A3460FF0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08903417-CDA2-4B5C-8663-742A77050D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5">
              <a:extLst>
                <a:ext uri="{FF2B5EF4-FFF2-40B4-BE49-F238E27FC236}">
                  <a16:creationId xmlns:a16="http://schemas.microsoft.com/office/drawing/2014/main" id="{6DAE163C-9373-4D54-80DA-79F3026765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5E76BFC7-2013-43FB-854A-4415FCE2F7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8AFBC41A-7495-4D2D-BE77-66A1AB944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D09FB162-D409-4711-8412-06A1353A31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A0A56EEB-FC0B-4ABC-9E2C-EE345582F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515DC53A-290B-4BCD-A377-F29BC3F3B6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43C182AC-B9CB-4033-809E-037CC73333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CA0469B9-9E7E-4971-8D1B-3A413794B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90D9BB77-EE58-496F-AD2A-501FC366C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23E2F9BE-3F09-4C1F-903B-DEDE7D143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6BCCF8C5-EFF5-48BD-8438-CD6288B8B4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D85300FF-28F5-4F4C-9868-6E9E7358F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B5784116-8C30-4671-9587-9D254C0F5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DAFE9458-FE6E-4BB9-B4E5-4D0938965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016F9691-45CF-46FE-AA70-9A990927ED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B225A0DC-7ECA-4E20-9B61-D8C8A44DB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CD8BE105-8632-48C6-98AA-3BC083F5C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E8E80D59-7153-46E8-8ECB-43A44D2BD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79FC4AC3-30A3-4A82-9A40-93045F67B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3AB54E72-92A4-46A2-9ABB-FCC8E9296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E9B7B1E9-6B5C-4ABF-A6A4-475C1FFF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C7EEDC3D-B057-4D89-9724-8F25D6CBD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500387AB-FCEB-410E-9E89-515ABF95E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22E285A3-9B96-4499-B043-4F370F630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1B908973-8AE8-4B7B-B100-336A717739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1375AF14-9ABC-434E-8402-76DB53F6C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1">
              <a:extLst>
                <a:ext uri="{FF2B5EF4-FFF2-40B4-BE49-F238E27FC236}">
                  <a16:creationId xmlns:a16="http://schemas.microsoft.com/office/drawing/2014/main" id="{A87E967F-2771-47FD-AE1F-15AF226C6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2">
              <a:extLst>
                <a:ext uri="{FF2B5EF4-FFF2-40B4-BE49-F238E27FC236}">
                  <a16:creationId xmlns:a16="http://schemas.microsoft.com/office/drawing/2014/main" id="{0C0CF095-E9ED-43B6-921B-11B4DFB4B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3">
              <a:extLst>
                <a:ext uri="{FF2B5EF4-FFF2-40B4-BE49-F238E27FC236}">
                  <a16:creationId xmlns:a16="http://schemas.microsoft.com/office/drawing/2014/main" id="{DA7EF2E6-E052-449B-A100-FC852D03C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4">
              <a:extLst>
                <a:ext uri="{FF2B5EF4-FFF2-40B4-BE49-F238E27FC236}">
                  <a16:creationId xmlns:a16="http://schemas.microsoft.com/office/drawing/2014/main" id="{009D9541-5AEC-4746-9DAB-628470FA4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5">
              <a:extLst>
                <a:ext uri="{FF2B5EF4-FFF2-40B4-BE49-F238E27FC236}">
                  <a16:creationId xmlns:a16="http://schemas.microsoft.com/office/drawing/2014/main" id="{5D126454-24AF-4FEA-8F3B-4BAB4A1EB9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6">
              <a:extLst>
                <a:ext uri="{FF2B5EF4-FFF2-40B4-BE49-F238E27FC236}">
                  <a16:creationId xmlns:a16="http://schemas.microsoft.com/office/drawing/2014/main" id="{21170BD5-ADBC-495C-B8BD-5803DF4FE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7">
              <a:extLst>
                <a:ext uri="{FF2B5EF4-FFF2-40B4-BE49-F238E27FC236}">
                  <a16:creationId xmlns:a16="http://schemas.microsoft.com/office/drawing/2014/main" id="{CBD44F93-6078-4D44-B661-4EB0E9950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id="{45E65DB2-3712-42F0-93B8-FCF56DB1D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9">
              <a:extLst>
                <a:ext uri="{FF2B5EF4-FFF2-40B4-BE49-F238E27FC236}">
                  <a16:creationId xmlns:a16="http://schemas.microsoft.com/office/drawing/2014/main" id="{056EA474-333E-4482-9A08-C13AA1C2C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7625672A-2B87-440F-A4EA-316D3877C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29B854F1-1233-46AD-B832-38BBBA7EA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C08F52CD-3E28-4262-B4F6-59DFB1285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DB72564E-BD73-4A72-A746-1868092ED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4">
              <a:extLst>
                <a:ext uri="{FF2B5EF4-FFF2-40B4-BE49-F238E27FC236}">
                  <a16:creationId xmlns:a16="http://schemas.microsoft.com/office/drawing/2014/main" id="{BF307901-670F-4D61-852C-FD6D7C83F9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61EA73CD-C6A3-4252-9AF0-8749345E60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36">
              <a:extLst>
                <a:ext uri="{FF2B5EF4-FFF2-40B4-BE49-F238E27FC236}">
                  <a16:creationId xmlns:a16="http://schemas.microsoft.com/office/drawing/2014/main" id="{554217B1-DE75-417E-B7D0-233320BE5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7">
              <a:extLst>
                <a:ext uri="{FF2B5EF4-FFF2-40B4-BE49-F238E27FC236}">
                  <a16:creationId xmlns:a16="http://schemas.microsoft.com/office/drawing/2014/main" id="{D985DAC8-BBB3-4137-9160-BA02CFFF1F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8">
              <a:extLst>
                <a:ext uri="{FF2B5EF4-FFF2-40B4-BE49-F238E27FC236}">
                  <a16:creationId xmlns:a16="http://schemas.microsoft.com/office/drawing/2014/main" id="{82127D24-C41B-4AC6-BE3C-21DDE5E75A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9">
              <a:extLst>
                <a:ext uri="{FF2B5EF4-FFF2-40B4-BE49-F238E27FC236}">
                  <a16:creationId xmlns:a16="http://schemas.microsoft.com/office/drawing/2014/main" id="{26F3D97C-ECC2-4C9D-9C2E-A4BB54A56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0">
              <a:extLst>
                <a:ext uri="{FF2B5EF4-FFF2-40B4-BE49-F238E27FC236}">
                  <a16:creationId xmlns:a16="http://schemas.microsoft.com/office/drawing/2014/main" id="{8528C489-1E39-4EAA-916C-F5D4CBE01B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B0DD7ED7-C458-43A1-A436-277A31301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5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22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49" r:id="rId3"/>
    <p:sldLayoutId id="2147483657" r:id="rId4"/>
    <p:sldLayoutId id="2147483658" r:id="rId5"/>
    <p:sldLayoutId id="2147483695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72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6FE21-732E-44F5-8F1D-2ED5FD7FAA2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24400" y="4550148"/>
            <a:ext cx="2743200" cy="97556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j-ea"/>
                <a:ea typeface="+mj-ea"/>
              </a:rPr>
              <a:t>Group Members:</a:t>
            </a: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</a:rPr>
              <a:t>胡宇森</a:t>
            </a:r>
            <a:r>
              <a:rPr lang="en-US" altLang="zh-CN" sz="2400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</a:rPr>
              <a:t>魏辰</a:t>
            </a:r>
          </a:p>
        </p:txBody>
      </p:sp>
      <p:sp>
        <p:nvSpPr>
          <p:cNvPr id="9" name="文本占位符 49">
            <a:extLst>
              <a:ext uri="{FF2B5EF4-FFF2-40B4-BE49-F238E27FC236}">
                <a16:creationId xmlns:a16="http://schemas.microsoft.com/office/drawing/2014/main" id="{DC69B0CA-7B0F-0665-A4F4-FD8B03110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572" y="1965437"/>
            <a:ext cx="11240856" cy="2017739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US" altLang="zh-CN" sz="40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HW6-B</a:t>
            </a:r>
          </a:p>
          <a:p>
            <a:pPr algn="ctr">
              <a:lnSpc>
                <a:spcPct val="130000"/>
              </a:lnSpc>
            </a:pPr>
            <a:r>
              <a:rPr lang="en-US" altLang="zh-CN" sz="72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Spatial Index</a:t>
            </a:r>
          </a:p>
        </p:txBody>
      </p:sp>
    </p:spTree>
    <p:extLst>
      <p:ext uri="{BB962C8B-B14F-4D97-AF65-F5344CB8AC3E}">
        <p14:creationId xmlns:p14="http://schemas.microsoft.com/office/powerpoint/2010/main" val="30217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DEA888-EA34-8306-7E87-350E9A87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AAC504-B289-D855-334D-52093F5A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5D9141A-841B-609F-36C3-9857B787C2D9}"/>
              </a:ext>
            </a:extLst>
          </p:cNvPr>
          <p:cNvSpPr txBox="1">
            <a:spLocks/>
          </p:cNvSpPr>
          <p:nvPr/>
        </p:nvSpPr>
        <p:spPr>
          <a:xfrm>
            <a:off x="3417345" y="810102"/>
            <a:ext cx="5357309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Implemented Functions List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E16F28-AD07-39CC-3EE4-C8A21F24F34D}"/>
              </a:ext>
            </a:extLst>
          </p:cNvPr>
          <p:cNvSpPr txBox="1"/>
          <p:nvPr/>
        </p:nvSpPr>
        <p:spPr>
          <a:xfrm>
            <a:off x="846267" y="1551563"/>
            <a:ext cx="1049946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Geometry		Point to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LineString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Point to Polygon</a:t>
            </a:r>
          </a:p>
          <a:p>
            <a:pPr defTabSz="457200">
              <a:spcBef>
                <a:spcPts val="600"/>
              </a:spcBef>
              <a:spcAft>
                <a:spcPts val="1200"/>
              </a:spcAft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					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InteriorRings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Polygon</a:t>
            </a: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Envelope		contain, intersect and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unionEnvelope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lvl="5" defTabSz="457200">
              <a:spcBef>
                <a:spcPts val="600"/>
              </a:spcBef>
              <a:spcAft>
                <a:spcPts val="1200"/>
              </a:spcAft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intersects between Polygon and Envelope</a:t>
            </a: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QuadTree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constructQuadTree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and split</a:t>
            </a:r>
          </a:p>
          <a:p>
            <a:pPr defTabSz="457200">
              <a:spcBef>
                <a:spcPts val="600"/>
              </a:spcBef>
              <a:spcAft>
                <a:spcPts val="1200"/>
              </a:spcAft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					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rangeQuery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NNQuery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, and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pointInLeafNode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R-Tree			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constructR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-Tree and split</a:t>
            </a:r>
          </a:p>
          <a:p>
            <a:pPr lvl="5" defTabSz="457200">
              <a:spcBef>
                <a:spcPts val="600"/>
              </a:spcBef>
              <a:spcAft>
                <a:spcPts val="1200"/>
              </a:spcAft>
            </a:pP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rangeQuery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NNQuery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, and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pointInLeafNode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Analysis		performance test and compare</a:t>
            </a:r>
          </a:p>
        </p:txBody>
      </p:sp>
    </p:spTree>
    <p:extLst>
      <p:ext uri="{BB962C8B-B14F-4D97-AF65-F5344CB8AC3E}">
        <p14:creationId xmlns:p14="http://schemas.microsoft.com/office/powerpoint/2010/main" val="35483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01 Geometry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F8EE23E-975C-02AE-1E09-F79DB774FC18}"/>
              </a:ext>
            </a:extLst>
          </p:cNvPr>
          <p:cNvSpPr txBox="1">
            <a:spLocks/>
          </p:cNvSpPr>
          <p:nvPr/>
        </p:nvSpPr>
        <p:spPr>
          <a:xfrm>
            <a:off x="3604631" y="279151"/>
            <a:ext cx="4982431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Distance and 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InteriorRings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BC475-888B-FA2F-D48E-EC5C58E91449}"/>
              </a:ext>
            </a:extLst>
          </p:cNvPr>
          <p:cNvSpPr txBox="1"/>
          <p:nvPr/>
        </p:nvSpPr>
        <p:spPr>
          <a:xfrm>
            <a:off x="538577" y="982850"/>
            <a:ext cx="1111484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Point to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LineString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defTabSz="457200">
              <a:spcBef>
                <a:spcPts val="600"/>
              </a:spcBef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+mn-ea"/>
                <a:cs typeface="Times New Roman" panose="02020603050405020304" pitchFamily="18" charset="0"/>
              </a:rPr>
              <a:t>InteriorRings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Polygon</a:t>
            </a: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Point to Polygon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05BBC69-8CD2-C3D1-A1B6-191479C1CFA1}"/>
              </a:ext>
            </a:extLst>
          </p:cNvPr>
          <p:cNvGrpSpPr/>
          <p:nvPr/>
        </p:nvGrpSpPr>
        <p:grpSpPr>
          <a:xfrm>
            <a:off x="878537" y="1452281"/>
            <a:ext cx="10434923" cy="1107416"/>
            <a:chOff x="878537" y="1452281"/>
            <a:chExt cx="10434923" cy="1107416"/>
          </a:xfrm>
          <a:noFill/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861F8A-727B-6B22-A59B-612DF804DF19}"/>
                </a:ext>
              </a:extLst>
            </p:cNvPr>
            <p:cNvSpPr/>
            <p:nvPr/>
          </p:nvSpPr>
          <p:spPr>
            <a:xfrm>
              <a:off x="87853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EB8871-595D-4385-135E-B5566D200112}"/>
                </a:ext>
              </a:extLst>
            </p:cNvPr>
            <p:cNvSpPr/>
            <p:nvPr/>
          </p:nvSpPr>
          <p:spPr>
            <a:xfrm>
              <a:off x="348726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908183-4778-42D0-F580-2B42A5BF0717}"/>
                </a:ext>
              </a:extLst>
            </p:cNvPr>
            <p:cNvSpPr/>
            <p:nvPr/>
          </p:nvSpPr>
          <p:spPr>
            <a:xfrm>
              <a:off x="609584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C8220E-1B83-AAB9-7F12-F2342F8F474C}"/>
                </a:ext>
              </a:extLst>
            </p:cNvPr>
            <p:cNvSpPr/>
            <p:nvPr/>
          </p:nvSpPr>
          <p:spPr>
            <a:xfrm>
              <a:off x="870457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16A6AD-2908-6B03-7C98-DF45562A1553}"/>
              </a:ext>
            </a:extLst>
          </p:cNvPr>
          <p:cNvGrpSpPr/>
          <p:nvPr/>
        </p:nvGrpSpPr>
        <p:grpSpPr>
          <a:xfrm>
            <a:off x="878537" y="3095000"/>
            <a:ext cx="10434923" cy="1107416"/>
            <a:chOff x="878537" y="1452281"/>
            <a:chExt cx="10434923" cy="1107416"/>
          </a:xfrm>
          <a:noFill/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C0AA5D-225F-3C1B-569D-873A465346C7}"/>
                </a:ext>
              </a:extLst>
            </p:cNvPr>
            <p:cNvSpPr/>
            <p:nvPr/>
          </p:nvSpPr>
          <p:spPr>
            <a:xfrm>
              <a:off x="87853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6D7A34-C17D-289B-47AF-283452C2BCE4}"/>
                </a:ext>
              </a:extLst>
            </p:cNvPr>
            <p:cNvSpPr/>
            <p:nvPr/>
          </p:nvSpPr>
          <p:spPr>
            <a:xfrm>
              <a:off x="348726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7FCEA1-0B27-91DE-8305-32443E6F5C81}"/>
                </a:ext>
              </a:extLst>
            </p:cNvPr>
            <p:cNvSpPr/>
            <p:nvPr/>
          </p:nvSpPr>
          <p:spPr>
            <a:xfrm>
              <a:off x="609584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721D52D-4BE2-098E-6103-4CC4B870DC13}"/>
                </a:ext>
              </a:extLst>
            </p:cNvPr>
            <p:cNvSpPr/>
            <p:nvPr/>
          </p:nvSpPr>
          <p:spPr>
            <a:xfrm>
              <a:off x="870457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83FE7A-E714-EBC5-9A94-13C6BFACBA9C}"/>
              </a:ext>
            </a:extLst>
          </p:cNvPr>
          <p:cNvGrpSpPr/>
          <p:nvPr/>
        </p:nvGrpSpPr>
        <p:grpSpPr>
          <a:xfrm>
            <a:off x="878537" y="4851609"/>
            <a:ext cx="10434923" cy="1107416"/>
            <a:chOff x="878537" y="1452281"/>
            <a:chExt cx="10434923" cy="1107416"/>
          </a:xfrm>
          <a:noFill/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B11B0A-C875-C8B2-1624-D246C0BFCEAD}"/>
                </a:ext>
              </a:extLst>
            </p:cNvPr>
            <p:cNvSpPr/>
            <p:nvPr/>
          </p:nvSpPr>
          <p:spPr>
            <a:xfrm>
              <a:off x="87853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DCDD3C-6467-EA92-A381-E03D33343E76}"/>
                </a:ext>
              </a:extLst>
            </p:cNvPr>
            <p:cNvSpPr/>
            <p:nvPr/>
          </p:nvSpPr>
          <p:spPr>
            <a:xfrm>
              <a:off x="348726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F781E58-217C-0088-02D5-C83A3A1E4029}"/>
                </a:ext>
              </a:extLst>
            </p:cNvPr>
            <p:cNvSpPr/>
            <p:nvPr/>
          </p:nvSpPr>
          <p:spPr>
            <a:xfrm>
              <a:off x="609584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CE98D45-DB79-A2F0-333B-DD1305E4052C}"/>
                </a:ext>
              </a:extLst>
            </p:cNvPr>
            <p:cNvSpPr/>
            <p:nvPr/>
          </p:nvSpPr>
          <p:spPr>
            <a:xfrm>
              <a:off x="870457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7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02 Envelope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F8EE23E-975C-02AE-1E09-F79DB774FC18}"/>
              </a:ext>
            </a:extLst>
          </p:cNvPr>
          <p:cNvSpPr txBox="1">
            <a:spLocks/>
          </p:cNvSpPr>
          <p:nvPr/>
        </p:nvSpPr>
        <p:spPr>
          <a:xfrm>
            <a:off x="4949284" y="279151"/>
            <a:ext cx="2293430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Envelope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BC475-888B-FA2F-D48E-EC5C58E91449}"/>
              </a:ext>
            </a:extLst>
          </p:cNvPr>
          <p:cNvSpPr txBox="1"/>
          <p:nvPr/>
        </p:nvSpPr>
        <p:spPr>
          <a:xfrm>
            <a:off x="538577" y="982850"/>
            <a:ext cx="111148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Envelope</a:t>
            </a:r>
          </a:p>
          <a:p>
            <a:pPr defTabSz="457200">
              <a:spcBef>
                <a:spcPts val="600"/>
              </a:spcBef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defTabSz="457200">
              <a:spcBef>
                <a:spcPts val="600"/>
              </a:spcBef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defTabSz="457200">
              <a:spcBef>
                <a:spcPts val="600"/>
              </a:spcBef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05BBC69-8CD2-C3D1-A1B6-191479C1CFA1}"/>
              </a:ext>
            </a:extLst>
          </p:cNvPr>
          <p:cNvGrpSpPr/>
          <p:nvPr/>
        </p:nvGrpSpPr>
        <p:grpSpPr>
          <a:xfrm>
            <a:off x="878537" y="1452281"/>
            <a:ext cx="10434923" cy="1107416"/>
            <a:chOff x="878537" y="1452281"/>
            <a:chExt cx="10434923" cy="1107416"/>
          </a:xfrm>
          <a:noFill/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861F8A-727B-6B22-A59B-612DF804DF19}"/>
                </a:ext>
              </a:extLst>
            </p:cNvPr>
            <p:cNvSpPr/>
            <p:nvPr/>
          </p:nvSpPr>
          <p:spPr>
            <a:xfrm>
              <a:off x="87853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EB8871-595D-4385-135E-B5566D200112}"/>
                </a:ext>
              </a:extLst>
            </p:cNvPr>
            <p:cNvSpPr/>
            <p:nvPr/>
          </p:nvSpPr>
          <p:spPr>
            <a:xfrm>
              <a:off x="3487267" y="1452281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908183-4778-42D0-F580-2B42A5BF0717}"/>
                </a:ext>
              </a:extLst>
            </p:cNvPr>
            <p:cNvSpPr/>
            <p:nvPr/>
          </p:nvSpPr>
          <p:spPr>
            <a:xfrm>
              <a:off x="609584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C8220E-1B83-AAB9-7F12-F2342F8F474C}"/>
                </a:ext>
              </a:extLst>
            </p:cNvPr>
            <p:cNvSpPr/>
            <p:nvPr/>
          </p:nvSpPr>
          <p:spPr>
            <a:xfrm>
              <a:off x="8704577" y="1452283"/>
              <a:ext cx="2608883" cy="1107414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CC506051-FDB6-7435-CC20-BC3D72EEEFF7}"/>
              </a:ext>
            </a:extLst>
          </p:cNvPr>
          <p:cNvSpPr/>
          <p:nvPr/>
        </p:nvSpPr>
        <p:spPr>
          <a:xfrm>
            <a:off x="3821834" y="1543661"/>
            <a:ext cx="1633728" cy="81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E9ED4A-2B8C-A7D6-C325-52A86D196DEC}"/>
              </a:ext>
            </a:extLst>
          </p:cNvPr>
          <p:cNvSpPr/>
          <p:nvPr/>
        </p:nvSpPr>
        <p:spPr>
          <a:xfrm>
            <a:off x="4114442" y="1657546"/>
            <a:ext cx="1633728" cy="81076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B91809-47AD-840E-95B8-1CB0946C2E33}"/>
              </a:ext>
            </a:extLst>
          </p:cNvPr>
          <p:cNvSpPr/>
          <p:nvPr/>
        </p:nvSpPr>
        <p:spPr>
          <a:xfrm>
            <a:off x="6436967" y="1543661"/>
            <a:ext cx="1926336" cy="924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628F50-70C8-E917-4592-C6656D75F282}"/>
              </a:ext>
            </a:extLst>
          </p:cNvPr>
          <p:cNvSpPr/>
          <p:nvPr/>
        </p:nvSpPr>
        <p:spPr>
          <a:xfrm>
            <a:off x="6436967" y="1542289"/>
            <a:ext cx="996567" cy="472540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2A4E37-464F-EAFA-7F7A-1A836D80D103}"/>
              </a:ext>
            </a:extLst>
          </p:cNvPr>
          <p:cNvSpPr/>
          <p:nvPr/>
        </p:nvSpPr>
        <p:spPr>
          <a:xfrm>
            <a:off x="6839713" y="1778749"/>
            <a:ext cx="1523590" cy="688191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119DDE-0DE2-3909-58AD-9606EEC01A24}"/>
              </a:ext>
            </a:extLst>
          </p:cNvPr>
          <p:cNvSpPr/>
          <p:nvPr/>
        </p:nvSpPr>
        <p:spPr>
          <a:xfrm>
            <a:off x="9374172" y="1542289"/>
            <a:ext cx="1596854" cy="918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B9DE9E2-F9E9-0E1A-3621-CFD1C449C0CA}"/>
              </a:ext>
            </a:extLst>
          </p:cNvPr>
          <p:cNvGrpSpPr>
            <a:grpSpLocks noChangeAspect="1"/>
          </p:cNvGrpSpPr>
          <p:nvPr/>
        </p:nvGrpSpPr>
        <p:grpSpPr>
          <a:xfrm rot="20255471">
            <a:off x="8892340" y="1531697"/>
            <a:ext cx="962180" cy="853165"/>
            <a:chOff x="4196485" y="3840480"/>
            <a:chExt cx="1968095" cy="174510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17A092-78DD-1F8A-0BC2-9362C0F8BFB8}"/>
                </a:ext>
              </a:extLst>
            </p:cNvPr>
            <p:cNvSpPr/>
            <p:nvPr/>
          </p:nvSpPr>
          <p:spPr>
            <a:xfrm>
              <a:off x="4196485" y="3840480"/>
              <a:ext cx="1968095" cy="1745109"/>
            </a:xfrm>
            <a:custGeom>
              <a:avLst/>
              <a:gdLst>
                <a:gd name="connsiteX0" fmla="*/ 0 w 3239484"/>
                <a:gd name="connsiteY0" fmla="*/ 0 h 1737445"/>
                <a:gd name="connsiteX1" fmla="*/ 3239484 w 3239484"/>
                <a:gd name="connsiteY1" fmla="*/ 0 h 1737445"/>
                <a:gd name="connsiteX2" fmla="*/ 3239484 w 3239484"/>
                <a:gd name="connsiteY2" fmla="*/ 1737445 h 1737445"/>
                <a:gd name="connsiteX3" fmla="*/ 0 w 3239484"/>
                <a:gd name="connsiteY3" fmla="*/ 1737445 h 1737445"/>
                <a:gd name="connsiteX4" fmla="*/ 0 w 3239484"/>
                <a:gd name="connsiteY4" fmla="*/ 0 h 1737445"/>
                <a:gd name="connsiteX0" fmla="*/ 0 w 4033114"/>
                <a:gd name="connsiteY0" fmla="*/ 0 h 1754697"/>
                <a:gd name="connsiteX1" fmla="*/ 4033114 w 4033114"/>
                <a:gd name="connsiteY1" fmla="*/ 17252 h 1754697"/>
                <a:gd name="connsiteX2" fmla="*/ 4033114 w 4033114"/>
                <a:gd name="connsiteY2" fmla="*/ 1754697 h 1754697"/>
                <a:gd name="connsiteX3" fmla="*/ 793630 w 4033114"/>
                <a:gd name="connsiteY3" fmla="*/ 1754697 h 1754697"/>
                <a:gd name="connsiteX4" fmla="*/ 0 w 4033114"/>
                <a:gd name="connsiteY4" fmla="*/ 0 h 1754697"/>
                <a:gd name="connsiteX0" fmla="*/ 0 w 4033114"/>
                <a:gd name="connsiteY0" fmla="*/ 0 h 1754697"/>
                <a:gd name="connsiteX1" fmla="*/ 4033114 w 4033114"/>
                <a:gd name="connsiteY1" fmla="*/ 17252 h 1754697"/>
                <a:gd name="connsiteX2" fmla="*/ 4033114 w 4033114"/>
                <a:gd name="connsiteY2" fmla="*/ 1754697 h 1754697"/>
                <a:gd name="connsiteX3" fmla="*/ 1017916 w 4033114"/>
                <a:gd name="connsiteY3" fmla="*/ 598758 h 1754697"/>
                <a:gd name="connsiteX4" fmla="*/ 0 w 4033114"/>
                <a:gd name="connsiteY4" fmla="*/ 0 h 1754697"/>
                <a:gd name="connsiteX0" fmla="*/ 0 w 4033114"/>
                <a:gd name="connsiteY0" fmla="*/ 0 h 1754697"/>
                <a:gd name="connsiteX1" fmla="*/ 4033114 w 4033114"/>
                <a:gd name="connsiteY1" fmla="*/ 17252 h 1754697"/>
                <a:gd name="connsiteX2" fmla="*/ 4033114 w 4033114"/>
                <a:gd name="connsiteY2" fmla="*/ 1754697 h 1754697"/>
                <a:gd name="connsiteX3" fmla="*/ 198407 w 4033114"/>
                <a:gd name="connsiteY3" fmla="*/ 969694 h 1754697"/>
                <a:gd name="connsiteX4" fmla="*/ 0 w 4033114"/>
                <a:gd name="connsiteY4" fmla="*/ 0 h 1754697"/>
                <a:gd name="connsiteX0" fmla="*/ 0 w 4033114"/>
                <a:gd name="connsiteY0" fmla="*/ 0 h 1754697"/>
                <a:gd name="connsiteX1" fmla="*/ 4033114 w 4033114"/>
                <a:gd name="connsiteY1" fmla="*/ 17252 h 1754697"/>
                <a:gd name="connsiteX2" fmla="*/ 4033114 w 4033114"/>
                <a:gd name="connsiteY2" fmla="*/ 1754697 h 1754697"/>
                <a:gd name="connsiteX3" fmla="*/ 2083545 w 4033114"/>
                <a:gd name="connsiteY3" fmla="*/ 1357322 h 1754697"/>
                <a:gd name="connsiteX4" fmla="*/ 198407 w 4033114"/>
                <a:gd name="connsiteY4" fmla="*/ 969694 h 1754697"/>
                <a:gd name="connsiteX5" fmla="*/ 0 w 4033114"/>
                <a:gd name="connsiteY5" fmla="*/ 0 h 1754697"/>
                <a:gd name="connsiteX0" fmla="*/ 0 w 4033114"/>
                <a:gd name="connsiteY0" fmla="*/ 0 h 1754697"/>
                <a:gd name="connsiteX1" fmla="*/ 4033114 w 4033114"/>
                <a:gd name="connsiteY1" fmla="*/ 17252 h 1754697"/>
                <a:gd name="connsiteX2" fmla="*/ 4033114 w 4033114"/>
                <a:gd name="connsiteY2" fmla="*/ 1754697 h 1754697"/>
                <a:gd name="connsiteX3" fmla="*/ 789583 w 4033114"/>
                <a:gd name="connsiteY3" fmla="*/ 675835 h 1754697"/>
                <a:gd name="connsiteX4" fmla="*/ 198407 w 4033114"/>
                <a:gd name="connsiteY4" fmla="*/ 969694 h 1754697"/>
                <a:gd name="connsiteX5" fmla="*/ 0 w 4033114"/>
                <a:gd name="connsiteY5" fmla="*/ 0 h 1754697"/>
                <a:gd name="connsiteX0" fmla="*/ 17253 w 3834707"/>
                <a:gd name="connsiteY0" fmla="*/ 431322 h 1737445"/>
                <a:gd name="connsiteX1" fmla="*/ 3834707 w 3834707"/>
                <a:gd name="connsiteY1" fmla="*/ 0 h 1737445"/>
                <a:gd name="connsiteX2" fmla="*/ 3834707 w 3834707"/>
                <a:gd name="connsiteY2" fmla="*/ 1737445 h 1737445"/>
                <a:gd name="connsiteX3" fmla="*/ 591176 w 3834707"/>
                <a:gd name="connsiteY3" fmla="*/ 658583 h 1737445"/>
                <a:gd name="connsiteX4" fmla="*/ 0 w 3834707"/>
                <a:gd name="connsiteY4" fmla="*/ 952442 h 1737445"/>
                <a:gd name="connsiteX5" fmla="*/ 17253 w 3834707"/>
                <a:gd name="connsiteY5" fmla="*/ 431322 h 1737445"/>
                <a:gd name="connsiteX0" fmla="*/ 17253 w 3834707"/>
                <a:gd name="connsiteY0" fmla="*/ 629730 h 1935853"/>
                <a:gd name="connsiteX1" fmla="*/ 401393 w 3834707"/>
                <a:gd name="connsiteY1" fmla="*/ 0 h 1935853"/>
                <a:gd name="connsiteX2" fmla="*/ 3834707 w 3834707"/>
                <a:gd name="connsiteY2" fmla="*/ 1935853 h 1935853"/>
                <a:gd name="connsiteX3" fmla="*/ 591176 w 3834707"/>
                <a:gd name="connsiteY3" fmla="*/ 856991 h 1935853"/>
                <a:gd name="connsiteX4" fmla="*/ 0 w 3834707"/>
                <a:gd name="connsiteY4" fmla="*/ 1150850 h 1935853"/>
                <a:gd name="connsiteX5" fmla="*/ 17253 w 3834707"/>
                <a:gd name="connsiteY5" fmla="*/ 629730 h 1935853"/>
                <a:gd name="connsiteX0" fmla="*/ 17253 w 3834707"/>
                <a:gd name="connsiteY0" fmla="*/ 629730 h 1935853"/>
                <a:gd name="connsiteX1" fmla="*/ 401393 w 3834707"/>
                <a:gd name="connsiteY1" fmla="*/ 0 h 1935853"/>
                <a:gd name="connsiteX2" fmla="*/ 386945 w 3834707"/>
                <a:gd name="connsiteY2" fmla="*/ 15484 h 1935853"/>
                <a:gd name="connsiteX3" fmla="*/ 3834707 w 3834707"/>
                <a:gd name="connsiteY3" fmla="*/ 1935853 h 1935853"/>
                <a:gd name="connsiteX4" fmla="*/ 591176 w 3834707"/>
                <a:gd name="connsiteY4" fmla="*/ 856991 h 1935853"/>
                <a:gd name="connsiteX5" fmla="*/ 0 w 3834707"/>
                <a:gd name="connsiteY5" fmla="*/ 1150850 h 1935853"/>
                <a:gd name="connsiteX6" fmla="*/ 17253 w 3834707"/>
                <a:gd name="connsiteY6" fmla="*/ 629730 h 1935853"/>
                <a:gd name="connsiteX0" fmla="*/ 17253 w 3834707"/>
                <a:gd name="connsiteY0" fmla="*/ 629730 h 1935853"/>
                <a:gd name="connsiteX1" fmla="*/ 401393 w 3834707"/>
                <a:gd name="connsiteY1" fmla="*/ 0 h 1935853"/>
                <a:gd name="connsiteX2" fmla="*/ 714605 w 3834707"/>
                <a:gd name="connsiteY2" fmla="*/ 4054 h 1935853"/>
                <a:gd name="connsiteX3" fmla="*/ 3834707 w 3834707"/>
                <a:gd name="connsiteY3" fmla="*/ 1935853 h 1935853"/>
                <a:gd name="connsiteX4" fmla="*/ 591176 w 3834707"/>
                <a:gd name="connsiteY4" fmla="*/ 856991 h 1935853"/>
                <a:gd name="connsiteX5" fmla="*/ 0 w 3834707"/>
                <a:gd name="connsiteY5" fmla="*/ 1150850 h 1935853"/>
                <a:gd name="connsiteX6" fmla="*/ 17253 w 3834707"/>
                <a:gd name="connsiteY6" fmla="*/ 629730 h 1935853"/>
                <a:gd name="connsiteX0" fmla="*/ 17253 w 3834707"/>
                <a:gd name="connsiteY0" fmla="*/ 911426 h 2217549"/>
                <a:gd name="connsiteX1" fmla="*/ 401393 w 3834707"/>
                <a:gd name="connsiteY1" fmla="*/ 281696 h 2217549"/>
                <a:gd name="connsiteX2" fmla="*/ 840335 w 3834707"/>
                <a:gd name="connsiteY2" fmla="*/ 0 h 2217549"/>
                <a:gd name="connsiteX3" fmla="*/ 3834707 w 3834707"/>
                <a:gd name="connsiteY3" fmla="*/ 2217549 h 2217549"/>
                <a:gd name="connsiteX4" fmla="*/ 591176 w 3834707"/>
                <a:gd name="connsiteY4" fmla="*/ 1138687 h 2217549"/>
                <a:gd name="connsiteX5" fmla="*/ 0 w 3834707"/>
                <a:gd name="connsiteY5" fmla="*/ 1432546 h 2217549"/>
                <a:gd name="connsiteX6" fmla="*/ 17253 w 3834707"/>
                <a:gd name="connsiteY6" fmla="*/ 911426 h 2217549"/>
                <a:gd name="connsiteX0" fmla="*/ 17253 w 3834707"/>
                <a:gd name="connsiteY0" fmla="*/ 911426 h 2217549"/>
                <a:gd name="connsiteX1" fmla="*/ 401393 w 3834707"/>
                <a:gd name="connsiteY1" fmla="*/ 281696 h 2217549"/>
                <a:gd name="connsiteX2" fmla="*/ 840335 w 3834707"/>
                <a:gd name="connsiteY2" fmla="*/ 0 h 2217549"/>
                <a:gd name="connsiteX3" fmla="*/ 1324205 w 3834707"/>
                <a:gd name="connsiteY3" fmla="*/ 350520 h 2217549"/>
                <a:gd name="connsiteX4" fmla="*/ 3834707 w 3834707"/>
                <a:gd name="connsiteY4" fmla="*/ 2217549 h 2217549"/>
                <a:gd name="connsiteX5" fmla="*/ 591176 w 3834707"/>
                <a:gd name="connsiteY5" fmla="*/ 1138687 h 2217549"/>
                <a:gd name="connsiteX6" fmla="*/ 0 w 3834707"/>
                <a:gd name="connsiteY6" fmla="*/ 1432546 h 2217549"/>
                <a:gd name="connsiteX7" fmla="*/ 17253 w 3834707"/>
                <a:gd name="connsiteY7" fmla="*/ 911426 h 2217549"/>
                <a:gd name="connsiteX0" fmla="*/ 17253 w 3834707"/>
                <a:gd name="connsiteY0" fmla="*/ 911426 h 2217549"/>
                <a:gd name="connsiteX1" fmla="*/ 401393 w 3834707"/>
                <a:gd name="connsiteY1" fmla="*/ 281696 h 2217549"/>
                <a:gd name="connsiteX2" fmla="*/ 840335 w 3834707"/>
                <a:gd name="connsiteY2" fmla="*/ 0 h 2217549"/>
                <a:gd name="connsiteX3" fmla="*/ 1865225 w 3834707"/>
                <a:gd name="connsiteY3" fmla="*/ 266700 h 2217549"/>
                <a:gd name="connsiteX4" fmla="*/ 3834707 w 3834707"/>
                <a:gd name="connsiteY4" fmla="*/ 2217549 h 2217549"/>
                <a:gd name="connsiteX5" fmla="*/ 591176 w 3834707"/>
                <a:gd name="connsiteY5" fmla="*/ 1138687 h 2217549"/>
                <a:gd name="connsiteX6" fmla="*/ 0 w 3834707"/>
                <a:gd name="connsiteY6" fmla="*/ 1432546 h 2217549"/>
                <a:gd name="connsiteX7" fmla="*/ 17253 w 3834707"/>
                <a:gd name="connsiteY7" fmla="*/ 911426 h 2217549"/>
                <a:gd name="connsiteX0" fmla="*/ 17253 w 3834707"/>
                <a:gd name="connsiteY0" fmla="*/ 911426 h 2217549"/>
                <a:gd name="connsiteX1" fmla="*/ 275663 w 3834707"/>
                <a:gd name="connsiteY1" fmla="*/ 357896 h 2217549"/>
                <a:gd name="connsiteX2" fmla="*/ 840335 w 3834707"/>
                <a:gd name="connsiteY2" fmla="*/ 0 h 2217549"/>
                <a:gd name="connsiteX3" fmla="*/ 1865225 w 3834707"/>
                <a:gd name="connsiteY3" fmla="*/ 266700 h 2217549"/>
                <a:gd name="connsiteX4" fmla="*/ 3834707 w 3834707"/>
                <a:gd name="connsiteY4" fmla="*/ 2217549 h 2217549"/>
                <a:gd name="connsiteX5" fmla="*/ 591176 w 3834707"/>
                <a:gd name="connsiteY5" fmla="*/ 1138687 h 2217549"/>
                <a:gd name="connsiteX6" fmla="*/ 0 w 3834707"/>
                <a:gd name="connsiteY6" fmla="*/ 1432546 h 2217549"/>
                <a:gd name="connsiteX7" fmla="*/ 17253 w 3834707"/>
                <a:gd name="connsiteY7" fmla="*/ 911426 h 2217549"/>
                <a:gd name="connsiteX0" fmla="*/ 17253 w 3834707"/>
                <a:gd name="connsiteY0" fmla="*/ 728546 h 2034669"/>
                <a:gd name="connsiteX1" fmla="*/ 275663 w 3834707"/>
                <a:gd name="connsiteY1" fmla="*/ 175016 h 2034669"/>
                <a:gd name="connsiteX2" fmla="*/ 809855 w 3834707"/>
                <a:gd name="connsiteY2" fmla="*/ 0 h 2034669"/>
                <a:gd name="connsiteX3" fmla="*/ 1865225 w 3834707"/>
                <a:gd name="connsiteY3" fmla="*/ 83820 h 2034669"/>
                <a:gd name="connsiteX4" fmla="*/ 3834707 w 3834707"/>
                <a:gd name="connsiteY4" fmla="*/ 2034669 h 2034669"/>
                <a:gd name="connsiteX5" fmla="*/ 591176 w 3834707"/>
                <a:gd name="connsiteY5" fmla="*/ 955807 h 2034669"/>
                <a:gd name="connsiteX6" fmla="*/ 0 w 3834707"/>
                <a:gd name="connsiteY6" fmla="*/ 1249666 h 2034669"/>
                <a:gd name="connsiteX7" fmla="*/ 17253 w 3834707"/>
                <a:gd name="connsiteY7" fmla="*/ 728546 h 2034669"/>
                <a:gd name="connsiteX0" fmla="*/ 17253 w 1865225"/>
                <a:gd name="connsiteY0" fmla="*/ 728546 h 2007999"/>
                <a:gd name="connsiteX1" fmla="*/ 275663 w 1865225"/>
                <a:gd name="connsiteY1" fmla="*/ 175016 h 2007999"/>
                <a:gd name="connsiteX2" fmla="*/ 809855 w 1865225"/>
                <a:gd name="connsiteY2" fmla="*/ 0 h 2007999"/>
                <a:gd name="connsiteX3" fmla="*/ 1865225 w 1865225"/>
                <a:gd name="connsiteY3" fmla="*/ 83820 h 2007999"/>
                <a:gd name="connsiteX4" fmla="*/ 1544897 w 1865225"/>
                <a:gd name="connsiteY4" fmla="*/ 2007999 h 2007999"/>
                <a:gd name="connsiteX5" fmla="*/ 591176 w 1865225"/>
                <a:gd name="connsiteY5" fmla="*/ 955807 h 2007999"/>
                <a:gd name="connsiteX6" fmla="*/ 0 w 1865225"/>
                <a:gd name="connsiteY6" fmla="*/ 1249666 h 2007999"/>
                <a:gd name="connsiteX7" fmla="*/ 17253 w 1865225"/>
                <a:gd name="connsiteY7" fmla="*/ 728546 h 2007999"/>
                <a:gd name="connsiteX0" fmla="*/ 17253 w 2070965"/>
                <a:gd name="connsiteY0" fmla="*/ 728546 h 2007999"/>
                <a:gd name="connsiteX1" fmla="*/ 275663 w 2070965"/>
                <a:gd name="connsiteY1" fmla="*/ 175016 h 2007999"/>
                <a:gd name="connsiteX2" fmla="*/ 809855 w 2070965"/>
                <a:gd name="connsiteY2" fmla="*/ 0 h 2007999"/>
                <a:gd name="connsiteX3" fmla="*/ 2070965 w 2070965"/>
                <a:gd name="connsiteY3" fmla="*/ 815340 h 2007999"/>
                <a:gd name="connsiteX4" fmla="*/ 1544897 w 2070965"/>
                <a:gd name="connsiteY4" fmla="*/ 2007999 h 2007999"/>
                <a:gd name="connsiteX5" fmla="*/ 591176 w 2070965"/>
                <a:gd name="connsiteY5" fmla="*/ 955807 h 2007999"/>
                <a:gd name="connsiteX6" fmla="*/ 0 w 2070965"/>
                <a:gd name="connsiteY6" fmla="*/ 1249666 h 2007999"/>
                <a:gd name="connsiteX7" fmla="*/ 17253 w 2070965"/>
                <a:gd name="connsiteY7" fmla="*/ 728546 h 2007999"/>
                <a:gd name="connsiteX0" fmla="*/ 17253 w 1968095"/>
                <a:gd name="connsiteY0" fmla="*/ 728546 h 2007999"/>
                <a:gd name="connsiteX1" fmla="*/ 275663 w 1968095"/>
                <a:gd name="connsiteY1" fmla="*/ 175016 h 2007999"/>
                <a:gd name="connsiteX2" fmla="*/ 809855 w 1968095"/>
                <a:gd name="connsiteY2" fmla="*/ 0 h 2007999"/>
                <a:gd name="connsiteX3" fmla="*/ 1968095 w 1968095"/>
                <a:gd name="connsiteY3" fmla="*/ 723900 h 2007999"/>
                <a:gd name="connsiteX4" fmla="*/ 1544897 w 1968095"/>
                <a:gd name="connsiteY4" fmla="*/ 2007999 h 2007999"/>
                <a:gd name="connsiteX5" fmla="*/ 591176 w 1968095"/>
                <a:gd name="connsiteY5" fmla="*/ 955807 h 2007999"/>
                <a:gd name="connsiteX6" fmla="*/ 0 w 1968095"/>
                <a:gd name="connsiteY6" fmla="*/ 1249666 h 2007999"/>
                <a:gd name="connsiteX7" fmla="*/ 17253 w 1968095"/>
                <a:gd name="connsiteY7" fmla="*/ 728546 h 200799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591176 w 1968095"/>
                <a:gd name="connsiteY5" fmla="*/ 955807 h 1745109"/>
                <a:gd name="connsiteX6" fmla="*/ 0 w 1968095"/>
                <a:gd name="connsiteY6" fmla="*/ 1249666 h 1745109"/>
                <a:gd name="connsiteX7" fmla="*/ 17253 w 1968095"/>
                <a:gd name="connsiteY7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81355 w 1968095"/>
                <a:gd name="connsiteY5" fmla="*/ 1653540 h 1745109"/>
                <a:gd name="connsiteX6" fmla="*/ 591176 w 1968095"/>
                <a:gd name="connsiteY6" fmla="*/ 955807 h 1745109"/>
                <a:gd name="connsiteX7" fmla="*/ 0 w 1968095"/>
                <a:gd name="connsiteY7" fmla="*/ 1249666 h 1745109"/>
                <a:gd name="connsiteX8" fmla="*/ 17253 w 1968095"/>
                <a:gd name="connsiteY8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591176 w 1968095"/>
                <a:gd name="connsiteY6" fmla="*/ 955807 h 1745109"/>
                <a:gd name="connsiteX7" fmla="*/ 0 w 1968095"/>
                <a:gd name="connsiteY7" fmla="*/ 1249666 h 1745109"/>
                <a:gd name="connsiteX8" fmla="*/ 17253 w 1968095"/>
                <a:gd name="connsiteY8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855575 w 1968095"/>
                <a:gd name="connsiteY6" fmla="*/ 963930 h 1745109"/>
                <a:gd name="connsiteX7" fmla="*/ 591176 w 1968095"/>
                <a:gd name="connsiteY7" fmla="*/ 955807 h 1745109"/>
                <a:gd name="connsiteX8" fmla="*/ 0 w 1968095"/>
                <a:gd name="connsiteY8" fmla="*/ 1249666 h 1745109"/>
                <a:gd name="connsiteX9" fmla="*/ 17253 w 1968095"/>
                <a:gd name="connsiteY9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874625 w 1968095"/>
                <a:gd name="connsiteY6" fmla="*/ 1577340 h 1745109"/>
                <a:gd name="connsiteX7" fmla="*/ 591176 w 1968095"/>
                <a:gd name="connsiteY7" fmla="*/ 955807 h 1745109"/>
                <a:gd name="connsiteX8" fmla="*/ 0 w 1968095"/>
                <a:gd name="connsiteY8" fmla="*/ 1249666 h 1745109"/>
                <a:gd name="connsiteX9" fmla="*/ 17253 w 1968095"/>
                <a:gd name="connsiteY9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591176 w 1968095"/>
                <a:gd name="connsiteY7" fmla="*/ 955807 h 1745109"/>
                <a:gd name="connsiteX8" fmla="*/ 0 w 1968095"/>
                <a:gd name="connsiteY8" fmla="*/ 1249666 h 1745109"/>
                <a:gd name="connsiteX9" fmla="*/ 17253 w 1968095"/>
                <a:gd name="connsiteY9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924155 w 1968095"/>
                <a:gd name="connsiteY7" fmla="*/ 1531620 h 1745109"/>
                <a:gd name="connsiteX8" fmla="*/ 591176 w 1968095"/>
                <a:gd name="connsiteY8" fmla="*/ 955807 h 1745109"/>
                <a:gd name="connsiteX9" fmla="*/ 0 w 1968095"/>
                <a:gd name="connsiteY9" fmla="*/ 1249666 h 1745109"/>
                <a:gd name="connsiteX10" fmla="*/ 17253 w 1968095"/>
                <a:gd name="connsiteY10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425045 w 1968095"/>
                <a:gd name="connsiteY7" fmla="*/ 1451610 h 1745109"/>
                <a:gd name="connsiteX8" fmla="*/ 591176 w 1968095"/>
                <a:gd name="connsiteY8" fmla="*/ 955807 h 1745109"/>
                <a:gd name="connsiteX9" fmla="*/ 0 w 1968095"/>
                <a:gd name="connsiteY9" fmla="*/ 1249666 h 1745109"/>
                <a:gd name="connsiteX10" fmla="*/ 17253 w 1968095"/>
                <a:gd name="connsiteY10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425045 w 1968095"/>
                <a:gd name="connsiteY7" fmla="*/ 1451610 h 1745109"/>
                <a:gd name="connsiteX8" fmla="*/ 447905 w 1968095"/>
                <a:gd name="connsiteY8" fmla="*/ 1363980 h 1745109"/>
                <a:gd name="connsiteX9" fmla="*/ 591176 w 1968095"/>
                <a:gd name="connsiteY9" fmla="*/ 955807 h 1745109"/>
                <a:gd name="connsiteX10" fmla="*/ 0 w 1968095"/>
                <a:gd name="connsiteY10" fmla="*/ 1249666 h 1745109"/>
                <a:gd name="connsiteX11" fmla="*/ 17253 w 1968095"/>
                <a:gd name="connsiteY11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425045 w 1968095"/>
                <a:gd name="connsiteY7" fmla="*/ 1451610 h 1745109"/>
                <a:gd name="connsiteX8" fmla="*/ 1061315 w 1968095"/>
                <a:gd name="connsiteY8" fmla="*/ 952500 h 1745109"/>
                <a:gd name="connsiteX9" fmla="*/ 591176 w 1968095"/>
                <a:gd name="connsiteY9" fmla="*/ 955807 h 1745109"/>
                <a:gd name="connsiteX10" fmla="*/ 0 w 1968095"/>
                <a:gd name="connsiteY10" fmla="*/ 1249666 h 1745109"/>
                <a:gd name="connsiteX11" fmla="*/ 17253 w 1968095"/>
                <a:gd name="connsiteY11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425045 w 1968095"/>
                <a:gd name="connsiteY7" fmla="*/ 1451610 h 1745109"/>
                <a:gd name="connsiteX8" fmla="*/ 1061315 w 1968095"/>
                <a:gd name="connsiteY8" fmla="*/ 952500 h 1745109"/>
                <a:gd name="connsiteX9" fmla="*/ 480686 w 1968095"/>
                <a:gd name="connsiteY9" fmla="*/ 666247 h 1745109"/>
                <a:gd name="connsiteX10" fmla="*/ 0 w 1968095"/>
                <a:gd name="connsiteY10" fmla="*/ 1249666 h 1745109"/>
                <a:gd name="connsiteX11" fmla="*/ 17253 w 1968095"/>
                <a:gd name="connsiteY11" fmla="*/ 728546 h 1745109"/>
                <a:gd name="connsiteX0" fmla="*/ 17253 w 1968095"/>
                <a:gd name="connsiteY0" fmla="*/ 728546 h 1745109"/>
                <a:gd name="connsiteX1" fmla="*/ 275663 w 1968095"/>
                <a:gd name="connsiteY1" fmla="*/ 175016 h 1745109"/>
                <a:gd name="connsiteX2" fmla="*/ 809855 w 1968095"/>
                <a:gd name="connsiteY2" fmla="*/ 0 h 1745109"/>
                <a:gd name="connsiteX3" fmla="*/ 1968095 w 1968095"/>
                <a:gd name="connsiteY3" fmla="*/ 723900 h 1745109"/>
                <a:gd name="connsiteX4" fmla="*/ 1495367 w 1968095"/>
                <a:gd name="connsiteY4" fmla="*/ 1745109 h 1745109"/>
                <a:gd name="connsiteX5" fmla="*/ 1305155 w 1968095"/>
                <a:gd name="connsiteY5" fmla="*/ 994410 h 1745109"/>
                <a:gd name="connsiteX6" fmla="*/ 985115 w 1968095"/>
                <a:gd name="connsiteY6" fmla="*/ 1615440 h 1745109"/>
                <a:gd name="connsiteX7" fmla="*/ 333605 w 1968095"/>
                <a:gd name="connsiteY7" fmla="*/ 1379220 h 1745109"/>
                <a:gd name="connsiteX8" fmla="*/ 1061315 w 1968095"/>
                <a:gd name="connsiteY8" fmla="*/ 952500 h 1745109"/>
                <a:gd name="connsiteX9" fmla="*/ 480686 w 1968095"/>
                <a:gd name="connsiteY9" fmla="*/ 666247 h 1745109"/>
                <a:gd name="connsiteX10" fmla="*/ 0 w 1968095"/>
                <a:gd name="connsiteY10" fmla="*/ 1249666 h 1745109"/>
                <a:gd name="connsiteX11" fmla="*/ 17253 w 1968095"/>
                <a:gd name="connsiteY11" fmla="*/ 728546 h 174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8095" h="1745109">
                  <a:moveTo>
                    <a:pt x="17253" y="728546"/>
                  </a:moveTo>
                  <a:lnTo>
                    <a:pt x="275663" y="175016"/>
                  </a:lnTo>
                  <a:lnTo>
                    <a:pt x="809855" y="0"/>
                  </a:lnTo>
                  <a:lnTo>
                    <a:pt x="1968095" y="723900"/>
                  </a:lnTo>
                  <a:lnTo>
                    <a:pt x="1495367" y="1745109"/>
                  </a:lnTo>
                  <a:lnTo>
                    <a:pt x="1305155" y="994410"/>
                  </a:lnTo>
                  <a:lnTo>
                    <a:pt x="985115" y="1615440"/>
                  </a:lnTo>
                  <a:lnTo>
                    <a:pt x="333605" y="1379220"/>
                  </a:lnTo>
                  <a:lnTo>
                    <a:pt x="1061315" y="952500"/>
                  </a:lnTo>
                  <a:lnTo>
                    <a:pt x="480686" y="666247"/>
                  </a:lnTo>
                  <a:lnTo>
                    <a:pt x="0" y="1249666"/>
                  </a:lnTo>
                  <a:lnTo>
                    <a:pt x="17253" y="72854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2A534D7-0B55-AD16-790C-71921A8FC023}"/>
                </a:ext>
              </a:extLst>
            </p:cNvPr>
            <p:cNvSpPr/>
            <p:nvPr/>
          </p:nvSpPr>
          <p:spPr>
            <a:xfrm>
              <a:off x="5009670" y="4289398"/>
              <a:ext cx="502609" cy="481010"/>
            </a:xfrm>
            <a:custGeom>
              <a:avLst/>
              <a:gdLst>
                <a:gd name="connsiteX0" fmla="*/ 0 w 578771"/>
                <a:gd name="connsiteY0" fmla="*/ 0 h 230991"/>
                <a:gd name="connsiteX1" fmla="*/ 578771 w 578771"/>
                <a:gd name="connsiteY1" fmla="*/ 0 h 230991"/>
                <a:gd name="connsiteX2" fmla="*/ 578771 w 578771"/>
                <a:gd name="connsiteY2" fmla="*/ 230991 h 230991"/>
                <a:gd name="connsiteX3" fmla="*/ 0 w 578771"/>
                <a:gd name="connsiteY3" fmla="*/ 230991 h 230991"/>
                <a:gd name="connsiteX4" fmla="*/ 0 w 578771"/>
                <a:gd name="connsiteY4" fmla="*/ 0 h 230991"/>
                <a:gd name="connsiteX0" fmla="*/ 97536 w 578771"/>
                <a:gd name="connsiteY0" fmla="*/ 18288 h 230991"/>
                <a:gd name="connsiteX1" fmla="*/ 578771 w 578771"/>
                <a:gd name="connsiteY1" fmla="*/ 0 h 230991"/>
                <a:gd name="connsiteX2" fmla="*/ 578771 w 578771"/>
                <a:gd name="connsiteY2" fmla="*/ 230991 h 230991"/>
                <a:gd name="connsiteX3" fmla="*/ 0 w 578771"/>
                <a:gd name="connsiteY3" fmla="*/ 230991 h 230991"/>
                <a:gd name="connsiteX4" fmla="*/ 97536 w 578771"/>
                <a:gd name="connsiteY4" fmla="*/ 18288 h 230991"/>
                <a:gd name="connsiteX0" fmla="*/ 0 w 578771"/>
                <a:gd name="connsiteY0" fmla="*/ 230991 h 230991"/>
                <a:gd name="connsiteX1" fmla="*/ 578771 w 578771"/>
                <a:gd name="connsiteY1" fmla="*/ 0 h 230991"/>
                <a:gd name="connsiteX2" fmla="*/ 578771 w 578771"/>
                <a:gd name="connsiteY2" fmla="*/ 230991 h 230991"/>
                <a:gd name="connsiteX3" fmla="*/ 0 w 578771"/>
                <a:gd name="connsiteY3" fmla="*/ 230991 h 230991"/>
                <a:gd name="connsiteX0" fmla="*/ 0 w 456851"/>
                <a:gd name="connsiteY0" fmla="*/ 29823 h 230991"/>
                <a:gd name="connsiteX1" fmla="*/ 456851 w 456851"/>
                <a:gd name="connsiteY1" fmla="*/ 0 h 230991"/>
                <a:gd name="connsiteX2" fmla="*/ 456851 w 456851"/>
                <a:gd name="connsiteY2" fmla="*/ 230991 h 230991"/>
                <a:gd name="connsiteX3" fmla="*/ 0 w 456851"/>
                <a:gd name="connsiteY3" fmla="*/ 29823 h 230991"/>
                <a:gd name="connsiteX0" fmla="*/ 0 w 456851"/>
                <a:gd name="connsiteY0" fmla="*/ 29823 h 426063"/>
                <a:gd name="connsiteX1" fmla="*/ 456851 w 456851"/>
                <a:gd name="connsiteY1" fmla="*/ 0 h 426063"/>
                <a:gd name="connsiteX2" fmla="*/ 206915 w 456851"/>
                <a:gd name="connsiteY2" fmla="*/ 426063 h 426063"/>
                <a:gd name="connsiteX3" fmla="*/ 0 w 456851"/>
                <a:gd name="connsiteY3" fmla="*/ 29823 h 426063"/>
                <a:gd name="connsiteX0" fmla="*/ 0 w 578771"/>
                <a:gd name="connsiteY0" fmla="*/ 72495 h 426063"/>
                <a:gd name="connsiteX1" fmla="*/ 578771 w 578771"/>
                <a:gd name="connsiteY1" fmla="*/ 0 h 426063"/>
                <a:gd name="connsiteX2" fmla="*/ 328835 w 578771"/>
                <a:gd name="connsiteY2" fmla="*/ 426063 h 426063"/>
                <a:gd name="connsiteX3" fmla="*/ 0 w 578771"/>
                <a:gd name="connsiteY3" fmla="*/ 72495 h 426063"/>
                <a:gd name="connsiteX0" fmla="*/ 0 w 365411"/>
                <a:gd name="connsiteY0" fmla="*/ 54207 h 407775"/>
                <a:gd name="connsiteX1" fmla="*/ 365411 w 365411"/>
                <a:gd name="connsiteY1" fmla="*/ 0 h 407775"/>
                <a:gd name="connsiteX2" fmla="*/ 328835 w 365411"/>
                <a:gd name="connsiteY2" fmla="*/ 407775 h 407775"/>
                <a:gd name="connsiteX3" fmla="*/ 0 w 365411"/>
                <a:gd name="connsiteY3" fmla="*/ 54207 h 407775"/>
                <a:gd name="connsiteX0" fmla="*/ 0 w 365411"/>
                <a:gd name="connsiteY0" fmla="*/ 54207 h 334623"/>
                <a:gd name="connsiteX1" fmla="*/ 365411 w 365411"/>
                <a:gd name="connsiteY1" fmla="*/ 0 h 334623"/>
                <a:gd name="connsiteX2" fmla="*/ 267875 w 365411"/>
                <a:gd name="connsiteY2" fmla="*/ 334623 h 334623"/>
                <a:gd name="connsiteX3" fmla="*/ 0 w 365411"/>
                <a:gd name="connsiteY3" fmla="*/ 54207 h 33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411" h="334623">
                  <a:moveTo>
                    <a:pt x="0" y="54207"/>
                  </a:moveTo>
                  <a:lnTo>
                    <a:pt x="365411" y="0"/>
                  </a:lnTo>
                  <a:lnTo>
                    <a:pt x="267875" y="334623"/>
                  </a:lnTo>
                  <a:lnTo>
                    <a:pt x="0" y="54207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AB18598D-99AD-DED0-F195-E97A25523984}"/>
              </a:ext>
            </a:extLst>
          </p:cNvPr>
          <p:cNvSpPr txBox="1"/>
          <p:nvPr/>
        </p:nvSpPr>
        <p:spPr>
          <a:xfrm>
            <a:off x="4171949" y="1660974"/>
            <a:ext cx="1411041" cy="34638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>
              <a:lnSpc>
                <a:spcPct val="125000"/>
              </a:lnSpc>
              <a:spcAft>
                <a:spcPts val="500"/>
              </a:spcAft>
            </a:pPr>
            <a:r>
              <a:rPr lang="en-US" altLang="zh-CN" b="1" dirty="0">
                <a:latin typeface="+mj-ea"/>
                <a:ea typeface="+mj-ea"/>
              </a:rPr>
              <a:t>Intersect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CD6AAB-750F-D66C-8D80-FB42DB484823}"/>
              </a:ext>
            </a:extLst>
          </p:cNvPr>
          <p:cNvSpPr/>
          <p:nvPr/>
        </p:nvSpPr>
        <p:spPr>
          <a:xfrm>
            <a:off x="1213427" y="1545033"/>
            <a:ext cx="1926336" cy="924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45A54B9-D21D-8D0E-6433-12BCAF2BAB64}"/>
              </a:ext>
            </a:extLst>
          </p:cNvPr>
          <p:cNvSpPr/>
          <p:nvPr/>
        </p:nvSpPr>
        <p:spPr>
          <a:xfrm>
            <a:off x="1445357" y="1665014"/>
            <a:ext cx="888814" cy="34981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AEB4E89-63E9-DD83-8A25-3C8C972EC222}"/>
              </a:ext>
            </a:extLst>
          </p:cNvPr>
          <p:cNvSpPr txBox="1"/>
          <p:nvPr/>
        </p:nvSpPr>
        <p:spPr>
          <a:xfrm>
            <a:off x="2089428" y="2112998"/>
            <a:ext cx="1411041" cy="34638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>
              <a:lnSpc>
                <a:spcPct val="125000"/>
              </a:lnSpc>
              <a:spcAft>
                <a:spcPts val="500"/>
              </a:spcAft>
            </a:pPr>
            <a:r>
              <a:rPr lang="en-US" altLang="zh-CN" b="1" dirty="0">
                <a:latin typeface="+mj-ea"/>
                <a:ea typeface="+mj-ea"/>
              </a:rPr>
              <a:t>Contain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22C6177-E2AD-5849-302D-BA8E8F47933B}"/>
              </a:ext>
            </a:extLst>
          </p:cNvPr>
          <p:cNvSpPr txBox="1"/>
          <p:nvPr/>
        </p:nvSpPr>
        <p:spPr>
          <a:xfrm>
            <a:off x="7534522" y="2112998"/>
            <a:ext cx="1411041" cy="34638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>
              <a:lnSpc>
                <a:spcPct val="125000"/>
              </a:lnSpc>
              <a:spcAft>
                <a:spcPts val="500"/>
              </a:spcAft>
            </a:pPr>
            <a:r>
              <a:rPr lang="en-US" altLang="zh-CN" b="1" dirty="0">
                <a:latin typeface="+mj-ea"/>
                <a:ea typeface="+mj-ea"/>
              </a:rPr>
              <a:t>Union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8BD6324-98D9-411B-57CB-D7D5B594B852}"/>
              </a:ext>
            </a:extLst>
          </p:cNvPr>
          <p:cNvSpPr txBox="1"/>
          <p:nvPr/>
        </p:nvSpPr>
        <p:spPr>
          <a:xfrm>
            <a:off x="9883641" y="1716290"/>
            <a:ext cx="1411041" cy="7563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>
              <a:lnSpc>
                <a:spcPct val="125000"/>
              </a:lnSpc>
              <a:spcAft>
                <a:spcPts val="500"/>
              </a:spcAft>
            </a:pPr>
            <a:r>
              <a:rPr lang="en-US" altLang="zh-CN" b="1" dirty="0">
                <a:latin typeface="+mj-ea"/>
                <a:ea typeface="+mj-ea"/>
              </a:rPr>
              <a:t>Polygon</a:t>
            </a:r>
          </a:p>
          <a:p>
            <a:pPr algn="l">
              <a:lnSpc>
                <a:spcPct val="125000"/>
              </a:lnSpc>
              <a:spcAft>
                <a:spcPts val="500"/>
              </a:spcAft>
            </a:pPr>
            <a:r>
              <a:rPr lang="en-US" altLang="zh-CN" b="1" dirty="0">
                <a:latin typeface="+mj-ea"/>
                <a:ea typeface="+mj-ea"/>
              </a:rPr>
              <a:t>Intersect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04" name="箭头: 左 103">
            <a:extLst>
              <a:ext uri="{FF2B5EF4-FFF2-40B4-BE49-F238E27FC236}">
                <a16:creationId xmlns:a16="http://schemas.microsoft.com/office/drawing/2014/main" id="{ED029001-B029-F00F-2B66-16CA16B3C965}"/>
              </a:ext>
            </a:extLst>
          </p:cNvPr>
          <p:cNvSpPr/>
          <p:nvPr/>
        </p:nvSpPr>
        <p:spPr>
          <a:xfrm rot="21105961">
            <a:off x="6285274" y="2715392"/>
            <a:ext cx="3626301" cy="710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8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03 </a:t>
            </a:r>
            <a:r>
              <a:rPr lang="en-US" altLang="zh-CN" dirty="0" err="1">
                <a:latin typeface="+mn-ea"/>
                <a:ea typeface="+mn-ea"/>
              </a:rPr>
              <a:t>QuadTree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B7F696C-32DA-AC9D-ECFA-E0E9D5E81778}"/>
              </a:ext>
            </a:extLst>
          </p:cNvPr>
          <p:cNvSpPr txBox="1">
            <a:spLocks/>
          </p:cNvSpPr>
          <p:nvPr/>
        </p:nvSpPr>
        <p:spPr>
          <a:xfrm>
            <a:off x="4949284" y="279151"/>
            <a:ext cx="2293430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Envelope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54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04 R-Tree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65001-25EE-CB65-39B5-D80E5EC41D55}"/>
              </a:ext>
            </a:extLst>
          </p:cNvPr>
          <p:cNvSpPr txBox="1">
            <a:spLocks/>
          </p:cNvSpPr>
          <p:nvPr/>
        </p:nvSpPr>
        <p:spPr>
          <a:xfrm>
            <a:off x="4949284" y="279151"/>
            <a:ext cx="2293430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Envelope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76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b="1" dirty="0">
                <a:latin typeface="+mn-ea"/>
                <a:ea typeface="+mn-ea"/>
              </a:rPr>
              <a:t>05 Performance Test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47232-BAB2-940C-B7DF-C255E8804AE6}"/>
              </a:ext>
            </a:extLst>
          </p:cNvPr>
          <p:cNvSpPr txBox="1">
            <a:spLocks/>
          </p:cNvSpPr>
          <p:nvPr/>
        </p:nvSpPr>
        <p:spPr>
          <a:xfrm>
            <a:off x="4949284" y="279151"/>
            <a:ext cx="2293430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Envelope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24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394-012C-898F-3465-D07CEAB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b="1" dirty="0">
                <a:latin typeface="+mn-ea"/>
                <a:ea typeface="+mn-ea"/>
              </a:rPr>
              <a:t>06 Conclusion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04763-D796-3AB7-CC8A-CD94F9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/>
          <a:p>
            <a:fld id="{1AAC388E-FA9E-4A2C-95EA-1F6B3A07935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E0A83026-A749-46B3-8800-F5E69E9E510A}"/>
              </a:ext>
            </a:extLst>
          </p:cNvPr>
          <p:cNvSpPr txBox="1">
            <a:spLocks/>
          </p:cNvSpPr>
          <p:nvPr/>
        </p:nvSpPr>
        <p:spPr>
          <a:xfrm>
            <a:off x="4949284" y="279151"/>
            <a:ext cx="2293430" cy="44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Envelope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84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CBA8CCD-14C4-0419-65E9-ACD36BE547F0}"/>
              </a:ext>
            </a:extLst>
          </p:cNvPr>
          <p:cNvSpPr txBox="1"/>
          <p:nvPr/>
        </p:nvSpPr>
        <p:spPr>
          <a:xfrm>
            <a:off x="1511922" y="3564167"/>
            <a:ext cx="9019264" cy="8402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zh-CN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  <a:cs typeface="+mj-cs"/>
              </a:rPr>
              <a:t>Thanks for Your Listening</a:t>
            </a:r>
            <a:endParaRPr lang="zh-CN" altLang="en-US" sz="4000" b="1" kern="1200" dirty="0">
              <a:solidFill>
                <a:schemeClr val="tx1">
                  <a:lumMod val="75000"/>
                  <a:lumOff val="25000"/>
                </a:schemeClr>
              </a:solidFill>
              <a:latin typeface="方正粗雅宋简体" panose="02000000000000000000" pitchFamily="2" charset="-122"/>
              <a:ea typeface="方正粗雅宋简体" panose="02000000000000000000" pitchFamily="2" charset="-122"/>
              <a:cs typeface="+mj-cs"/>
            </a:endParaRPr>
          </a:p>
        </p:txBody>
      </p:sp>
      <p:sp>
        <p:nvSpPr>
          <p:cNvPr id="17" name="文本占位符 49">
            <a:extLst>
              <a:ext uri="{FF2B5EF4-FFF2-40B4-BE49-F238E27FC236}">
                <a16:creationId xmlns:a16="http://schemas.microsoft.com/office/drawing/2014/main" id="{8F6F0BDC-E23E-1F99-96AA-847978AB0B0B}"/>
              </a:ext>
            </a:extLst>
          </p:cNvPr>
          <p:cNvSpPr txBox="1">
            <a:spLocks/>
          </p:cNvSpPr>
          <p:nvPr/>
        </p:nvSpPr>
        <p:spPr>
          <a:xfrm>
            <a:off x="475572" y="1696496"/>
            <a:ext cx="11240856" cy="2017739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Spatial Index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4CAD444D-8315-4749-FF43-06C516B65378}"/>
              </a:ext>
            </a:extLst>
          </p:cNvPr>
          <p:cNvSpPr txBox="1">
            <a:spLocks/>
          </p:cNvSpPr>
          <p:nvPr/>
        </p:nvSpPr>
        <p:spPr>
          <a:xfrm>
            <a:off x="4724400" y="4550148"/>
            <a:ext cx="2743200" cy="975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+mj-ea"/>
                <a:ea typeface="+mj-ea"/>
              </a:rPr>
              <a:t>Group Members: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+mj-ea"/>
                <a:ea typeface="+mj-ea"/>
              </a:rPr>
              <a:t>胡宇森</a:t>
            </a:r>
            <a:r>
              <a:rPr lang="en-US" altLang="zh-CN" sz="2400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+mj-ea"/>
                <a:ea typeface="+mj-ea"/>
              </a:rPr>
              <a:t>魏辰</a:t>
            </a:r>
            <a:endParaRPr lang="zh-CN" altLang="en-US" sz="2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2324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浙江大学母版色彩">
      <a:dk1>
        <a:srgbClr val="3F3F3F"/>
      </a:dk1>
      <a:lt1>
        <a:srgbClr val="FFFFFF"/>
      </a:lt1>
      <a:dk2>
        <a:srgbClr val="003F88"/>
      </a:dk2>
      <a:lt2>
        <a:srgbClr val="D8D8D8"/>
      </a:lt2>
      <a:accent1>
        <a:srgbClr val="FFD54F"/>
      </a:accent1>
      <a:accent2>
        <a:srgbClr val="006EB6"/>
      </a:accent2>
      <a:accent3>
        <a:srgbClr val="B01F24"/>
      </a:accent3>
      <a:accent4>
        <a:srgbClr val="616161"/>
      </a:accent4>
      <a:accent5>
        <a:srgbClr val="7F7F7F"/>
      </a:accent5>
      <a:accent6>
        <a:srgbClr val="ACACAC"/>
      </a:accent6>
      <a:hlink>
        <a:srgbClr val="1F1F1F"/>
      </a:hlink>
      <a:folHlink>
        <a:srgbClr val="BFBFBF"/>
      </a:folHlink>
    </a:clrScheme>
    <a:fontScheme name="hnguc2yk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>
        <a:normAutofit/>
      </a:bodyPr>
      <a:lstStyle>
        <a:defPPr algn="l">
          <a:lnSpc>
            <a:spcPct val="125000"/>
          </a:lnSpc>
          <a:spcAft>
            <a:spcPts val="500"/>
          </a:spcAft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143</Words>
  <Application>Microsoft Office PowerPoint</Application>
  <PresentationFormat>宽屏</PresentationFormat>
  <Paragraphs>60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</vt:lpstr>
      <vt:lpstr>方正准雅宋简体</vt:lpstr>
      <vt:lpstr>方正粗雅宋简体</vt:lpstr>
      <vt:lpstr>等线</vt:lpstr>
      <vt:lpstr>Arial</vt:lpstr>
      <vt:lpstr>Wingdings</vt:lpstr>
      <vt:lpstr>Office 主题​​</vt:lpstr>
      <vt:lpstr>PowerPoint 演示文稿</vt:lpstr>
      <vt:lpstr>Context</vt:lpstr>
      <vt:lpstr>01 Geometry</vt:lpstr>
      <vt:lpstr>02 Envelope</vt:lpstr>
      <vt:lpstr>03 QuadTree</vt:lpstr>
      <vt:lpstr>04 R-Tree</vt:lpstr>
      <vt:lpstr>05 Performance Test</vt:lpstr>
      <vt:lpstr>06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Lynn Fu</dc:creator>
  <cp:lastModifiedBy>魏 辰</cp:lastModifiedBy>
  <cp:revision>43</cp:revision>
  <dcterms:created xsi:type="dcterms:W3CDTF">2019-04-08T08:24:31Z</dcterms:created>
  <dcterms:modified xsi:type="dcterms:W3CDTF">2022-12-17T12:19:05Z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2019-04-13T09:12:31.5970499Z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c1efdefd-7163-4249-a0d1-35a0735e084a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