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69" r:id="rId2"/>
    <p:sldId id="396" r:id="rId3"/>
    <p:sldId id="378" r:id="rId4"/>
    <p:sldId id="391" r:id="rId5"/>
    <p:sldId id="397" r:id="rId6"/>
    <p:sldId id="403" r:id="rId7"/>
    <p:sldId id="404" r:id="rId8"/>
    <p:sldId id="405" r:id="rId9"/>
    <p:sldId id="387" r:id="rId10"/>
    <p:sldId id="407" r:id="rId11"/>
    <p:sldId id="408" r:id="rId12"/>
    <p:sldId id="409" r:id="rId13"/>
    <p:sldId id="410" r:id="rId14"/>
    <p:sldId id="411" r:id="rId15"/>
    <p:sldId id="412" r:id="rId16"/>
    <p:sldId id="413" r:id="rId17"/>
    <p:sldId id="398" r:id="rId18"/>
    <p:sldId id="415" r:id="rId19"/>
    <p:sldId id="416" r:id="rId20"/>
    <p:sldId id="417" r:id="rId21"/>
    <p:sldId id="418" r:id="rId22"/>
    <p:sldId id="390" r:id="rId23"/>
    <p:sldId id="420" r:id="rId24"/>
    <p:sldId id="421" r:id="rId25"/>
    <p:sldId id="422" r:id="rId26"/>
    <p:sldId id="424" r:id="rId27"/>
    <p:sldId id="425" r:id="rId28"/>
    <p:sldId id="426" r:id="rId29"/>
    <p:sldId id="427" r:id="rId30"/>
    <p:sldId id="399" r:id="rId31"/>
    <p:sldId id="381" r:id="rId32"/>
    <p:sldId id="419" r:id="rId33"/>
    <p:sldId id="400" r:id="rId34"/>
    <p:sldId id="401" r:id="rId35"/>
    <p:sldId id="402" r:id="rId36"/>
    <p:sldId id="268" r:id="rId37"/>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6" userDrawn="1">
          <p15:clr>
            <a:srgbClr val="A4A3A4"/>
          </p15:clr>
        </p15:guide>
        <p15:guide id="2" pos="3341" userDrawn="1">
          <p15:clr>
            <a:srgbClr val="A4A3A4"/>
          </p15:clr>
        </p15:guide>
        <p15:guide id="3" orient="horz" pos="363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333333"/>
    <a:srgbClr val="646464"/>
    <a:srgbClr val="003F88"/>
    <a:srgbClr val="F6B72C"/>
    <a:srgbClr val="F9C099"/>
    <a:srgbClr val="F17116"/>
    <a:srgbClr val="FFDE75"/>
    <a:srgbClr val="B01F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9" autoAdjust="0"/>
    <p:restoredTop sz="87701" autoAdjust="0"/>
  </p:normalViewPr>
  <p:slideViewPr>
    <p:cSldViewPr snapToGrid="0" showGuides="1">
      <p:cViewPr>
        <p:scale>
          <a:sx n="75" d="100"/>
          <a:sy n="75" d="100"/>
        </p:scale>
        <p:origin x="1003" y="922"/>
      </p:cViewPr>
      <p:guideLst>
        <p:guide orient="horz" pos="686"/>
        <p:guide pos="3341"/>
        <p:guide orient="horz" pos="3634"/>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4" d="100"/>
          <a:sy n="74" d="100"/>
        </p:scale>
        <p:origin x="2673" y="2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FFE1CC0-C3A8-40FD-B92D-7FB0DC1CB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0BB168B-3D24-47C5-9C77-BE763E143F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F75DDE-432B-40AD-BE9E-FA049E10C62E}" type="datetimeFigureOut">
              <a:rPr lang="zh-CN" altLang="en-US" smtClean="0"/>
              <a:t>2022/12/19</a:t>
            </a:fld>
            <a:endParaRPr lang="zh-CN" altLang="en-US"/>
          </a:p>
        </p:txBody>
      </p:sp>
      <p:sp>
        <p:nvSpPr>
          <p:cNvPr id="4" name="页脚占位符 3">
            <a:extLst>
              <a:ext uri="{FF2B5EF4-FFF2-40B4-BE49-F238E27FC236}">
                <a16:creationId xmlns:a16="http://schemas.microsoft.com/office/drawing/2014/main" id="{FC7FD73F-A4EF-4E59-9815-AEF2F20A37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BE1E1B5-8C09-4CE5-BD0B-AA86136434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5043C7-7D10-4A62-95D6-8659B3D82170}" type="slidenum">
              <a:rPr lang="zh-CN" altLang="en-US" smtClean="0"/>
              <a:t>‹#›</a:t>
            </a:fld>
            <a:endParaRPr lang="zh-CN" altLang="en-US"/>
          </a:p>
        </p:txBody>
      </p:sp>
    </p:spTree>
    <p:extLst>
      <p:ext uri="{BB962C8B-B14F-4D97-AF65-F5344CB8AC3E}">
        <p14:creationId xmlns:p14="http://schemas.microsoft.com/office/powerpoint/2010/main" val="12160418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8BEAD-3BFB-4E74-94BA-8E573EEB3C07}" type="datetimeFigureOut">
              <a:rPr lang="zh-CN" altLang="en-US" smtClean="0"/>
              <a:t>2022/12/19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38A16-44D0-4638-ACD6-43A88F095A25}" type="slidenum">
              <a:rPr lang="zh-CN" altLang="en-US" smtClean="0"/>
              <a:t>‹#›</a:t>
            </a:fld>
            <a:endParaRPr lang="zh-CN" altLang="en-US"/>
          </a:p>
        </p:txBody>
      </p:sp>
    </p:spTree>
    <p:extLst>
      <p:ext uri="{BB962C8B-B14F-4D97-AF65-F5344CB8AC3E}">
        <p14:creationId xmlns:p14="http://schemas.microsoft.com/office/powerpoint/2010/main" val="416408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a:t>
            </a:fld>
            <a:endParaRPr lang="zh-CN" altLang="en-US"/>
          </a:p>
        </p:txBody>
      </p:sp>
    </p:spTree>
    <p:extLst>
      <p:ext uri="{BB962C8B-B14F-4D97-AF65-F5344CB8AC3E}">
        <p14:creationId xmlns:p14="http://schemas.microsoft.com/office/powerpoint/2010/main" val="3794981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10</a:t>
            </a:fld>
            <a:endParaRPr lang="zh-CN" altLang="en-US"/>
          </a:p>
        </p:txBody>
      </p:sp>
    </p:spTree>
    <p:extLst>
      <p:ext uri="{BB962C8B-B14F-4D97-AF65-F5344CB8AC3E}">
        <p14:creationId xmlns:p14="http://schemas.microsoft.com/office/powerpoint/2010/main" val="2456238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11</a:t>
            </a:fld>
            <a:endParaRPr lang="zh-CN" altLang="en-US"/>
          </a:p>
        </p:txBody>
      </p:sp>
    </p:spTree>
    <p:extLst>
      <p:ext uri="{BB962C8B-B14F-4D97-AF65-F5344CB8AC3E}">
        <p14:creationId xmlns:p14="http://schemas.microsoft.com/office/powerpoint/2010/main" val="3154835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12</a:t>
            </a:fld>
            <a:endParaRPr lang="zh-CN" altLang="en-US"/>
          </a:p>
        </p:txBody>
      </p:sp>
    </p:spTree>
    <p:extLst>
      <p:ext uri="{BB962C8B-B14F-4D97-AF65-F5344CB8AC3E}">
        <p14:creationId xmlns:p14="http://schemas.microsoft.com/office/powerpoint/2010/main" val="26275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13</a:t>
            </a:fld>
            <a:endParaRPr lang="zh-CN" altLang="en-US"/>
          </a:p>
        </p:txBody>
      </p:sp>
    </p:spTree>
    <p:extLst>
      <p:ext uri="{BB962C8B-B14F-4D97-AF65-F5344CB8AC3E}">
        <p14:creationId xmlns:p14="http://schemas.microsoft.com/office/powerpoint/2010/main" val="1221897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14</a:t>
            </a:fld>
            <a:endParaRPr lang="zh-CN" altLang="en-US"/>
          </a:p>
        </p:txBody>
      </p:sp>
    </p:spTree>
    <p:extLst>
      <p:ext uri="{BB962C8B-B14F-4D97-AF65-F5344CB8AC3E}">
        <p14:creationId xmlns:p14="http://schemas.microsoft.com/office/powerpoint/2010/main" val="1257722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15</a:t>
            </a:fld>
            <a:endParaRPr lang="zh-CN" altLang="en-US"/>
          </a:p>
        </p:txBody>
      </p:sp>
    </p:spTree>
    <p:extLst>
      <p:ext uri="{BB962C8B-B14F-4D97-AF65-F5344CB8AC3E}">
        <p14:creationId xmlns:p14="http://schemas.microsoft.com/office/powerpoint/2010/main" val="4081904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16</a:t>
            </a:fld>
            <a:endParaRPr lang="zh-CN" altLang="en-US"/>
          </a:p>
        </p:txBody>
      </p:sp>
    </p:spTree>
    <p:extLst>
      <p:ext uri="{BB962C8B-B14F-4D97-AF65-F5344CB8AC3E}">
        <p14:creationId xmlns:p14="http://schemas.microsoft.com/office/powerpoint/2010/main" val="4073926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17</a:t>
            </a:fld>
            <a:endParaRPr lang="zh-CN" altLang="en-US"/>
          </a:p>
        </p:txBody>
      </p:sp>
    </p:spTree>
    <p:extLst>
      <p:ext uri="{BB962C8B-B14F-4D97-AF65-F5344CB8AC3E}">
        <p14:creationId xmlns:p14="http://schemas.microsoft.com/office/powerpoint/2010/main" val="1165569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18</a:t>
            </a:fld>
            <a:endParaRPr lang="zh-CN" altLang="en-US"/>
          </a:p>
        </p:txBody>
      </p:sp>
    </p:spTree>
    <p:extLst>
      <p:ext uri="{BB962C8B-B14F-4D97-AF65-F5344CB8AC3E}">
        <p14:creationId xmlns:p14="http://schemas.microsoft.com/office/powerpoint/2010/main" val="202988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19</a:t>
            </a:fld>
            <a:endParaRPr lang="zh-CN" altLang="en-US"/>
          </a:p>
        </p:txBody>
      </p:sp>
    </p:spTree>
    <p:extLst>
      <p:ext uri="{BB962C8B-B14F-4D97-AF65-F5344CB8AC3E}">
        <p14:creationId xmlns:p14="http://schemas.microsoft.com/office/powerpoint/2010/main" val="403024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2</a:t>
            </a:fld>
            <a:endParaRPr lang="zh-CN" altLang="en-US"/>
          </a:p>
        </p:txBody>
      </p:sp>
    </p:spTree>
    <p:extLst>
      <p:ext uri="{BB962C8B-B14F-4D97-AF65-F5344CB8AC3E}">
        <p14:creationId xmlns:p14="http://schemas.microsoft.com/office/powerpoint/2010/main" val="1118026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20</a:t>
            </a:fld>
            <a:endParaRPr lang="zh-CN" altLang="en-US"/>
          </a:p>
        </p:txBody>
      </p:sp>
    </p:spTree>
    <p:extLst>
      <p:ext uri="{BB962C8B-B14F-4D97-AF65-F5344CB8AC3E}">
        <p14:creationId xmlns:p14="http://schemas.microsoft.com/office/powerpoint/2010/main" val="3105709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21</a:t>
            </a:fld>
            <a:endParaRPr lang="zh-CN" altLang="en-US"/>
          </a:p>
        </p:txBody>
      </p:sp>
    </p:spTree>
    <p:extLst>
      <p:ext uri="{BB962C8B-B14F-4D97-AF65-F5344CB8AC3E}">
        <p14:creationId xmlns:p14="http://schemas.microsoft.com/office/powerpoint/2010/main" val="1582078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538A16-44D0-4638-ACD6-43A88F095A25}" type="slidenum">
              <a:rPr lang="zh-CN" altLang="en-US" smtClean="0"/>
              <a:t>36</a:t>
            </a:fld>
            <a:endParaRPr lang="zh-CN" altLang="en-US"/>
          </a:p>
        </p:txBody>
      </p:sp>
    </p:spTree>
    <p:extLst>
      <p:ext uri="{BB962C8B-B14F-4D97-AF65-F5344CB8AC3E}">
        <p14:creationId xmlns:p14="http://schemas.microsoft.com/office/powerpoint/2010/main" val="141247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3</a:t>
            </a:fld>
            <a:endParaRPr lang="zh-CN" altLang="en-US"/>
          </a:p>
        </p:txBody>
      </p:sp>
    </p:spTree>
    <p:extLst>
      <p:ext uri="{BB962C8B-B14F-4D97-AF65-F5344CB8AC3E}">
        <p14:creationId xmlns:p14="http://schemas.microsoft.com/office/powerpoint/2010/main" val="2572920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4</a:t>
            </a:fld>
            <a:endParaRPr lang="zh-CN" altLang="en-US"/>
          </a:p>
        </p:txBody>
      </p:sp>
    </p:spTree>
    <p:extLst>
      <p:ext uri="{BB962C8B-B14F-4D97-AF65-F5344CB8AC3E}">
        <p14:creationId xmlns:p14="http://schemas.microsoft.com/office/powerpoint/2010/main" val="3888992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5</a:t>
            </a:fld>
            <a:endParaRPr lang="zh-CN" altLang="en-US"/>
          </a:p>
        </p:txBody>
      </p:sp>
    </p:spTree>
    <p:extLst>
      <p:ext uri="{BB962C8B-B14F-4D97-AF65-F5344CB8AC3E}">
        <p14:creationId xmlns:p14="http://schemas.microsoft.com/office/powerpoint/2010/main" val="3705067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6</a:t>
            </a:fld>
            <a:endParaRPr lang="zh-CN" altLang="en-US"/>
          </a:p>
        </p:txBody>
      </p:sp>
    </p:spTree>
    <p:extLst>
      <p:ext uri="{BB962C8B-B14F-4D97-AF65-F5344CB8AC3E}">
        <p14:creationId xmlns:p14="http://schemas.microsoft.com/office/powerpoint/2010/main" val="4059623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7</a:t>
            </a:fld>
            <a:endParaRPr lang="zh-CN" altLang="en-US"/>
          </a:p>
        </p:txBody>
      </p:sp>
    </p:spTree>
    <p:extLst>
      <p:ext uri="{BB962C8B-B14F-4D97-AF65-F5344CB8AC3E}">
        <p14:creationId xmlns:p14="http://schemas.microsoft.com/office/powerpoint/2010/main" val="1940957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8</a:t>
            </a:fld>
            <a:endParaRPr lang="zh-CN" altLang="en-US"/>
          </a:p>
        </p:txBody>
      </p:sp>
    </p:spTree>
    <p:extLst>
      <p:ext uri="{BB962C8B-B14F-4D97-AF65-F5344CB8AC3E}">
        <p14:creationId xmlns:p14="http://schemas.microsoft.com/office/powerpoint/2010/main" val="4168335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9</a:t>
            </a:fld>
            <a:endParaRPr lang="zh-CN" altLang="en-US"/>
          </a:p>
        </p:txBody>
      </p:sp>
    </p:spTree>
    <p:extLst>
      <p:ext uri="{BB962C8B-B14F-4D97-AF65-F5344CB8AC3E}">
        <p14:creationId xmlns:p14="http://schemas.microsoft.com/office/powerpoint/2010/main" val="9911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图片占位符 3">
            <a:extLst>
              <a:ext uri="{FF2B5EF4-FFF2-40B4-BE49-F238E27FC236}">
                <a16:creationId xmlns:a16="http://schemas.microsoft.com/office/drawing/2014/main" id="{BDA23359-6957-4142-A2F0-DAC9A892E346}"/>
              </a:ext>
            </a:extLst>
          </p:cNvPr>
          <p:cNvSpPr>
            <a:spLocks noGrp="1"/>
          </p:cNvSpPr>
          <p:nvPr>
            <p:ph type="pic" sz="quarter" idx="10"/>
          </p:nvPr>
        </p:nvSpPr>
        <p:spPr>
          <a:xfrm>
            <a:off x="0" y="0"/>
            <a:ext cx="12192000" cy="6858000"/>
          </a:xfrm>
          <a:prstGeom prst="rect">
            <a:avLst/>
          </a:prstGeom>
        </p:spPr>
        <p:txBody>
          <a:bodyPr/>
          <a:lstStyle/>
          <a:p>
            <a:endParaRPr lang="zh-CN" altLang="en-US" dirty="0"/>
          </a:p>
        </p:txBody>
      </p:sp>
      <p:sp>
        <p:nvSpPr>
          <p:cNvPr id="5" name="任意多边形: 形状 4">
            <a:extLst>
              <a:ext uri="{FF2B5EF4-FFF2-40B4-BE49-F238E27FC236}">
                <a16:creationId xmlns:a16="http://schemas.microsoft.com/office/drawing/2014/main" id="{4E4C5978-1A7E-467D-8BEF-AF91D6CED5FA}"/>
              </a:ext>
            </a:extLst>
          </p:cNvPr>
          <p:cNvSpPr/>
          <p:nvPr userDrawn="1"/>
        </p:nvSpPr>
        <p:spPr>
          <a:xfrm>
            <a:off x="0" y="2820188"/>
            <a:ext cx="12192000" cy="4037813"/>
          </a:xfrm>
          <a:custGeom>
            <a:avLst/>
            <a:gdLst>
              <a:gd name="connsiteX0" fmla="*/ 0 w 12192000"/>
              <a:gd name="connsiteY0" fmla="*/ 0 h 4037813"/>
              <a:gd name="connsiteX1" fmla="*/ 106773 w 12192000"/>
              <a:gd name="connsiteY1" fmla="*/ 36445 h 4037813"/>
              <a:gd name="connsiteX2" fmla="*/ 6096001 w 12192000"/>
              <a:gd name="connsiteY2" fmla="*/ 883678 h 4037813"/>
              <a:gd name="connsiteX3" fmla="*/ 12085229 w 12192000"/>
              <a:gd name="connsiteY3" fmla="*/ 36445 h 4037813"/>
              <a:gd name="connsiteX4" fmla="*/ 12192000 w 12192000"/>
              <a:gd name="connsiteY4" fmla="*/ 1 h 4037813"/>
              <a:gd name="connsiteX5" fmla="*/ 12192000 w 12192000"/>
              <a:gd name="connsiteY5" fmla="*/ 4037813 h 4037813"/>
              <a:gd name="connsiteX6" fmla="*/ 0 w 12192000"/>
              <a:gd name="connsiteY6" fmla="*/ 4037813 h 403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037813">
                <a:moveTo>
                  <a:pt x="0" y="0"/>
                </a:moveTo>
                <a:lnTo>
                  <a:pt x="106773" y="36445"/>
                </a:lnTo>
                <a:cubicBezTo>
                  <a:pt x="1734353" y="565729"/>
                  <a:pt x="3820949" y="883678"/>
                  <a:pt x="6096001" y="883678"/>
                </a:cubicBezTo>
                <a:cubicBezTo>
                  <a:pt x="8371054" y="883678"/>
                  <a:pt x="10457649" y="565729"/>
                  <a:pt x="12085229" y="36445"/>
                </a:cubicBezTo>
                <a:lnTo>
                  <a:pt x="12192000" y="1"/>
                </a:lnTo>
                <a:lnTo>
                  <a:pt x="12192000" y="4037813"/>
                </a:lnTo>
                <a:lnTo>
                  <a:pt x="0" y="4037813"/>
                </a:lnTo>
                <a:close/>
              </a:path>
            </a:pathLst>
          </a:custGeom>
          <a:solidFill>
            <a:srgbClr val="044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Aft>
                <a:spcPts val="100"/>
              </a:spcAft>
            </a:pPr>
            <a:endParaRPr lang="zh-CN" altLang="en-US"/>
          </a:p>
        </p:txBody>
      </p:sp>
      <p:grpSp>
        <p:nvGrpSpPr>
          <p:cNvPr id="6" name="Group 74">
            <a:extLst>
              <a:ext uri="{FF2B5EF4-FFF2-40B4-BE49-F238E27FC236}">
                <a16:creationId xmlns:a16="http://schemas.microsoft.com/office/drawing/2014/main" id="{5E1E3D03-D787-4D0A-9B75-E2356DE73A08}"/>
              </a:ext>
            </a:extLst>
          </p:cNvPr>
          <p:cNvGrpSpPr>
            <a:grpSpLocks noChangeAspect="1"/>
          </p:cNvGrpSpPr>
          <p:nvPr userDrawn="1"/>
        </p:nvGrpSpPr>
        <p:grpSpPr bwMode="auto">
          <a:xfrm>
            <a:off x="5159308" y="4066426"/>
            <a:ext cx="1873384" cy="521122"/>
            <a:chOff x="954" y="660"/>
            <a:chExt cx="1269" cy="353"/>
          </a:xfrm>
          <a:solidFill>
            <a:schemeClr val="bg1"/>
          </a:solidFill>
        </p:grpSpPr>
        <p:sp>
          <p:nvSpPr>
            <p:cNvPr id="7" name="Freeform 75">
              <a:extLst>
                <a:ext uri="{FF2B5EF4-FFF2-40B4-BE49-F238E27FC236}">
                  <a16:creationId xmlns:a16="http://schemas.microsoft.com/office/drawing/2014/main" id="{FCA6D96F-452F-449F-9737-A6CC5A3F3D1B}"/>
                </a:ext>
              </a:extLst>
            </p:cNvPr>
            <p:cNvSpPr>
              <a:spLocks/>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8" name="Freeform 76">
              <a:extLst>
                <a:ext uri="{FF2B5EF4-FFF2-40B4-BE49-F238E27FC236}">
                  <a16:creationId xmlns:a16="http://schemas.microsoft.com/office/drawing/2014/main" id="{D678DAB4-5CB9-4A3E-AE43-8E7228E17662}"/>
                </a:ext>
              </a:extLst>
            </p:cNvPr>
            <p:cNvSpPr>
              <a:spLocks/>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9" name="Freeform 77">
              <a:extLst>
                <a:ext uri="{FF2B5EF4-FFF2-40B4-BE49-F238E27FC236}">
                  <a16:creationId xmlns:a16="http://schemas.microsoft.com/office/drawing/2014/main" id="{6459A6CD-7588-4749-BADB-70763FB4993A}"/>
                </a:ext>
              </a:extLst>
            </p:cNvPr>
            <p:cNvSpPr>
              <a:spLocks/>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0" name="Freeform 78">
              <a:extLst>
                <a:ext uri="{FF2B5EF4-FFF2-40B4-BE49-F238E27FC236}">
                  <a16:creationId xmlns:a16="http://schemas.microsoft.com/office/drawing/2014/main" id="{81915FF4-BD96-44C7-9DDB-CE1307E0DC41}"/>
                </a:ext>
              </a:extLst>
            </p:cNvPr>
            <p:cNvSpPr>
              <a:spLocks/>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1" name="Freeform 79">
              <a:extLst>
                <a:ext uri="{FF2B5EF4-FFF2-40B4-BE49-F238E27FC236}">
                  <a16:creationId xmlns:a16="http://schemas.microsoft.com/office/drawing/2014/main" id="{0C518597-2C96-4131-A1D5-1ABE6DF330FE}"/>
                </a:ext>
              </a:extLst>
            </p:cNvPr>
            <p:cNvSpPr>
              <a:spLocks/>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2" name="Freeform 80">
              <a:extLst>
                <a:ext uri="{FF2B5EF4-FFF2-40B4-BE49-F238E27FC236}">
                  <a16:creationId xmlns:a16="http://schemas.microsoft.com/office/drawing/2014/main" id="{18B29256-4F7B-4F7E-A909-8441B4A827B1}"/>
                </a:ext>
              </a:extLst>
            </p:cNvPr>
            <p:cNvSpPr>
              <a:spLocks/>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3" name="Freeform 81">
              <a:extLst>
                <a:ext uri="{FF2B5EF4-FFF2-40B4-BE49-F238E27FC236}">
                  <a16:creationId xmlns:a16="http://schemas.microsoft.com/office/drawing/2014/main" id="{0711E0DA-F59D-4343-95BF-3FC603D4C091}"/>
                </a:ext>
              </a:extLst>
            </p:cNvPr>
            <p:cNvSpPr>
              <a:spLocks/>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4" name="Freeform 82">
              <a:extLst>
                <a:ext uri="{FF2B5EF4-FFF2-40B4-BE49-F238E27FC236}">
                  <a16:creationId xmlns:a16="http://schemas.microsoft.com/office/drawing/2014/main" id="{66DD2D4F-C256-4842-BEEA-2249CEF6726E}"/>
                </a:ext>
              </a:extLst>
            </p:cNvPr>
            <p:cNvSpPr>
              <a:spLocks/>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5" name="Freeform 83">
              <a:extLst>
                <a:ext uri="{FF2B5EF4-FFF2-40B4-BE49-F238E27FC236}">
                  <a16:creationId xmlns:a16="http://schemas.microsoft.com/office/drawing/2014/main" id="{95A9C4D6-9FB8-4D24-9DE5-E09B0E9D4121}"/>
                </a:ext>
              </a:extLst>
            </p:cNvPr>
            <p:cNvSpPr>
              <a:spLocks/>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6" name="Freeform 84">
              <a:extLst>
                <a:ext uri="{FF2B5EF4-FFF2-40B4-BE49-F238E27FC236}">
                  <a16:creationId xmlns:a16="http://schemas.microsoft.com/office/drawing/2014/main" id="{890292E6-4B88-40A7-885D-6C1AAF3E95DB}"/>
                </a:ext>
              </a:extLst>
            </p:cNvPr>
            <p:cNvSpPr>
              <a:spLocks/>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7" name="Freeform 85">
              <a:extLst>
                <a:ext uri="{FF2B5EF4-FFF2-40B4-BE49-F238E27FC236}">
                  <a16:creationId xmlns:a16="http://schemas.microsoft.com/office/drawing/2014/main" id="{E8286EC7-0411-405D-BFD1-CA36C616218F}"/>
                </a:ext>
              </a:extLst>
            </p:cNvPr>
            <p:cNvSpPr>
              <a:spLocks/>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8" name="Freeform 86">
              <a:extLst>
                <a:ext uri="{FF2B5EF4-FFF2-40B4-BE49-F238E27FC236}">
                  <a16:creationId xmlns:a16="http://schemas.microsoft.com/office/drawing/2014/main" id="{91AC9568-D2DE-4664-9B06-C7845EC9BD5F}"/>
                </a:ext>
              </a:extLst>
            </p:cNvPr>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9" name="Freeform 87">
              <a:extLst>
                <a:ext uri="{FF2B5EF4-FFF2-40B4-BE49-F238E27FC236}">
                  <a16:creationId xmlns:a16="http://schemas.microsoft.com/office/drawing/2014/main" id="{B152EC00-1BBF-41A0-B47D-E4C3CC7B757F}"/>
                </a:ext>
              </a:extLst>
            </p:cNvPr>
            <p:cNvSpPr>
              <a:spLocks/>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0" name="Freeform 88">
              <a:extLst>
                <a:ext uri="{FF2B5EF4-FFF2-40B4-BE49-F238E27FC236}">
                  <a16:creationId xmlns:a16="http://schemas.microsoft.com/office/drawing/2014/main" id="{DC4FEF47-0D2D-462B-9E9E-CC205E64E042}"/>
                </a:ext>
              </a:extLst>
            </p:cNvPr>
            <p:cNvSpPr>
              <a:spLocks/>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1" name="Freeform 89">
              <a:extLst>
                <a:ext uri="{FF2B5EF4-FFF2-40B4-BE49-F238E27FC236}">
                  <a16:creationId xmlns:a16="http://schemas.microsoft.com/office/drawing/2014/main" id="{5E30C2B2-3E38-4380-987C-2EBB66C43C28}"/>
                </a:ext>
              </a:extLst>
            </p:cNvPr>
            <p:cNvSpPr>
              <a:spLocks/>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2" name="Freeform 90">
              <a:extLst>
                <a:ext uri="{FF2B5EF4-FFF2-40B4-BE49-F238E27FC236}">
                  <a16:creationId xmlns:a16="http://schemas.microsoft.com/office/drawing/2014/main" id="{7EF812C9-BCC6-45A7-A251-34E1DF8A6D4A}"/>
                </a:ext>
              </a:extLst>
            </p:cNvPr>
            <p:cNvSpPr>
              <a:spLocks/>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3" name="Freeform 91">
              <a:extLst>
                <a:ext uri="{FF2B5EF4-FFF2-40B4-BE49-F238E27FC236}">
                  <a16:creationId xmlns:a16="http://schemas.microsoft.com/office/drawing/2014/main" id="{81065418-3CC9-4275-B550-5E91A7606FFC}"/>
                </a:ext>
              </a:extLst>
            </p:cNvPr>
            <p:cNvSpPr>
              <a:spLocks/>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4" name="Freeform 92">
              <a:extLst>
                <a:ext uri="{FF2B5EF4-FFF2-40B4-BE49-F238E27FC236}">
                  <a16:creationId xmlns:a16="http://schemas.microsoft.com/office/drawing/2014/main" id="{F7EAFB12-6F84-4C23-B641-B75A2A589DCA}"/>
                </a:ext>
              </a:extLst>
            </p:cNvPr>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5" name="Freeform 93">
              <a:extLst>
                <a:ext uri="{FF2B5EF4-FFF2-40B4-BE49-F238E27FC236}">
                  <a16:creationId xmlns:a16="http://schemas.microsoft.com/office/drawing/2014/main" id="{101119CA-B921-49F7-AB92-D45040144E05}"/>
                </a:ext>
              </a:extLst>
            </p:cNvPr>
            <p:cNvSpPr>
              <a:spLocks/>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6" name="Freeform 94">
              <a:extLst>
                <a:ext uri="{FF2B5EF4-FFF2-40B4-BE49-F238E27FC236}">
                  <a16:creationId xmlns:a16="http://schemas.microsoft.com/office/drawing/2014/main" id="{6B9C7DA6-3388-462C-8BB8-09D0DB3A2655}"/>
                </a:ext>
              </a:extLst>
            </p:cNvPr>
            <p:cNvSpPr>
              <a:spLocks/>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7" name="Freeform 95">
              <a:extLst>
                <a:ext uri="{FF2B5EF4-FFF2-40B4-BE49-F238E27FC236}">
                  <a16:creationId xmlns:a16="http://schemas.microsoft.com/office/drawing/2014/main" id="{9C1ED501-064A-41D7-A3FF-D34A0113A73B}"/>
                </a:ext>
              </a:extLst>
            </p:cNvPr>
            <p:cNvSpPr>
              <a:spLocks/>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8" name="Freeform 96">
              <a:extLst>
                <a:ext uri="{FF2B5EF4-FFF2-40B4-BE49-F238E27FC236}">
                  <a16:creationId xmlns:a16="http://schemas.microsoft.com/office/drawing/2014/main" id="{FB600838-CD47-49AE-BC6F-8BB25387BA50}"/>
                </a:ext>
              </a:extLst>
            </p:cNvPr>
            <p:cNvSpPr>
              <a:spLocks/>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9" name="Freeform 97">
              <a:extLst>
                <a:ext uri="{FF2B5EF4-FFF2-40B4-BE49-F238E27FC236}">
                  <a16:creationId xmlns:a16="http://schemas.microsoft.com/office/drawing/2014/main" id="{E28C207B-B91B-452A-B0D7-777C64C1107B}"/>
                </a:ext>
              </a:extLst>
            </p:cNvPr>
            <p:cNvSpPr>
              <a:spLocks/>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0" name="Freeform 98">
              <a:extLst>
                <a:ext uri="{FF2B5EF4-FFF2-40B4-BE49-F238E27FC236}">
                  <a16:creationId xmlns:a16="http://schemas.microsoft.com/office/drawing/2014/main" id="{21185FD0-7E48-4E5B-A3AA-470E58DE6067}"/>
                </a:ext>
              </a:extLst>
            </p:cNvPr>
            <p:cNvSpPr>
              <a:spLocks/>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1" name="Freeform 99">
              <a:extLst>
                <a:ext uri="{FF2B5EF4-FFF2-40B4-BE49-F238E27FC236}">
                  <a16:creationId xmlns:a16="http://schemas.microsoft.com/office/drawing/2014/main" id="{C88AEE4E-9C5E-4BD7-A187-4E998266B873}"/>
                </a:ext>
              </a:extLst>
            </p:cNvPr>
            <p:cNvSpPr>
              <a:spLocks/>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2" name="Freeform 100">
              <a:extLst>
                <a:ext uri="{FF2B5EF4-FFF2-40B4-BE49-F238E27FC236}">
                  <a16:creationId xmlns:a16="http://schemas.microsoft.com/office/drawing/2014/main" id="{B2A07BC7-82C6-4612-B331-C32464BF3E64}"/>
                </a:ext>
              </a:extLst>
            </p:cNvPr>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3" name="Freeform 101">
              <a:extLst>
                <a:ext uri="{FF2B5EF4-FFF2-40B4-BE49-F238E27FC236}">
                  <a16:creationId xmlns:a16="http://schemas.microsoft.com/office/drawing/2014/main" id="{7D0CF6E8-B31C-4530-BE88-1E66FCE05AFF}"/>
                </a:ext>
              </a:extLst>
            </p:cNvPr>
            <p:cNvSpPr>
              <a:spLocks/>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4" name="Freeform 102">
              <a:extLst>
                <a:ext uri="{FF2B5EF4-FFF2-40B4-BE49-F238E27FC236}">
                  <a16:creationId xmlns:a16="http://schemas.microsoft.com/office/drawing/2014/main" id="{6DFD1F26-0E64-467E-B7A0-2E0DD8AF1F39}"/>
                </a:ext>
              </a:extLst>
            </p:cNvPr>
            <p:cNvSpPr>
              <a:spLocks/>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5" name="Freeform 103">
              <a:extLst>
                <a:ext uri="{FF2B5EF4-FFF2-40B4-BE49-F238E27FC236}">
                  <a16:creationId xmlns:a16="http://schemas.microsoft.com/office/drawing/2014/main" id="{CB69985C-8749-486B-BA69-C1B323CC7C96}"/>
                </a:ext>
              </a:extLst>
            </p:cNvPr>
            <p:cNvSpPr>
              <a:spLocks/>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6" name="Freeform 104">
              <a:extLst>
                <a:ext uri="{FF2B5EF4-FFF2-40B4-BE49-F238E27FC236}">
                  <a16:creationId xmlns:a16="http://schemas.microsoft.com/office/drawing/2014/main" id="{B4FAFDA2-878B-478D-B018-8443A859959C}"/>
                </a:ext>
              </a:extLst>
            </p:cNvPr>
            <p:cNvSpPr>
              <a:spLocks/>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7" name="Freeform 105">
              <a:extLst>
                <a:ext uri="{FF2B5EF4-FFF2-40B4-BE49-F238E27FC236}">
                  <a16:creationId xmlns:a16="http://schemas.microsoft.com/office/drawing/2014/main" id="{8C03FEAA-E8D9-45C7-841A-B6D77E59E91B}"/>
                </a:ext>
              </a:extLst>
            </p:cNvPr>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8" name="Freeform 106">
              <a:extLst>
                <a:ext uri="{FF2B5EF4-FFF2-40B4-BE49-F238E27FC236}">
                  <a16:creationId xmlns:a16="http://schemas.microsoft.com/office/drawing/2014/main" id="{4756EED7-A0C3-4467-8E64-77AF44F1C706}"/>
                </a:ext>
              </a:extLst>
            </p:cNvPr>
            <p:cNvSpPr>
              <a:spLocks/>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9" name="Freeform 107">
              <a:extLst>
                <a:ext uri="{FF2B5EF4-FFF2-40B4-BE49-F238E27FC236}">
                  <a16:creationId xmlns:a16="http://schemas.microsoft.com/office/drawing/2014/main" id="{3351674E-BC72-4C8A-9324-6DEE510AF704}"/>
                </a:ext>
              </a:extLst>
            </p:cNvPr>
            <p:cNvSpPr>
              <a:spLocks/>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0" name="Freeform 108">
              <a:extLst>
                <a:ext uri="{FF2B5EF4-FFF2-40B4-BE49-F238E27FC236}">
                  <a16:creationId xmlns:a16="http://schemas.microsoft.com/office/drawing/2014/main" id="{8ED39B43-9483-4B60-B8CD-63A97116501B}"/>
                </a:ext>
              </a:extLst>
            </p:cNvPr>
            <p:cNvSpPr>
              <a:spLocks/>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1" name="Freeform 109">
              <a:extLst>
                <a:ext uri="{FF2B5EF4-FFF2-40B4-BE49-F238E27FC236}">
                  <a16:creationId xmlns:a16="http://schemas.microsoft.com/office/drawing/2014/main" id="{EE7A62D1-F229-4629-BBB9-28A240894C8B}"/>
                </a:ext>
              </a:extLst>
            </p:cNvPr>
            <p:cNvSpPr>
              <a:spLocks/>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2" name="Freeform 110">
              <a:extLst>
                <a:ext uri="{FF2B5EF4-FFF2-40B4-BE49-F238E27FC236}">
                  <a16:creationId xmlns:a16="http://schemas.microsoft.com/office/drawing/2014/main" id="{0C489A07-57DA-4835-B69A-448582CA0969}"/>
                </a:ext>
              </a:extLst>
            </p:cNvPr>
            <p:cNvSpPr>
              <a:spLocks/>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3" name="Freeform 111">
              <a:extLst>
                <a:ext uri="{FF2B5EF4-FFF2-40B4-BE49-F238E27FC236}">
                  <a16:creationId xmlns:a16="http://schemas.microsoft.com/office/drawing/2014/main" id="{CAAB9874-8283-4943-B8EC-C02B33217301}"/>
                </a:ext>
              </a:extLst>
            </p:cNvPr>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4" name="Freeform 112">
              <a:extLst>
                <a:ext uri="{FF2B5EF4-FFF2-40B4-BE49-F238E27FC236}">
                  <a16:creationId xmlns:a16="http://schemas.microsoft.com/office/drawing/2014/main" id="{612A2C82-5631-4C77-9465-225608160F06}"/>
                </a:ext>
              </a:extLst>
            </p:cNvPr>
            <p:cNvSpPr>
              <a:spLocks/>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5" name="Freeform 113">
              <a:extLst>
                <a:ext uri="{FF2B5EF4-FFF2-40B4-BE49-F238E27FC236}">
                  <a16:creationId xmlns:a16="http://schemas.microsoft.com/office/drawing/2014/main" id="{D1F2B588-ACBA-4FFF-8F3F-102C32B6F83E}"/>
                </a:ext>
              </a:extLst>
            </p:cNvPr>
            <p:cNvSpPr>
              <a:spLocks/>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6" name="Freeform 114">
              <a:extLst>
                <a:ext uri="{FF2B5EF4-FFF2-40B4-BE49-F238E27FC236}">
                  <a16:creationId xmlns:a16="http://schemas.microsoft.com/office/drawing/2014/main" id="{F831A376-76FA-47CC-A995-7D0C78D5490D}"/>
                </a:ext>
              </a:extLst>
            </p:cNvPr>
            <p:cNvSpPr>
              <a:spLocks/>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7" name="Freeform 115">
              <a:extLst>
                <a:ext uri="{FF2B5EF4-FFF2-40B4-BE49-F238E27FC236}">
                  <a16:creationId xmlns:a16="http://schemas.microsoft.com/office/drawing/2014/main" id="{26BA13D0-0BE5-43C0-A332-004FD8A24BB8}"/>
                </a:ext>
              </a:extLst>
            </p:cNvPr>
            <p:cNvSpPr>
              <a:spLocks/>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8" name="Freeform 116">
              <a:extLst>
                <a:ext uri="{FF2B5EF4-FFF2-40B4-BE49-F238E27FC236}">
                  <a16:creationId xmlns:a16="http://schemas.microsoft.com/office/drawing/2014/main" id="{E9FC8347-4607-44F0-978C-3381D2DECBF7}"/>
                </a:ext>
              </a:extLst>
            </p:cNvPr>
            <p:cNvSpPr>
              <a:spLocks/>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9" name="Freeform 117">
              <a:extLst>
                <a:ext uri="{FF2B5EF4-FFF2-40B4-BE49-F238E27FC236}">
                  <a16:creationId xmlns:a16="http://schemas.microsoft.com/office/drawing/2014/main" id="{C3291A06-9F04-40B5-B9C2-1F56ECFBDC5B}"/>
                </a:ext>
              </a:extLst>
            </p:cNvPr>
            <p:cNvSpPr>
              <a:spLocks/>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0" name="Freeform 118">
              <a:extLst>
                <a:ext uri="{FF2B5EF4-FFF2-40B4-BE49-F238E27FC236}">
                  <a16:creationId xmlns:a16="http://schemas.microsoft.com/office/drawing/2014/main" id="{EFDFDABC-FD93-4397-A5C0-60ED42977A05}"/>
                </a:ext>
              </a:extLst>
            </p:cNvPr>
            <p:cNvSpPr>
              <a:spLocks/>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1" name="Freeform 119">
              <a:extLst>
                <a:ext uri="{FF2B5EF4-FFF2-40B4-BE49-F238E27FC236}">
                  <a16:creationId xmlns:a16="http://schemas.microsoft.com/office/drawing/2014/main" id="{9939144F-FB4F-4535-B3CB-6721A2698551}"/>
                </a:ext>
              </a:extLst>
            </p:cNvPr>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2" name="Freeform 120">
              <a:extLst>
                <a:ext uri="{FF2B5EF4-FFF2-40B4-BE49-F238E27FC236}">
                  <a16:creationId xmlns:a16="http://schemas.microsoft.com/office/drawing/2014/main" id="{6F637A19-DC14-4D6C-A781-764E544A7274}"/>
                </a:ext>
              </a:extLst>
            </p:cNvPr>
            <p:cNvSpPr>
              <a:spLocks/>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3" name="Freeform 121">
              <a:extLst>
                <a:ext uri="{FF2B5EF4-FFF2-40B4-BE49-F238E27FC236}">
                  <a16:creationId xmlns:a16="http://schemas.microsoft.com/office/drawing/2014/main" id="{2C22FF7C-D429-4955-9B3E-36A19FB3D84A}"/>
                </a:ext>
              </a:extLst>
            </p:cNvPr>
            <p:cNvSpPr>
              <a:spLocks/>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4" name="Freeform 122">
              <a:extLst>
                <a:ext uri="{FF2B5EF4-FFF2-40B4-BE49-F238E27FC236}">
                  <a16:creationId xmlns:a16="http://schemas.microsoft.com/office/drawing/2014/main" id="{0187AF15-380B-4B65-9811-ED80FB2236BD}"/>
                </a:ext>
              </a:extLst>
            </p:cNvPr>
            <p:cNvSpPr>
              <a:spLocks/>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5" name="Freeform 123">
              <a:extLst>
                <a:ext uri="{FF2B5EF4-FFF2-40B4-BE49-F238E27FC236}">
                  <a16:creationId xmlns:a16="http://schemas.microsoft.com/office/drawing/2014/main" id="{BCD444D7-2E63-4A20-8090-BB9337099DF7}"/>
                </a:ext>
              </a:extLst>
            </p:cNvPr>
            <p:cNvSpPr>
              <a:spLocks/>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6" name="Freeform 124">
              <a:extLst>
                <a:ext uri="{FF2B5EF4-FFF2-40B4-BE49-F238E27FC236}">
                  <a16:creationId xmlns:a16="http://schemas.microsoft.com/office/drawing/2014/main" id="{DA05E31A-4BF5-419F-B34C-7B9EDAAD3848}"/>
                </a:ext>
              </a:extLst>
            </p:cNvPr>
            <p:cNvSpPr>
              <a:spLocks/>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7" name="Freeform 125">
              <a:extLst>
                <a:ext uri="{FF2B5EF4-FFF2-40B4-BE49-F238E27FC236}">
                  <a16:creationId xmlns:a16="http://schemas.microsoft.com/office/drawing/2014/main" id="{E623FA8E-4F71-48BC-BEF3-A1C5BE384E5F}"/>
                </a:ext>
              </a:extLst>
            </p:cNvPr>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8" name="Freeform 126">
              <a:extLst>
                <a:ext uri="{FF2B5EF4-FFF2-40B4-BE49-F238E27FC236}">
                  <a16:creationId xmlns:a16="http://schemas.microsoft.com/office/drawing/2014/main" id="{6BBFB53B-2BD7-42B6-8B47-E7D926AA2721}"/>
                </a:ext>
              </a:extLst>
            </p:cNvPr>
            <p:cNvSpPr>
              <a:spLocks/>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9" name="Freeform 127">
              <a:extLst>
                <a:ext uri="{FF2B5EF4-FFF2-40B4-BE49-F238E27FC236}">
                  <a16:creationId xmlns:a16="http://schemas.microsoft.com/office/drawing/2014/main" id="{384E844A-A1E2-4851-806A-027AA1D8BCDC}"/>
                </a:ext>
              </a:extLst>
            </p:cNvPr>
            <p:cNvSpPr>
              <a:spLocks/>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0" name="Freeform 128">
              <a:extLst>
                <a:ext uri="{FF2B5EF4-FFF2-40B4-BE49-F238E27FC236}">
                  <a16:creationId xmlns:a16="http://schemas.microsoft.com/office/drawing/2014/main" id="{5E3020EA-F5EF-495C-88F8-050294509B36}"/>
                </a:ext>
              </a:extLst>
            </p:cNvPr>
            <p:cNvSpPr>
              <a:spLocks/>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1" name="Freeform 129">
              <a:extLst>
                <a:ext uri="{FF2B5EF4-FFF2-40B4-BE49-F238E27FC236}">
                  <a16:creationId xmlns:a16="http://schemas.microsoft.com/office/drawing/2014/main" id="{AE9E8903-B742-490D-9FF4-4B07AA017678}"/>
                </a:ext>
              </a:extLst>
            </p:cNvPr>
            <p:cNvSpPr>
              <a:spLocks/>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2" name="Freeform 130">
              <a:extLst>
                <a:ext uri="{FF2B5EF4-FFF2-40B4-BE49-F238E27FC236}">
                  <a16:creationId xmlns:a16="http://schemas.microsoft.com/office/drawing/2014/main" id="{C77F30DA-F83D-4E3C-B912-693F8F98622E}"/>
                </a:ext>
              </a:extLst>
            </p:cNvPr>
            <p:cNvSpPr>
              <a:spLocks/>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3" name="Freeform 131">
              <a:extLst>
                <a:ext uri="{FF2B5EF4-FFF2-40B4-BE49-F238E27FC236}">
                  <a16:creationId xmlns:a16="http://schemas.microsoft.com/office/drawing/2014/main" id="{A7ED792D-5045-4DC1-AF5E-650E4C88222B}"/>
                </a:ext>
              </a:extLst>
            </p:cNvPr>
            <p:cNvSpPr>
              <a:spLocks/>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4" name="Freeform 132">
              <a:extLst>
                <a:ext uri="{FF2B5EF4-FFF2-40B4-BE49-F238E27FC236}">
                  <a16:creationId xmlns:a16="http://schemas.microsoft.com/office/drawing/2014/main" id="{C0E99C21-BB67-44C4-A553-CEB1494EA70E}"/>
                </a:ext>
              </a:extLst>
            </p:cNvPr>
            <p:cNvSpPr>
              <a:spLocks/>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5" name="Freeform 133">
              <a:extLst>
                <a:ext uri="{FF2B5EF4-FFF2-40B4-BE49-F238E27FC236}">
                  <a16:creationId xmlns:a16="http://schemas.microsoft.com/office/drawing/2014/main" id="{E43CE55C-6BA8-4950-B9A9-46DAFA52C67A}"/>
                </a:ext>
              </a:extLst>
            </p:cNvPr>
            <p:cNvSpPr>
              <a:spLocks/>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6" name="Freeform 134">
              <a:extLst>
                <a:ext uri="{FF2B5EF4-FFF2-40B4-BE49-F238E27FC236}">
                  <a16:creationId xmlns:a16="http://schemas.microsoft.com/office/drawing/2014/main" id="{F71654C2-6D26-4165-BFE8-93F2A2C2F958}"/>
                </a:ext>
              </a:extLst>
            </p:cNvPr>
            <p:cNvSpPr>
              <a:spLocks/>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7" name="Freeform 135">
              <a:extLst>
                <a:ext uri="{FF2B5EF4-FFF2-40B4-BE49-F238E27FC236}">
                  <a16:creationId xmlns:a16="http://schemas.microsoft.com/office/drawing/2014/main" id="{22628A20-EEFB-421A-84DB-185E72F58B4C}"/>
                </a:ext>
              </a:extLst>
            </p:cNvPr>
            <p:cNvSpPr>
              <a:spLocks/>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8" name="Freeform 136">
              <a:extLst>
                <a:ext uri="{FF2B5EF4-FFF2-40B4-BE49-F238E27FC236}">
                  <a16:creationId xmlns:a16="http://schemas.microsoft.com/office/drawing/2014/main" id="{3D3B5925-504A-4F95-B45F-128035F2D57D}"/>
                </a:ext>
              </a:extLst>
            </p:cNvPr>
            <p:cNvSpPr>
              <a:spLocks/>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9" name="Freeform 137">
              <a:extLst>
                <a:ext uri="{FF2B5EF4-FFF2-40B4-BE49-F238E27FC236}">
                  <a16:creationId xmlns:a16="http://schemas.microsoft.com/office/drawing/2014/main" id="{A18FD01E-1F35-491F-8A79-34B8A5640A2B}"/>
                </a:ext>
              </a:extLst>
            </p:cNvPr>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70" name="Freeform 138">
              <a:extLst>
                <a:ext uri="{FF2B5EF4-FFF2-40B4-BE49-F238E27FC236}">
                  <a16:creationId xmlns:a16="http://schemas.microsoft.com/office/drawing/2014/main" id="{F67E7763-E601-46AF-83D9-7747DCCB5CB6}"/>
                </a:ext>
              </a:extLst>
            </p:cNvPr>
            <p:cNvSpPr>
              <a:spLocks/>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71" name="Freeform 139">
              <a:extLst>
                <a:ext uri="{FF2B5EF4-FFF2-40B4-BE49-F238E27FC236}">
                  <a16:creationId xmlns:a16="http://schemas.microsoft.com/office/drawing/2014/main" id="{B80B71A8-2008-4426-8928-A6D8BCAB22DF}"/>
                </a:ext>
              </a:extLst>
            </p:cNvPr>
            <p:cNvSpPr>
              <a:spLocks/>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72" name="Freeform 140">
              <a:extLst>
                <a:ext uri="{FF2B5EF4-FFF2-40B4-BE49-F238E27FC236}">
                  <a16:creationId xmlns:a16="http://schemas.microsoft.com/office/drawing/2014/main" id="{011D6466-B0BD-4AEF-90CC-FE5743372412}"/>
                </a:ext>
              </a:extLst>
            </p:cNvPr>
            <p:cNvSpPr>
              <a:spLocks/>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73" name="Freeform 141">
              <a:extLst>
                <a:ext uri="{FF2B5EF4-FFF2-40B4-BE49-F238E27FC236}">
                  <a16:creationId xmlns:a16="http://schemas.microsoft.com/office/drawing/2014/main" id="{6C1D6A72-CCAD-4FC3-A9D4-5140DD6F0090}"/>
                </a:ext>
              </a:extLst>
            </p:cNvPr>
            <p:cNvSpPr>
              <a:spLocks/>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grpSp>
      <p:sp>
        <p:nvSpPr>
          <p:cNvPr id="74" name="矩形 73">
            <a:extLst>
              <a:ext uri="{FF2B5EF4-FFF2-40B4-BE49-F238E27FC236}">
                <a16:creationId xmlns:a16="http://schemas.microsoft.com/office/drawing/2014/main" id="{DE033956-5A78-45D4-8962-F74C5D487753}"/>
              </a:ext>
            </a:extLst>
          </p:cNvPr>
          <p:cNvSpPr/>
          <p:nvPr userDrawn="1"/>
        </p:nvSpPr>
        <p:spPr>
          <a:xfrm>
            <a:off x="2472519" y="5599273"/>
            <a:ext cx="7246963" cy="260008"/>
          </a:xfrm>
          <a:prstGeom prst="rect">
            <a:avLst/>
          </a:prstGeom>
        </p:spPr>
        <p:txBody>
          <a:bodyPr wrap="square" lIns="0" rIns="0">
            <a:spAutoFit/>
          </a:bodyPr>
          <a:lstStyle/>
          <a:p>
            <a:pPr marL="0" marR="0" lvl="0" indent="0" algn="dist" defTabSz="914400" rtl="0" eaLnBrk="1" fontAlgn="auto" latinLnBrk="0" hangingPunct="1">
              <a:lnSpc>
                <a:spcPct val="120000"/>
              </a:lnSpc>
              <a:spcAft>
                <a:spcPts val="100"/>
              </a:spcAft>
              <a:buClrTx/>
              <a:buSzTx/>
              <a:buFontTx/>
              <a:buNone/>
              <a:tabLst/>
              <a:defRPr/>
            </a:pPr>
            <a:r>
              <a:rPr lang="en-US" altLang="zh-CN" sz="1000" b="1" kern="1200" dirty="0">
                <a:solidFill>
                  <a:schemeClr val="bg1">
                    <a:lumMod val="95000"/>
                  </a:schemeClr>
                </a:solidFill>
                <a:effectLst/>
                <a:latin typeface="+mn-lt"/>
                <a:ea typeface="+mn-ea"/>
                <a:cs typeface="+mn-cs"/>
              </a:rPr>
              <a:t>GRADUATION REPORT TEMPLE FOR ZHEJIANG UNIVERSITY</a:t>
            </a:r>
          </a:p>
        </p:txBody>
      </p:sp>
      <p:sp>
        <p:nvSpPr>
          <p:cNvPr id="78" name="文本占位符 77">
            <a:extLst>
              <a:ext uri="{FF2B5EF4-FFF2-40B4-BE49-F238E27FC236}">
                <a16:creationId xmlns:a16="http://schemas.microsoft.com/office/drawing/2014/main" id="{25C13CFF-DA7C-4606-A192-F0108C6504AD}"/>
              </a:ext>
            </a:extLst>
          </p:cNvPr>
          <p:cNvSpPr>
            <a:spLocks noGrp="1"/>
          </p:cNvSpPr>
          <p:nvPr>
            <p:ph type="body" sz="quarter" idx="11" hasCustomPrompt="1"/>
          </p:nvPr>
        </p:nvSpPr>
        <p:spPr>
          <a:xfrm>
            <a:off x="2218800" y="4785148"/>
            <a:ext cx="7754400" cy="721821"/>
          </a:xfrm>
          <a:prstGeom prst="rect">
            <a:avLst/>
          </a:prstGeom>
        </p:spPr>
        <p:txBody>
          <a:bodyPr anchor="ctr"/>
          <a:lstStyle>
            <a:lvl1pPr marL="0" indent="0" algn="dist">
              <a:lnSpc>
                <a:spcPct val="100000"/>
              </a:lnSpc>
              <a:buNone/>
              <a:defRPr sz="4800" b="1">
                <a:solidFill>
                  <a:schemeClr val="bg1"/>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单击此处编辑答辩报告题目</a:t>
            </a:r>
          </a:p>
        </p:txBody>
      </p:sp>
      <p:sp>
        <p:nvSpPr>
          <p:cNvPr id="75" name="文本占位符 63">
            <a:extLst>
              <a:ext uri="{FF2B5EF4-FFF2-40B4-BE49-F238E27FC236}">
                <a16:creationId xmlns:a16="http://schemas.microsoft.com/office/drawing/2014/main" id="{A36E9CAC-0242-4897-AFF5-CD5C9C05BD69}"/>
              </a:ext>
            </a:extLst>
          </p:cNvPr>
          <p:cNvSpPr>
            <a:spLocks noGrp="1"/>
          </p:cNvSpPr>
          <p:nvPr>
            <p:ph type="body" sz="quarter" idx="12" hasCustomPrompt="1"/>
          </p:nvPr>
        </p:nvSpPr>
        <p:spPr>
          <a:xfrm>
            <a:off x="5070522" y="5968126"/>
            <a:ext cx="2050956" cy="386321"/>
          </a:xfrm>
          <a:prstGeom prst="rect">
            <a:avLst/>
          </a:prstGeom>
        </p:spPr>
        <p:txBody>
          <a:bodyPr anchor="ctr"/>
          <a:lstStyle>
            <a:lvl1pPr marL="0" indent="0" algn="ctr">
              <a:buFontTx/>
              <a:buNone/>
              <a:defRPr sz="1600" b="1">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答辩人信息</a:t>
            </a:r>
          </a:p>
        </p:txBody>
      </p:sp>
    </p:spTree>
    <p:extLst>
      <p:ext uri="{BB962C8B-B14F-4D97-AF65-F5344CB8AC3E}">
        <p14:creationId xmlns:p14="http://schemas.microsoft.com/office/powerpoint/2010/main" val="3144784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1" name="文本占位符 77">
            <a:extLst>
              <a:ext uri="{FF2B5EF4-FFF2-40B4-BE49-F238E27FC236}">
                <a16:creationId xmlns:a16="http://schemas.microsoft.com/office/drawing/2014/main" id="{B5D5F683-7E00-47B3-9467-9185D996D50F}"/>
              </a:ext>
            </a:extLst>
          </p:cNvPr>
          <p:cNvSpPr>
            <a:spLocks noGrp="1"/>
          </p:cNvSpPr>
          <p:nvPr>
            <p:ph type="body" sz="quarter" idx="11" hasCustomPrompt="1"/>
          </p:nvPr>
        </p:nvSpPr>
        <p:spPr>
          <a:xfrm>
            <a:off x="2218800" y="3076522"/>
            <a:ext cx="7754400" cy="721821"/>
          </a:xfrm>
          <a:prstGeom prst="rect">
            <a:avLst/>
          </a:prstGeom>
        </p:spPr>
        <p:txBody>
          <a:bodyPr anchor="ctr"/>
          <a:lstStyle>
            <a:lvl1pPr marL="0" indent="0" algn="dist">
              <a:lnSpc>
                <a:spcPct val="100000"/>
              </a:lnSpc>
              <a:buNone/>
              <a:defRPr sz="4800" b="1">
                <a:solidFill>
                  <a:schemeClr val="bg1"/>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单击此处编辑答辩报告题目</a:t>
            </a:r>
          </a:p>
        </p:txBody>
      </p:sp>
      <p:sp>
        <p:nvSpPr>
          <p:cNvPr id="64" name="文本占位符 63">
            <a:extLst>
              <a:ext uri="{FF2B5EF4-FFF2-40B4-BE49-F238E27FC236}">
                <a16:creationId xmlns:a16="http://schemas.microsoft.com/office/drawing/2014/main" id="{2FAA6F8A-D8B4-4363-B8F1-AF1C5C4CC611}"/>
              </a:ext>
            </a:extLst>
          </p:cNvPr>
          <p:cNvSpPr>
            <a:spLocks noGrp="1"/>
          </p:cNvSpPr>
          <p:nvPr>
            <p:ph type="body" sz="quarter" idx="12" hasCustomPrompt="1"/>
          </p:nvPr>
        </p:nvSpPr>
        <p:spPr>
          <a:xfrm>
            <a:off x="5070522" y="5207653"/>
            <a:ext cx="2050956" cy="386321"/>
          </a:xfrm>
          <a:prstGeom prst="rect">
            <a:avLst/>
          </a:prstGeom>
        </p:spPr>
        <p:txBody>
          <a:bodyPr anchor="ctr"/>
          <a:lstStyle>
            <a:lvl1pPr marL="0" indent="0" algn="ctr">
              <a:buFontTx/>
              <a:buNone/>
              <a:defRPr sz="1600" b="1">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答辩人信息</a:t>
            </a:r>
          </a:p>
        </p:txBody>
      </p:sp>
    </p:spTree>
    <p:extLst>
      <p:ext uri="{BB962C8B-B14F-4D97-AF65-F5344CB8AC3E}">
        <p14:creationId xmlns:p14="http://schemas.microsoft.com/office/powerpoint/2010/main" val="880748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1" name="副标题 2">
            <a:extLst>
              <a:ext uri="{FF2B5EF4-FFF2-40B4-BE49-F238E27FC236}">
                <a16:creationId xmlns:a16="http://schemas.microsoft.com/office/drawing/2014/main" id="{55E12536-F5E6-4615-BCA3-FD43010BD3F0}"/>
              </a:ext>
            </a:extLst>
          </p:cNvPr>
          <p:cNvSpPr txBox="1">
            <a:spLocks/>
          </p:cNvSpPr>
          <p:nvPr userDrawn="1"/>
        </p:nvSpPr>
        <p:spPr>
          <a:xfrm>
            <a:off x="1515340" y="3841753"/>
            <a:ext cx="3856760" cy="617036"/>
          </a:xfrm>
          <a:prstGeom prst="rect">
            <a:avLst/>
          </a:prstGeom>
        </p:spPr>
        <p:txBody>
          <a:bodyPr vert="horz" lIns="0" tIns="45720" rIns="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4428A"/>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dist"/>
            <a:endParaRPr lang="en-US" altLang="zh-CN" sz="1400" b="1" kern="1200" dirty="0">
              <a:solidFill>
                <a:schemeClr val="tx1">
                  <a:lumMod val="75000"/>
                  <a:lumOff val="25000"/>
                </a:schemeClr>
              </a:solidFill>
              <a:effectLst/>
              <a:latin typeface="+mn-lt"/>
              <a:ea typeface="+mn-ea"/>
              <a:cs typeface="+mn-cs"/>
            </a:endParaRPr>
          </a:p>
        </p:txBody>
      </p:sp>
      <p:grpSp>
        <p:nvGrpSpPr>
          <p:cNvPr id="87" name="Group 74">
            <a:extLst>
              <a:ext uri="{FF2B5EF4-FFF2-40B4-BE49-F238E27FC236}">
                <a16:creationId xmlns:a16="http://schemas.microsoft.com/office/drawing/2014/main" id="{DE5F34AA-DE60-49EE-982E-B1E176FEED90}"/>
              </a:ext>
            </a:extLst>
          </p:cNvPr>
          <p:cNvGrpSpPr>
            <a:grpSpLocks noChangeAspect="1"/>
          </p:cNvGrpSpPr>
          <p:nvPr userDrawn="1"/>
        </p:nvGrpSpPr>
        <p:grpSpPr bwMode="auto">
          <a:xfrm>
            <a:off x="1514476" y="1047750"/>
            <a:ext cx="2014537" cy="560387"/>
            <a:chOff x="954" y="660"/>
            <a:chExt cx="1269" cy="353"/>
          </a:xfrm>
        </p:grpSpPr>
        <p:sp>
          <p:nvSpPr>
            <p:cNvPr id="89" name="Freeform 75">
              <a:extLst>
                <a:ext uri="{FF2B5EF4-FFF2-40B4-BE49-F238E27FC236}">
                  <a16:creationId xmlns:a16="http://schemas.microsoft.com/office/drawing/2014/main" id="{8B2498DD-9199-46A2-A18D-0705D67697DD}"/>
                </a:ext>
              </a:extLst>
            </p:cNvPr>
            <p:cNvSpPr>
              <a:spLocks/>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76">
              <a:extLst>
                <a:ext uri="{FF2B5EF4-FFF2-40B4-BE49-F238E27FC236}">
                  <a16:creationId xmlns:a16="http://schemas.microsoft.com/office/drawing/2014/main" id="{27F2E103-1219-4B08-AFAB-E952194DE85A}"/>
                </a:ext>
              </a:extLst>
            </p:cNvPr>
            <p:cNvSpPr>
              <a:spLocks/>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77">
              <a:extLst>
                <a:ext uri="{FF2B5EF4-FFF2-40B4-BE49-F238E27FC236}">
                  <a16:creationId xmlns:a16="http://schemas.microsoft.com/office/drawing/2014/main" id="{53C6CDB3-EB59-492C-951E-09DD70013121}"/>
                </a:ext>
              </a:extLst>
            </p:cNvPr>
            <p:cNvSpPr>
              <a:spLocks/>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78">
              <a:extLst>
                <a:ext uri="{FF2B5EF4-FFF2-40B4-BE49-F238E27FC236}">
                  <a16:creationId xmlns:a16="http://schemas.microsoft.com/office/drawing/2014/main" id="{2FEF08A5-6DF9-4AB5-A5A9-75D060EEA51E}"/>
                </a:ext>
              </a:extLst>
            </p:cNvPr>
            <p:cNvSpPr>
              <a:spLocks/>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79">
              <a:extLst>
                <a:ext uri="{FF2B5EF4-FFF2-40B4-BE49-F238E27FC236}">
                  <a16:creationId xmlns:a16="http://schemas.microsoft.com/office/drawing/2014/main" id="{9D2D39E7-58A1-4FC8-BC3E-3A297B07B572}"/>
                </a:ext>
              </a:extLst>
            </p:cNvPr>
            <p:cNvSpPr>
              <a:spLocks/>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80">
              <a:extLst>
                <a:ext uri="{FF2B5EF4-FFF2-40B4-BE49-F238E27FC236}">
                  <a16:creationId xmlns:a16="http://schemas.microsoft.com/office/drawing/2014/main" id="{915E986D-1EF4-42B3-94BB-73A288B91011}"/>
                </a:ext>
              </a:extLst>
            </p:cNvPr>
            <p:cNvSpPr>
              <a:spLocks/>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81">
              <a:extLst>
                <a:ext uri="{FF2B5EF4-FFF2-40B4-BE49-F238E27FC236}">
                  <a16:creationId xmlns:a16="http://schemas.microsoft.com/office/drawing/2014/main" id="{76BD02E3-0A82-4F7E-B49E-08A3A8C6A62A}"/>
                </a:ext>
              </a:extLst>
            </p:cNvPr>
            <p:cNvSpPr>
              <a:spLocks/>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82">
              <a:extLst>
                <a:ext uri="{FF2B5EF4-FFF2-40B4-BE49-F238E27FC236}">
                  <a16:creationId xmlns:a16="http://schemas.microsoft.com/office/drawing/2014/main" id="{72D823C7-888B-4B1A-BFC8-5E00FF601B29}"/>
                </a:ext>
              </a:extLst>
            </p:cNvPr>
            <p:cNvSpPr>
              <a:spLocks/>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83">
              <a:extLst>
                <a:ext uri="{FF2B5EF4-FFF2-40B4-BE49-F238E27FC236}">
                  <a16:creationId xmlns:a16="http://schemas.microsoft.com/office/drawing/2014/main" id="{4AC02DF5-F283-49BB-8E72-C9328F2686FE}"/>
                </a:ext>
              </a:extLst>
            </p:cNvPr>
            <p:cNvSpPr>
              <a:spLocks/>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84">
              <a:extLst>
                <a:ext uri="{FF2B5EF4-FFF2-40B4-BE49-F238E27FC236}">
                  <a16:creationId xmlns:a16="http://schemas.microsoft.com/office/drawing/2014/main" id="{9916BE3C-9CFD-4E8D-A180-F8DF74C6F4B3}"/>
                </a:ext>
              </a:extLst>
            </p:cNvPr>
            <p:cNvSpPr>
              <a:spLocks/>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85">
              <a:extLst>
                <a:ext uri="{FF2B5EF4-FFF2-40B4-BE49-F238E27FC236}">
                  <a16:creationId xmlns:a16="http://schemas.microsoft.com/office/drawing/2014/main" id="{88769C33-8DE2-46FA-AE8E-1223ED2C4309}"/>
                </a:ext>
              </a:extLst>
            </p:cNvPr>
            <p:cNvSpPr>
              <a:spLocks/>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86">
              <a:extLst>
                <a:ext uri="{FF2B5EF4-FFF2-40B4-BE49-F238E27FC236}">
                  <a16:creationId xmlns:a16="http://schemas.microsoft.com/office/drawing/2014/main" id="{0CE95D69-B4C5-4145-932B-021143A6B2EE}"/>
                </a:ext>
              </a:extLst>
            </p:cNvPr>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87">
              <a:extLst>
                <a:ext uri="{FF2B5EF4-FFF2-40B4-BE49-F238E27FC236}">
                  <a16:creationId xmlns:a16="http://schemas.microsoft.com/office/drawing/2014/main" id="{43B13C19-FB89-4EED-81C6-3D2C2608D415}"/>
                </a:ext>
              </a:extLst>
            </p:cNvPr>
            <p:cNvSpPr>
              <a:spLocks/>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88">
              <a:extLst>
                <a:ext uri="{FF2B5EF4-FFF2-40B4-BE49-F238E27FC236}">
                  <a16:creationId xmlns:a16="http://schemas.microsoft.com/office/drawing/2014/main" id="{8A91F156-A29E-472C-94F4-CE256BA0D5E8}"/>
                </a:ext>
              </a:extLst>
            </p:cNvPr>
            <p:cNvSpPr>
              <a:spLocks/>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89">
              <a:extLst>
                <a:ext uri="{FF2B5EF4-FFF2-40B4-BE49-F238E27FC236}">
                  <a16:creationId xmlns:a16="http://schemas.microsoft.com/office/drawing/2014/main" id="{D7807415-D02A-4C80-BD78-41B382E35161}"/>
                </a:ext>
              </a:extLst>
            </p:cNvPr>
            <p:cNvSpPr>
              <a:spLocks/>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90">
              <a:extLst>
                <a:ext uri="{FF2B5EF4-FFF2-40B4-BE49-F238E27FC236}">
                  <a16:creationId xmlns:a16="http://schemas.microsoft.com/office/drawing/2014/main" id="{79DEE1DD-01C2-4B73-A6CD-DE0BE6BB7E17}"/>
                </a:ext>
              </a:extLst>
            </p:cNvPr>
            <p:cNvSpPr>
              <a:spLocks/>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91">
              <a:extLst>
                <a:ext uri="{FF2B5EF4-FFF2-40B4-BE49-F238E27FC236}">
                  <a16:creationId xmlns:a16="http://schemas.microsoft.com/office/drawing/2014/main" id="{010AA1A6-E46A-4F75-88C5-A56342E57CA7}"/>
                </a:ext>
              </a:extLst>
            </p:cNvPr>
            <p:cNvSpPr>
              <a:spLocks/>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92">
              <a:extLst>
                <a:ext uri="{FF2B5EF4-FFF2-40B4-BE49-F238E27FC236}">
                  <a16:creationId xmlns:a16="http://schemas.microsoft.com/office/drawing/2014/main" id="{C52736F8-DD1E-4205-B22C-019116B72B39}"/>
                </a:ext>
              </a:extLst>
            </p:cNvPr>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93">
              <a:extLst>
                <a:ext uri="{FF2B5EF4-FFF2-40B4-BE49-F238E27FC236}">
                  <a16:creationId xmlns:a16="http://schemas.microsoft.com/office/drawing/2014/main" id="{BCAE0993-9F35-49E9-8612-7A3460FF043F}"/>
                </a:ext>
              </a:extLst>
            </p:cNvPr>
            <p:cNvSpPr>
              <a:spLocks/>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94">
              <a:extLst>
                <a:ext uri="{FF2B5EF4-FFF2-40B4-BE49-F238E27FC236}">
                  <a16:creationId xmlns:a16="http://schemas.microsoft.com/office/drawing/2014/main" id="{08903417-CDA2-4B5C-8663-742A77050D74}"/>
                </a:ext>
              </a:extLst>
            </p:cNvPr>
            <p:cNvSpPr>
              <a:spLocks/>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95">
              <a:extLst>
                <a:ext uri="{FF2B5EF4-FFF2-40B4-BE49-F238E27FC236}">
                  <a16:creationId xmlns:a16="http://schemas.microsoft.com/office/drawing/2014/main" id="{6DAE163C-9373-4D54-80DA-79F3026765FC}"/>
                </a:ext>
              </a:extLst>
            </p:cNvPr>
            <p:cNvSpPr>
              <a:spLocks/>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96">
              <a:extLst>
                <a:ext uri="{FF2B5EF4-FFF2-40B4-BE49-F238E27FC236}">
                  <a16:creationId xmlns:a16="http://schemas.microsoft.com/office/drawing/2014/main" id="{5E76BFC7-2013-43FB-854A-4415FCE2F79F}"/>
                </a:ext>
              </a:extLst>
            </p:cNvPr>
            <p:cNvSpPr>
              <a:spLocks/>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97">
              <a:extLst>
                <a:ext uri="{FF2B5EF4-FFF2-40B4-BE49-F238E27FC236}">
                  <a16:creationId xmlns:a16="http://schemas.microsoft.com/office/drawing/2014/main" id="{8AFBC41A-7495-4D2D-BE77-66A1AB944E74}"/>
                </a:ext>
              </a:extLst>
            </p:cNvPr>
            <p:cNvSpPr>
              <a:spLocks/>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98">
              <a:extLst>
                <a:ext uri="{FF2B5EF4-FFF2-40B4-BE49-F238E27FC236}">
                  <a16:creationId xmlns:a16="http://schemas.microsoft.com/office/drawing/2014/main" id="{D09FB162-D409-4711-8412-06A1353A3187}"/>
                </a:ext>
              </a:extLst>
            </p:cNvPr>
            <p:cNvSpPr>
              <a:spLocks/>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99">
              <a:extLst>
                <a:ext uri="{FF2B5EF4-FFF2-40B4-BE49-F238E27FC236}">
                  <a16:creationId xmlns:a16="http://schemas.microsoft.com/office/drawing/2014/main" id="{A0A56EEB-FC0B-4ABC-9E2C-EE345582F9D6}"/>
                </a:ext>
              </a:extLst>
            </p:cNvPr>
            <p:cNvSpPr>
              <a:spLocks/>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00">
              <a:extLst>
                <a:ext uri="{FF2B5EF4-FFF2-40B4-BE49-F238E27FC236}">
                  <a16:creationId xmlns:a16="http://schemas.microsoft.com/office/drawing/2014/main" id="{515DC53A-290B-4BCD-A377-F29BC3F3B6A9}"/>
                </a:ext>
              </a:extLst>
            </p:cNvPr>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01">
              <a:extLst>
                <a:ext uri="{FF2B5EF4-FFF2-40B4-BE49-F238E27FC236}">
                  <a16:creationId xmlns:a16="http://schemas.microsoft.com/office/drawing/2014/main" id="{43C182AC-B9CB-4033-809E-037CC73333BC}"/>
                </a:ext>
              </a:extLst>
            </p:cNvPr>
            <p:cNvSpPr>
              <a:spLocks/>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02">
              <a:extLst>
                <a:ext uri="{FF2B5EF4-FFF2-40B4-BE49-F238E27FC236}">
                  <a16:creationId xmlns:a16="http://schemas.microsoft.com/office/drawing/2014/main" id="{CA0469B9-9E7E-4971-8D1B-3A413794B938}"/>
                </a:ext>
              </a:extLst>
            </p:cNvPr>
            <p:cNvSpPr>
              <a:spLocks/>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03">
              <a:extLst>
                <a:ext uri="{FF2B5EF4-FFF2-40B4-BE49-F238E27FC236}">
                  <a16:creationId xmlns:a16="http://schemas.microsoft.com/office/drawing/2014/main" id="{90D9BB77-EE58-496F-AD2A-501FC366C125}"/>
                </a:ext>
              </a:extLst>
            </p:cNvPr>
            <p:cNvSpPr>
              <a:spLocks/>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04">
              <a:extLst>
                <a:ext uri="{FF2B5EF4-FFF2-40B4-BE49-F238E27FC236}">
                  <a16:creationId xmlns:a16="http://schemas.microsoft.com/office/drawing/2014/main" id="{23E2F9BE-3F09-4C1F-903B-DEDE7D1437B3}"/>
                </a:ext>
              </a:extLst>
            </p:cNvPr>
            <p:cNvSpPr>
              <a:spLocks/>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05">
              <a:extLst>
                <a:ext uri="{FF2B5EF4-FFF2-40B4-BE49-F238E27FC236}">
                  <a16:creationId xmlns:a16="http://schemas.microsoft.com/office/drawing/2014/main" id="{6BCCF8C5-EFF5-48BD-8438-CD6288B8B4BC}"/>
                </a:ext>
              </a:extLst>
            </p:cNvPr>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6">
              <a:extLst>
                <a:ext uri="{FF2B5EF4-FFF2-40B4-BE49-F238E27FC236}">
                  <a16:creationId xmlns:a16="http://schemas.microsoft.com/office/drawing/2014/main" id="{D85300FF-28F5-4F4C-9868-6E9E7358F061}"/>
                </a:ext>
              </a:extLst>
            </p:cNvPr>
            <p:cNvSpPr>
              <a:spLocks/>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07">
              <a:extLst>
                <a:ext uri="{FF2B5EF4-FFF2-40B4-BE49-F238E27FC236}">
                  <a16:creationId xmlns:a16="http://schemas.microsoft.com/office/drawing/2014/main" id="{B5784116-8C30-4671-9587-9D254C0F5AC5}"/>
                </a:ext>
              </a:extLst>
            </p:cNvPr>
            <p:cNvSpPr>
              <a:spLocks/>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08">
              <a:extLst>
                <a:ext uri="{FF2B5EF4-FFF2-40B4-BE49-F238E27FC236}">
                  <a16:creationId xmlns:a16="http://schemas.microsoft.com/office/drawing/2014/main" id="{DAFE9458-FE6E-4BB9-B4E5-4D0938965F33}"/>
                </a:ext>
              </a:extLst>
            </p:cNvPr>
            <p:cNvSpPr>
              <a:spLocks/>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09">
              <a:extLst>
                <a:ext uri="{FF2B5EF4-FFF2-40B4-BE49-F238E27FC236}">
                  <a16:creationId xmlns:a16="http://schemas.microsoft.com/office/drawing/2014/main" id="{016F9691-45CF-46FE-AA70-9A990927ED10}"/>
                </a:ext>
              </a:extLst>
            </p:cNvPr>
            <p:cNvSpPr>
              <a:spLocks/>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10">
              <a:extLst>
                <a:ext uri="{FF2B5EF4-FFF2-40B4-BE49-F238E27FC236}">
                  <a16:creationId xmlns:a16="http://schemas.microsoft.com/office/drawing/2014/main" id="{B225A0DC-7ECA-4E20-9B61-D8C8A44DBABD}"/>
                </a:ext>
              </a:extLst>
            </p:cNvPr>
            <p:cNvSpPr>
              <a:spLocks/>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11">
              <a:extLst>
                <a:ext uri="{FF2B5EF4-FFF2-40B4-BE49-F238E27FC236}">
                  <a16:creationId xmlns:a16="http://schemas.microsoft.com/office/drawing/2014/main" id="{CD8BE105-8632-48C6-98AA-3BC083F5C5B9}"/>
                </a:ext>
              </a:extLst>
            </p:cNvPr>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12">
              <a:extLst>
                <a:ext uri="{FF2B5EF4-FFF2-40B4-BE49-F238E27FC236}">
                  <a16:creationId xmlns:a16="http://schemas.microsoft.com/office/drawing/2014/main" id="{E8E80D59-7153-46E8-8ECB-43A44D2BD656}"/>
                </a:ext>
              </a:extLst>
            </p:cNvPr>
            <p:cNvSpPr>
              <a:spLocks/>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13">
              <a:extLst>
                <a:ext uri="{FF2B5EF4-FFF2-40B4-BE49-F238E27FC236}">
                  <a16:creationId xmlns:a16="http://schemas.microsoft.com/office/drawing/2014/main" id="{79FC4AC3-30A3-4A82-9A40-93045F67BC4A}"/>
                </a:ext>
              </a:extLst>
            </p:cNvPr>
            <p:cNvSpPr>
              <a:spLocks/>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14">
              <a:extLst>
                <a:ext uri="{FF2B5EF4-FFF2-40B4-BE49-F238E27FC236}">
                  <a16:creationId xmlns:a16="http://schemas.microsoft.com/office/drawing/2014/main" id="{3AB54E72-92A4-46A2-9ABB-FCC8E92962DE}"/>
                </a:ext>
              </a:extLst>
            </p:cNvPr>
            <p:cNvSpPr>
              <a:spLocks/>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15">
              <a:extLst>
                <a:ext uri="{FF2B5EF4-FFF2-40B4-BE49-F238E27FC236}">
                  <a16:creationId xmlns:a16="http://schemas.microsoft.com/office/drawing/2014/main" id="{E9B7B1E9-6B5C-4ABF-A6A4-475C1FFFF1D5}"/>
                </a:ext>
              </a:extLst>
            </p:cNvPr>
            <p:cNvSpPr>
              <a:spLocks/>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16">
              <a:extLst>
                <a:ext uri="{FF2B5EF4-FFF2-40B4-BE49-F238E27FC236}">
                  <a16:creationId xmlns:a16="http://schemas.microsoft.com/office/drawing/2014/main" id="{C7EEDC3D-B057-4D89-9724-8F25D6CBD681}"/>
                </a:ext>
              </a:extLst>
            </p:cNvPr>
            <p:cNvSpPr>
              <a:spLocks/>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17">
              <a:extLst>
                <a:ext uri="{FF2B5EF4-FFF2-40B4-BE49-F238E27FC236}">
                  <a16:creationId xmlns:a16="http://schemas.microsoft.com/office/drawing/2014/main" id="{500387AB-FCEB-410E-9E89-515ABF95E412}"/>
                </a:ext>
              </a:extLst>
            </p:cNvPr>
            <p:cNvSpPr>
              <a:spLocks/>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18">
              <a:extLst>
                <a:ext uri="{FF2B5EF4-FFF2-40B4-BE49-F238E27FC236}">
                  <a16:creationId xmlns:a16="http://schemas.microsoft.com/office/drawing/2014/main" id="{22E285A3-9B96-4499-B043-4F370F630136}"/>
                </a:ext>
              </a:extLst>
            </p:cNvPr>
            <p:cNvSpPr>
              <a:spLocks/>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19">
              <a:extLst>
                <a:ext uri="{FF2B5EF4-FFF2-40B4-BE49-F238E27FC236}">
                  <a16:creationId xmlns:a16="http://schemas.microsoft.com/office/drawing/2014/main" id="{1B908973-8AE8-4B7B-B100-336A7177394F}"/>
                </a:ext>
              </a:extLst>
            </p:cNvPr>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20">
              <a:extLst>
                <a:ext uri="{FF2B5EF4-FFF2-40B4-BE49-F238E27FC236}">
                  <a16:creationId xmlns:a16="http://schemas.microsoft.com/office/drawing/2014/main" id="{1375AF14-9ABC-434E-8402-76DB53F6CAD8}"/>
                </a:ext>
              </a:extLst>
            </p:cNvPr>
            <p:cNvSpPr>
              <a:spLocks/>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21">
              <a:extLst>
                <a:ext uri="{FF2B5EF4-FFF2-40B4-BE49-F238E27FC236}">
                  <a16:creationId xmlns:a16="http://schemas.microsoft.com/office/drawing/2014/main" id="{A87E967F-2771-47FD-AE1F-15AF226C63DE}"/>
                </a:ext>
              </a:extLst>
            </p:cNvPr>
            <p:cNvSpPr>
              <a:spLocks/>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22">
              <a:extLst>
                <a:ext uri="{FF2B5EF4-FFF2-40B4-BE49-F238E27FC236}">
                  <a16:creationId xmlns:a16="http://schemas.microsoft.com/office/drawing/2014/main" id="{0C0CF095-E9ED-43B6-921B-11B4DFB4B863}"/>
                </a:ext>
              </a:extLst>
            </p:cNvPr>
            <p:cNvSpPr>
              <a:spLocks/>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23">
              <a:extLst>
                <a:ext uri="{FF2B5EF4-FFF2-40B4-BE49-F238E27FC236}">
                  <a16:creationId xmlns:a16="http://schemas.microsoft.com/office/drawing/2014/main" id="{DA7EF2E6-E052-449B-A100-FC852D03C969}"/>
                </a:ext>
              </a:extLst>
            </p:cNvPr>
            <p:cNvSpPr>
              <a:spLocks/>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24">
              <a:extLst>
                <a:ext uri="{FF2B5EF4-FFF2-40B4-BE49-F238E27FC236}">
                  <a16:creationId xmlns:a16="http://schemas.microsoft.com/office/drawing/2014/main" id="{009D9541-5AEC-4746-9DAB-628470FA4102}"/>
                </a:ext>
              </a:extLst>
            </p:cNvPr>
            <p:cNvSpPr>
              <a:spLocks/>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25">
              <a:extLst>
                <a:ext uri="{FF2B5EF4-FFF2-40B4-BE49-F238E27FC236}">
                  <a16:creationId xmlns:a16="http://schemas.microsoft.com/office/drawing/2014/main" id="{5D126454-24AF-4FEA-8F3B-4BAB4A1EB957}"/>
                </a:ext>
              </a:extLst>
            </p:cNvPr>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26">
              <a:extLst>
                <a:ext uri="{FF2B5EF4-FFF2-40B4-BE49-F238E27FC236}">
                  <a16:creationId xmlns:a16="http://schemas.microsoft.com/office/drawing/2014/main" id="{21170BD5-ADBC-495C-B8BD-5803DF4FEB4B}"/>
                </a:ext>
              </a:extLst>
            </p:cNvPr>
            <p:cNvSpPr>
              <a:spLocks/>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27">
              <a:extLst>
                <a:ext uri="{FF2B5EF4-FFF2-40B4-BE49-F238E27FC236}">
                  <a16:creationId xmlns:a16="http://schemas.microsoft.com/office/drawing/2014/main" id="{CBD44F93-6078-4D44-B661-4EB0E9950006}"/>
                </a:ext>
              </a:extLst>
            </p:cNvPr>
            <p:cNvSpPr>
              <a:spLocks/>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28">
              <a:extLst>
                <a:ext uri="{FF2B5EF4-FFF2-40B4-BE49-F238E27FC236}">
                  <a16:creationId xmlns:a16="http://schemas.microsoft.com/office/drawing/2014/main" id="{45E65DB2-3712-42F0-93B8-FCF56DB1D96A}"/>
                </a:ext>
              </a:extLst>
            </p:cNvPr>
            <p:cNvSpPr>
              <a:spLocks/>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29">
              <a:extLst>
                <a:ext uri="{FF2B5EF4-FFF2-40B4-BE49-F238E27FC236}">
                  <a16:creationId xmlns:a16="http://schemas.microsoft.com/office/drawing/2014/main" id="{056EA474-333E-4482-9A08-C13AA1C2CCBD}"/>
                </a:ext>
              </a:extLst>
            </p:cNvPr>
            <p:cNvSpPr>
              <a:spLocks/>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30">
              <a:extLst>
                <a:ext uri="{FF2B5EF4-FFF2-40B4-BE49-F238E27FC236}">
                  <a16:creationId xmlns:a16="http://schemas.microsoft.com/office/drawing/2014/main" id="{7625672A-2B87-440F-A4EA-316D3877C7BD}"/>
                </a:ext>
              </a:extLst>
            </p:cNvPr>
            <p:cNvSpPr>
              <a:spLocks/>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31">
              <a:extLst>
                <a:ext uri="{FF2B5EF4-FFF2-40B4-BE49-F238E27FC236}">
                  <a16:creationId xmlns:a16="http://schemas.microsoft.com/office/drawing/2014/main" id="{29B854F1-1233-46AD-B832-38BBBA7EA6D1}"/>
                </a:ext>
              </a:extLst>
            </p:cNvPr>
            <p:cNvSpPr>
              <a:spLocks/>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32">
              <a:extLst>
                <a:ext uri="{FF2B5EF4-FFF2-40B4-BE49-F238E27FC236}">
                  <a16:creationId xmlns:a16="http://schemas.microsoft.com/office/drawing/2014/main" id="{C08F52CD-3E28-4262-B4F6-59DFB1285CBD}"/>
                </a:ext>
              </a:extLst>
            </p:cNvPr>
            <p:cNvSpPr>
              <a:spLocks/>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33">
              <a:extLst>
                <a:ext uri="{FF2B5EF4-FFF2-40B4-BE49-F238E27FC236}">
                  <a16:creationId xmlns:a16="http://schemas.microsoft.com/office/drawing/2014/main" id="{DB72564E-BD73-4A72-A746-1868092EDC8F}"/>
                </a:ext>
              </a:extLst>
            </p:cNvPr>
            <p:cNvSpPr>
              <a:spLocks/>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34">
              <a:extLst>
                <a:ext uri="{FF2B5EF4-FFF2-40B4-BE49-F238E27FC236}">
                  <a16:creationId xmlns:a16="http://schemas.microsoft.com/office/drawing/2014/main" id="{BF307901-670F-4D61-852C-FD6D7C83F9BD}"/>
                </a:ext>
              </a:extLst>
            </p:cNvPr>
            <p:cNvSpPr>
              <a:spLocks/>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35">
              <a:extLst>
                <a:ext uri="{FF2B5EF4-FFF2-40B4-BE49-F238E27FC236}">
                  <a16:creationId xmlns:a16="http://schemas.microsoft.com/office/drawing/2014/main" id="{61EA73CD-C6A3-4252-9AF0-8749345E60A4}"/>
                </a:ext>
              </a:extLst>
            </p:cNvPr>
            <p:cNvSpPr>
              <a:spLocks/>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36">
              <a:extLst>
                <a:ext uri="{FF2B5EF4-FFF2-40B4-BE49-F238E27FC236}">
                  <a16:creationId xmlns:a16="http://schemas.microsoft.com/office/drawing/2014/main" id="{554217B1-DE75-417E-B7D0-233320BE5979}"/>
                </a:ext>
              </a:extLst>
            </p:cNvPr>
            <p:cNvSpPr>
              <a:spLocks/>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37">
              <a:extLst>
                <a:ext uri="{FF2B5EF4-FFF2-40B4-BE49-F238E27FC236}">
                  <a16:creationId xmlns:a16="http://schemas.microsoft.com/office/drawing/2014/main" id="{D985DAC8-BBB3-4137-9160-BA02CFFF1FE4}"/>
                </a:ext>
              </a:extLst>
            </p:cNvPr>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38">
              <a:extLst>
                <a:ext uri="{FF2B5EF4-FFF2-40B4-BE49-F238E27FC236}">
                  <a16:creationId xmlns:a16="http://schemas.microsoft.com/office/drawing/2014/main" id="{82127D24-C41B-4AC6-BE3C-21DDE5E75A3E}"/>
                </a:ext>
              </a:extLst>
            </p:cNvPr>
            <p:cNvSpPr>
              <a:spLocks/>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39">
              <a:extLst>
                <a:ext uri="{FF2B5EF4-FFF2-40B4-BE49-F238E27FC236}">
                  <a16:creationId xmlns:a16="http://schemas.microsoft.com/office/drawing/2014/main" id="{26F3D97C-ECC2-4C9D-9C2E-A4BB54A56AD8}"/>
                </a:ext>
              </a:extLst>
            </p:cNvPr>
            <p:cNvSpPr>
              <a:spLocks/>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40">
              <a:extLst>
                <a:ext uri="{FF2B5EF4-FFF2-40B4-BE49-F238E27FC236}">
                  <a16:creationId xmlns:a16="http://schemas.microsoft.com/office/drawing/2014/main" id="{8528C489-1E39-4EAA-916C-F5D4CBE01B68}"/>
                </a:ext>
              </a:extLst>
            </p:cNvPr>
            <p:cNvSpPr>
              <a:spLocks/>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41">
              <a:extLst>
                <a:ext uri="{FF2B5EF4-FFF2-40B4-BE49-F238E27FC236}">
                  <a16:creationId xmlns:a16="http://schemas.microsoft.com/office/drawing/2014/main" id="{B0DD7ED7-C458-43A1-A436-277A31301299}"/>
                </a:ext>
              </a:extLst>
            </p:cNvPr>
            <p:cNvSpPr>
              <a:spLocks/>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7" name="文本占位符 77">
            <a:extLst>
              <a:ext uri="{FF2B5EF4-FFF2-40B4-BE49-F238E27FC236}">
                <a16:creationId xmlns:a16="http://schemas.microsoft.com/office/drawing/2014/main" id="{C2EE9811-84DA-482E-9F23-3E456E5B5127}"/>
              </a:ext>
            </a:extLst>
          </p:cNvPr>
          <p:cNvSpPr>
            <a:spLocks noGrp="1"/>
          </p:cNvSpPr>
          <p:nvPr>
            <p:ph type="body" sz="quarter" idx="11" hasCustomPrompt="1"/>
          </p:nvPr>
        </p:nvSpPr>
        <p:spPr>
          <a:xfrm>
            <a:off x="1514476" y="2442615"/>
            <a:ext cx="7754400" cy="721821"/>
          </a:xfrm>
          <a:prstGeom prst="rect">
            <a:avLst/>
          </a:prstGeom>
        </p:spPr>
        <p:txBody>
          <a:bodyPr lIns="0" rIns="0" anchor="ctr"/>
          <a:lstStyle>
            <a:lvl1pPr marL="0" indent="0" algn="l">
              <a:lnSpc>
                <a:spcPct val="100000"/>
              </a:lnSpc>
              <a:buNone/>
              <a:defRPr sz="4800" b="1">
                <a:solidFill>
                  <a:schemeClr val="tx1"/>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单击此处编辑答辩报告题目</a:t>
            </a:r>
          </a:p>
        </p:txBody>
      </p:sp>
      <p:sp>
        <p:nvSpPr>
          <p:cNvPr id="78" name="文本占位符 77">
            <a:extLst>
              <a:ext uri="{FF2B5EF4-FFF2-40B4-BE49-F238E27FC236}">
                <a16:creationId xmlns:a16="http://schemas.microsoft.com/office/drawing/2014/main" id="{156B0322-864D-4376-AB61-7454A2C85B9F}"/>
              </a:ext>
            </a:extLst>
          </p:cNvPr>
          <p:cNvSpPr>
            <a:spLocks noGrp="1"/>
          </p:cNvSpPr>
          <p:nvPr>
            <p:ph type="body" sz="quarter" idx="15" hasCustomPrompt="1"/>
          </p:nvPr>
        </p:nvSpPr>
        <p:spPr>
          <a:xfrm>
            <a:off x="1514476" y="3343161"/>
            <a:ext cx="3231228" cy="485081"/>
          </a:xfrm>
          <a:prstGeom prst="rect">
            <a:avLst/>
          </a:prstGeom>
        </p:spPr>
        <p:txBody>
          <a:bodyPr lIns="0" rIns="0" anchor="ctr"/>
          <a:lstStyle>
            <a:lvl1pPr marL="0" indent="0" algn="dist">
              <a:lnSpc>
                <a:spcPct val="100000"/>
              </a:lnSpc>
              <a:buNone/>
              <a:defRPr sz="2400" b="1">
                <a:solidFill>
                  <a:schemeClr val="tx2"/>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单击编辑答辩副标题</a:t>
            </a:r>
          </a:p>
        </p:txBody>
      </p:sp>
    </p:spTree>
    <p:extLst>
      <p:ext uri="{BB962C8B-B14F-4D97-AF65-F5344CB8AC3E}">
        <p14:creationId xmlns:p14="http://schemas.microsoft.com/office/powerpoint/2010/main" val="313198128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188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3CFC9-8363-4487-A32C-B1BEBA8F1699}"/>
              </a:ext>
            </a:extLst>
          </p:cNvPr>
          <p:cNvSpPr>
            <a:spLocks noGrp="1"/>
          </p:cNvSpPr>
          <p:nvPr>
            <p:ph type="title"/>
          </p:nvPr>
        </p:nvSpPr>
        <p:spPr>
          <a:xfrm>
            <a:off x="718218" y="202011"/>
            <a:ext cx="8655953" cy="601075"/>
          </a:xfrm>
          <a:prstGeom prst="rect">
            <a:avLst/>
          </a:prstGeom>
        </p:spPr>
        <p:txBody>
          <a:bodyPr lIns="0" rIns="0" anchor="ctr">
            <a:normAutofit/>
          </a:bodyPr>
          <a:lstStyle>
            <a:lvl1pPr>
              <a:defRPr sz="2800" b="1">
                <a:latin typeface="方正粗雅宋简体" panose="02000000000000000000" pitchFamily="2" charset="-122"/>
                <a:ea typeface="方正粗雅宋简体" panose="02000000000000000000" pitchFamily="2" charset="-122"/>
              </a:defRPr>
            </a:lvl1pPr>
          </a:lstStyle>
          <a:p>
            <a:r>
              <a:rPr lang="zh-CN" altLang="en-US" dirty="0"/>
              <a:t>单击此处编辑母版标题样式</a:t>
            </a:r>
          </a:p>
        </p:txBody>
      </p:sp>
      <p:grpSp>
        <p:nvGrpSpPr>
          <p:cNvPr id="6" name="Group 74">
            <a:extLst>
              <a:ext uri="{FF2B5EF4-FFF2-40B4-BE49-F238E27FC236}">
                <a16:creationId xmlns:a16="http://schemas.microsoft.com/office/drawing/2014/main" id="{D81BEAD8-85AD-4CBB-BA87-4A53B537F179}"/>
              </a:ext>
            </a:extLst>
          </p:cNvPr>
          <p:cNvGrpSpPr>
            <a:grpSpLocks noChangeAspect="1"/>
          </p:cNvGrpSpPr>
          <p:nvPr userDrawn="1"/>
        </p:nvGrpSpPr>
        <p:grpSpPr bwMode="auto">
          <a:xfrm>
            <a:off x="9961824" y="317195"/>
            <a:ext cx="1557337" cy="433207"/>
            <a:chOff x="954" y="660"/>
            <a:chExt cx="1269" cy="353"/>
          </a:xfrm>
        </p:grpSpPr>
        <p:sp>
          <p:nvSpPr>
            <p:cNvPr id="7" name="Freeform 75">
              <a:extLst>
                <a:ext uri="{FF2B5EF4-FFF2-40B4-BE49-F238E27FC236}">
                  <a16:creationId xmlns:a16="http://schemas.microsoft.com/office/drawing/2014/main" id="{4306C008-4D53-479B-87DC-7BDDC8016E3B}"/>
                </a:ext>
              </a:extLst>
            </p:cNvPr>
            <p:cNvSpPr>
              <a:spLocks/>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76">
              <a:extLst>
                <a:ext uri="{FF2B5EF4-FFF2-40B4-BE49-F238E27FC236}">
                  <a16:creationId xmlns:a16="http://schemas.microsoft.com/office/drawing/2014/main" id="{CFD155C6-2C4C-432F-B3E6-321873FD1258}"/>
                </a:ext>
              </a:extLst>
            </p:cNvPr>
            <p:cNvSpPr>
              <a:spLocks/>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7">
              <a:extLst>
                <a:ext uri="{FF2B5EF4-FFF2-40B4-BE49-F238E27FC236}">
                  <a16:creationId xmlns:a16="http://schemas.microsoft.com/office/drawing/2014/main" id="{4D10D138-D44D-4B21-8DDB-DB3BC00CBF08}"/>
                </a:ext>
              </a:extLst>
            </p:cNvPr>
            <p:cNvSpPr>
              <a:spLocks/>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78">
              <a:extLst>
                <a:ext uri="{FF2B5EF4-FFF2-40B4-BE49-F238E27FC236}">
                  <a16:creationId xmlns:a16="http://schemas.microsoft.com/office/drawing/2014/main" id="{16D53ADB-782D-4E41-9FE8-830E33A50A44}"/>
                </a:ext>
              </a:extLst>
            </p:cNvPr>
            <p:cNvSpPr>
              <a:spLocks/>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9">
              <a:extLst>
                <a:ext uri="{FF2B5EF4-FFF2-40B4-BE49-F238E27FC236}">
                  <a16:creationId xmlns:a16="http://schemas.microsoft.com/office/drawing/2014/main" id="{23C6EFEA-7756-49F4-9DBD-30C5EC72DCA2}"/>
                </a:ext>
              </a:extLst>
            </p:cNvPr>
            <p:cNvSpPr>
              <a:spLocks/>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80">
              <a:extLst>
                <a:ext uri="{FF2B5EF4-FFF2-40B4-BE49-F238E27FC236}">
                  <a16:creationId xmlns:a16="http://schemas.microsoft.com/office/drawing/2014/main" id="{06398542-6917-4000-BFD4-B1F6B4CF919D}"/>
                </a:ext>
              </a:extLst>
            </p:cNvPr>
            <p:cNvSpPr>
              <a:spLocks/>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81">
              <a:extLst>
                <a:ext uri="{FF2B5EF4-FFF2-40B4-BE49-F238E27FC236}">
                  <a16:creationId xmlns:a16="http://schemas.microsoft.com/office/drawing/2014/main" id="{9A0D369A-CD3E-450F-8695-EEB58B5D9EC0}"/>
                </a:ext>
              </a:extLst>
            </p:cNvPr>
            <p:cNvSpPr>
              <a:spLocks/>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82">
              <a:extLst>
                <a:ext uri="{FF2B5EF4-FFF2-40B4-BE49-F238E27FC236}">
                  <a16:creationId xmlns:a16="http://schemas.microsoft.com/office/drawing/2014/main" id="{165959AA-56B9-4F28-8500-FDF2FCF7DF7B}"/>
                </a:ext>
              </a:extLst>
            </p:cNvPr>
            <p:cNvSpPr>
              <a:spLocks/>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83">
              <a:extLst>
                <a:ext uri="{FF2B5EF4-FFF2-40B4-BE49-F238E27FC236}">
                  <a16:creationId xmlns:a16="http://schemas.microsoft.com/office/drawing/2014/main" id="{22808A04-028B-415F-A830-4F4E8DFE3083}"/>
                </a:ext>
              </a:extLst>
            </p:cNvPr>
            <p:cNvSpPr>
              <a:spLocks/>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84">
              <a:extLst>
                <a:ext uri="{FF2B5EF4-FFF2-40B4-BE49-F238E27FC236}">
                  <a16:creationId xmlns:a16="http://schemas.microsoft.com/office/drawing/2014/main" id="{3A8F4F4E-58C0-47A4-9972-C43914F183EC}"/>
                </a:ext>
              </a:extLst>
            </p:cNvPr>
            <p:cNvSpPr>
              <a:spLocks/>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5">
              <a:extLst>
                <a:ext uri="{FF2B5EF4-FFF2-40B4-BE49-F238E27FC236}">
                  <a16:creationId xmlns:a16="http://schemas.microsoft.com/office/drawing/2014/main" id="{8DB7D6AC-873E-4DA3-AC2D-3E4704B2A96C}"/>
                </a:ext>
              </a:extLst>
            </p:cNvPr>
            <p:cNvSpPr>
              <a:spLocks/>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86">
              <a:extLst>
                <a:ext uri="{FF2B5EF4-FFF2-40B4-BE49-F238E27FC236}">
                  <a16:creationId xmlns:a16="http://schemas.microsoft.com/office/drawing/2014/main" id="{3A9D498B-46BE-4055-A48C-0A18CC5E539B}"/>
                </a:ext>
              </a:extLst>
            </p:cNvPr>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87">
              <a:extLst>
                <a:ext uri="{FF2B5EF4-FFF2-40B4-BE49-F238E27FC236}">
                  <a16:creationId xmlns:a16="http://schemas.microsoft.com/office/drawing/2014/main" id="{5CBEA33D-5CD1-43C1-97C3-6A87B3B91FA9}"/>
                </a:ext>
              </a:extLst>
            </p:cNvPr>
            <p:cNvSpPr>
              <a:spLocks/>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88">
              <a:extLst>
                <a:ext uri="{FF2B5EF4-FFF2-40B4-BE49-F238E27FC236}">
                  <a16:creationId xmlns:a16="http://schemas.microsoft.com/office/drawing/2014/main" id="{4635C5A0-26DC-44A3-BB50-16B1ED32F408}"/>
                </a:ext>
              </a:extLst>
            </p:cNvPr>
            <p:cNvSpPr>
              <a:spLocks/>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89">
              <a:extLst>
                <a:ext uri="{FF2B5EF4-FFF2-40B4-BE49-F238E27FC236}">
                  <a16:creationId xmlns:a16="http://schemas.microsoft.com/office/drawing/2014/main" id="{9C138777-C4AA-493B-A11B-92E825C06BDB}"/>
                </a:ext>
              </a:extLst>
            </p:cNvPr>
            <p:cNvSpPr>
              <a:spLocks/>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90">
              <a:extLst>
                <a:ext uri="{FF2B5EF4-FFF2-40B4-BE49-F238E27FC236}">
                  <a16:creationId xmlns:a16="http://schemas.microsoft.com/office/drawing/2014/main" id="{6A1F8203-DE09-4A8B-A300-2B782720AA03}"/>
                </a:ext>
              </a:extLst>
            </p:cNvPr>
            <p:cNvSpPr>
              <a:spLocks/>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91">
              <a:extLst>
                <a:ext uri="{FF2B5EF4-FFF2-40B4-BE49-F238E27FC236}">
                  <a16:creationId xmlns:a16="http://schemas.microsoft.com/office/drawing/2014/main" id="{60097EB1-E8C1-4137-AF99-8DA365851353}"/>
                </a:ext>
              </a:extLst>
            </p:cNvPr>
            <p:cNvSpPr>
              <a:spLocks/>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92">
              <a:extLst>
                <a:ext uri="{FF2B5EF4-FFF2-40B4-BE49-F238E27FC236}">
                  <a16:creationId xmlns:a16="http://schemas.microsoft.com/office/drawing/2014/main" id="{2F7C216D-280A-4FBA-A92E-1523EEE3260D}"/>
                </a:ext>
              </a:extLst>
            </p:cNvPr>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3">
              <a:extLst>
                <a:ext uri="{FF2B5EF4-FFF2-40B4-BE49-F238E27FC236}">
                  <a16:creationId xmlns:a16="http://schemas.microsoft.com/office/drawing/2014/main" id="{B8D6D20E-EC7F-4522-B269-F6322F8F7E03}"/>
                </a:ext>
              </a:extLst>
            </p:cNvPr>
            <p:cNvSpPr>
              <a:spLocks/>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94">
              <a:extLst>
                <a:ext uri="{FF2B5EF4-FFF2-40B4-BE49-F238E27FC236}">
                  <a16:creationId xmlns:a16="http://schemas.microsoft.com/office/drawing/2014/main" id="{A47DA623-0FEF-4722-83E0-CFD57D046A8E}"/>
                </a:ext>
              </a:extLst>
            </p:cNvPr>
            <p:cNvSpPr>
              <a:spLocks/>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95">
              <a:extLst>
                <a:ext uri="{FF2B5EF4-FFF2-40B4-BE49-F238E27FC236}">
                  <a16:creationId xmlns:a16="http://schemas.microsoft.com/office/drawing/2014/main" id="{0849BDAE-CDC3-4FA1-9BCC-809AA1A78E53}"/>
                </a:ext>
              </a:extLst>
            </p:cNvPr>
            <p:cNvSpPr>
              <a:spLocks/>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96">
              <a:extLst>
                <a:ext uri="{FF2B5EF4-FFF2-40B4-BE49-F238E27FC236}">
                  <a16:creationId xmlns:a16="http://schemas.microsoft.com/office/drawing/2014/main" id="{1061A279-9DB7-473F-A96F-3E7BE93CCD6A}"/>
                </a:ext>
              </a:extLst>
            </p:cNvPr>
            <p:cNvSpPr>
              <a:spLocks/>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97">
              <a:extLst>
                <a:ext uri="{FF2B5EF4-FFF2-40B4-BE49-F238E27FC236}">
                  <a16:creationId xmlns:a16="http://schemas.microsoft.com/office/drawing/2014/main" id="{53D77FAC-8A4C-4FD3-AE68-B34E792FC5C3}"/>
                </a:ext>
              </a:extLst>
            </p:cNvPr>
            <p:cNvSpPr>
              <a:spLocks/>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98">
              <a:extLst>
                <a:ext uri="{FF2B5EF4-FFF2-40B4-BE49-F238E27FC236}">
                  <a16:creationId xmlns:a16="http://schemas.microsoft.com/office/drawing/2014/main" id="{BDB852DA-7BF7-4DA5-8D47-0C7C22BC422E}"/>
                </a:ext>
              </a:extLst>
            </p:cNvPr>
            <p:cNvSpPr>
              <a:spLocks/>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99">
              <a:extLst>
                <a:ext uri="{FF2B5EF4-FFF2-40B4-BE49-F238E27FC236}">
                  <a16:creationId xmlns:a16="http://schemas.microsoft.com/office/drawing/2014/main" id="{7D9F34C6-C3BE-4C10-9503-E69A2CEAAA8C}"/>
                </a:ext>
              </a:extLst>
            </p:cNvPr>
            <p:cNvSpPr>
              <a:spLocks/>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00">
              <a:extLst>
                <a:ext uri="{FF2B5EF4-FFF2-40B4-BE49-F238E27FC236}">
                  <a16:creationId xmlns:a16="http://schemas.microsoft.com/office/drawing/2014/main" id="{FEF9E7A8-95C9-4C6B-9D9B-27F8ADE05697}"/>
                </a:ext>
              </a:extLst>
            </p:cNvPr>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01">
              <a:extLst>
                <a:ext uri="{FF2B5EF4-FFF2-40B4-BE49-F238E27FC236}">
                  <a16:creationId xmlns:a16="http://schemas.microsoft.com/office/drawing/2014/main" id="{DD485E03-A0DB-40BA-8BD9-F34E29646795}"/>
                </a:ext>
              </a:extLst>
            </p:cNvPr>
            <p:cNvSpPr>
              <a:spLocks/>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02">
              <a:extLst>
                <a:ext uri="{FF2B5EF4-FFF2-40B4-BE49-F238E27FC236}">
                  <a16:creationId xmlns:a16="http://schemas.microsoft.com/office/drawing/2014/main" id="{EC0AFDC2-69E6-4639-899C-CB60C2563D51}"/>
                </a:ext>
              </a:extLst>
            </p:cNvPr>
            <p:cNvSpPr>
              <a:spLocks/>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03">
              <a:extLst>
                <a:ext uri="{FF2B5EF4-FFF2-40B4-BE49-F238E27FC236}">
                  <a16:creationId xmlns:a16="http://schemas.microsoft.com/office/drawing/2014/main" id="{3E91A10F-8FCF-464D-85EE-39E128206F33}"/>
                </a:ext>
              </a:extLst>
            </p:cNvPr>
            <p:cNvSpPr>
              <a:spLocks/>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04">
              <a:extLst>
                <a:ext uri="{FF2B5EF4-FFF2-40B4-BE49-F238E27FC236}">
                  <a16:creationId xmlns:a16="http://schemas.microsoft.com/office/drawing/2014/main" id="{6ECF6C43-28BA-455F-8B3B-E83822D47AC5}"/>
                </a:ext>
              </a:extLst>
            </p:cNvPr>
            <p:cNvSpPr>
              <a:spLocks/>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05">
              <a:extLst>
                <a:ext uri="{FF2B5EF4-FFF2-40B4-BE49-F238E27FC236}">
                  <a16:creationId xmlns:a16="http://schemas.microsoft.com/office/drawing/2014/main" id="{25806274-7683-47C3-9EE7-CF5DF04DB057}"/>
                </a:ext>
              </a:extLst>
            </p:cNvPr>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06">
              <a:extLst>
                <a:ext uri="{FF2B5EF4-FFF2-40B4-BE49-F238E27FC236}">
                  <a16:creationId xmlns:a16="http://schemas.microsoft.com/office/drawing/2014/main" id="{00426AAF-A567-409A-B56B-37158EA96736}"/>
                </a:ext>
              </a:extLst>
            </p:cNvPr>
            <p:cNvSpPr>
              <a:spLocks/>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07">
              <a:extLst>
                <a:ext uri="{FF2B5EF4-FFF2-40B4-BE49-F238E27FC236}">
                  <a16:creationId xmlns:a16="http://schemas.microsoft.com/office/drawing/2014/main" id="{1A427C32-CF4A-4C86-AD72-0FD495033E38}"/>
                </a:ext>
              </a:extLst>
            </p:cNvPr>
            <p:cNvSpPr>
              <a:spLocks/>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08">
              <a:extLst>
                <a:ext uri="{FF2B5EF4-FFF2-40B4-BE49-F238E27FC236}">
                  <a16:creationId xmlns:a16="http://schemas.microsoft.com/office/drawing/2014/main" id="{A1D3527C-A241-4119-BEFC-9D3D6799929A}"/>
                </a:ext>
              </a:extLst>
            </p:cNvPr>
            <p:cNvSpPr>
              <a:spLocks/>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09">
              <a:extLst>
                <a:ext uri="{FF2B5EF4-FFF2-40B4-BE49-F238E27FC236}">
                  <a16:creationId xmlns:a16="http://schemas.microsoft.com/office/drawing/2014/main" id="{41FA1A86-E9FA-412B-B787-81DA268C1BE4}"/>
                </a:ext>
              </a:extLst>
            </p:cNvPr>
            <p:cNvSpPr>
              <a:spLocks/>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10">
              <a:extLst>
                <a:ext uri="{FF2B5EF4-FFF2-40B4-BE49-F238E27FC236}">
                  <a16:creationId xmlns:a16="http://schemas.microsoft.com/office/drawing/2014/main" id="{DE142541-2B6F-42DC-8026-C585BAB66348}"/>
                </a:ext>
              </a:extLst>
            </p:cNvPr>
            <p:cNvSpPr>
              <a:spLocks/>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11">
              <a:extLst>
                <a:ext uri="{FF2B5EF4-FFF2-40B4-BE49-F238E27FC236}">
                  <a16:creationId xmlns:a16="http://schemas.microsoft.com/office/drawing/2014/main" id="{2B9C497A-7469-4876-A643-FDBA4A4B1EE8}"/>
                </a:ext>
              </a:extLst>
            </p:cNvPr>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12">
              <a:extLst>
                <a:ext uri="{FF2B5EF4-FFF2-40B4-BE49-F238E27FC236}">
                  <a16:creationId xmlns:a16="http://schemas.microsoft.com/office/drawing/2014/main" id="{DB0CB195-F705-4D7A-99E3-DE906EB60A8B}"/>
                </a:ext>
              </a:extLst>
            </p:cNvPr>
            <p:cNvSpPr>
              <a:spLocks/>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13">
              <a:extLst>
                <a:ext uri="{FF2B5EF4-FFF2-40B4-BE49-F238E27FC236}">
                  <a16:creationId xmlns:a16="http://schemas.microsoft.com/office/drawing/2014/main" id="{D57595D3-0050-4447-8FA2-F8424835D37E}"/>
                </a:ext>
              </a:extLst>
            </p:cNvPr>
            <p:cNvSpPr>
              <a:spLocks/>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14">
              <a:extLst>
                <a:ext uri="{FF2B5EF4-FFF2-40B4-BE49-F238E27FC236}">
                  <a16:creationId xmlns:a16="http://schemas.microsoft.com/office/drawing/2014/main" id="{D6A14826-FB63-4FAA-983D-991D5DF6E24D}"/>
                </a:ext>
              </a:extLst>
            </p:cNvPr>
            <p:cNvSpPr>
              <a:spLocks/>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15">
              <a:extLst>
                <a:ext uri="{FF2B5EF4-FFF2-40B4-BE49-F238E27FC236}">
                  <a16:creationId xmlns:a16="http://schemas.microsoft.com/office/drawing/2014/main" id="{66A337A4-D624-4CDE-BE7F-9C67685AD0E9}"/>
                </a:ext>
              </a:extLst>
            </p:cNvPr>
            <p:cNvSpPr>
              <a:spLocks/>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16">
              <a:extLst>
                <a:ext uri="{FF2B5EF4-FFF2-40B4-BE49-F238E27FC236}">
                  <a16:creationId xmlns:a16="http://schemas.microsoft.com/office/drawing/2014/main" id="{7D43AD26-DB94-4E22-AFC4-B23FB8A81EAC}"/>
                </a:ext>
              </a:extLst>
            </p:cNvPr>
            <p:cNvSpPr>
              <a:spLocks/>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17">
              <a:extLst>
                <a:ext uri="{FF2B5EF4-FFF2-40B4-BE49-F238E27FC236}">
                  <a16:creationId xmlns:a16="http://schemas.microsoft.com/office/drawing/2014/main" id="{6E41336B-73AC-45A6-B014-D58BE4DE0BC1}"/>
                </a:ext>
              </a:extLst>
            </p:cNvPr>
            <p:cNvSpPr>
              <a:spLocks/>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18">
              <a:extLst>
                <a:ext uri="{FF2B5EF4-FFF2-40B4-BE49-F238E27FC236}">
                  <a16:creationId xmlns:a16="http://schemas.microsoft.com/office/drawing/2014/main" id="{E0A0B577-7364-4EC0-A49F-9574BE77B08E}"/>
                </a:ext>
              </a:extLst>
            </p:cNvPr>
            <p:cNvSpPr>
              <a:spLocks/>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19">
              <a:extLst>
                <a:ext uri="{FF2B5EF4-FFF2-40B4-BE49-F238E27FC236}">
                  <a16:creationId xmlns:a16="http://schemas.microsoft.com/office/drawing/2014/main" id="{2A5E47E8-48F5-479A-B1D1-5578298042DA}"/>
                </a:ext>
              </a:extLst>
            </p:cNvPr>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20">
              <a:extLst>
                <a:ext uri="{FF2B5EF4-FFF2-40B4-BE49-F238E27FC236}">
                  <a16:creationId xmlns:a16="http://schemas.microsoft.com/office/drawing/2014/main" id="{B2488DE6-D3CA-4B6B-B82C-0AC393DE01DD}"/>
                </a:ext>
              </a:extLst>
            </p:cNvPr>
            <p:cNvSpPr>
              <a:spLocks/>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21">
              <a:extLst>
                <a:ext uri="{FF2B5EF4-FFF2-40B4-BE49-F238E27FC236}">
                  <a16:creationId xmlns:a16="http://schemas.microsoft.com/office/drawing/2014/main" id="{4F10E422-E03A-4A49-B232-CA2EAA227F9F}"/>
                </a:ext>
              </a:extLst>
            </p:cNvPr>
            <p:cNvSpPr>
              <a:spLocks/>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22">
              <a:extLst>
                <a:ext uri="{FF2B5EF4-FFF2-40B4-BE49-F238E27FC236}">
                  <a16:creationId xmlns:a16="http://schemas.microsoft.com/office/drawing/2014/main" id="{3130D05D-598D-4453-B645-DD478032431A}"/>
                </a:ext>
              </a:extLst>
            </p:cNvPr>
            <p:cNvSpPr>
              <a:spLocks/>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23">
              <a:extLst>
                <a:ext uri="{FF2B5EF4-FFF2-40B4-BE49-F238E27FC236}">
                  <a16:creationId xmlns:a16="http://schemas.microsoft.com/office/drawing/2014/main" id="{C902CD46-90EA-448A-97A8-0A73482A369F}"/>
                </a:ext>
              </a:extLst>
            </p:cNvPr>
            <p:cNvSpPr>
              <a:spLocks/>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24">
              <a:extLst>
                <a:ext uri="{FF2B5EF4-FFF2-40B4-BE49-F238E27FC236}">
                  <a16:creationId xmlns:a16="http://schemas.microsoft.com/office/drawing/2014/main" id="{8A3E5E06-DFA6-4AB3-A010-8164F1EE7336}"/>
                </a:ext>
              </a:extLst>
            </p:cNvPr>
            <p:cNvSpPr>
              <a:spLocks/>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25">
              <a:extLst>
                <a:ext uri="{FF2B5EF4-FFF2-40B4-BE49-F238E27FC236}">
                  <a16:creationId xmlns:a16="http://schemas.microsoft.com/office/drawing/2014/main" id="{3E06ACD5-8A89-488D-90B6-DBB655EE596B}"/>
                </a:ext>
              </a:extLst>
            </p:cNvPr>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26">
              <a:extLst>
                <a:ext uri="{FF2B5EF4-FFF2-40B4-BE49-F238E27FC236}">
                  <a16:creationId xmlns:a16="http://schemas.microsoft.com/office/drawing/2014/main" id="{9EC7E998-2413-4D17-AC3D-007ECCFD6E0F}"/>
                </a:ext>
              </a:extLst>
            </p:cNvPr>
            <p:cNvSpPr>
              <a:spLocks/>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27">
              <a:extLst>
                <a:ext uri="{FF2B5EF4-FFF2-40B4-BE49-F238E27FC236}">
                  <a16:creationId xmlns:a16="http://schemas.microsoft.com/office/drawing/2014/main" id="{87034C48-4C46-4CC6-8C3F-C722943114E3}"/>
                </a:ext>
              </a:extLst>
            </p:cNvPr>
            <p:cNvSpPr>
              <a:spLocks/>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8">
              <a:extLst>
                <a:ext uri="{FF2B5EF4-FFF2-40B4-BE49-F238E27FC236}">
                  <a16:creationId xmlns:a16="http://schemas.microsoft.com/office/drawing/2014/main" id="{62BB485F-14AA-444F-9BBD-664844BE46C3}"/>
                </a:ext>
              </a:extLst>
            </p:cNvPr>
            <p:cNvSpPr>
              <a:spLocks/>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29">
              <a:extLst>
                <a:ext uri="{FF2B5EF4-FFF2-40B4-BE49-F238E27FC236}">
                  <a16:creationId xmlns:a16="http://schemas.microsoft.com/office/drawing/2014/main" id="{3D0C34D8-A472-4443-A35F-080648012F93}"/>
                </a:ext>
              </a:extLst>
            </p:cNvPr>
            <p:cNvSpPr>
              <a:spLocks/>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30">
              <a:extLst>
                <a:ext uri="{FF2B5EF4-FFF2-40B4-BE49-F238E27FC236}">
                  <a16:creationId xmlns:a16="http://schemas.microsoft.com/office/drawing/2014/main" id="{CAF8E6EF-E073-4B9D-AB0B-AD7056964146}"/>
                </a:ext>
              </a:extLst>
            </p:cNvPr>
            <p:cNvSpPr>
              <a:spLocks/>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31">
              <a:extLst>
                <a:ext uri="{FF2B5EF4-FFF2-40B4-BE49-F238E27FC236}">
                  <a16:creationId xmlns:a16="http://schemas.microsoft.com/office/drawing/2014/main" id="{2A5CF4D6-EB61-4632-B855-265C5250FDAC}"/>
                </a:ext>
              </a:extLst>
            </p:cNvPr>
            <p:cNvSpPr>
              <a:spLocks/>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32">
              <a:extLst>
                <a:ext uri="{FF2B5EF4-FFF2-40B4-BE49-F238E27FC236}">
                  <a16:creationId xmlns:a16="http://schemas.microsoft.com/office/drawing/2014/main" id="{CEE2E0C9-3684-47A2-BB78-B22B7A10CA9B}"/>
                </a:ext>
              </a:extLst>
            </p:cNvPr>
            <p:cNvSpPr>
              <a:spLocks/>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33">
              <a:extLst>
                <a:ext uri="{FF2B5EF4-FFF2-40B4-BE49-F238E27FC236}">
                  <a16:creationId xmlns:a16="http://schemas.microsoft.com/office/drawing/2014/main" id="{C7936461-76AD-4178-8B9D-4642E11E4832}"/>
                </a:ext>
              </a:extLst>
            </p:cNvPr>
            <p:cNvSpPr>
              <a:spLocks/>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34">
              <a:extLst>
                <a:ext uri="{FF2B5EF4-FFF2-40B4-BE49-F238E27FC236}">
                  <a16:creationId xmlns:a16="http://schemas.microsoft.com/office/drawing/2014/main" id="{5287D644-5BCE-4854-A3D4-268692628075}"/>
                </a:ext>
              </a:extLst>
            </p:cNvPr>
            <p:cNvSpPr>
              <a:spLocks/>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35">
              <a:extLst>
                <a:ext uri="{FF2B5EF4-FFF2-40B4-BE49-F238E27FC236}">
                  <a16:creationId xmlns:a16="http://schemas.microsoft.com/office/drawing/2014/main" id="{5AD27EB2-9C8F-40D0-A9D7-A7C40CC14196}"/>
                </a:ext>
              </a:extLst>
            </p:cNvPr>
            <p:cNvSpPr>
              <a:spLocks/>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36">
              <a:extLst>
                <a:ext uri="{FF2B5EF4-FFF2-40B4-BE49-F238E27FC236}">
                  <a16:creationId xmlns:a16="http://schemas.microsoft.com/office/drawing/2014/main" id="{BAF1B803-A062-4808-971A-02900DC6B0F4}"/>
                </a:ext>
              </a:extLst>
            </p:cNvPr>
            <p:cNvSpPr>
              <a:spLocks/>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37">
              <a:extLst>
                <a:ext uri="{FF2B5EF4-FFF2-40B4-BE49-F238E27FC236}">
                  <a16:creationId xmlns:a16="http://schemas.microsoft.com/office/drawing/2014/main" id="{3F07648F-C395-4071-9EEB-3EE714AE498E}"/>
                </a:ext>
              </a:extLst>
            </p:cNvPr>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38">
              <a:extLst>
                <a:ext uri="{FF2B5EF4-FFF2-40B4-BE49-F238E27FC236}">
                  <a16:creationId xmlns:a16="http://schemas.microsoft.com/office/drawing/2014/main" id="{679A93A4-0DAD-431E-B379-BA76BDC20F71}"/>
                </a:ext>
              </a:extLst>
            </p:cNvPr>
            <p:cNvSpPr>
              <a:spLocks/>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39">
              <a:extLst>
                <a:ext uri="{FF2B5EF4-FFF2-40B4-BE49-F238E27FC236}">
                  <a16:creationId xmlns:a16="http://schemas.microsoft.com/office/drawing/2014/main" id="{B8270F11-010A-4DF4-A2D5-E8FA53615758}"/>
                </a:ext>
              </a:extLst>
            </p:cNvPr>
            <p:cNvSpPr>
              <a:spLocks/>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40">
              <a:extLst>
                <a:ext uri="{FF2B5EF4-FFF2-40B4-BE49-F238E27FC236}">
                  <a16:creationId xmlns:a16="http://schemas.microsoft.com/office/drawing/2014/main" id="{EB1AE29F-5C29-45C4-B15E-575AE876BF2E}"/>
                </a:ext>
              </a:extLst>
            </p:cNvPr>
            <p:cNvSpPr>
              <a:spLocks/>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1">
              <a:extLst>
                <a:ext uri="{FF2B5EF4-FFF2-40B4-BE49-F238E27FC236}">
                  <a16:creationId xmlns:a16="http://schemas.microsoft.com/office/drawing/2014/main" id="{B964BC04-307D-44DE-BE24-67614204DCB3}"/>
                </a:ext>
              </a:extLst>
            </p:cNvPr>
            <p:cNvSpPr>
              <a:spLocks/>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76" name="直接连接符 75">
            <a:extLst>
              <a:ext uri="{FF2B5EF4-FFF2-40B4-BE49-F238E27FC236}">
                <a16:creationId xmlns:a16="http://schemas.microsoft.com/office/drawing/2014/main" id="{B222798C-A44D-4340-87A3-6676E71C09B2}"/>
              </a:ext>
            </a:extLst>
          </p:cNvPr>
          <p:cNvCxnSpPr/>
          <p:nvPr userDrawn="1"/>
        </p:nvCxnSpPr>
        <p:spPr>
          <a:xfrm>
            <a:off x="719833" y="803088"/>
            <a:ext cx="10790378" cy="0"/>
          </a:xfrm>
          <a:prstGeom prst="line">
            <a:avLst/>
          </a:prstGeom>
          <a:ln w="38100">
            <a:solidFill>
              <a:srgbClr val="04428A"/>
            </a:solidFill>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CE9A27BC-B0E8-46B7-B1FC-5215B0FCA1B4}"/>
              </a:ext>
            </a:extLst>
          </p:cNvPr>
          <p:cNvSpPr/>
          <p:nvPr userDrawn="1"/>
        </p:nvSpPr>
        <p:spPr>
          <a:xfrm>
            <a:off x="304647" y="-5194"/>
            <a:ext cx="236852" cy="808281"/>
          </a:xfrm>
          <a:prstGeom prst="rect">
            <a:avLst/>
          </a:prstGeom>
          <a:solidFill>
            <a:srgbClr val="044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a:extLst>
              <a:ext uri="{FF2B5EF4-FFF2-40B4-BE49-F238E27FC236}">
                <a16:creationId xmlns:a16="http://schemas.microsoft.com/office/drawing/2014/main" id="{B94B7DBE-1E5C-B94C-38AA-D34523B71C88}"/>
              </a:ext>
            </a:extLst>
          </p:cNvPr>
          <p:cNvSpPr>
            <a:spLocks noGrp="1"/>
          </p:cNvSpPr>
          <p:nvPr>
            <p:ph type="sldNum" sz="quarter" idx="12"/>
          </p:nvPr>
        </p:nvSpPr>
        <p:spPr>
          <a:xfrm>
            <a:off x="9003382" y="6232973"/>
            <a:ext cx="2743200" cy="341761"/>
          </a:xfrm>
          <a:prstGeom prst="rect">
            <a:avLst/>
          </a:prstGeom>
        </p:spPr>
        <p:txBody>
          <a:bodyPr lIns="0" tIns="0" rIns="0" bIns="0" anchor="b"/>
          <a:lstStyle>
            <a:lvl1pPr algn="r">
              <a:defRPr sz="1600" b="1">
                <a:solidFill>
                  <a:schemeClr val="tx2"/>
                </a:solidFill>
              </a:defRPr>
            </a:lvl1pPr>
          </a:lstStyle>
          <a:p>
            <a:fld id="{1AAC388E-FA9E-4A2C-95EA-1F6B3A07935A}" type="slidenum">
              <a:rPr lang="zh-CN" altLang="en-US" smtClean="0"/>
              <a:pPr/>
              <a:t>‹#›</a:t>
            </a:fld>
            <a:endParaRPr lang="zh-CN" altLang="en-US"/>
          </a:p>
        </p:txBody>
      </p:sp>
    </p:spTree>
    <p:extLst>
      <p:ext uri="{BB962C8B-B14F-4D97-AF65-F5344CB8AC3E}">
        <p14:creationId xmlns:p14="http://schemas.microsoft.com/office/powerpoint/2010/main" val="4138392970"/>
      </p:ext>
    </p:extLst>
  </p:cSld>
  <p:clrMapOvr>
    <a:masterClrMapping/>
  </p:clrMapOvr>
  <p:extLst>
    <p:ext uri="{DCECCB84-F9BA-43D5-87BE-67443E8EF086}">
      <p15:sldGuideLst xmlns:p15="http://schemas.microsoft.com/office/powerpoint/2012/main">
        <p15:guide id="1" pos="3840">
          <p15:clr>
            <a:srgbClr val="FBAE40"/>
          </p15:clr>
        </p15:guide>
        <p15:guide id="2" pos="726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3CFC9-8363-4487-A32C-B1BEBA8F1699}"/>
              </a:ext>
            </a:extLst>
          </p:cNvPr>
          <p:cNvSpPr>
            <a:spLocks noGrp="1"/>
          </p:cNvSpPr>
          <p:nvPr>
            <p:ph type="title"/>
          </p:nvPr>
        </p:nvSpPr>
        <p:spPr>
          <a:xfrm>
            <a:off x="319208" y="202011"/>
            <a:ext cx="8655953" cy="601075"/>
          </a:xfrm>
          <a:prstGeom prst="rect">
            <a:avLst/>
          </a:prstGeom>
        </p:spPr>
        <p:txBody>
          <a:bodyPr lIns="0" rIns="0" anchor="ctr">
            <a:normAutofit/>
          </a:bodyPr>
          <a:lstStyle>
            <a:lvl1pPr>
              <a:defRPr sz="2800" b="1">
                <a:latin typeface="方正粗雅宋简体" panose="02000000000000000000" pitchFamily="2" charset="-122"/>
                <a:ea typeface="方正粗雅宋简体" panose="02000000000000000000"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3408134036"/>
      </p:ext>
    </p:extLst>
  </p:cSld>
  <p:clrMapOvr>
    <a:masterClrMapping/>
  </p:clrMapOvr>
  <p:extLst>
    <p:ext uri="{DCECCB84-F9BA-43D5-87BE-67443E8EF086}">
      <p15:sldGuideLst xmlns:p15="http://schemas.microsoft.com/office/powerpoint/2012/main">
        <p15:guide id="1" pos="3840">
          <p15:clr>
            <a:srgbClr val="FBAE40"/>
          </p15:clr>
        </p15:guide>
        <p15:guide id="2" pos="726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30D23AC-4580-4210-BB08-5EBF58B8AEE7}"/>
              </a:ext>
            </a:extLst>
          </p:cNvPr>
          <p:cNvSpPr>
            <a:spLocks noGrp="1"/>
          </p:cNvSpPr>
          <p:nvPr>
            <p:ph type="sldNum" sz="quarter" idx="12"/>
          </p:nvPr>
        </p:nvSpPr>
        <p:spPr>
          <a:xfrm>
            <a:off x="9003382" y="6232973"/>
            <a:ext cx="2743200" cy="341761"/>
          </a:xfrm>
          <a:prstGeom prst="rect">
            <a:avLst/>
          </a:prstGeom>
        </p:spPr>
        <p:txBody>
          <a:bodyPr lIns="0" tIns="0" rIns="0" bIns="0" anchor="b"/>
          <a:lstStyle>
            <a:lvl1pPr algn="r">
              <a:defRPr sz="1600" b="1">
                <a:solidFill>
                  <a:schemeClr val="tx2"/>
                </a:solidFill>
              </a:defRPr>
            </a:lvl1pPr>
          </a:lstStyle>
          <a:p>
            <a:fld id="{1AAC388E-FA9E-4A2C-95EA-1F6B3A07935A}" type="slidenum">
              <a:rPr lang="zh-CN" altLang="en-US" smtClean="0"/>
              <a:pPr/>
              <a:t>‹#›</a:t>
            </a:fld>
            <a:endParaRPr lang="zh-CN" altLang="en-US"/>
          </a:p>
        </p:txBody>
      </p:sp>
      <p:grpSp>
        <p:nvGrpSpPr>
          <p:cNvPr id="3" name="Group 74">
            <a:extLst>
              <a:ext uri="{FF2B5EF4-FFF2-40B4-BE49-F238E27FC236}">
                <a16:creationId xmlns:a16="http://schemas.microsoft.com/office/drawing/2014/main" id="{FDE1B2FB-A61D-44E3-B6FC-5AD6BFA9E353}"/>
              </a:ext>
            </a:extLst>
          </p:cNvPr>
          <p:cNvGrpSpPr>
            <a:grpSpLocks noChangeAspect="1"/>
          </p:cNvGrpSpPr>
          <p:nvPr userDrawn="1"/>
        </p:nvGrpSpPr>
        <p:grpSpPr bwMode="auto">
          <a:xfrm>
            <a:off x="9873198" y="224064"/>
            <a:ext cx="1873384" cy="521122"/>
            <a:chOff x="954" y="660"/>
            <a:chExt cx="1269" cy="353"/>
          </a:xfrm>
          <a:solidFill>
            <a:schemeClr val="tx2"/>
          </a:solidFill>
        </p:grpSpPr>
        <p:sp>
          <p:nvSpPr>
            <p:cNvPr id="5" name="Freeform 75">
              <a:extLst>
                <a:ext uri="{FF2B5EF4-FFF2-40B4-BE49-F238E27FC236}">
                  <a16:creationId xmlns:a16="http://schemas.microsoft.com/office/drawing/2014/main" id="{05E22588-9013-4B4F-922D-5C9641893CD9}"/>
                </a:ext>
              </a:extLst>
            </p:cNvPr>
            <p:cNvSpPr>
              <a:spLocks/>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 name="Freeform 76">
              <a:extLst>
                <a:ext uri="{FF2B5EF4-FFF2-40B4-BE49-F238E27FC236}">
                  <a16:creationId xmlns:a16="http://schemas.microsoft.com/office/drawing/2014/main" id="{6E5D1ED1-2BBA-4D23-A34C-B23A2461E4A6}"/>
                </a:ext>
              </a:extLst>
            </p:cNvPr>
            <p:cNvSpPr>
              <a:spLocks/>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7" name="Freeform 77">
              <a:extLst>
                <a:ext uri="{FF2B5EF4-FFF2-40B4-BE49-F238E27FC236}">
                  <a16:creationId xmlns:a16="http://schemas.microsoft.com/office/drawing/2014/main" id="{BA1F6B86-C881-48F2-B896-664F79FA29CE}"/>
                </a:ext>
              </a:extLst>
            </p:cNvPr>
            <p:cNvSpPr>
              <a:spLocks/>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8" name="Freeform 78">
              <a:extLst>
                <a:ext uri="{FF2B5EF4-FFF2-40B4-BE49-F238E27FC236}">
                  <a16:creationId xmlns:a16="http://schemas.microsoft.com/office/drawing/2014/main" id="{2465D3CF-11EB-456C-9ECC-89044347769C}"/>
                </a:ext>
              </a:extLst>
            </p:cNvPr>
            <p:cNvSpPr>
              <a:spLocks/>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9" name="Freeform 79">
              <a:extLst>
                <a:ext uri="{FF2B5EF4-FFF2-40B4-BE49-F238E27FC236}">
                  <a16:creationId xmlns:a16="http://schemas.microsoft.com/office/drawing/2014/main" id="{DDC7DE56-FB7C-4D95-B18E-F4B46AF368BC}"/>
                </a:ext>
              </a:extLst>
            </p:cNvPr>
            <p:cNvSpPr>
              <a:spLocks/>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0" name="Freeform 80">
              <a:extLst>
                <a:ext uri="{FF2B5EF4-FFF2-40B4-BE49-F238E27FC236}">
                  <a16:creationId xmlns:a16="http://schemas.microsoft.com/office/drawing/2014/main" id="{7D3A18AF-77E8-4CDA-A371-05DE604D17E2}"/>
                </a:ext>
              </a:extLst>
            </p:cNvPr>
            <p:cNvSpPr>
              <a:spLocks/>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1" name="Freeform 81">
              <a:extLst>
                <a:ext uri="{FF2B5EF4-FFF2-40B4-BE49-F238E27FC236}">
                  <a16:creationId xmlns:a16="http://schemas.microsoft.com/office/drawing/2014/main" id="{2A09AAC9-1C2B-4359-B763-9E523D9D119C}"/>
                </a:ext>
              </a:extLst>
            </p:cNvPr>
            <p:cNvSpPr>
              <a:spLocks/>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2" name="Freeform 82">
              <a:extLst>
                <a:ext uri="{FF2B5EF4-FFF2-40B4-BE49-F238E27FC236}">
                  <a16:creationId xmlns:a16="http://schemas.microsoft.com/office/drawing/2014/main" id="{51926786-9F3F-439B-B3B7-348D984F4E1F}"/>
                </a:ext>
              </a:extLst>
            </p:cNvPr>
            <p:cNvSpPr>
              <a:spLocks/>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3" name="Freeform 83">
              <a:extLst>
                <a:ext uri="{FF2B5EF4-FFF2-40B4-BE49-F238E27FC236}">
                  <a16:creationId xmlns:a16="http://schemas.microsoft.com/office/drawing/2014/main" id="{6CB44588-013D-4EE9-8F1E-18D814434C0F}"/>
                </a:ext>
              </a:extLst>
            </p:cNvPr>
            <p:cNvSpPr>
              <a:spLocks/>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4" name="Freeform 84">
              <a:extLst>
                <a:ext uri="{FF2B5EF4-FFF2-40B4-BE49-F238E27FC236}">
                  <a16:creationId xmlns:a16="http://schemas.microsoft.com/office/drawing/2014/main" id="{7EDB998C-89F4-431E-87BF-709A7646720A}"/>
                </a:ext>
              </a:extLst>
            </p:cNvPr>
            <p:cNvSpPr>
              <a:spLocks/>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5" name="Freeform 85">
              <a:extLst>
                <a:ext uri="{FF2B5EF4-FFF2-40B4-BE49-F238E27FC236}">
                  <a16:creationId xmlns:a16="http://schemas.microsoft.com/office/drawing/2014/main" id="{F845B27E-D02C-4F06-A94A-E44BBC8F6FDD}"/>
                </a:ext>
              </a:extLst>
            </p:cNvPr>
            <p:cNvSpPr>
              <a:spLocks/>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6" name="Freeform 86">
              <a:extLst>
                <a:ext uri="{FF2B5EF4-FFF2-40B4-BE49-F238E27FC236}">
                  <a16:creationId xmlns:a16="http://schemas.microsoft.com/office/drawing/2014/main" id="{5AF4DE1D-6810-4566-8CE3-3644ED419277}"/>
                </a:ext>
              </a:extLst>
            </p:cNvPr>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7" name="Freeform 87">
              <a:extLst>
                <a:ext uri="{FF2B5EF4-FFF2-40B4-BE49-F238E27FC236}">
                  <a16:creationId xmlns:a16="http://schemas.microsoft.com/office/drawing/2014/main" id="{5BDCE5CA-6421-4425-8743-4582C7D6064F}"/>
                </a:ext>
              </a:extLst>
            </p:cNvPr>
            <p:cNvSpPr>
              <a:spLocks/>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8" name="Freeform 88">
              <a:extLst>
                <a:ext uri="{FF2B5EF4-FFF2-40B4-BE49-F238E27FC236}">
                  <a16:creationId xmlns:a16="http://schemas.microsoft.com/office/drawing/2014/main" id="{F1EBB270-8E32-4DEB-99F8-322DD3760991}"/>
                </a:ext>
              </a:extLst>
            </p:cNvPr>
            <p:cNvSpPr>
              <a:spLocks/>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9" name="Freeform 89">
              <a:extLst>
                <a:ext uri="{FF2B5EF4-FFF2-40B4-BE49-F238E27FC236}">
                  <a16:creationId xmlns:a16="http://schemas.microsoft.com/office/drawing/2014/main" id="{BBA9315E-BB00-4149-B5BF-5CA424CF5EAE}"/>
                </a:ext>
              </a:extLst>
            </p:cNvPr>
            <p:cNvSpPr>
              <a:spLocks/>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0" name="Freeform 90">
              <a:extLst>
                <a:ext uri="{FF2B5EF4-FFF2-40B4-BE49-F238E27FC236}">
                  <a16:creationId xmlns:a16="http://schemas.microsoft.com/office/drawing/2014/main" id="{98162FDD-F507-459F-9F82-1F8AC616ADDF}"/>
                </a:ext>
              </a:extLst>
            </p:cNvPr>
            <p:cNvSpPr>
              <a:spLocks/>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1" name="Freeform 91">
              <a:extLst>
                <a:ext uri="{FF2B5EF4-FFF2-40B4-BE49-F238E27FC236}">
                  <a16:creationId xmlns:a16="http://schemas.microsoft.com/office/drawing/2014/main" id="{5FBD66CA-69D7-4410-9F22-16CEB1F37A69}"/>
                </a:ext>
              </a:extLst>
            </p:cNvPr>
            <p:cNvSpPr>
              <a:spLocks/>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2" name="Freeform 92">
              <a:extLst>
                <a:ext uri="{FF2B5EF4-FFF2-40B4-BE49-F238E27FC236}">
                  <a16:creationId xmlns:a16="http://schemas.microsoft.com/office/drawing/2014/main" id="{20336E6D-ACE8-45B8-9830-68BBCE809D87}"/>
                </a:ext>
              </a:extLst>
            </p:cNvPr>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3" name="Freeform 93">
              <a:extLst>
                <a:ext uri="{FF2B5EF4-FFF2-40B4-BE49-F238E27FC236}">
                  <a16:creationId xmlns:a16="http://schemas.microsoft.com/office/drawing/2014/main" id="{BAABAF6B-2E23-4853-BFFC-D5D2CCA62DEC}"/>
                </a:ext>
              </a:extLst>
            </p:cNvPr>
            <p:cNvSpPr>
              <a:spLocks/>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4" name="Freeform 94">
              <a:extLst>
                <a:ext uri="{FF2B5EF4-FFF2-40B4-BE49-F238E27FC236}">
                  <a16:creationId xmlns:a16="http://schemas.microsoft.com/office/drawing/2014/main" id="{AB3895B2-8521-4548-A5D5-645C519E5CB2}"/>
                </a:ext>
              </a:extLst>
            </p:cNvPr>
            <p:cNvSpPr>
              <a:spLocks/>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5" name="Freeform 95">
              <a:extLst>
                <a:ext uri="{FF2B5EF4-FFF2-40B4-BE49-F238E27FC236}">
                  <a16:creationId xmlns:a16="http://schemas.microsoft.com/office/drawing/2014/main" id="{235E662F-02F4-4A6F-ADCE-C0CC46EF53CC}"/>
                </a:ext>
              </a:extLst>
            </p:cNvPr>
            <p:cNvSpPr>
              <a:spLocks/>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6" name="Freeform 96">
              <a:extLst>
                <a:ext uri="{FF2B5EF4-FFF2-40B4-BE49-F238E27FC236}">
                  <a16:creationId xmlns:a16="http://schemas.microsoft.com/office/drawing/2014/main" id="{940B24D3-4D32-428E-B7D3-6E3E6D9DC759}"/>
                </a:ext>
              </a:extLst>
            </p:cNvPr>
            <p:cNvSpPr>
              <a:spLocks/>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7" name="Freeform 97">
              <a:extLst>
                <a:ext uri="{FF2B5EF4-FFF2-40B4-BE49-F238E27FC236}">
                  <a16:creationId xmlns:a16="http://schemas.microsoft.com/office/drawing/2014/main" id="{30E8CBF7-BA79-42C9-914B-36D4ABFE0577}"/>
                </a:ext>
              </a:extLst>
            </p:cNvPr>
            <p:cNvSpPr>
              <a:spLocks/>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8" name="Freeform 98">
              <a:extLst>
                <a:ext uri="{FF2B5EF4-FFF2-40B4-BE49-F238E27FC236}">
                  <a16:creationId xmlns:a16="http://schemas.microsoft.com/office/drawing/2014/main" id="{BFAD07D8-87CB-4AD2-8845-BB8F490DA349}"/>
                </a:ext>
              </a:extLst>
            </p:cNvPr>
            <p:cNvSpPr>
              <a:spLocks/>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9" name="Freeform 99">
              <a:extLst>
                <a:ext uri="{FF2B5EF4-FFF2-40B4-BE49-F238E27FC236}">
                  <a16:creationId xmlns:a16="http://schemas.microsoft.com/office/drawing/2014/main" id="{B44383CC-373B-4965-92A6-875F809A947E}"/>
                </a:ext>
              </a:extLst>
            </p:cNvPr>
            <p:cNvSpPr>
              <a:spLocks/>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0" name="Freeform 100">
              <a:extLst>
                <a:ext uri="{FF2B5EF4-FFF2-40B4-BE49-F238E27FC236}">
                  <a16:creationId xmlns:a16="http://schemas.microsoft.com/office/drawing/2014/main" id="{A50794A3-1788-49CD-AEA0-250CFC8FD49D}"/>
                </a:ext>
              </a:extLst>
            </p:cNvPr>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1" name="Freeform 101">
              <a:extLst>
                <a:ext uri="{FF2B5EF4-FFF2-40B4-BE49-F238E27FC236}">
                  <a16:creationId xmlns:a16="http://schemas.microsoft.com/office/drawing/2014/main" id="{116463AD-4B12-404D-8BB2-6C3D3272AE2D}"/>
                </a:ext>
              </a:extLst>
            </p:cNvPr>
            <p:cNvSpPr>
              <a:spLocks/>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2" name="Freeform 102">
              <a:extLst>
                <a:ext uri="{FF2B5EF4-FFF2-40B4-BE49-F238E27FC236}">
                  <a16:creationId xmlns:a16="http://schemas.microsoft.com/office/drawing/2014/main" id="{E3AFB79E-2EBA-4269-B088-5ECD2014ED19}"/>
                </a:ext>
              </a:extLst>
            </p:cNvPr>
            <p:cNvSpPr>
              <a:spLocks/>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3" name="Freeform 103">
              <a:extLst>
                <a:ext uri="{FF2B5EF4-FFF2-40B4-BE49-F238E27FC236}">
                  <a16:creationId xmlns:a16="http://schemas.microsoft.com/office/drawing/2014/main" id="{4DD6B9EC-7FFD-40D3-A97C-187D271CC25C}"/>
                </a:ext>
              </a:extLst>
            </p:cNvPr>
            <p:cNvSpPr>
              <a:spLocks/>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4" name="Freeform 104">
              <a:extLst>
                <a:ext uri="{FF2B5EF4-FFF2-40B4-BE49-F238E27FC236}">
                  <a16:creationId xmlns:a16="http://schemas.microsoft.com/office/drawing/2014/main" id="{4D07D75A-8DD0-4B80-9F8F-C2582DB56438}"/>
                </a:ext>
              </a:extLst>
            </p:cNvPr>
            <p:cNvSpPr>
              <a:spLocks/>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5" name="Freeform 105">
              <a:extLst>
                <a:ext uri="{FF2B5EF4-FFF2-40B4-BE49-F238E27FC236}">
                  <a16:creationId xmlns:a16="http://schemas.microsoft.com/office/drawing/2014/main" id="{BA33A9B8-E292-44B5-B166-90EDE3E89491}"/>
                </a:ext>
              </a:extLst>
            </p:cNvPr>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6" name="Freeform 106">
              <a:extLst>
                <a:ext uri="{FF2B5EF4-FFF2-40B4-BE49-F238E27FC236}">
                  <a16:creationId xmlns:a16="http://schemas.microsoft.com/office/drawing/2014/main" id="{0CC706B8-DAAD-4E53-B5D6-B66B9A2953C7}"/>
                </a:ext>
              </a:extLst>
            </p:cNvPr>
            <p:cNvSpPr>
              <a:spLocks/>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7" name="Freeform 107">
              <a:extLst>
                <a:ext uri="{FF2B5EF4-FFF2-40B4-BE49-F238E27FC236}">
                  <a16:creationId xmlns:a16="http://schemas.microsoft.com/office/drawing/2014/main" id="{119FC483-2164-4C16-BF31-5365301E6063}"/>
                </a:ext>
              </a:extLst>
            </p:cNvPr>
            <p:cNvSpPr>
              <a:spLocks/>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8" name="Freeform 108">
              <a:extLst>
                <a:ext uri="{FF2B5EF4-FFF2-40B4-BE49-F238E27FC236}">
                  <a16:creationId xmlns:a16="http://schemas.microsoft.com/office/drawing/2014/main" id="{ED1FD9E9-61FF-48CF-8FA5-6D9B891E7413}"/>
                </a:ext>
              </a:extLst>
            </p:cNvPr>
            <p:cNvSpPr>
              <a:spLocks/>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9" name="Freeform 109">
              <a:extLst>
                <a:ext uri="{FF2B5EF4-FFF2-40B4-BE49-F238E27FC236}">
                  <a16:creationId xmlns:a16="http://schemas.microsoft.com/office/drawing/2014/main" id="{FABB4B00-B4AE-48C6-9094-ACD4AFD5B7CC}"/>
                </a:ext>
              </a:extLst>
            </p:cNvPr>
            <p:cNvSpPr>
              <a:spLocks/>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0" name="Freeform 110">
              <a:extLst>
                <a:ext uri="{FF2B5EF4-FFF2-40B4-BE49-F238E27FC236}">
                  <a16:creationId xmlns:a16="http://schemas.microsoft.com/office/drawing/2014/main" id="{FE0DDC20-058C-42CA-B8E1-541F59C9C4AA}"/>
                </a:ext>
              </a:extLst>
            </p:cNvPr>
            <p:cNvSpPr>
              <a:spLocks/>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1" name="Freeform 111">
              <a:extLst>
                <a:ext uri="{FF2B5EF4-FFF2-40B4-BE49-F238E27FC236}">
                  <a16:creationId xmlns:a16="http://schemas.microsoft.com/office/drawing/2014/main" id="{55F7BC03-192C-48AD-AC13-06A2F9DAEA18}"/>
                </a:ext>
              </a:extLst>
            </p:cNvPr>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2" name="Freeform 112">
              <a:extLst>
                <a:ext uri="{FF2B5EF4-FFF2-40B4-BE49-F238E27FC236}">
                  <a16:creationId xmlns:a16="http://schemas.microsoft.com/office/drawing/2014/main" id="{1B7E42FE-1416-41F2-86FC-2933EBBB1290}"/>
                </a:ext>
              </a:extLst>
            </p:cNvPr>
            <p:cNvSpPr>
              <a:spLocks/>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3" name="Freeform 113">
              <a:extLst>
                <a:ext uri="{FF2B5EF4-FFF2-40B4-BE49-F238E27FC236}">
                  <a16:creationId xmlns:a16="http://schemas.microsoft.com/office/drawing/2014/main" id="{9CE54699-EB22-403D-B875-3AD92E4C1C4A}"/>
                </a:ext>
              </a:extLst>
            </p:cNvPr>
            <p:cNvSpPr>
              <a:spLocks/>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4" name="Freeform 114">
              <a:extLst>
                <a:ext uri="{FF2B5EF4-FFF2-40B4-BE49-F238E27FC236}">
                  <a16:creationId xmlns:a16="http://schemas.microsoft.com/office/drawing/2014/main" id="{31A44FCC-FA9C-4922-987E-AA083E17322B}"/>
                </a:ext>
              </a:extLst>
            </p:cNvPr>
            <p:cNvSpPr>
              <a:spLocks/>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5" name="Freeform 115">
              <a:extLst>
                <a:ext uri="{FF2B5EF4-FFF2-40B4-BE49-F238E27FC236}">
                  <a16:creationId xmlns:a16="http://schemas.microsoft.com/office/drawing/2014/main" id="{65B48BBF-6D89-4D3E-90E0-9FA8B2E23C71}"/>
                </a:ext>
              </a:extLst>
            </p:cNvPr>
            <p:cNvSpPr>
              <a:spLocks/>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6" name="Freeform 116">
              <a:extLst>
                <a:ext uri="{FF2B5EF4-FFF2-40B4-BE49-F238E27FC236}">
                  <a16:creationId xmlns:a16="http://schemas.microsoft.com/office/drawing/2014/main" id="{BC67340A-2821-4279-8CD9-3C337C7DBEA1}"/>
                </a:ext>
              </a:extLst>
            </p:cNvPr>
            <p:cNvSpPr>
              <a:spLocks/>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7" name="Freeform 117">
              <a:extLst>
                <a:ext uri="{FF2B5EF4-FFF2-40B4-BE49-F238E27FC236}">
                  <a16:creationId xmlns:a16="http://schemas.microsoft.com/office/drawing/2014/main" id="{001E2E5E-603E-452F-A24B-43A7060C3449}"/>
                </a:ext>
              </a:extLst>
            </p:cNvPr>
            <p:cNvSpPr>
              <a:spLocks/>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8" name="Freeform 118">
              <a:extLst>
                <a:ext uri="{FF2B5EF4-FFF2-40B4-BE49-F238E27FC236}">
                  <a16:creationId xmlns:a16="http://schemas.microsoft.com/office/drawing/2014/main" id="{C65E561A-C2D1-4E9F-A282-7CC0E7785FD0}"/>
                </a:ext>
              </a:extLst>
            </p:cNvPr>
            <p:cNvSpPr>
              <a:spLocks/>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9" name="Freeform 119">
              <a:extLst>
                <a:ext uri="{FF2B5EF4-FFF2-40B4-BE49-F238E27FC236}">
                  <a16:creationId xmlns:a16="http://schemas.microsoft.com/office/drawing/2014/main" id="{A8B94122-F6E4-48E2-ACF5-8E24D4FE3143}"/>
                </a:ext>
              </a:extLst>
            </p:cNvPr>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0" name="Freeform 120">
              <a:extLst>
                <a:ext uri="{FF2B5EF4-FFF2-40B4-BE49-F238E27FC236}">
                  <a16:creationId xmlns:a16="http://schemas.microsoft.com/office/drawing/2014/main" id="{7EF09E22-CC27-492E-A81F-2705284BDA4B}"/>
                </a:ext>
              </a:extLst>
            </p:cNvPr>
            <p:cNvSpPr>
              <a:spLocks/>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1" name="Freeform 121">
              <a:extLst>
                <a:ext uri="{FF2B5EF4-FFF2-40B4-BE49-F238E27FC236}">
                  <a16:creationId xmlns:a16="http://schemas.microsoft.com/office/drawing/2014/main" id="{DB39FE65-50B7-4CA0-A1FD-53807BA12E8D}"/>
                </a:ext>
              </a:extLst>
            </p:cNvPr>
            <p:cNvSpPr>
              <a:spLocks/>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2" name="Freeform 122">
              <a:extLst>
                <a:ext uri="{FF2B5EF4-FFF2-40B4-BE49-F238E27FC236}">
                  <a16:creationId xmlns:a16="http://schemas.microsoft.com/office/drawing/2014/main" id="{8369EA98-DC9C-4D8E-A8AD-42FB792C038A}"/>
                </a:ext>
              </a:extLst>
            </p:cNvPr>
            <p:cNvSpPr>
              <a:spLocks/>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3" name="Freeform 123">
              <a:extLst>
                <a:ext uri="{FF2B5EF4-FFF2-40B4-BE49-F238E27FC236}">
                  <a16:creationId xmlns:a16="http://schemas.microsoft.com/office/drawing/2014/main" id="{BF92D781-226B-4E87-9EBD-422A4795C482}"/>
                </a:ext>
              </a:extLst>
            </p:cNvPr>
            <p:cNvSpPr>
              <a:spLocks/>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4" name="Freeform 124">
              <a:extLst>
                <a:ext uri="{FF2B5EF4-FFF2-40B4-BE49-F238E27FC236}">
                  <a16:creationId xmlns:a16="http://schemas.microsoft.com/office/drawing/2014/main" id="{2B4829F6-2BF4-4552-964A-E1F87A493369}"/>
                </a:ext>
              </a:extLst>
            </p:cNvPr>
            <p:cNvSpPr>
              <a:spLocks/>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5" name="Freeform 125">
              <a:extLst>
                <a:ext uri="{FF2B5EF4-FFF2-40B4-BE49-F238E27FC236}">
                  <a16:creationId xmlns:a16="http://schemas.microsoft.com/office/drawing/2014/main" id="{2F1FC0E3-DD88-4F06-AB7F-84D7E901BA72}"/>
                </a:ext>
              </a:extLst>
            </p:cNvPr>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6" name="Freeform 126">
              <a:extLst>
                <a:ext uri="{FF2B5EF4-FFF2-40B4-BE49-F238E27FC236}">
                  <a16:creationId xmlns:a16="http://schemas.microsoft.com/office/drawing/2014/main" id="{4C41B4FA-15B4-452F-A788-2D66853215CE}"/>
                </a:ext>
              </a:extLst>
            </p:cNvPr>
            <p:cNvSpPr>
              <a:spLocks/>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7" name="Freeform 127">
              <a:extLst>
                <a:ext uri="{FF2B5EF4-FFF2-40B4-BE49-F238E27FC236}">
                  <a16:creationId xmlns:a16="http://schemas.microsoft.com/office/drawing/2014/main" id="{D04A50AE-072C-415D-8461-7F5612FB2ED5}"/>
                </a:ext>
              </a:extLst>
            </p:cNvPr>
            <p:cNvSpPr>
              <a:spLocks/>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8" name="Freeform 128">
              <a:extLst>
                <a:ext uri="{FF2B5EF4-FFF2-40B4-BE49-F238E27FC236}">
                  <a16:creationId xmlns:a16="http://schemas.microsoft.com/office/drawing/2014/main" id="{5EEC9DF5-B533-4180-98FF-254A3C78D1E4}"/>
                </a:ext>
              </a:extLst>
            </p:cNvPr>
            <p:cNvSpPr>
              <a:spLocks/>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9" name="Freeform 129">
              <a:extLst>
                <a:ext uri="{FF2B5EF4-FFF2-40B4-BE49-F238E27FC236}">
                  <a16:creationId xmlns:a16="http://schemas.microsoft.com/office/drawing/2014/main" id="{DA04BA5F-698E-46CC-913E-5E8DD9F396BD}"/>
                </a:ext>
              </a:extLst>
            </p:cNvPr>
            <p:cNvSpPr>
              <a:spLocks/>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0" name="Freeform 130">
              <a:extLst>
                <a:ext uri="{FF2B5EF4-FFF2-40B4-BE49-F238E27FC236}">
                  <a16:creationId xmlns:a16="http://schemas.microsoft.com/office/drawing/2014/main" id="{80BE24B0-E08A-4AA6-BDE9-C2241226E45F}"/>
                </a:ext>
              </a:extLst>
            </p:cNvPr>
            <p:cNvSpPr>
              <a:spLocks/>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1" name="Freeform 131">
              <a:extLst>
                <a:ext uri="{FF2B5EF4-FFF2-40B4-BE49-F238E27FC236}">
                  <a16:creationId xmlns:a16="http://schemas.microsoft.com/office/drawing/2014/main" id="{ECAC99C4-39FF-4648-A9F9-01ECB2E12456}"/>
                </a:ext>
              </a:extLst>
            </p:cNvPr>
            <p:cNvSpPr>
              <a:spLocks/>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2" name="Freeform 132">
              <a:extLst>
                <a:ext uri="{FF2B5EF4-FFF2-40B4-BE49-F238E27FC236}">
                  <a16:creationId xmlns:a16="http://schemas.microsoft.com/office/drawing/2014/main" id="{39964BFA-D840-485C-888F-6CDEE4904B09}"/>
                </a:ext>
              </a:extLst>
            </p:cNvPr>
            <p:cNvSpPr>
              <a:spLocks/>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3" name="Freeform 133">
              <a:extLst>
                <a:ext uri="{FF2B5EF4-FFF2-40B4-BE49-F238E27FC236}">
                  <a16:creationId xmlns:a16="http://schemas.microsoft.com/office/drawing/2014/main" id="{14FA1933-CBD1-429D-82B6-60F1E50EA874}"/>
                </a:ext>
              </a:extLst>
            </p:cNvPr>
            <p:cNvSpPr>
              <a:spLocks/>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4" name="Freeform 134">
              <a:extLst>
                <a:ext uri="{FF2B5EF4-FFF2-40B4-BE49-F238E27FC236}">
                  <a16:creationId xmlns:a16="http://schemas.microsoft.com/office/drawing/2014/main" id="{D5838E98-8CB5-4553-8EB1-478882E46943}"/>
                </a:ext>
              </a:extLst>
            </p:cNvPr>
            <p:cNvSpPr>
              <a:spLocks/>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5" name="Freeform 135">
              <a:extLst>
                <a:ext uri="{FF2B5EF4-FFF2-40B4-BE49-F238E27FC236}">
                  <a16:creationId xmlns:a16="http://schemas.microsoft.com/office/drawing/2014/main" id="{CBE8FE95-7FFA-4B18-88C9-98FE77916CF4}"/>
                </a:ext>
              </a:extLst>
            </p:cNvPr>
            <p:cNvSpPr>
              <a:spLocks/>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6" name="Freeform 136">
              <a:extLst>
                <a:ext uri="{FF2B5EF4-FFF2-40B4-BE49-F238E27FC236}">
                  <a16:creationId xmlns:a16="http://schemas.microsoft.com/office/drawing/2014/main" id="{A9BDD35F-FA4A-4A4D-92C3-6A84ED65E183}"/>
                </a:ext>
              </a:extLst>
            </p:cNvPr>
            <p:cNvSpPr>
              <a:spLocks/>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7" name="Freeform 137">
              <a:extLst>
                <a:ext uri="{FF2B5EF4-FFF2-40B4-BE49-F238E27FC236}">
                  <a16:creationId xmlns:a16="http://schemas.microsoft.com/office/drawing/2014/main" id="{0BD62FB2-78DC-4393-9C5A-7511290C05D0}"/>
                </a:ext>
              </a:extLst>
            </p:cNvPr>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8" name="Freeform 138">
              <a:extLst>
                <a:ext uri="{FF2B5EF4-FFF2-40B4-BE49-F238E27FC236}">
                  <a16:creationId xmlns:a16="http://schemas.microsoft.com/office/drawing/2014/main" id="{09DEDCF2-F22A-4F24-B86A-C2BEF888B51C}"/>
                </a:ext>
              </a:extLst>
            </p:cNvPr>
            <p:cNvSpPr>
              <a:spLocks/>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9" name="Freeform 139">
              <a:extLst>
                <a:ext uri="{FF2B5EF4-FFF2-40B4-BE49-F238E27FC236}">
                  <a16:creationId xmlns:a16="http://schemas.microsoft.com/office/drawing/2014/main" id="{751F1118-48BC-44C5-8F32-16C12B1ABEB2}"/>
                </a:ext>
              </a:extLst>
            </p:cNvPr>
            <p:cNvSpPr>
              <a:spLocks/>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70" name="Freeform 140">
              <a:extLst>
                <a:ext uri="{FF2B5EF4-FFF2-40B4-BE49-F238E27FC236}">
                  <a16:creationId xmlns:a16="http://schemas.microsoft.com/office/drawing/2014/main" id="{BD566E23-DB86-4888-889E-797ED466E6AF}"/>
                </a:ext>
              </a:extLst>
            </p:cNvPr>
            <p:cNvSpPr>
              <a:spLocks/>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71" name="Freeform 141">
              <a:extLst>
                <a:ext uri="{FF2B5EF4-FFF2-40B4-BE49-F238E27FC236}">
                  <a16:creationId xmlns:a16="http://schemas.microsoft.com/office/drawing/2014/main" id="{6C885B4A-63AB-4318-B741-BF893428586A}"/>
                </a:ext>
              </a:extLst>
            </p:cNvPr>
            <p:cNvSpPr>
              <a:spLocks/>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grpSp>
      <p:sp>
        <p:nvSpPr>
          <p:cNvPr id="81" name="标题 1">
            <a:extLst>
              <a:ext uri="{FF2B5EF4-FFF2-40B4-BE49-F238E27FC236}">
                <a16:creationId xmlns:a16="http://schemas.microsoft.com/office/drawing/2014/main" id="{0ED5A53F-7564-40C0-8BFA-FC3896F41C34}"/>
              </a:ext>
            </a:extLst>
          </p:cNvPr>
          <p:cNvSpPr>
            <a:spLocks noGrp="1"/>
          </p:cNvSpPr>
          <p:nvPr>
            <p:ph type="title"/>
          </p:nvPr>
        </p:nvSpPr>
        <p:spPr>
          <a:xfrm>
            <a:off x="1768024" y="209027"/>
            <a:ext cx="8655953" cy="601075"/>
          </a:xfrm>
          <a:prstGeom prst="rect">
            <a:avLst/>
          </a:prstGeom>
        </p:spPr>
        <p:txBody>
          <a:bodyPr lIns="0" rIns="0" anchor="ctr">
            <a:normAutofit/>
          </a:bodyPr>
          <a:lstStyle>
            <a:lvl1pPr algn="ctr">
              <a:defRPr sz="3200" b="1">
                <a:latin typeface="方正粗雅宋简体" panose="02000000000000000000" pitchFamily="2" charset="-122"/>
                <a:ea typeface="方正粗雅宋简体" panose="02000000000000000000" pitchFamily="2" charset="-122"/>
              </a:defRPr>
            </a:lvl1pPr>
          </a:lstStyle>
          <a:p>
            <a:r>
              <a:rPr lang="zh-CN" altLang="en-US" dirty="0"/>
              <a:t>单击此处编辑母版标题样式</a:t>
            </a:r>
          </a:p>
        </p:txBody>
      </p:sp>
      <p:cxnSp>
        <p:nvCxnSpPr>
          <p:cNvPr id="84" name="直接连接符 83" hidden="1">
            <a:extLst>
              <a:ext uri="{FF2B5EF4-FFF2-40B4-BE49-F238E27FC236}">
                <a16:creationId xmlns:a16="http://schemas.microsoft.com/office/drawing/2014/main" id="{B1136200-5422-49E4-8D90-7B1727058DB5}"/>
              </a:ext>
            </a:extLst>
          </p:cNvPr>
          <p:cNvCxnSpPr>
            <a:cxnSpLocks/>
          </p:cNvCxnSpPr>
          <p:nvPr userDrawn="1"/>
        </p:nvCxnSpPr>
        <p:spPr>
          <a:xfrm rot="5400000">
            <a:off x="702289" y="507839"/>
            <a:ext cx="40445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矩形 84" hidden="1">
            <a:extLst>
              <a:ext uri="{FF2B5EF4-FFF2-40B4-BE49-F238E27FC236}">
                <a16:creationId xmlns:a16="http://schemas.microsoft.com/office/drawing/2014/main" id="{59D3579D-47D4-46DF-977D-BEF716FFEFEE}"/>
              </a:ext>
            </a:extLst>
          </p:cNvPr>
          <p:cNvSpPr/>
          <p:nvPr userDrawn="1"/>
        </p:nvSpPr>
        <p:spPr>
          <a:xfrm>
            <a:off x="869887" y="-22274"/>
            <a:ext cx="236852" cy="808281"/>
          </a:xfrm>
          <a:prstGeom prst="rect">
            <a:avLst/>
          </a:prstGeom>
          <a:solidFill>
            <a:srgbClr val="044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占位符 87">
            <a:extLst>
              <a:ext uri="{FF2B5EF4-FFF2-40B4-BE49-F238E27FC236}">
                <a16:creationId xmlns:a16="http://schemas.microsoft.com/office/drawing/2014/main" id="{DD48FFAC-2DD4-4975-857C-676806078542}"/>
              </a:ext>
            </a:extLst>
          </p:cNvPr>
          <p:cNvSpPr>
            <a:spLocks noGrp="1"/>
          </p:cNvSpPr>
          <p:nvPr>
            <p:ph type="body" sz="quarter" idx="13"/>
          </p:nvPr>
        </p:nvSpPr>
        <p:spPr>
          <a:xfrm>
            <a:off x="3588785" y="827088"/>
            <a:ext cx="5014430" cy="601662"/>
          </a:xfrm>
          <a:prstGeom prst="rect">
            <a:avLst/>
          </a:prstGeom>
        </p:spPr>
        <p:txBody>
          <a:bodyPr/>
          <a:lstStyle>
            <a:lvl1pPr marL="0" indent="0" algn="ctr">
              <a:buNone/>
              <a:defRPr sz="1800" b="1">
                <a:solidFill>
                  <a:schemeClr val="tx2"/>
                </a:solidFill>
                <a:latin typeface="方正准雅宋简体" panose="02000000000000000000" pitchFamily="2" charset="-122"/>
                <a:ea typeface="方正准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p:txBody>
      </p:sp>
    </p:spTree>
    <p:extLst>
      <p:ext uri="{BB962C8B-B14F-4D97-AF65-F5344CB8AC3E}">
        <p14:creationId xmlns:p14="http://schemas.microsoft.com/office/powerpoint/2010/main" val="228283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87" name="Group 74">
            <a:extLst>
              <a:ext uri="{FF2B5EF4-FFF2-40B4-BE49-F238E27FC236}">
                <a16:creationId xmlns:a16="http://schemas.microsoft.com/office/drawing/2014/main" id="{DE5F34AA-DE60-49EE-982E-B1E176FEED90}"/>
              </a:ext>
            </a:extLst>
          </p:cNvPr>
          <p:cNvGrpSpPr>
            <a:grpSpLocks noChangeAspect="1"/>
          </p:cNvGrpSpPr>
          <p:nvPr userDrawn="1"/>
        </p:nvGrpSpPr>
        <p:grpSpPr bwMode="auto">
          <a:xfrm>
            <a:off x="1511922" y="1044653"/>
            <a:ext cx="2014537" cy="560387"/>
            <a:chOff x="954" y="660"/>
            <a:chExt cx="1269" cy="353"/>
          </a:xfrm>
        </p:grpSpPr>
        <p:sp>
          <p:nvSpPr>
            <p:cNvPr id="89" name="Freeform 75">
              <a:extLst>
                <a:ext uri="{FF2B5EF4-FFF2-40B4-BE49-F238E27FC236}">
                  <a16:creationId xmlns:a16="http://schemas.microsoft.com/office/drawing/2014/main" id="{8B2498DD-9199-46A2-A18D-0705D67697DD}"/>
                </a:ext>
              </a:extLst>
            </p:cNvPr>
            <p:cNvSpPr>
              <a:spLocks/>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76">
              <a:extLst>
                <a:ext uri="{FF2B5EF4-FFF2-40B4-BE49-F238E27FC236}">
                  <a16:creationId xmlns:a16="http://schemas.microsoft.com/office/drawing/2014/main" id="{27F2E103-1219-4B08-AFAB-E952194DE85A}"/>
                </a:ext>
              </a:extLst>
            </p:cNvPr>
            <p:cNvSpPr>
              <a:spLocks/>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77">
              <a:extLst>
                <a:ext uri="{FF2B5EF4-FFF2-40B4-BE49-F238E27FC236}">
                  <a16:creationId xmlns:a16="http://schemas.microsoft.com/office/drawing/2014/main" id="{53C6CDB3-EB59-492C-951E-09DD70013121}"/>
                </a:ext>
              </a:extLst>
            </p:cNvPr>
            <p:cNvSpPr>
              <a:spLocks/>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78">
              <a:extLst>
                <a:ext uri="{FF2B5EF4-FFF2-40B4-BE49-F238E27FC236}">
                  <a16:creationId xmlns:a16="http://schemas.microsoft.com/office/drawing/2014/main" id="{2FEF08A5-6DF9-4AB5-A5A9-75D060EEA51E}"/>
                </a:ext>
              </a:extLst>
            </p:cNvPr>
            <p:cNvSpPr>
              <a:spLocks/>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79">
              <a:extLst>
                <a:ext uri="{FF2B5EF4-FFF2-40B4-BE49-F238E27FC236}">
                  <a16:creationId xmlns:a16="http://schemas.microsoft.com/office/drawing/2014/main" id="{9D2D39E7-58A1-4FC8-BC3E-3A297B07B572}"/>
                </a:ext>
              </a:extLst>
            </p:cNvPr>
            <p:cNvSpPr>
              <a:spLocks/>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80">
              <a:extLst>
                <a:ext uri="{FF2B5EF4-FFF2-40B4-BE49-F238E27FC236}">
                  <a16:creationId xmlns:a16="http://schemas.microsoft.com/office/drawing/2014/main" id="{915E986D-1EF4-42B3-94BB-73A288B91011}"/>
                </a:ext>
              </a:extLst>
            </p:cNvPr>
            <p:cNvSpPr>
              <a:spLocks/>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81">
              <a:extLst>
                <a:ext uri="{FF2B5EF4-FFF2-40B4-BE49-F238E27FC236}">
                  <a16:creationId xmlns:a16="http://schemas.microsoft.com/office/drawing/2014/main" id="{76BD02E3-0A82-4F7E-B49E-08A3A8C6A62A}"/>
                </a:ext>
              </a:extLst>
            </p:cNvPr>
            <p:cNvSpPr>
              <a:spLocks/>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82">
              <a:extLst>
                <a:ext uri="{FF2B5EF4-FFF2-40B4-BE49-F238E27FC236}">
                  <a16:creationId xmlns:a16="http://schemas.microsoft.com/office/drawing/2014/main" id="{72D823C7-888B-4B1A-BFC8-5E00FF601B29}"/>
                </a:ext>
              </a:extLst>
            </p:cNvPr>
            <p:cNvSpPr>
              <a:spLocks/>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83">
              <a:extLst>
                <a:ext uri="{FF2B5EF4-FFF2-40B4-BE49-F238E27FC236}">
                  <a16:creationId xmlns:a16="http://schemas.microsoft.com/office/drawing/2014/main" id="{4AC02DF5-F283-49BB-8E72-C9328F2686FE}"/>
                </a:ext>
              </a:extLst>
            </p:cNvPr>
            <p:cNvSpPr>
              <a:spLocks/>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84">
              <a:extLst>
                <a:ext uri="{FF2B5EF4-FFF2-40B4-BE49-F238E27FC236}">
                  <a16:creationId xmlns:a16="http://schemas.microsoft.com/office/drawing/2014/main" id="{9916BE3C-9CFD-4E8D-A180-F8DF74C6F4B3}"/>
                </a:ext>
              </a:extLst>
            </p:cNvPr>
            <p:cNvSpPr>
              <a:spLocks/>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85">
              <a:extLst>
                <a:ext uri="{FF2B5EF4-FFF2-40B4-BE49-F238E27FC236}">
                  <a16:creationId xmlns:a16="http://schemas.microsoft.com/office/drawing/2014/main" id="{88769C33-8DE2-46FA-AE8E-1223ED2C4309}"/>
                </a:ext>
              </a:extLst>
            </p:cNvPr>
            <p:cNvSpPr>
              <a:spLocks/>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86">
              <a:extLst>
                <a:ext uri="{FF2B5EF4-FFF2-40B4-BE49-F238E27FC236}">
                  <a16:creationId xmlns:a16="http://schemas.microsoft.com/office/drawing/2014/main" id="{0CE95D69-B4C5-4145-932B-021143A6B2EE}"/>
                </a:ext>
              </a:extLst>
            </p:cNvPr>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87">
              <a:extLst>
                <a:ext uri="{FF2B5EF4-FFF2-40B4-BE49-F238E27FC236}">
                  <a16:creationId xmlns:a16="http://schemas.microsoft.com/office/drawing/2014/main" id="{43B13C19-FB89-4EED-81C6-3D2C2608D415}"/>
                </a:ext>
              </a:extLst>
            </p:cNvPr>
            <p:cNvSpPr>
              <a:spLocks/>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88">
              <a:extLst>
                <a:ext uri="{FF2B5EF4-FFF2-40B4-BE49-F238E27FC236}">
                  <a16:creationId xmlns:a16="http://schemas.microsoft.com/office/drawing/2014/main" id="{8A91F156-A29E-472C-94F4-CE256BA0D5E8}"/>
                </a:ext>
              </a:extLst>
            </p:cNvPr>
            <p:cNvSpPr>
              <a:spLocks/>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89">
              <a:extLst>
                <a:ext uri="{FF2B5EF4-FFF2-40B4-BE49-F238E27FC236}">
                  <a16:creationId xmlns:a16="http://schemas.microsoft.com/office/drawing/2014/main" id="{D7807415-D02A-4C80-BD78-41B382E35161}"/>
                </a:ext>
              </a:extLst>
            </p:cNvPr>
            <p:cNvSpPr>
              <a:spLocks/>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90">
              <a:extLst>
                <a:ext uri="{FF2B5EF4-FFF2-40B4-BE49-F238E27FC236}">
                  <a16:creationId xmlns:a16="http://schemas.microsoft.com/office/drawing/2014/main" id="{79DEE1DD-01C2-4B73-A6CD-DE0BE6BB7E17}"/>
                </a:ext>
              </a:extLst>
            </p:cNvPr>
            <p:cNvSpPr>
              <a:spLocks/>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91">
              <a:extLst>
                <a:ext uri="{FF2B5EF4-FFF2-40B4-BE49-F238E27FC236}">
                  <a16:creationId xmlns:a16="http://schemas.microsoft.com/office/drawing/2014/main" id="{010AA1A6-E46A-4F75-88C5-A56342E57CA7}"/>
                </a:ext>
              </a:extLst>
            </p:cNvPr>
            <p:cNvSpPr>
              <a:spLocks/>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92">
              <a:extLst>
                <a:ext uri="{FF2B5EF4-FFF2-40B4-BE49-F238E27FC236}">
                  <a16:creationId xmlns:a16="http://schemas.microsoft.com/office/drawing/2014/main" id="{C52736F8-DD1E-4205-B22C-019116B72B39}"/>
                </a:ext>
              </a:extLst>
            </p:cNvPr>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93">
              <a:extLst>
                <a:ext uri="{FF2B5EF4-FFF2-40B4-BE49-F238E27FC236}">
                  <a16:creationId xmlns:a16="http://schemas.microsoft.com/office/drawing/2014/main" id="{BCAE0993-9F35-49E9-8612-7A3460FF043F}"/>
                </a:ext>
              </a:extLst>
            </p:cNvPr>
            <p:cNvSpPr>
              <a:spLocks/>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94">
              <a:extLst>
                <a:ext uri="{FF2B5EF4-FFF2-40B4-BE49-F238E27FC236}">
                  <a16:creationId xmlns:a16="http://schemas.microsoft.com/office/drawing/2014/main" id="{08903417-CDA2-4B5C-8663-742A77050D74}"/>
                </a:ext>
              </a:extLst>
            </p:cNvPr>
            <p:cNvSpPr>
              <a:spLocks/>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95">
              <a:extLst>
                <a:ext uri="{FF2B5EF4-FFF2-40B4-BE49-F238E27FC236}">
                  <a16:creationId xmlns:a16="http://schemas.microsoft.com/office/drawing/2014/main" id="{6DAE163C-9373-4D54-80DA-79F3026765FC}"/>
                </a:ext>
              </a:extLst>
            </p:cNvPr>
            <p:cNvSpPr>
              <a:spLocks/>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96">
              <a:extLst>
                <a:ext uri="{FF2B5EF4-FFF2-40B4-BE49-F238E27FC236}">
                  <a16:creationId xmlns:a16="http://schemas.microsoft.com/office/drawing/2014/main" id="{5E76BFC7-2013-43FB-854A-4415FCE2F79F}"/>
                </a:ext>
              </a:extLst>
            </p:cNvPr>
            <p:cNvSpPr>
              <a:spLocks/>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97">
              <a:extLst>
                <a:ext uri="{FF2B5EF4-FFF2-40B4-BE49-F238E27FC236}">
                  <a16:creationId xmlns:a16="http://schemas.microsoft.com/office/drawing/2014/main" id="{8AFBC41A-7495-4D2D-BE77-66A1AB944E74}"/>
                </a:ext>
              </a:extLst>
            </p:cNvPr>
            <p:cNvSpPr>
              <a:spLocks/>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98">
              <a:extLst>
                <a:ext uri="{FF2B5EF4-FFF2-40B4-BE49-F238E27FC236}">
                  <a16:creationId xmlns:a16="http://schemas.microsoft.com/office/drawing/2014/main" id="{D09FB162-D409-4711-8412-06A1353A3187}"/>
                </a:ext>
              </a:extLst>
            </p:cNvPr>
            <p:cNvSpPr>
              <a:spLocks/>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99">
              <a:extLst>
                <a:ext uri="{FF2B5EF4-FFF2-40B4-BE49-F238E27FC236}">
                  <a16:creationId xmlns:a16="http://schemas.microsoft.com/office/drawing/2014/main" id="{A0A56EEB-FC0B-4ABC-9E2C-EE345582F9D6}"/>
                </a:ext>
              </a:extLst>
            </p:cNvPr>
            <p:cNvSpPr>
              <a:spLocks/>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00">
              <a:extLst>
                <a:ext uri="{FF2B5EF4-FFF2-40B4-BE49-F238E27FC236}">
                  <a16:creationId xmlns:a16="http://schemas.microsoft.com/office/drawing/2014/main" id="{515DC53A-290B-4BCD-A377-F29BC3F3B6A9}"/>
                </a:ext>
              </a:extLst>
            </p:cNvPr>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01">
              <a:extLst>
                <a:ext uri="{FF2B5EF4-FFF2-40B4-BE49-F238E27FC236}">
                  <a16:creationId xmlns:a16="http://schemas.microsoft.com/office/drawing/2014/main" id="{43C182AC-B9CB-4033-809E-037CC73333BC}"/>
                </a:ext>
              </a:extLst>
            </p:cNvPr>
            <p:cNvSpPr>
              <a:spLocks/>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02">
              <a:extLst>
                <a:ext uri="{FF2B5EF4-FFF2-40B4-BE49-F238E27FC236}">
                  <a16:creationId xmlns:a16="http://schemas.microsoft.com/office/drawing/2014/main" id="{CA0469B9-9E7E-4971-8D1B-3A413794B938}"/>
                </a:ext>
              </a:extLst>
            </p:cNvPr>
            <p:cNvSpPr>
              <a:spLocks/>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03">
              <a:extLst>
                <a:ext uri="{FF2B5EF4-FFF2-40B4-BE49-F238E27FC236}">
                  <a16:creationId xmlns:a16="http://schemas.microsoft.com/office/drawing/2014/main" id="{90D9BB77-EE58-496F-AD2A-501FC366C125}"/>
                </a:ext>
              </a:extLst>
            </p:cNvPr>
            <p:cNvSpPr>
              <a:spLocks/>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04">
              <a:extLst>
                <a:ext uri="{FF2B5EF4-FFF2-40B4-BE49-F238E27FC236}">
                  <a16:creationId xmlns:a16="http://schemas.microsoft.com/office/drawing/2014/main" id="{23E2F9BE-3F09-4C1F-903B-DEDE7D1437B3}"/>
                </a:ext>
              </a:extLst>
            </p:cNvPr>
            <p:cNvSpPr>
              <a:spLocks/>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05">
              <a:extLst>
                <a:ext uri="{FF2B5EF4-FFF2-40B4-BE49-F238E27FC236}">
                  <a16:creationId xmlns:a16="http://schemas.microsoft.com/office/drawing/2014/main" id="{6BCCF8C5-EFF5-48BD-8438-CD6288B8B4BC}"/>
                </a:ext>
              </a:extLst>
            </p:cNvPr>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6">
              <a:extLst>
                <a:ext uri="{FF2B5EF4-FFF2-40B4-BE49-F238E27FC236}">
                  <a16:creationId xmlns:a16="http://schemas.microsoft.com/office/drawing/2014/main" id="{D85300FF-28F5-4F4C-9868-6E9E7358F061}"/>
                </a:ext>
              </a:extLst>
            </p:cNvPr>
            <p:cNvSpPr>
              <a:spLocks/>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07">
              <a:extLst>
                <a:ext uri="{FF2B5EF4-FFF2-40B4-BE49-F238E27FC236}">
                  <a16:creationId xmlns:a16="http://schemas.microsoft.com/office/drawing/2014/main" id="{B5784116-8C30-4671-9587-9D254C0F5AC5}"/>
                </a:ext>
              </a:extLst>
            </p:cNvPr>
            <p:cNvSpPr>
              <a:spLocks/>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08">
              <a:extLst>
                <a:ext uri="{FF2B5EF4-FFF2-40B4-BE49-F238E27FC236}">
                  <a16:creationId xmlns:a16="http://schemas.microsoft.com/office/drawing/2014/main" id="{DAFE9458-FE6E-4BB9-B4E5-4D0938965F33}"/>
                </a:ext>
              </a:extLst>
            </p:cNvPr>
            <p:cNvSpPr>
              <a:spLocks/>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09">
              <a:extLst>
                <a:ext uri="{FF2B5EF4-FFF2-40B4-BE49-F238E27FC236}">
                  <a16:creationId xmlns:a16="http://schemas.microsoft.com/office/drawing/2014/main" id="{016F9691-45CF-46FE-AA70-9A990927ED10}"/>
                </a:ext>
              </a:extLst>
            </p:cNvPr>
            <p:cNvSpPr>
              <a:spLocks/>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10">
              <a:extLst>
                <a:ext uri="{FF2B5EF4-FFF2-40B4-BE49-F238E27FC236}">
                  <a16:creationId xmlns:a16="http://schemas.microsoft.com/office/drawing/2014/main" id="{B225A0DC-7ECA-4E20-9B61-D8C8A44DBABD}"/>
                </a:ext>
              </a:extLst>
            </p:cNvPr>
            <p:cNvSpPr>
              <a:spLocks/>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11">
              <a:extLst>
                <a:ext uri="{FF2B5EF4-FFF2-40B4-BE49-F238E27FC236}">
                  <a16:creationId xmlns:a16="http://schemas.microsoft.com/office/drawing/2014/main" id="{CD8BE105-8632-48C6-98AA-3BC083F5C5B9}"/>
                </a:ext>
              </a:extLst>
            </p:cNvPr>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12">
              <a:extLst>
                <a:ext uri="{FF2B5EF4-FFF2-40B4-BE49-F238E27FC236}">
                  <a16:creationId xmlns:a16="http://schemas.microsoft.com/office/drawing/2014/main" id="{E8E80D59-7153-46E8-8ECB-43A44D2BD656}"/>
                </a:ext>
              </a:extLst>
            </p:cNvPr>
            <p:cNvSpPr>
              <a:spLocks/>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13">
              <a:extLst>
                <a:ext uri="{FF2B5EF4-FFF2-40B4-BE49-F238E27FC236}">
                  <a16:creationId xmlns:a16="http://schemas.microsoft.com/office/drawing/2014/main" id="{79FC4AC3-30A3-4A82-9A40-93045F67BC4A}"/>
                </a:ext>
              </a:extLst>
            </p:cNvPr>
            <p:cNvSpPr>
              <a:spLocks/>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14">
              <a:extLst>
                <a:ext uri="{FF2B5EF4-FFF2-40B4-BE49-F238E27FC236}">
                  <a16:creationId xmlns:a16="http://schemas.microsoft.com/office/drawing/2014/main" id="{3AB54E72-92A4-46A2-9ABB-FCC8E92962DE}"/>
                </a:ext>
              </a:extLst>
            </p:cNvPr>
            <p:cNvSpPr>
              <a:spLocks/>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15">
              <a:extLst>
                <a:ext uri="{FF2B5EF4-FFF2-40B4-BE49-F238E27FC236}">
                  <a16:creationId xmlns:a16="http://schemas.microsoft.com/office/drawing/2014/main" id="{E9B7B1E9-6B5C-4ABF-A6A4-475C1FFFF1D5}"/>
                </a:ext>
              </a:extLst>
            </p:cNvPr>
            <p:cNvSpPr>
              <a:spLocks/>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16">
              <a:extLst>
                <a:ext uri="{FF2B5EF4-FFF2-40B4-BE49-F238E27FC236}">
                  <a16:creationId xmlns:a16="http://schemas.microsoft.com/office/drawing/2014/main" id="{C7EEDC3D-B057-4D89-9724-8F25D6CBD681}"/>
                </a:ext>
              </a:extLst>
            </p:cNvPr>
            <p:cNvSpPr>
              <a:spLocks/>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17">
              <a:extLst>
                <a:ext uri="{FF2B5EF4-FFF2-40B4-BE49-F238E27FC236}">
                  <a16:creationId xmlns:a16="http://schemas.microsoft.com/office/drawing/2014/main" id="{500387AB-FCEB-410E-9E89-515ABF95E412}"/>
                </a:ext>
              </a:extLst>
            </p:cNvPr>
            <p:cNvSpPr>
              <a:spLocks/>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18">
              <a:extLst>
                <a:ext uri="{FF2B5EF4-FFF2-40B4-BE49-F238E27FC236}">
                  <a16:creationId xmlns:a16="http://schemas.microsoft.com/office/drawing/2014/main" id="{22E285A3-9B96-4499-B043-4F370F630136}"/>
                </a:ext>
              </a:extLst>
            </p:cNvPr>
            <p:cNvSpPr>
              <a:spLocks/>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19">
              <a:extLst>
                <a:ext uri="{FF2B5EF4-FFF2-40B4-BE49-F238E27FC236}">
                  <a16:creationId xmlns:a16="http://schemas.microsoft.com/office/drawing/2014/main" id="{1B908973-8AE8-4B7B-B100-336A7177394F}"/>
                </a:ext>
              </a:extLst>
            </p:cNvPr>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20">
              <a:extLst>
                <a:ext uri="{FF2B5EF4-FFF2-40B4-BE49-F238E27FC236}">
                  <a16:creationId xmlns:a16="http://schemas.microsoft.com/office/drawing/2014/main" id="{1375AF14-9ABC-434E-8402-76DB53F6CAD8}"/>
                </a:ext>
              </a:extLst>
            </p:cNvPr>
            <p:cNvSpPr>
              <a:spLocks/>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21">
              <a:extLst>
                <a:ext uri="{FF2B5EF4-FFF2-40B4-BE49-F238E27FC236}">
                  <a16:creationId xmlns:a16="http://schemas.microsoft.com/office/drawing/2014/main" id="{A87E967F-2771-47FD-AE1F-15AF226C63DE}"/>
                </a:ext>
              </a:extLst>
            </p:cNvPr>
            <p:cNvSpPr>
              <a:spLocks/>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22">
              <a:extLst>
                <a:ext uri="{FF2B5EF4-FFF2-40B4-BE49-F238E27FC236}">
                  <a16:creationId xmlns:a16="http://schemas.microsoft.com/office/drawing/2014/main" id="{0C0CF095-E9ED-43B6-921B-11B4DFB4B863}"/>
                </a:ext>
              </a:extLst>
            </p:cNvPr>
            <p:cNvSpPr>
              <a:spLocks/>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23">
              <a:extLst>
                <a:ext uri="{FF2B5EF4-FFF2-40B4-BE49-F238E27FC236}">
                  <a16:creationId xmlns:a16="http://schemas.microsoft.com/office/drawing/2014/main" id="{DA7EF2E6-E052-449B-A100-FC852D03C969}"/>
                </a:ext>
              </a:extLst>
            </p:cNvPr>
            <p:cNvSpPr>
              <a:spLocks/>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24">
              <a:extLst>
                <a:ext uri="{FF2B5EF4-FFF2-40B4-BE49-F238E27FC236}">
                  <a16:creationId xmlns:a16="http://schemas.microsoft.com/office/drawing/2014/main" id="{009D9541-5AEC-4746-9DAB-628470FA4102}"/>
                </a:ext>
              </a:extLst>
            </p:cNvPr>
            <p:cNvSpPr>
              <a:spLocks/>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25">
              <a:extLst>
                <a:ext uri="{FF2B5EF4-FFF2-40B4-BE49-F238E27FC236}">
                  <a16:creationId xmlns:a16="http://schemas.microsoft.com/office/drawing/2014/main" id="{5D126454-24AF-4FEA-8F3B-4BAB4A1EB957}"/>
                </a:ext>
              </a:extLst>
            </p:cNvPr>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26">
              <a:extLst>
                <a:ext uri="{FF2B5EF4-FFF2-40B4-BE49-F238E27FC236}">
                  <a16:creationId xmlns:a16="http://schemas.microsoft.com/office/drawing/2014/main" id="{21170BD5-ADBC-495C-B8BD-5803DF4FEB4B}"/>
                </a:ext>
              </a:extLst>
            </p:cNvPr>
            <p:cNvSpPr>
              <a:spLocks/>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27">
              <a:extLst>
                <a:ext uri="{FF2B5EF4-FFF2-40B4-BE49-F238E27FC236}">
                  <a16:creationId xmlns:a16="http://schemas.microsoft.com/office/drawing/2014/main" id="{CBD44F93-6078-4D44-B661-4EB0E9950006}"/>
                </a:ext>
              </a:extLst>
            </p:cNvPr>
            <p:cNvSpPr>
              <a:spLocks/>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28">
              <a:extLst>
                <a:ext uri="{FF2B5EF4-FFF2-40B4-BE49-F238E27FC236}">
                  <a16:creationId xmlns:a16="http://schemas.microsoft.com/office/drawing/2014/main" id="{45E65DB2-3712-42F0-93B8-FCF56DB1D96A}"/>
                </a:ext>
              </a:extLst>
            </p:cNvPr>
            <p:cNvSpPr>
              <a:spLocks/>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29">
              <a:extLst>
                <a:ext uri="{FF2B5EF4-FFF2-40B4-BE49-F238E27FC236}">
                  <a16:creationId xmlns:a16="http://schemas.microsoft.com/office/drawing/2014/main" id="{056EA474-333E-4482-9A08-C13AA1C2CCBD}"/>
                </a:ext>
              </a:extLst>
            </p:cNvPr>
            <p:cNvSpPr>
              <a:spLocks/>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30">
              <a:extLst>
                <a:ext uri="{FF2B5EF4-FFF2-40B4-BE49-F238E27FC236}">
                  <a16:creationId xmlns:a16="http://schemas.microsoft.com/office/drawing/2014/main" id="{7625672A-2B87-440F-A4EA-316D3877C7BD}"/>
                </a:ext>
              </a:extLst>
            </p:cNvPr>
            <p:cNvSpPr>
              <a:spLocks/>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31">
              <a:extLst>
                <a:ext uri="{FF2B5EF4-FFF2-40B4-BE49-F238E27FC236}">
                  <a16:creationId xmlns:a16="http://schemas.microsoft.com/office/drawing/2014/main" id="{29B854F1-1233-46AD-B832-38BBBA7EA6D1}"/>
                </a:ext>
              </a:extLst>
            </p:cNvPr>
            <p:cNvSpPr>
              <a:spLocks/>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32">
              <a:extLst>
                <a:ext uri="{FF2B5EF4-FFF2-40B4-BE49-F238E27FC236}">
                  <a16:creationId xmlns:a16="http://schemas.microsoft.com/office/drawing/2014/main" id="{C08F52CD-3E28-4262-B4F6-59DFB1285CBD}"/>
                </a:ext>
              </a:extLst>
            </p:cNvPr>
            <p:cNvSpPr>
              <a:spLocks/>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33">
              <a:extLst>
                <a:ext uri="{FF2B5EF4-FFF2-40B4-BE49-F238E27FC236}">
                  <a16:creationId xmlns:a16="http://schemas.microsoft.com/office/drawing/2014/main" id="{DB72564E-BD73-4A72-A746-1868092EDC8F}"/>
                </a:ext>
              </a:extLst>
            </p:cNvPr>
            <p:cNvSpPr>
              <a:spLocks/>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34">
              <a:extLst>
                <a:ext uri="{FF2B5EF4-FFF2-40B4-BE49-F238E27FC236}">
                  <a16:creationId xmlns:a16="http://schemas.microsoft.com/office/drawing/2014/main" id="{BF307901-670F-4D61-852C-FD6D7C83F9BD}"/>
                </a:ext>
              </a:extLst>
            </p:cNvPr>
            <p:cNvSpPr>
              <a:spLocks/>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35">
              <a:extLst>
                <a:ext uri="{FF2B5EF4-FFF2-40B4-BE49-F238E27FC236}">
                  <a16:creationId xmlns:a16="http://schemas.microsoft.com/office/drawing/2014/main" id="{61EA73CD-C6A3-4252-9AF0-8749345E60A4}"/>
                </a:ext>
              </a:extLst>
            </p:cNvPr>
            <p:cNvSpPr>
              <a:spLocks/>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36">
              <a:extLst>
                <a:ext uri="{FF2B5EF4-FFF2-40B4-BE49-F238E27FC236}">
                  <a16:creationId xmlns:a16="http://schemas.microsoft.com/office/drawing/2014/main" id="{554217B1-DE75-417E-B7D0-233320BE5979}"/>
                </a:ext>
              </a:extLst>
            </p:cNvPr>
            <p:cNvSpPr>
              <a:spLocks/>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37">
              <a:extLst>
                <a:ext uri="{FF2B5EF4-FFF2-40B4-BE49-F238E27FC236}">
                  <a16:creationId xmlns:a16="http://schemas.microsoft.com/office/drawing/2014/main" id="{D985DAC8-BBB3-4137-9160-BA02CFFF1FE4}"/>
                </a:ext>
              </a:extLst>
            </p:cNvPr>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38">
              <a:extLst>
                <a:ext uri="{FF2B5EF4-FFF2-40B4-BE49-F238E27FC236}">
                  <a16:creationId xmlns:a16="http://schemas.microsoft.com/office/drawing/2014/main" id="{82127D24-C41B-4AC6-BE3C-21DDE5E75A3E}"/>
                </a:ext>
              </a:extLst>
            </p:cNvPr>
            <p:cNvSpPr>
              <a:spLocks/>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39">
              <a:extLst>
                <a:ext uri="{FF2B5EF4-FFF2-40B4-BE49-F238E27FC236}">
                  <a16:creationId xmlns:a16="http://schemas.microsoft.com/office/drawing/2014/main" id="{26F3D97C-ECC2-4C9D-9C2E-A4BB54A56AD8}"/>
                </a:ext>
              </a:extLst>
            </p:cNvPr>
            <p:cNvSpPr>
              <a:spLocks/>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40">
              <a:extLst>
                <a:ext uri="{FF2B5EF4-FFF2-40B4-BE49-F238E27FC236}">
                  <a16:creationId xmlns:a16="http://schemas.microsoft.com/office/drawing/2014/main" id="{8528C489-1E39-4EAA-916C-F5D4CBE01B68}"/>
                </a:ext>
              </a:extLst>
            </p:cNvPr>
            <p:cNvSpPr>
              <a:spLocks/>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41">
              <a:extLst>
                <a:ext uri="{FF2B5EF4-FFF2-40B4-BE49-F238E27FC236}">
                  <a16:creationId xmlns:a16="http://schemas.microsoft.com/office/drawing/2014/main" id="{B0DD7ED7-C458-43A1-A436-277A31301299}"/>
                </a:ext>
              </a:extLst>
            </p:cNvPr>
            <p:cNvSpPr>
              <a:spLocks/>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solidFill>
              <a:srgbClr val="003F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724528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7226230"/>
      </p:ext>
    </p:extLst>
  </p:cSld>
  <p:clrMap bg1="lt1" tx1="dk1" bg2="lt2" tx2="dk2" accent1="accent1" accent2="accent2" accent3="accent3" accent4="accent4" accent5="accent5" accent6="accent6" hlink="hlink" folHlink="folHlink"/>
  <p:sldLayoutIdLst>
    <p:sldLayoutId id="2147483692" r:id="rId1"/>
    <p:sldLayoutId id="2147483694" r:id="rId2"/>
    <p:sldLayoutId id="2147483649" r:id="rId3"/>
    <p:sldLayoutId id="2147483657" r:id="rId4"/>
    <p:sldLayoutId id="2147483658" r:id="rId5"/>
    <p:sldLayoutId id="2147483695" r:id="rId6"/>
    <p:sldLayoutId id="2147483655" r:id="rId7"/>
    <p:sldLayoutId id="2147483656" r:id="rId8"/>
  </p:sldLayoutIdLs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p15:clr>
            <a:srgbClr val="F26B43"/>
          </p15:clr>
        </p15:guide>
        <p15:guide id="2" pos="7488">
          <p15:clr>
            <a:srgbClr val="F26B43"/>
          </p15:clr>
        </p15:guide>
        <p15:guide id="3" orient="horz" pos="432">
          <p15:clr>
            <a:srgbClr val="F26B43"/>
          </p15:clr>
        </p15:guide>
        <p15:guide id="4" orient="horz" pos="472">
          <p15:clr>
            <a:srgbClr val="F26B43"/>
          </p15:clr>
        </p15:guide>
        <p15:guide id="5" orient="horz" pos="4104">
          <p15:clr>
            <a:srgbClr val="F26B43"/>
          </p15:clr>
        </p15:guide>
        <p15:guide id="6" orient="horz" pos="4056">
          <p15:clr>
            <a:srgbClr val="F26B43"/>
          </p15:clr>
        </p15:guide>
        <p15:guide id="7" orient="horz" pos="2160"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C86FE21-732E-44F5-8F1D-2ED5FD7FAA23}"/>
              </a:ext>
            </a:extLst>
          </p:cNvPr>
          <p:cNvSpPr>
            <a:spLocks noGrp="1"/>
          </p:cNvSpPr>
          <p:nvPr>
            <p:ph type="body" sz="quarter" idx="4294967295"/>
          </p:nvPr>
        </p:nvSpPr>
        <p:spPr>
          <a:xfrm>
            <a:off x="4724400" y="4550148"/>
            <a:ext cx="2743200" cy="975567"/>
          </a:xfrm>
          <a:prstGeom prst="rect">
            <a:avLst/>
          </a:prstGeom>
        </p:spPr>
        <p:txBody>
          <a:bodyPr/>
          <a:lstStyle/>
          <a:p>
            <a:pPr marL="0" indent="0" algn="ctr">
              <a:buNone/>
            </a:pPr>
            <a:r>
              <a:rPr lang="en-US" altLang="zh-CN" sz="2400" b="1" dirty="0">
                <a:solidFill>
                  <a:srgbClr val="000000"/>
                </a:solidFill>
                <a:latin typeface="+mj-ea"/>
                <a:ea typeface="+mj-ea"/>
              </a:rPr>
              <a:t>Group Members:</a:t>
            </a:r>
          </a:p>
          <a:p>
            <a:pPr marL="0" indent="0" algn="ctr">
              <a:buNone/>
            </a:pPr>
            <a:r>
              <a:rPr lang="zh-CN" altLang="en-US" sz="2400" b="1" dirty="0">
                <a:solidFill>
                  <a:srgbClr val="000000"/>
                </a:solidFill>
                <a:latin typeface="+mj-ea"/>
                <a:ea typeface="+mj-ea"/>
              </a:rPr>
              <a:t>胡宇森</a:t>
            </a:r>
            <a:r>
              <a:rPr lang="en-US" altLang="zh-CN" sz="2400" b="1" dirty="0">
                <a:solidFill>
                  <a:srgbClr val="000000"/>
                </a:solidFill>
                <a:latin typeface="+mj-ea"/>
                <a:ea typeface="+mj-ea"/>
              </a:rPr>
              <a:t>  </a:t>
            </a:r>
            <a:r>
              <a:rPr lang="zh-CN" altLang="en-US" sz="2400" b="1" dirty="0">
                <a:solidFill>
                  <a:srgbClr val="000000"/>
                </a:solidFill>
                <a:latin typeface="+mj-ea"/>
                <a:ea typeface="+mj-ea"/>
              </a:rPr>
              <a:t>魏辰</a:t>
            </a:r>
          </a:p>
        </p:txBody>
      </p:sp>
      <p:sp>
        <p:nvSpPr>
          <p:cNvPr id="9" name="文本占位符 49">
            <a:extLst>
              <a:ext uri="{FF2B5EF4-FFF2-40B4-BE49-F238E27FC236}">
                <a16:creationId xmlns:a16="http://schemas.microsoft.com/office/drawing/2014/main" id="{DC69B0CA-7B0F-0665-A4F4-FD8B03110652}"/>
              </a:ext>
            </a:extLst>
          </p:cNvPr>
          <p:cNvSpPr>
            <a:spLocks noGrp="1"/>
          </p:cNvSpPr>
          <p:nvPr>
            <p:ph type="body" sz="quarter" idx="11"/>
          </p:nvPr>
        </p:nvSpPr>
        <p:spPr>
          <a:xfrm>
            <a:off x="475572" y="1965437"/>
            <a:ext cx="11240856" cy="2017739"/>
          </a:xfrm>
        </p:spPr>
        <p:txBody>
          <a:bodyPr/>
          <a:lstStyle/>
          <a:p>
            <a:pPr algn="ctr">
              <a:lnSpc>
                <a:spcPct val="130000"/>
              </a:lnSpc>
            </a:pPr>
            <a:r>
              <a:rPr lang="en-US" altLang="zh-CN" sz="4000" b="1" i="0" dirty="0">
                <a:solidFill>
                  <a:srgbClr val="000000"/>
                </a:solidFill>
                <a:effectLst/>
                <a:latin typeface="+mj-ea"/>
                <a:ea typeface="+mj-ea"/>
              </a:rPr>
              <a:t>HW6-B</a:t>
            </a:r>
          </a:p>
          <a:p>
            <a:pPr algn="ctr">
              <a:lnSpc>
                <a:spcPct val="130000"/>
              </a:lnSpc>
            </a:pPr>
            <a:r>
              <a:rPr lang="en-US" altLang="zh-CN" sz="7200" b="1" i="0" dirty="0">
                <a:solidFill>
                  <a:srgbClr val="000000"/>
                </a:solidFill>
                <a:effectLst/>
                <a:latin typeface="+mj-ea"/>
                <a:ea typeface="+mj-ea"/>
              </a:rPr>
              <a:t>Spatial Index</a:t>
            </a:r>
          </a:p>
        </p:txBody>
      </p:sp>
    </p:spTree>
    <p:extLst>
      <p:ext uri="{BB962C8B-B14F-4D97-AF65-F5344CB8AC3E}">
        <p14:creationId xmlns:p14="http://schemas.microsoft.com/office/powerpoint/2010/main" val="3021795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10</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rangeQuery</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6441313" y="1354328"/>
            <a:ext cx="4574709" cy="4493538"/>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Check whether or not bounding box of the node is contained in the query area. If so, all features in the node are added into the candidate set. Otherwise go to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2: If the node intersects with the query area and the node is a leaf, add the elements whose bounding box intersects the query area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If the node intersects with the node but is node a leaf node, then range query is called recursively.</a:t>
            </a:r>
          </a:p>
          <a:p>
            <a:pPr defTabSz="347472">
              <a:spcBef>
                <a:spcPts val="600"/>
              </a:spcBef>
            </a:pPr>
            <a:r>
              <a:rPr lang="en-US" altLang="zh-CN" sz="1600" b="1" dirty="0">
                <a:latin typeface="+mn-ea"/>
                <a:cs typeface="Times New Roman" panose="02020603050405020304" pitchFamily="18" charset="0"/>
              </a:rPr>
              <a:t>}</a:t>
            </a:r>
          </a:p>
        </p:txBody>
      </p:sp>
      <p:sp>
        <p:nvSpPr>
          <p:cNvPr id="5" name="矩形 4">
            <a:extLst>
              <a:ext uri="{FF2B5EF4-FFF2-40B4-BE49-F238E27FC236}">
                <a16:creationId xmlns:a16="http://schemas.microsoft.com/office/drawing/2014/main" id="{0659AE3A-1FEB-3BB7-04E0-117DD1C0335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9D898D4D-35C4-C1C0-1E2E-62E7A8237815}"/>
              </a:ext>
            </a:extLst>
          </p:cNvPr>
          <p:cNvCxnSpPr>
            <a:cxnSpLocks/>
            <a:stCxn id="5" idx="1"/>
            <a:endCxn id="5"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4E2BB3-EF4F-FF7A-6467-4800561057DD}"/>
              </a:ext>
            </a:extLst>
          </p:cNvPr>
          <p:cNvCxnSpPr>
            <a:stCxn id="5" idx="0"/>
            <a:endCxn id="5"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3F1F52FB-F917-1027-CDA7-16DAA10530F0}"/>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49F607DC-C0E5-92C9-8F47-4BBC335EA30A}"/>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11" name="图片 10">
            <a:extLst>
              <a:ext uri="{FF2B5EF4-FFF2-40B4-BE49-F238E27FC236}">
                <a16:creationId xmlns:a16="http://schemas.microsoft.com/office/drawing/2014/main" id="{9446D3E8-33F1-D003-98AA-F428D337927D}"/>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2" name="图片 11">
            <a:extLst>
              <a:ext uri="{FF2B5EF4-FFF2-40B4-BE49-F238E27FC236}">
                <a16:creationId xmlns:a16="http://schemas.microsoft.com/office/drawing/2014/main" id="{A92B79D6-9C1B-0FB3-0EFF-D41E18307AB7}"/>
              </a:ext>
            </a:extLst>
          </p:cNvPr>
          <p:cNvPicPr>
            <a:picLocks noChangeAspect="1"/>
          </p:cNvPicPr>
          <p:nvPr/>
        </p:nvPicPr>
        <p:blipFill>
          <a:blip r:embed="rId3">
            <a:duotone>
              <a:schemeClr val="accent3">
                <a:shade val="45000"/>
                <a:satMod val="135000"/>
              </a:schemeClr>
              <a:prstClr val="white"/>
            </a:duotone>
          </a:blip>
          <a:stretch>
            <a:fillRect/>
          </a:stretch>
        </p:blipFill>
        <p:spPr>
          <a:xfrm>
            <a:off x="1526824" y="2566393"/>
            <a:ext cx="432854" cy="457240"/>
          </a:xfrm>
          <a:prstGeom prst="rect">
            <a:avLst/>
          </a:prstGeom>
        </p:spPr>
      </p:pic>
      <p:pic>
        <p:nvPicPr>
          <p:cNvPr id="13" name="图片 12">
            <a:extLst>
              <a:ext uri="{FF2B5EF4-FFF2-40B4-BE49-F238E27FC236}">
                <a16:creationId xmlns:a16="http://schemas.microsoft.com/office/drawing/2014/main" id="{7AA11246-5116-09F6-779A-DCB933DD02BD}"/>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pic>
        <p:nvPicPr>
          <p:cNvPr id="14" name="图片 13">
            <a:extLst>
              <a:ext uri="{FF2B5EF4-FFF2-40B4-BE49-F238E27FC236}">
                <a16:creationId xmlns:a16="http://schemas.microsoft.com/office/drawing/2014/main" id="{0B71322F-CE55-8D1F-AE6A-6E6EA1E32C96}"/>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5" name="图片 14">
            <a:extLst>
              <a:ext uri="{FF2B5EF4-FFF2-40B4-BE49-F238E27FC236}">
                <a16:creationId xmlns:a16="http://schemas.microsoft.com/office/drawing/2014/main" id="{5ECF2640-BA19-8B6E-89B6-595D15D40149}"/>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6" name="图片 15">
            <a:extLst>
              <a:ext uri="{FF2B5EF4-FFF2-40B4-BE49-F238E27FC236}">
                <a16:creationId xmlns:a16="http://schemas.microsoft.com/office/drawing/2014/main" id="{77F91A67-6B47-4081-2E54-6EC302107AB5}"/>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7" name="图片 16">
            <a:extLst>
              <a:ext uri="{FF2B5EF4-FFF2-40B4-BE49-F238E27FC236}">
                <a16:creationId xmlns:a16="http://schemas.microsoft.com/office/drawing/2014/main" id="{DEC88729-BD3B-F027-4435-C570B9140E8C}"/>
              </a:ext>
            </a:extLst>
          </p:cNvPr>
          <p:cNvPicPr>
            <a:picLocks noChangeAspect="1"/>
          </p:cNvPicPr>
          <p:nvPr/>
        </p:nvPicPr>
        <p:blipFill>
          <a:blip r:embed="rId3"/>
          <a:stretch>
            <a:fillRect/>
          </a:stretch>
        </p:blipFill>
        <p:spPr>
          <a:xfrm>
            <a:off x="4225448" y="2511759"/>
            <a:ext cx="432854" cy="457240"/>
          </a:xfrm>
          <a:prstGeom prst="rect">
            <a:avLst/>
          </a:prstGeom>
        </p:spPr>
      </p:pic>
      <p:pic>
        <p:nvPicPr>
          <p:cNvPr id="18" name="图片 17">
            <a:extLst>
              <a:ext uri="{FF2B5EF4-FFF2-40B4-BE49-F238E27FC236}">
                <a16:creationId xmlns:a16="http://schemas.microsoft.com/office/drawing/2014/main" id="{44D2EC7C-8AC2-F0A9-3127-830D99AA5D2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19" name="图片 18">
            <a:extLst>
              <a:ext uri="{FF2B5EF4-FFF2-40B4-BE49-F238E27FC236}">
                <a16:creationId xmlns:a16="http://schemas.microsoft.com/office/drawing/2014/main" id="{87D2C51B-8C56-BFCB-4975-4E4B4C866384}"/>
              </a:ext>
            </a:extLst>
          </p:cNvPr>
          <p:cNvPicPr>
            <a:picLocks noChangeAspect="1"/>
          </p:cNvPicPr>
          <p:nvPr/>
        </p:nvPicPr>
        <p:blipFill>
          <a:blip r:embed="rId3"/>
          <a:stretch>
            <a:fillRect/>
          </a:stretch>
        </p:blipFill>
        <p:spPr>
          <a:xfrm>
            <a:off x="2605686" y="3621951"/>
            <a:ext cx="432854" cy="457240"/>
          </a:xfrm>
          <a:prstGeom prst="rect">
            <a:avLst/>
          </a:prstGeom>
        </p:spPr>
      </p:pic>
      <p:pic>
        <p:nvPicPr>
          <p:cNvPr id="20" name="图片 19">
            <a:extLst>
              <a:ext uri="{FF2B5EF4-FFF2-40B4-BE49-F238E27FC236}">
                <a16:creationId xmlns:a16="http://schemas.microsoft.com/office/drawing/2014/main" id="{97209CED-2A35-C5DD-B8EF-9CC30F610704}"/>
              </a:ext>
            </a:extLst>
          </p:cNvPr>
          <p:cNvPicPr>
            <a:picLocks noChangeAspect="1"/>
          </p:cNvPicPr>
          <p:nvPr/>
        </p:nvPicPr>
        <p:blipFill>
          <a:blip r:embed="rId3"/>
          <a:stretch>
            <a:fillRect/>
          </a:stretch>
        </p:blipFill>
        <p:spPr>
          <a:xfrm>
            <a:off x="2344567" y="4135954"/>
            <a:ext cx="432854" cy="457240"/>
          </a:xfrm>
          <a:prstGeom prst="rect">
            <a:avLst/>
          </a:prstGeom>
        </p:spPr>
      </p:pic>
      <p:pic>
        <p:nvPicPr>
          <p:cNvPr id="21" name="图片 20">
            <a:extLst>
              <a:ext uri="{FF2B5EF4-FFF2-40B4-BE49-F238E27FC236}">
                <a16:creationId xmlns:a16="http://schemas.microsoft.com/office/drawing/2014/main" id="{C22ECE37-1F5A-6CB6-656D-DAE04F92726B}"/>
              </a:ext>
            </a:extLst>
          </p:cNvPr>
          <p:cNvPicPr>
            <a:picLocks noChangeAspect="1"/>
          </p:cNvPicPr>
          <p:nvPr/>
        </p:nvPicPr>
        <p:blipFill>
          <a:blip r:embed="rId3"/>
          <a:stretch>
            <a:fillRect/>
          </a:stretch>
        </p:blipFill>
        <p:spPr>
          <a:xfrm>
            <a:off x="2929784" y="4052915"/>
            <a:ext cx="432854" cy="457240"/>
          </a:xfrm>
          <a:prstGeom prst="rect">
            <a:avLst/>
          </a:prstGeom>
        </p:spPr>
      </p:pic>
      <p:pic>
        <p:nvPicPr>
          <p:cNvPr id="22" name="图片 21">
            <a:extLst>
              <a:ext uri="{FF2B5EF4-FFF2-40B4-BE49-F238E27FC236}">
                <a16:creationId xmlns:a16="http://schemas.microsoft.com/office/drawing/2014/main" id="{A804676D-A53A-7F12-E68F-99B38BE95747}"/>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3" name="图片 22">
            <a:extLst>
              <a:ext uri="{FF2B5EF4-FFF2-40B4-BE49-F238E27FC236}">
                <a16:creationId xmlns:a16="http://schemas.microsoft.com/office/drawing/2014/main" id="{9B8C302F-B10A-DC26-AFE8-194B84A0D89B}"/>
              </a:ext>
            </a:extLst>
          </p:cNvPr>
          <p:cNvPicPr>
            <a:picLocks noChangeAspect="1"/>
          </p:cNvPicPr>
          <p:nvPr/>
        </p:nvPicPr>
        <p:blipFill>
          <a:blip r:embed="rId3"/>
          <a:stretch>
            <a:fillRect/>
          </a:stretch>
        </p:blipFill>
        <p:spPr>
          <a:xfrm>
            <a:off x="1168103" y="5260494"/>
            <a:ext cx="432854" cy="457240"/>
          </a:xfrm>
          <a:prstGeom prst="rect">
            <a:avLst/>
          </a:prstGeom>
        </p:spPr>
      </p:pic>
      <p:pic>
        <p:nvPicPr>
          <p:cNvPr id="24" name="图片 23">
            <a:extLst>
              <a:ext uri="{FF2B5EF4-FFF2-40B4-BE49-F238E27FC236}">
                <a16:creationId xmlns:a16="http://schemas.microsoft.com/office/drawing/2014/main" id="{5DCEC745-4191-1664-810A-64D6AB8D28F7}"/>
              </a:ext>
            </a:extLst>
          </p:cNvPr>
          <p:cNvPicPr>
            <a:picLocks noChangeAspect="1"/>
          </p:cNvPicPr>
          <p:nvPr/>
        </p:nvPicPr>
        <p:blipFill>
          <a:blip r:embed="rId3"/>
          <a:stretch>
            <a:fillRect/>
          </a:stretch>
        </p:blipFill>
        <p:spPr>
          <a:xfrm>
            <a:off x="1751628" y="4945804"/>
            <a:ext cx="432854" cy="457240"/>
          </a:xfrm>
          <a:prstGeom prst="rect">
            <a:avLst/>
          </a:prstGeom>
        </p:spPr>
      </p:pic>
      <p:pic>
        <p:nvPicPr>
          <p:cNvPr id="25" name="图片 24">
            <a:extLst>
              <a:ext uri="{FF2B5EF4-FFF2-40B4-BE49-F238E27FC236}">
                <a16:creationId xmlns:a16="http://schemas.microsoft.com/office/drawing/2014/main" id="{4C52FF1A-3B91-4FDC-4BEC-D0024FECDE2F}"/>
              </a:ext>
            </a:extLst>
          </p:cNvPr>
          <p:cNvPicPr>
            <a:picLocks noChangeAspect="1"/>
          </p:cNvPicPr>
          <p:nvPr/>
        </p:nvPicPr>
        <p:blipFill>
          <a:blip r:embed="rId3"/>
          <a:stretch>
            <a:fillRect/>
          </a:stretch>
        </p:blipFill>
        <p:spPr>
          <a:xfrm>
            <a:off x="1579892" y="5302476"/>
            <a:ext cx="432854" cy="457240"/>
          </a:xfrm>
          <a:prstGeom prst="rect">
            <a:avLst/>
          </a:prstGeom>
        </p:spPr>
      </p:pic>
      <p:pic>
        <p:nvPicPr>
          <p:cNvPr id="26" name="图片 25">
            <a:extLst>
              <a:ext uri="{FF2B5EF4-FFF2-40B4-BE49-F238E27FC236}">
                <a16:creationId xmlns:a16="http://schemas.microsoft.com/office/drawing/2014/main" id="{AF942AE5-5929-AB52-C578-CA808D0FA76B}"/>
              </a:ext>
            </a:extLst>
          </p:cNvPr>
          <p:cNvPicPr>
            <a:picLocks noChangeAspect="1"/>
          </p:cNvPicPr>
          <p:nvPr/>
        </p:nvPicPr>
        <p:blipFill>
          <a:blip r:embed="rId3"/>
          <a:stretch>
            <a:fillRect/>
          </a:stretch>
        </p:blipFill>
        <p:spPr>
          <a:xfrm>
            <a:off x="2547848" y="5080922"/>
            <a:ext cx="432854" cy="457240"/>
          </a:xfrm>
          <a:prstGeom prst="rect">
            <a:avLst/>
          </a:prstGeom>
        </p:spPr>
      </p:pic>
      <p:pic>
        <p:nvPicPr>
          <p:cNvPr id="27" name="图片 26">
            <a:extLst>
              <a:ext uri="{FF2B5EF4-FFF2-40B4-BE49-F238E27FC236}">
                <a16:creationId xmlns:a16="http://schemas.microsoft.com/office/drawing/2014/main" id="{844672B7-4F97-887F-E8E6-6F1C5BF9B7C9}"/>
              </a:ext>
            </a:extLst>
          </p:cNvPr>
          <p:cNvPicPr>
            <a:picLocks noChangeAspect="1"/>
          </p:cNvPicPr>
          <p:nvPr/>
        </p:nvPicPr>
        <p:blipFill>
          <a:blip r:embed="rId3"/>
          <a:stretch>
            <a:fillRect/>
          </a:stretch>
        </p:blipFill>
        <p:spPr>
          <a:xfrm>
            <a:off x="4251139" y="4364574"/>
            <a:ext cx="432854" cy="457240"/>
          </a:xfrm>
          <a:prstGeom prst="rect">
            <a:avLst/>
          </a:prstGeom>
        </p:spPr>
      </p:pic>
      <p:sp>
        <p:nvSpPr>
          <p:cNvPr id="28" name="文本框 27">
            <a:extLst>
              <a:ext uri="{FF2B5EF4-FFF2-40B4-BE49-F238E27FC236}">
                <a16:creationId xmlns:a16="http://schemas.microsoft.com/office/drawing/2014/main" id="{F7B9AEA7-503F-F4AD-D373-66EAD7BDF789}"/>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sp>
        <p:nvSpPr>
          <p:cNvPr id="30" name="矩形 29">
            <a:extLst>
              <a:ext uri="{FF2B5EF4-FFF2-40B4-BE49-F238E27FC236}">
                <a16:creationId xmlns:a16="http://schemas.microsoft.com/office/drawing/2014/main" id="{2ECC6DF8-67B3-4C48-EAFE-608C57949BBA}"/>
              </a:ext>
            </a:extLst>
          </p:cNvPr>
          <p:cNvSpPr/>
          <p:nvPr/>
        </p:nvSpPr>
        <p:spPr>
          <a:xfrm>
            <a:off x="1579892" y="2455987"/>
            <a:ext cx="3293584" cy="290724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val="79809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11</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rangeQuery</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6441313" y="1354328"/>
            <a:ext cx="4574709" cy="4493538"/>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Check whether or not bounding box of the node is contained in the query area. If so, all features in the node are added into the candidate set. Otherwise go to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2: If the node intersects with the query area and the node is a leaf, add the elements whose bounding box intersects the query area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If the node intersects with the node but is node a leaf node, then range query is called recursively.</a:t>
            </a:r>
          </a:p>
          <a:p>
            <a:pPr defTabSz="347472">
              <a:spcBef>
                <a:spcPts val="600"/>
              </a:spcBef>
            </a:pPr>
            <a:r>
              <a:rPr lang="en-US" altLang="zh-CN" sz="1600" b="1" dirty="0">
                <a:latin typeface="+mn-ea"/>
                <a:cs typeface="Times New Roman" panose="02020603050405020304" pitchFamily="18" charset="0"/>
              </a:rPr>
              <a:t>}</a:t>
            </a:r>
          </a:p>
        </p:txBody>
      </p:sp>
      <p:sp>
        <p:nvSpPr>
          <p:cNvPr id="5" name="矩形 4">
            <a:extLst>
              <a:ext uri="{FF2B5EF4-FFF2-40B4-BE49-F238E27FC236}">
                <a16:creationId xmlns:a16="http://schemas.microsoft.com/office/drawing/2014/main" id="{0659AE3A-1FEB-3BB7-04E0-117DD1C0335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9D898D4D-35C4-C1C0-1E2E-62E7A8237815}"/>
              </a:ext>
            </a:extLst>
          </p:cNvPr>
          <p:cNvCxnSpPr>
            <a:cxnSpLocks/>
            <a:stCxn id="5" idx="1"/>
            <a:endCxn id="5"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4E2BB3-EF4F-FF7A-6467-4800561057DD}"/>
              </a:ext>
            </a:extLst>
          </p:cNvPr>
          <p:cNvCxnSpPr>
            <a:stCxn id="5" idx="0"/>
            <a:endCxn id="5"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3F1F52FB-F917-1027-CDA7-16DAA10530F0}"/>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49F607DC-C0E5-92C9-8F47-4BBC335EA30A}"/>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11" name="图片 10">
            <a:extLst>
              <a:ext uri="{FF2B5EF4-FFF2-40B4-BE49-F238E27FC236}">
                <a16:creationId xmlns:a16="http://schemas.microsoft.com/office/drawing/2014/main" id="{9446D3E8-33F1-D003-98AA-F428D337927D}"/>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2" name="图片 11">
            <a:extLst>
              <a:ext uri="{FF2B5EF4-FFF2-40B4-BE49-F238E27FC236}">
                <a16:creationId xmlns:a16="http://schemas.microsoft.com/office/drawing/2014/main" id="{A92B79D6-9C1B-0FB3-0EFF-D41E18307AB7}"/>
              </a:ext>
            </a:extLst>
          </p:cNvPr>
          <p:cNvPicPr>
            <a:picLocks noChangeAspect="1"/>
          </p:cNvPicPr>
          <p:nvPr/>
        </p:nvPicPr>
        <p:blipFill>
          <a:blip r:embed="rId3">
            <a:duotone>
              <a:schemeClr val="accent3">
                <a:shade val="45000"/>
                <a:satMod val="135000"/>
              </a:schemeClr>
              <a:prstClr val="white"/>
            </a:duotone>
          </a:blip>
          <a:stretch>
            <a:fillRect/>
          </a:stretch>
        </p:blipFill>
        <p:spPr>
          <a:xfrm>
            <a:off x="1526824" y="2566393"/>
            <a:ext cx="432854" cy="457240"/>
          </a:xfrm>
          <a:prstGeom prst="rect">
            <a:avLst/>
          </a:prstGeom>
        </p:spPr>
      </p:pic>
      <p:pic>
        <p:nvPicPr>
          <p:cNvPr id="13" name="图片 12">
            <a:extLst>
              <a:ext uri="{FF2B5EF4-FFF2-40B4-BE49-F238E27FC236}">
                <a16:creationId xmlns:a16="http://schemas.microsoft.com/office/drawing/2014/main" id="{7AA11246-5116-09F6-779A-DCB933DD02BD}"/>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pic>
        <p:nvPicPr>
          <p:cNvPr id="14" name="图片 13">
            <a:extLst>
              <a:ext uri="{FF2B5EF4-FFF2-40B4-BE49-F238E27FC236}">
                <a16:creationId xmlns:a16="http://schemas.microsoft.com/office/drawing/2014/main" id="{0B71322F-CE55-8D1F-AE6A-6E6EA1E32C96}"/>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5" name="图片 14">
            <a:extLst>
              <a:ext uri="{FF2B5EF4-FFF2-40B4-BE49-F238E27FC236}">
                <a16:creationId xmlns:a16="http://schemas.microsoft.com/office/drawing/2014/main" id="{5ECF2640-BA19-8B6E-89B6-595D15D40149}"/>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6" name="图片 15">
            <a:extLst>
              <a:ext uri="{FF2B5EF4-FFF2-40B4-BE49-F238E27FC236}">
                <a16:creationId xmlns:a16="http://schemas.microsoft.com/office/drawing/2014/main" id="{77F91A67-6B47-4081-2E54-6EC302107AB5}"/>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7" name="图片 16">
            <a:extLst>
              <a:ext uri="{FF2B5EF4-FFF2-40B4-BE49-F238E27FC236}">
                <a16:creationId xmlns:a16="http://schemas.microsoft.com/office/drawing/2014/main" id="{DEC88729-BD3B-F027-4435-C570B9140E8C}"/>
              </a:ext>
            </a:extLst>
          </p:cNvPr>
          <p:cNvPicPr>
            <a:picLocks noChangeAspect="1"/>
          </p:cNvPicPr>
          <p:nvPr/>
        </p:nvPicPr>
        <p:blipFill>
          <a:blip r:embed="rId3">
            <a:duotone>
              <a:schemeClr val="accent3">
                <a:shade val="45000"/>
                <a:satMod val="135000"/>
              </a:schemeClr>
              <a:prstClr val="white"/>
            </a:duotone>
          </a:blip>
          <a:stretch>
            <a:fillRect/>
          </a:stretch>
        </p:blipFill>
        <p:spPr>
          <a:xfrm>
            <a:off x="4225448" y="2511759"/>
            <a:ext cx="432854" cy="457240"/>
          </a:xfrm>
          <a:prstGeom prst="rect">
            <a:avLst/>
          </a:prstGeom>
        </p:spPr>
      </p:pic>
      <p:pic>
        <p:nvPicPr>
          <p:cNvPr id="18" name="图片 17">
            <a:extLst>
              <a:ext uri="{FF2B5EF4-FFF2-40B4-BE49-F238E27FC236}">
                <a16:creationId xmlns:a16="http://schemas.microsoft.com/office/drawing/2014/main" id="{44D2EC7C-8AC2-F0A9-3127-830D99AA5D2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19" name="图片 18">
            <a:extLst>
              <a:ext uri="{FF2B5EF4-FFF2-40B4-BE49-F238E27FC236}">
                <a16:creationId xmlns:a16="http://schemas.microsoft.com/office/drawing/2014/main" id="{87D2C51B-8C56-BFCB-4975-4E4B4C866384}"/>
              </a:ext>
            </a:extLst>
          </p:cNvPr>
          <p:cNvPicPr>
            <a:picLocks noChangeAspect="1"/>
          </p:cNvPicPr>
          <p:nvPr/>
        </p:nvPicPr>
        <p:blipFill>
          <a:blip r:embed="rId3"/>
          <a:stretch>
            <a:fillRect/>
          </a:stretch>
        </p:blipFill>
        <p:spPr>
          <a:xfrm>
            <a:off x="2605686" y="3621951"/>
            <a:ext cx="432854" cy="457240"/>
          </a:xfrm>
          <a:prstGeom prst="rect">
            <a:avLst/>
          </a:prstGeom>
        </p:spPr>
      </p:pic>
      <p:pic>
        <p:nvPicPr>
          <p:cNvPr id="20" name="图片 19">
            <a:extLst>
              <a:ext uri="{FF2B5EF4-FFF2-40B4-BE49-F238E27FC236}">
                <a16:creationId xmlns:a16="http://schemas.microsoft.com/office/drawing/2014/main" id="{97209CED-2A35-C5DD-B8EF-9CC30F610704}"/>
              </a:ext>
            </a:extLst>
          </p:cNvPr>
          <p:cNvPicPr>
            <a:picLocks noChangeAspect="1"/>
          </p:cNvPicPr>
          <p:nvPr/>
        </p:nvPicPr>
        <p:blipFill>
          <a:blip r:embed="rId3"/>
          <a:stretch>
            <a:fillRect/>
          </a:stretch>
        </p:blipFill>
        <p:spPr>
          <a:xfrm>
            <a:off x="2344567" y="4135954"/>
            <a:ext cx="432854" cy="457240"/>
          </a:xfrm>
          <a:prstGeom prst="rect">
            <a:avLst/>
          </a:prstGeom>
        </p:spPr>
      </p:pic>
      <p:pic>
        <p:nvPicPr>
          <p:cNvPr id="21" name="图片 20">
            <a:extLst>
              <a:ext uri="{FF2B5EF4-FFF2-40B4-BE49-F238E27FC236}">
                <a16:creationId xmlns:a16="http://schemas.microsoft.com/office/drawing/2014/main" id="{C22ECE37-1F5A-6CB6-656D-DAE04F92726B}"/>
              </a:ext>
            </a:extLst>
          </p:cNvPr>
          <p:cNvPicPr>
            <a:picLocks noChangeAspect="1"/>
          </p:cNvPicPr>
          <p:nvPr/>
        </p:nvPicPr>
        <p:blipFill>
          <a:blip r:embed="rId3"/>
          <a:stretch>
            <a:fillRect/>
          </a:stretch>
        </p:blipFill>
        <p:spPr>
          <a:xfrm>
            <a:off x="2929784" y="4052915"/>
            <a:ext cx="432854" cy="457240"/>
          </a:xfrm>
          <a:prstGeom prst="rect">
            <a:avLst/>
          </a:prstGeom>
        </p:spPr>
      </p:pic>
      <p:pic>
        <p:nvPicPr>
          <p:cNvPr id="22" name="图片 21">
            <a:extLst>
              <a:ext uri="{FF2B5EF4-FFF2-40B4-BE49-F238E27FC236}">
                <a16:creationId xmlns:a16="http://schemas.microsoft.com/office/drawing/2014/main" id="{A804676D-A53A-7F12-E68F-99B38BE95747}"/>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3" name="图片 22">
            <a:extLst>
              <a:ext uri="{FF2B5EF4-FFF2-40B4-BE49-F238E27FC236}">
                <a16:creationId xmlns:a16="http://schemas.microsoft.com/office/drawing/2014/main" id="{9B8C302F-B10A-DC26-AFE8-194B84A0D89B}"/>
              </a:ext>
            </a:extLst>
          </p:cNvPr>
          <p:cNvPicPr>
            <a:picLocks noChangeAspect="1"/>
          </p:cNvPicPr>
          <p:nvPr/>
        </p:nvPicPr>
        <p:blipFill>
          <a:blip r:embed="rId3"/>
          <a:stretch>
            <a:fillRect/>
          </a:stretch>
        </p:blipFill>
        <p:spPr>
          <a:xfrm>
            <a:off x="1168103" y="5260494"/>
            <a:ext cx="432854" cy="457240"/>
          </a:xfrm>
          <a:prstGeom prst="rect">
            <a:avLst/>
          </a:prstGeom>
        </p:spPr>
      </p:pic>
      <p:pic>
        <p:nvPicPr>
          <p:cNvPr id="24" name="图片 23">
            <a:extLst>
              <a:ext uri="{FF2B5EF4-FFF2-40B4-BE49-F238E27FC236}">
                <a16:creationId xmlns:a16="http://schemas.microsoft.com/office/drawing/2014/main" id="{5DCEC745-4191-1664-810A-64D6AB8D28F7}"/>
              </a:ext>
            </a:extLst>
          </p:cNvPr>
          <p:cNvPicPr>
            <a:picLocks noChangeAspect="1"/>
          </p:cNvPicPr>
          <p:nvPr/>
        </p:nvPicPr>
        <p:blipFill>
          <a:blip r:embed="rId3"/>
          <a:stretch>
            <a:fillRect/>
          </a:stretch>
        </p:blipFill>
        <p:spPr>
          <a:xfrm>
            <a:off x="1751628" y="4945804"/>
            <a:ext cx="432854" cy="457240"/>
          </a:xfrm>
          <a:prstGeom prst="rect">
            <a:avLst/>
          </a:prstGeom>
        </p:spPr>
      </p:pic>
      <p:pic>
        <p:nvPicPr>
          <p:cNvPr id="25" name="图片 24">
            <a:extLst>
              <a:ext uri="{FF2B5EF4-FFF2-40B4-BE49-F238E27FC236}">
                <a16:creationId xmlns:a16="http://schemas.microsoft.com/office/drawing/2014/main" id="{4C52FF1A-3B91-4FDC-4BEC-D0024FECDE2F}"/>
              </a:ext>
            </a:extLst>
          </p:cNvPr>
          <p:cNvPicPr>
            <a:picLocks noChangeAspect="1"/>
          </p:cNvPicPr>
          <p:nvPr/>
        </p:nvPicPr>
        <p:blipFill>
          <a:blip r:embed="rId3"/>
          <a:stretch>
            <a:fillRect/>
          </a:stretch>
        </p:blipFill>
        <p:spPr>
          <a:xfrm>
            <a:off x="1579892" y="5302476"/>
            <a:ext cx="432854" cy="457240"/>
          </a:xfrm>
          <a:prstGeom prst="rect">
            <a:avLst/>
          </a:prstGeom>
        </p:spPr>
      </p:pic>
      <p:pic>
        <p:nvPicPr>
          <p:cNvPr id="26" name="图片 25">
            <a:extLst>
              <a:ext uri="{FF2B5EF4-FFF2-40B4-BE49-F238E27FC236}">
                <a16:creationId xmlns:a16="http://schemas.microsoft.com/office/drawing/2014/main" id="{AF942AE5-5929-AB52-C578-CA808D0FA76B}"/>
              </a:ext>
            </a:extLst>
          </p:cNvPr>
          <p:cNvPicPr>
            <a:picLocks noChangeAspect="1"/>
          </p:cNvPicPr>
          <p:nvPr/>
        </p:nvPicPr>
        <p:blipFill>
          <a:blip r:embed="rId3"/>
          <a:stretch>
            <a:fillRect/>
          </a:stretch>
        </p:blipFill>
        <p:spPr>
          <a:xfrm>
            <a:off x="2547848" y="5080922"/>
            <a:ext cx="432854" cy="457240"/>
          </a:xfrm>
          <a:prstGeom prst="rect">
            <a:avLst/>
          </a:prstGeom>
        </p:spPr>
      </p:pic>
      <p:pic>
        <p:nvPicPr>
          <p:cNvPr id="27" name="图片 26">
            <a:extLst>
              <a:ext uri="{FF2B5EF4-FFF2-40B4-BE49-F238E27FC236}">
                <a16:creationId xmlns:a16="http://schemas.microsoft.com/office/drawing/2014/main" id="{844672B7-4F97-887F-E8E6-6F1C5BF9B7C9}"/>
              </a:ext>
            </a:extLst>
          </p:cNvPr>
          <p:cNvPicPr>
            <a:picLocks noChangeAspect="1"/>
          </p:cNvPicPr>
          <p:nvPr/>
        </p:nvPicPr>
        <p:blipFill>
          <a:blip r:embed="rId3"/>
          <a:stretch>
            <a:fillRect/>
          </a:stretch>
        </p:blipFill>
        <p:spPr>
          <a:xfrm>
            <a:off x="4251139" y="4364574"/>
            <a:ext cx="432854" cy="457240"/>
          </a:xfrm>
          <a:prstGeom prst="rect">
            <a:avLst/>
          </a:prstGeom>
        </p:spPr>
      </p:pic>
      <p:sp>
        <p:nvSpPr>
          <p:cNvPr id="28" name="文本框 27">
            <a:extLst>
              <a:ext uri="{FF2B5EF4-FFF2-40B4-BE49-F238E27FC236}">
                <a16:creationId xmlns:a16="http://schemas.microsoft.com/office/drawing/2014/main" id="{F7B9AEA7-503F-F4AD-D373-66EAD7BDF789}"/>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sp>
        <p:nvSpPr>
          <p:cNvPr id="30" name="矩形 29">
            <a:extLst>
              <a:ext uri="{FF2B5EF4-FFF2-40B4-BE49-F238E27FC236}">
                <a16:creationId xmlns:a16="http://schemas.microsoft.com/office/drawing/2014/main" id="{2ECC6DF8-67B3-4C48-EAFE-608C57949BBA}"/>
              </a:ext>
            </a:extLst>
          </p:cNvPr>
          <p:cNvSpPr/>
          <p:nvPr/>
        </p:nvSpPr>
        <p:spPr>
          <a:xfrm>
            <a:off x="1579892" y="2455987"/>
            <a:ext cx="3293584" cy="290724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val="1827784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12</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rangeQuery</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6441313" y="1354328"/>
            <a:ext cx="4574709" cy="4493538"/>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Check whether or not bounding box of the node is contained in the query area. If so, all features in the node are added into the candidate set. Otherwise go to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2: If the node intersects with the query area and the node is a leaf, add the elements whose bounding box intersects the query area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If the node intersects with the node but is node a leaf node, then range query is called recursively.</a:t>
            </a:r>
          </a:p>
          <a:p>
            <a:pPr defTabSz="347472">
              <a:spcBef>
                <a:spcPts val="600"/>
              </a:spcBef>
            </a:pPr>
            <a:r>
              <a:rPr lang="en-US" altLang="zh-CN" sz="1600" b="1" dirty="0">
                <a:latin typeface="+mn-ea"/>
                <a:cs typeface="Times New Roman" panose="02020603050405020304" pitchFamily="18" charset="0"/>
              </a:rPr>
              <a:t>}</a:t>
            </a:r>
          </a:p>
        </p:txBody>
      </p:sp>
      <p:sp>
        <p:nvSpPr>
          <p:cNvPr id="5" name="矩形 4">
            <a:extLst>
              <a:ext uri="{FF2B5EF4-FFF2-40B4-BE49-F238E27FC236}">
                <a16:creationId xmlns:a16="http://schemas.microsoft.com/office/drawing/2014/main" id="{0659AE3A-1FEB-3BB7-04E0-117DD1C0335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9D898D4D-35C4-C1C0-1E2E-62E7A8237815}"/>
              </a:ext>
            </a:extLst>
          </p:cNvPr>
          <p:cNvCxnSpPr>
            <a:cxnSpLocks/>
            <a:stCxn id="5" idx="1"/>
            <a:endCxn id="5"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4E2BB3-EF4F-FF7A-6467-4800561057DD}"/>
              </a:ext>
            </a:extLst>
          </p:cNvPr>
          <p:cNvCxnSpPr>
            <a:stCxn id="5" idx="0"/>
            <a:endCxn id="5"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3F1F52FB-F917-1027-CDA7-16DAA10530F0}"/>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49F607DC-C0E5-92C9-8F47-4BBC335EA30A}"/>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11" name="图片 10">
            <a:extLst>
              <a:ext uri="{FF2B5EF4-FFF2-40B4-BE49-F238E27FC236}">
                <a16:creationId xmlns:a16="http://schemas.microsoft.com/office/drawing/2014/main" id="{9446D3E8-33F1-D003-98AA-F428D337927D}"/>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2" name="图片 11">
            <a:extLst>
              <a:ext uri="{FF2B5EF4-FFF2-40B4-BE49-F238E27FC236}">
                <a16:creationId xmlns:a16="http://schemas.microsoft.com/office/drawing/2014/main" id="{A92B79D6-9C1B-0FB3-0EFF-D41E18307AB7}"/>
              </a:ext>
            </a:extLst>
          </p:cNvPr>
          <p:cNvPicPr>
            <a:picLocks noChangeAspect="1"/>
          </p:cNvPicPr>
          <p:nvPr/>
        </p:nvPicPr>
        <p:blipFill>
          <a:blip r:embed="rId3">
            <a:duotone>
              <a:schemeClr val="accent3">
                <a:shade val="45000"/>
                <a:satMod val="135000"/>
              </a:schemeClr>
              <a:prstClr val="white"/>
            </a:duotone>
          </a:blip>
          <a:stretch>
            <a:fillRect/>
          </a:stretch>
        </p:blipFill>
        <p:spPr>
          <a:xfrm>
            <a:off x="1526824" y="2566393"/>
            <a:ext cx="432854" cy="457240"/>
          </a:xfrm>
          <a:prstGeom prst="rect">
            <a:avLst/>
          </a:prstGeom>
        </p:spPr>
      </p:pic>
      <p:pic>
        <p:nvPicPr>
          <p:cNvPr id="13" name="图片 12">
            <a:extLst>
              <a:ext uri="{FF2B5EF4-FFF2-40B4-BE49-F238E27FC236}">
                <a16:creationId xmlns:a16="http://schemas.microsoft.com/office/drawing/2014/main" id="{7AA11246-5116-09F6-779A-DCB933DD02BD}"/>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pic>
        <p:nvPicPr>
          <p:cNvPr id="14" name="图片 13">
            <a:extLst>
              <a:ext uri="{FF2B5EF4-FFF2-40B4-BE49-F238E27FC236}">
                <a16:creationId xmlns:a16="http://schemas.microsoft.com/office/drawing/2014/main" id="{0B71322F-CE55-8D1F-AE6A-6E6EA1E32C96}"/>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5" name="图片 14">
            <a:extLst>
              <a:ext uri="{FF2B5EF4-FFF2-40B4-BE49-F238E27FC236}">
                <a16:creationId xmlns:a16="http://schemas.microsoft.com/office/drawing/2014/main" id="{5ECF2640-BA19-8B6E-89B6-595D15D40149}"/>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6" name="图片 15">
            <a:extLst>
              <a:ext uri="{FF2B5EF4-FFF2-40B4-BE49-F238E27FC236}">
                <a16:creationId xmlns:a16="http://schemas.microsoft.com/office/drawing/2014/main" id="{77F91A67-6B47-4081-2E54-6EC302107AB5}"/>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7" name="图片 16">
            <a:extLst>
              <a:ext uri="{FF2B5EF4-FFF2-40B4-BE49-F238E27FC236}">
                <a16:creationId xmlns:a16="http://schemas.microsoft.com/office/drawing/2014/main" id="{DEC88729-BD3B-F027-4435-C570B9140E8C}"/>
              </a:ext>
            </a:extLst>
          </p:cNvPr>
          <p:cNvPicPr>
            <a:picLocks noChangeAspect="1"/>
          </p:cNvPicPr>
          <p:nvPr/>
        </p:nvPicPr>
        <p:blipFill>
          <a:blip r:embed="rId3">
            <a:duotone>
              <a:schemeClr val="accent3">
                <a:shade val="45000"/>
                <a:satMod val="135000"/>
              </a:schemeClr>
              <a:prstClr val="white"/>
            </a:duotone>
          </a:blip>
          <a:stretch>
            <a:fillRect/>
          </a:stretch>
        </p:blipFill>
        <p:spPr>
          <a:xfrm>
            <a:off x="4225448" y="2511759"/>
            <a:ext cx="432854" cy="457240"/>
          </a:xfrm>
          <a:prstGeom prst="rect">
            <a:avLst/>
          </a:prstGeom>
        </p:spPr>
      </p:pic>
      <p:pic>
        <p:nvPicPr>
          <p:cNvPr id="18" name="图片 17">
            <a:extLst>
              <a:ext uri="{FF2B5EF4-FFF2-40B4-BE49-F238E27FC236}">
                <a16:creationId xmlns:a16="http://schemas.microsoft.com/office/drawing/2014/main" id="{44D2EC7C-8AC2-F0A9-3127-830D99AA5D2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19" name="图片 18">
            <a:extLst>
              <a:ext uri="{FF2B5EF4-FFF2-40B4-BE49-F238E27FC236}">
                <a16:creationId xmlns:a16="http://schemas.microsoft.com/office/drawing/2014/main" id="{87D2C51B-8C56-BFCB-4975-4E4B4C866384}"/>
              </a:ext>
            </a:extLst>
          </p:cNvPr>
          <p:cNvPicPr>
            <a:picLocks noChangeAspect="1"/>
          </p:cNvPicPr>
          <p:nvPr/>
        </p:nvPicPr>
        <p:blipFill>
          <a:blip r:embed="rId3"/>
          <a:stretch>
            <a:fillRect/>
          </a:stretch>
        </p:blipFill>
        <p:spPr>
          <a:xfrm>
            <a:off x="2605686" y="3621951"/>
            <a:ext cx="432854" cy="457240"/>
          </a:xfrm>
          <a:prstGeom prst="rect">
            <a:avLst/>
          </a:prstGeom>
        </p:spPr>
      </p:pic>
      <p:pic>
        <p:nvPicPr>
          <p:cNvPr id="20" name="图片 19">
            <a:extLst>
              <a:ext uri="{FF2B5EF4-FFF2-40B4-BE49-F238E27FC236}">
                <a16:creationId xmlns:a16="http://schemas.microsoft.com/office/drawing/2014/main" id="{97209CED-2A35-C5DD-B8EF-9CC30F610704}"/>
              </a:ext>
            </a:extLst>
          </p:cNvPr>
          <p:cNvPicPr>
            <a:picLocks noChangeAspect="1"/>
          </p:cNvPicPr>
          <p:nvPr/>
        </p:nvPicPr>
        <p:blipFill>
          <a:blip r:embed="rId3"/>
          <a:stretch>
            <a:fillRect/>
          </a:stretch>
        </p:blipFill>
        <p:spPr>
          <a:xfrm>
            <a:off x="2344567" y="4135954"/>
            <a:ext cx="432854" cy="457240"/>
          </a:xfrm>
          <a:prstGeom prst="rect">
            <a:avLst/>
          </a:prstGeom>
        </p:spPr>
      </p:pic>
      <p:pic>
        <p:nvPicPr>
          <p:cNvPr id="21" name="图片 20">
            <a:extLst>
              <a:ext uri="{FF2B5EF4-FFF2-40B4-BE49-F238E27FC236}">
                <a16:creationId xmlns:a16="http://schemas.microsoft.com/office/drawing/2014/main" id="{C22ECE37-1F5A-6CB6-656D-DAE04F92726B}"/>
              </a:ext>
            </a:extLst>
          </p:cNvPr>
          <p:cNvPicPr>
            <a:picLocks noChangeAspect="1"/>
          </p:cNvPicPr>
          <p:nvPr/>
        </p:nvPicPr>
        <p:blipFill>
          <a:blip r:embed="rId3"/>
          <a:stretch>
            <a:fillRect/>
          </a:stretch>
        </p:blipFill>
        <p:spPr>
          <a:xfrm>
            <a:off x="2929784" y="4052915"/>
            <a:ext cx="432854" cy="457240"/>
          </a:xfrm>
          <a:prstGeom prst="rect">
            <a:avLst/>
          </a:prstGeom>
        </p:spPr>
      </p:pic>
      <p:pic>
        <p:nvPicPr>
          <p:cNvPr id="22" name="图片 21">
            <a:extLst>
              <a:ext uri="{FF2B5EF4-FFF2-40B4-BE49-F238E27FC236}">
                <a16:creationId xmlns:a16="http://schemas.microsoft.com/office/drawing/2014/main" id="{A804676D-A53A-7F12-E68F-99B38BE95747}"/>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3" name="图片 22">
            <a:extLst>
              <a:ext uri="{FF2B5EF4-FFF2-40B4-BE49-F238E27FC236}">
                <a16:creationId xmlns:a16="http://schemas.microsoft.com/office/drawing/2014/main" id="{9B8C302F-B10A-DC26-AFE8-194B84A0D89B}"/>
              </a:ext>
            </a:extLst>
          </p:cNvPr>
          <p:cNvPicPr>
            <a:picLocks noChangeAspect="1"/>
          </p:cNvPicPr>
          <p:nvPr/>
        </p:nvPicPr>
        <p:blipFill>
          <a:blip r:embed="rId3"/>
          <a:stretch>
            <a:fillRect/>
          </a:stretch>
        </p:blipFill>
        <p:spPr>
          <a:xfrm>
            <a:off x="1168103" y="5260494"/>
            <a:ext cx="432854" cy="457240"/>
          </a:xfrm>
          <a:prstGeom prst="rect">
            <a:avLst/>
          </a:prstGeom>
        </p:spPr>
      </p:pic>
      <p:pic>
        <p:nvPicPr>
          <p:cNvPr id="24" name="图片 23">
            <a:extLst>
              <a:ext uri="{FF2B5EF4-FFF2-40B4-BE49-F238E27FC236}">
                <a16:creationId xmlns:a16="http://schemas.microsoft.com/office/drawing/2014/main" id="{5DCEC745-4191-1664-810A-64D6AB8D28F7}"/>
              </a:ext>
            </a:extLst>
          </p:cNvPr>
          <p:cNvPicPr>
            <a:picLocks noChangeAspect="1"/>
          </p:cNvPicPr>
          <p:nvPr/>
        </p:nvPicPr>
        <p:blipFill>
          <a:blip r:embed="rId3"/>
          <a:stretch>
            <a:fillRect/>
          </a:stretch>
        </p:blipFill>
        <p:spPr>
          <a:xfrm>
            <a:off x="1751628" y="4945804"/>
            <a:ext cx="432854" cy="457240"/>
          </a:xfrm>
          <a:prstGeom prst="rect">
            <a:avLst/>
          </a:prstGeom>
        </p:spPr>
      </p:pic>
      <p:pic>
        <p:nvPicPr>
          <p:cNvPr id="25" name="图片 24">
            <a:extLst>
              <a:ext uri="{FF2B5EF4-FFF2-40B4-BE49-F238E27FC236}">
                <a16:creationId xmlns:a16="http://schemas.microsoft.com/office/drawing/2014/main" id="{4C52FF1A-3B91-4FDC-4BEC-D0024FECDE2F}"/>
              </a:ext>
            </a:extLst>
          </p:cNvPr>
          <p:cNvPicPr>
            <a:picLocks noChangeAspect="1"/>
          </p:cNvPicPr>
          <p:nvPr/>
        </p:nvPicPr>
        <p:blipFill>
          <a:blip r:embed="rId3"/>
          <a:stretch>
            <a:fillRect/>
          </a:stretch>
        </p:blipFill>
        <p:spPr>
          <a:xfrm>
            <a:off x="1579892" y="5302476"/>
            <a:ext cx="432854" cy="457240"/>
          </a:xfrm>
          <a:prstGeom prst="rect">
            <a:avLst/>
          </a:prstGeom>
        </p:spPr>
      </p:pic>
      <p:pic>
        <p:nvPicPr>
          <p:cNvPr id="26" name="图片 25">
            <a:extLst>
              <a:ext uri="{FF2B5EF4-FFF2-40B4-BE49-F238E27FC236}">
                <a16:creationId xmlns:a16="http://schemas.microsoft.com/office/drawing/2014/main" id="{AF942AE5-5929-AB52-C578-CA808D0FA76B}"/>
              </a:ext>
            </a:extLst>
          </p:cNvPr>
          <p:cNvPicPr>
            <a:picLocks noChangeAspect="1"/>
          </p:cNvPicPr>
          <p:nvPr/>
        </p:nvPicPr>
        <p:blipFill>
          <a:blip r:embed="rId3"/>
          <a:stretch>
            <a:fillRect/>
          </a:stretch>
        </p:blipFill>
        <p:spPr>
          <a:xfrm>
            <a:off x="2547848" y="5080922"/>
            <a:ext cx="432854" cy="457240"/>
          </a:xfrm>
          <a:prstGeom prst="rect">
            <a:avLst/>
          </a:prstGeom>
        </p:spPr>
      </p:pic>
      <p:pic>
        <p:nvPicPr>
          <p:cNvPr id="27" name="图片 26">
            <a:extLst>
              <a:ext uri="{FF2B5EF4-FFF2-40B4-BE49-F238E27FC236}">
                <a16:creationId xmlns:a16="http://schemas.microsoft.com/office/drawing/2014/main" id="{844672B7-4F97-887F-E8E6-6F1C5BF9B7C9}"/>
              </a:ext>
            </a:extLst>
          </p:cNvPr>
          <p:cNvPicPr>
            <a:picLocks noChangeAspect="1"/>
          </p:cNvPicPr>
          <p:nvPr/>
        </p:nvPicPr>
        <p:blipFill>
          <a:blip r:embed="rId3">
            <a:duotone>
              <a:schemeClr val="accent3">
                <a:shade val="45000"/>
                <a:satMod val="135000"/>
              </a:schemeClr>
              <a:prstClr val="white"/>
            </a:duotone>
          </a:blip>
          <a:stretch>
            <a:fillRect/>
          </a:stretch>
        </p:blipFill>
        <p:spPr>
          <a:xfrm>
            <a:off x="4251139" y="4364574"/>
            <a:ext cx="432854" cy="457240"/>
          </a:xfrm>
          <a:prstGeom prst="rect">
            <a:avLst/>
          </a:prstGeom>
        </p:spPr>
      </p:pic>
      <p:sp>
        <p:nvSpPr>
          <p:cNvPr id="28" name="文本框 27">
            <a:extLst>
              <a:ext uri="{FF2B5EF4-FFF2-40B4-BE49-F238E27FC236}">
                <a16:creationId xmlns:a16="http://schemas.microsoft.com/office/drawing/2014/main" id="{F7B9AEA7-503F-F4AD-D373-66EAD7BDF789}"/>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sp>
        <p:nvSpPr>
          <p:cNvPr id="30" name="矩形 29">
            <a:extLst>
              <a:ext uri="{FF2B5EF4-FFF2-40B4-BE49-F238E27FC236}">
                <a16:creationId xmlns:a16="http://schemas.microsoft.com/office/drawing/2014/main" id="{2ECC6DF8-67B3-4C48-EAFE-608C57949BBA}"/>
              </a:ext>
            </a:extLst>
          </p:cNvPr>
          <p:cNvSpPr/>
          <p:nvPr/>
        </p:nvSpPr>
        <p:spPr>
          <a:xfrm>
            <a:off x="1579892" y="2455987"/>
            <a:ext cx="3293584" cy="290724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val="2080700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13</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rangeQuery</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6441313" y="1354328"/>
            <a:ext cx="4574709" cy="4493538"/>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Check whether or not bounding box of the node is contained in the query area. If so, all features in the node are added into the candidate set. Otherwise go to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If the node intersects with the query area and the node is a leaf, add the elements whose bounding box intersects the query area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3: If the node intersects with the node but is node a leaf node, then range query is called recursively.</a:t>
            </a:r>
          </a:p>
          <a:p>
            <a:pPr defTabSz="347472">
              <a:spcBef>
                <a:spcPts val="600"/>
              </a:spcBef>
            </a:pPr>
            <a:r>
              <a:rPr lang="en-US" altLang="zh-CN" sz="1600" b="1" dirty="0">
                <a:latin typeface="+mn-ea"/>
                <a:cs typeface="Times New Roman" panose="02020603050405020304" pitchFamily="18" charset="0"/>
              </a:rPr>
              <a:t>}</a:t>
            </a:r>
          </a:p>
        </p:txBody>
      </p:sp>
      <p:sp>
        <p:nvSpPr>
          <p:cNvPr id="5" name="矩形 4">
            <a:extLst>
              <a:ext uri="{FF2B5EF4-FFF2-40B4-BE49-F238E27FC236}">
                <a16:creationId xmlns:a16="http://schemas.microsoft.com/office/drawing/2014/main" id="{0659AE3A-1FEB-3BB7-04E0-117DD1C0335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9D898D4D-35C4-C1C0-1E2E-62E7A8237815}"/>
              </a:ext>
            </a:extLst>
          </p:cNvPr>
          <p:cNvCxnSpPr>
            <a:cxnSpLocks/>
            <a:stCxn id="5" idx="1"/>
            <a:endCxn id="5"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4E2BB3-EF4F-FF7A-6467-4800561057DD}"/>
              </a:ext>
            </a:extLst>
          </p:cNvPr>
          <p:cNvCxnSpPr>
            <a:stCxn id="5" idx="0"/>
            <a:endCxn id="5"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3F1F52FB-F917-1027-CDA7-16DAA10530F0}"/>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49F607DC-C0E5-92C9-8F47-4BBC335EA30A}"/>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11" name="图片 10">
            <a:extLst>
              <a:ext uri="{FF2B5EF4-FFF2-40B4-BE49-F238E27FC236}">
                <a16:creationId xmlns:a16="http://schemas.microsoft.com/office/drawing/2014/main" id="{9446D3E8-33F1-D003-98AA-F428D337927D}"/>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2" name="图片 11">
            <a:extLst>
              <a:ext uri="{FF2B5EF4-FFF2-40B4-BE49-F238E27FC236}">
                <a16:creationId xmlns:a16="http://schemas.microsoft.com/office/drawing/2014/main" id="{A92B79D6-9C1B-0FB3-0EFF-D41E18307AB7}"/>
              </a:ext>
            </a:extLst>
          </p:cNvPr>
          <p:cNvPicPr>
            <a:picLocks noChangeAspect="1"/>
          </p:cNvPicPr>
          <p:nvPr/>
        </p:nvPicPr>
        <p:blipFill>
          <a:blip r:embed="rId3">
            <a:duotone>
              <a:schemeClr val="accent3">
                <a:shade val="45000"/>
                <a:satMod val="135000"/>
              </a:schemeClr>
              <a:prstClr val="white"/>
            </a:duotone>
          </a:blip>
          <a:stretch>
            <a:fillRect/>
          </a:stretch>
        </p:blipFill>
        <p:spPr>
          <a:xfrm>
            <a:off x="1526824" y="2566393"/>
            <a:ext cx="432854" cy="457240"/>
          </a:xfrm>
          <a:prstGeom prst="rect">
            <a:avLst/>
          </a:prstGeom>
        </p:spPr>
      </p:pic>
      <p:pic>
        <p:nvPicPr>
          <p:cNvPr id="13" name="图片 12">
            <a:extLst>
              <a:ext uri="{FF2B5EF4-FFF2-40B4-BE49-F238E27FC236}">
                <a16:creationId xmlns:a16="http://schemas.microsoft.com/office/drawing/2014/main" id="{7AA11246-5116-09F6-779A-DCB933DD02BD}"/>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pic>
        <p:nvPicPr>
          <p:cNvPr id="14" name="图片 13">
            <a:extLst>
              <a:ext uri="{FF2B5EF4-FFF2-40B4-BE49-F238E27FC236}">
                <a16:creationId xmlns:a16="http://schemas.microsoft.com/office/drawing/2014/main" id="{0B71322F-CE55-8D1F-AE6A-6E6EA1E32C96}"/>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5" name="图片 14">
            <a:extLst>
              <a:ext uri="{FF2B5EF4-FFF2-40B4-BE49-F238E27FC236}">
                <a16:creationId xmlns:a16="http://schemas.microsoft.com/office/drawing/2014/main" id="{5ECF2640-BA19-8B6E-89B6-595D15D40149}"/>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6" name="图片 15">
            <a:extLst>
              <a:ext uri="{FF2B5EF4-FFF2-40B4-BE49-F238E27FC236}">
                <a16:creationId xmlns:a16="http://schemas.microsoft.com/office/drawing/2014/main" id="{77F91A67-6B47-4081-2E54-6EC302107AB5}"/>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7" name="图片 16">
            <a:extLst>
              <a:ext uri="{FF2B5EF4-FFF2-40B4-BE49-F238E27FC236}">
                <a16:creationId xmlns:a16="http://schemas.microsoft.com/office/drawing/2014/main" id="{DEC88729-BD3B-F027-4435-C570B9140E8C}"/>
              </a:ext>
            </a:extLst>
          </p:cNvPr>
          <p:cNvPicPr>
            <a:picLocks noChangeAspect="1"/>
          </p:cNvPicPr>
          <p:nvPr/>
        </p:nvPicPr>
        <p:blipFill>
          <a:blip r:embed="rId3">
            <a:duotone>
              <a:schemeClr val="accent3">
                <a:shade val="45000"/>
                <a:satMod val="135000"/>
              </a:schemeClr>
              <a:prstClr val="white"/>
            </a:duotone>
          </a:blip>
          <a:stretch>
            <a:fillRect/>
          </a:stretch>
        </p:blipFill>
        <p:spPr>
          <a:xfrm>
            <a:off x="4225448" y="2511759"/>
            <a:ext cx="432854" cy="457240"/>
          </a:xfrm>
          <a:prstGeom prst="rect">
            <a:avLst/>
          </a:prstGeom>
        </p:spPr>
      </p:pic>
      <p:pic>
        <p:nvPicPr>
          <p:cNvPr id="18" name="图片 17">
            <a:extLst>
              <a:ext uri="{FF2B5EF4-FFF2-40B4-BE49-F238E27FC236}">
                <a16:creationId xmlns:a16="http://schemas.microsoft.com/office/drawing/2014/main" id="{44D2EC7C-8AC2-F0A9-3127-830D99AA5D2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19" name="图片 18">
            <a:extLst>
              <a:ext uri="{FF2B5EF4-FFF2-40B4-BE49-F238E27FC236}">
                <a16:creationId xmlns:a16="http://schemas.microsoft.com/office/drawing/2014/main" id="{87D2C51B-8C56-BFCB-4975-4E4B4C866384}"/>
              </a:ext>
            </a:extLst>
          </p:cNvPr>
          <p:cNvPicPr>
            <a:picLocks noChangeAspect="1"/>
          </p:cNvPicPr>
          <p:nvPr/>
        </p:nvPicPr>
        <p:blipFill>
          <a:blip r:embed="rId3"/>
          <a:stretch>
            <a:fillRect/>
          </a:stretch>
        </p:blipFill>
        <p:spPr>
          <a:xfrm>
            <a:off x="2605686" y="3621951"/>
            <a:ext cx="432854" cy="457240"/>
          </a:xfrm>
          <a:prstGeom prst="rect">
            <a:avLst/>
          </a:prstGeom>
        </p:spPr>
      </p:pic>
      <p:pic>
        <p:nvPicPr>
          <p:cNvPr id="20" name="图片 19">
            <a:extLst>
              <a:ext uri="{FF2B5EF4-FFF2-40B4-BE49-F238E27FC236}">
                <a16:creationId xmlns:a16="http://schemas.microsoft.com/office/drawing/2014/main" id="{97209CED-2A35-C5DD-B8EF-9CC30F610704}"/>
              </a:ext>
            </a:extLst>
          </p:cNvPr>
          <p:cNvPicPr>
            <a:picLocks noChangeAspect="1"/>
          </p:cNvPicPr>
          <p:nvPr/>
        </p:nvPicPr>
        <p:blipFill>
          <a:blip r:embed="rId3"/>
          <a:stretch>
            <a:fillRect/>
          </a:stretch>
        </p:blipFill>
        <p:spPr>
          <a:xfrm>
            <a:off x="2344567" y="4135954"/>
            <a:ext cx="432854" cy="457240"/>
          </a:xfrm>
          <a:prstGeom prst="rect">
            <a:avLst/>
          </a:prstGeom>
        </p:spPr>
      </p:pic>
      <p:pic>
        <p:nvPicPr>
          <p:cNvPr id="21" name="图片 20">
            <a:extLst>
              <a:ext uri="{FF2B5EF4-FFF2-40B4-BE49-F238E27FC236}">
                <a16:creationId xmlns:a16="http://schemas.microsoft.com/office/drawing/2014/main" id="{C22ECE37-1F5A-6CB6-656D-DAE04F92726B}"/>
              </a:ext>
            </a:extLst>
          </p:cNvPr>
          <p:cNvPicPr>
            <a:picLocks noChangeAspect="1"/>
          </p:cNvPicPr>
          <p:nvPr/>
        </p:nvPicPr>
        <p:blipFill>
          <a:blip r:embed="rId3"/>
          <a:stretch>
            <a:fillRect/>
          </a:stretch>
        </p:blipFill>
        <p:spPr>
          <a:xfrm>
            <a:off x="2929784" y="4052915"/>
            <a:ext cx="432854" cy="457240"/>
          </a:xfrm>
          <a:prstGeom prst="rect">
            <a:avLst/>
          </a:prstGeom>
        </p:spPr>
      </p:pic>
      <p:pic>
        <p:nvPicPr>
          <p:cNvPr id="22" name="图片 21">
            <a:extLst>
              <a:ext uri="{FF2B5EF4-FFF2-40B4-BE49-F238E27FC236}">
                <a16:creationId xmlns:a16="http://schemas.microsoft.com/office/drawing/2014/main" id="{A804676D-A53A-7F12-E68F-99B38BE95747}"/>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3" name="图片 22">
            <a:extLst>
              <a:ext uri="{FF2B5EF4-FFF2-40B4-BE49-F238E27FC236}">
                <a16:creationId xmlns:a16="http://schemas.microsoft.com/office/drawing/2014/main" id="{9B8C302F-B10A-DC26-AFE8-194B84A0D89B}"/>
              </a:ext>
            </a:extLst>
          </p:cNvPr>
          <p:cNvPicPr>
            <a:picLocks noChangeAspect="1"/>
          </p:cNvPicPr>
          <p:nvPr/>
        </p:nvPicPr>
        <p:blipFill>
          <a:blip r:embed="rId3"/>
          <a:stretch>
            <a:fillRect/>
          </a:stretch>
        </p:blipFill>
        <p:spPr>
          <a:xfrm>
            <a:off x="1168103" y="5260494"/>
            <a:ext cx="432854" cy="457240"/>
          </a:xfrm>
          <a:prstGeom prst="rect">
            <a:avLst/>
          </a:prstGeom>
        </p:spPr>
      </p:pic>
      <p:pic>
        <p:nvPicPr>
          <p:cNvPr id="24" name="图片 23">
            <a:extLst>
              <a:ext uri="{FF2B5EF4-FFF2-40B4-BE49-F238E27FC236}">
                <a16:creationId xmlns:a16="http://schemas.microsoft.com/office/drawing/2014/main" id="{5DCEC745-4191-1664-810A-64D6AB8D28F7}"/>
              </a:ext>
            </a:extLst>
          </p:cNvPr>
          <p:cNvPicPr>
            <a:picLocks noChangeAspect="1"/>
          </p:cNvPicPr>
          <p:nvPr/>
        </p:nvPicPr>
        <p:blipFill>
          <a:blip r:embed="rId3"/>
          <a:stretch>
            <a:fillRect/>
          </a:stretch>
        </p:blipFill>
        <p:spPr>
          <a:xfrm>
            <a:off x="1751628" y="4945804"/>
            <a:ext cx="432854" cy="457240"/>
          </a:xfrm>
          <a:prstGeom prst="rect">
            <a:avLst/>
          </a:prstGeom>
        </p:spPr>
      </p:pic>
      <p:pic>
        <p:nvPicPr>
          <p:cNvPr id="25" name="图片 24">
            <a:extLst>
              <a:ext uri="{FF2B5EF4-FFF2-40B4-BE49-F238E27FC236}">
                <a16:creationId xmlns:a16="http://schemas.microsoft.com/office/drawing/2014/main" id="{4C52FF1A-3B91-4FDC-4BEC-D0024FECDE2F}"/>
              </a:ext>
            </a:extLst>
          </p:cNvPr>
          <p:cNvPicPr>
            <a:picLocks noChangeAspect="1"/>
          </p:cNvPicPr>
          <p:nvPr/>
        </p:nvPicPr>
        <p:blipFill>
          <a:blip r:embed="rId3"/>
          <a:stretch>
            <a:fillRect/>
          </a:stretch>
        </p:blipFill>
        <p:spPr>
          <a:xfrm>
            <a:off x="1579892" y="5302476"/>
            <a:ext cx="432854" cy="457240"/>
          </a:xfrm>
          <a:prstGeom prst="rect">
            <a:avLst/>
          </a:prstGeom>
        </p:spPr>
      </p:pic>
      <p:pic>
        <p:nvPicPr>
          <p:cNvPr id="26" name="图片 25">
            <a:extLst>
              <a:ext uri="{FF2B5EF4-FFF2-40B4-BE49-F238E27FC236}">
                <a16:creationId xmlns:a16="http://schemas.microsoft.com/office/drawing/2014/main" id="{AF942AE5-5929-AB52-C578-CA808D0FA76B}"/>
              </a:ext>
            </a:extLst>
          </p:cNvPr>
          <p:cNvPicPr>
            <a:picLocks noChangeAspect="1"/>
          </p:cNvPicPr>
          <p:nvPr/>
        </p:nvPicPr>
        <p:blipFill>
          <a:blip r:embed="rId3"/>
          <a:stretch>
            <a:fillRect/>
          </a:stretch>
        </p:blipFill>
        <p:spPr>
          <a:xfrm>
            <a:off x="2547848" y="5080922"/>
            <a:ext cx="432854" cy="457240"/>
          </a:xfrm>
          <a:prstGeom prst="rect">
            <a:avLst/>
          </a:prstGeom>
        </p:spPr>
      </p:pic>
      <p:pic>
        <p:nvPicPr>
          <p:cNvPr id="27" name="图片 26">
            <a:extLst>
              <a:ext uri="{FF2B5EF4-FFF2-40B4-BE49-F238E27FC236}">
                <a16:creationId xmlns:a16="http://schemas.microsoft.com/office/drawing/2014/main" id="{844672B7-4F97-887F-E8E6-6F1C5BF9B7C9}"/>
              </a:ext>
            </a:extLst>
          </p:cNvPr>
          <p:cNvPicPr>
            <a:picLocks noChangeAspect="1"/>
          </p:cNvPicPr>
          <p:nvPr/>
        </p:nvPicPr>
        <p:blipFill>
          <a:blip r:embed="rId3">
            <a:duotone>
              <a:schemeClr val="accent3">
                <a:shade val="45000"/>
                <a:satMod val="135000"/>
              </a:schemeClr>
              <a:prstClr val="white"/>
            </a:duotone>
          </a:blip>
          <a:stretch>
            <a:fillRect/>
          </a:stretch>
        </p:blipFill>
        <p:spPr>
          <a:xfrm>
            <a:off x="4251139" y="4364574"/>
            <a:ext cx="432854" cy="457240"/>
          </a:xfrm>
          <a:prstGeom prst="rect">
            <a:avLst/>
          </a:prstGeom>
        </p:spPr>
      </p:pic>
      <p:sp>
        <p:nvSpPr>
          <p:cNvPr id="28" name="文本框 27">
            <a:extLst>
              <a:ext uri="{FF2B5EF4-FFF2-40B4-BE49-F238E27FC236}">
                <a16:creationId xmlns:a16="http://schemas.microsoft.com/office/drawing/2014/main" id="{F7B9AEA7-503F-F4AD-D373-66EAD7BDF789}"/>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sp>
        <p:nvSpPr>
          <p:cNvPr id="30" name="矩形 29">
            <a:extLst>
              <a:ext uri="{FF2B5EF4-FFF2-40B4-BE49-F238E27FC236}">
                <a16:creationId xmlns:a16="http://schemas.microsoft.com/office/drawing/2014/main" id="{2ECC6DF8-67B3-4C48-EAFE-608C57949BBA}"/>
              </a:ext>
            </a:extLst>
          </p:cNvPr>
          <p:cNvSpPr/>
          <p:nvPr/>
        </p:nvSpPr>
        <p:spPr>
          <a:xfrm>
            <a:off x="1579892" y="2455987"/>
            <a:ext cx="3293584" cy="290724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9" name="矩形 28">
            <a:extLst>
              <a:ext uri="{FF2B5EF4-FFF2-40B4-BE49-F238E27FC236}">
                <a16:creationId xmlns:a16="http://schemas.microsoft.com/office/drawing/2014/main" id="{1516D524-B0FB-6CE7-DEBD-1EB1A9667B06}"/>
              </a:ext>
            </a:extLst>
          </p:cNvPr>
          <p:cNvSpPr/>
          <p:nvPr/>
        </p:nvSpPr>
        <p:spPr>
          <a:xfrm>
            <a:off x="1081454" y="3508423"/>
            <a:ext cx="2351937" cy="2351941"/>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66517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14</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rangeQuery</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6441313" y="1354328"/>
            <a:ext cx="4574709" cy="4493538"/>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solidFill>
                  <a:srgbClr val="FF0000"/>
                </a:solidFill>
                <a:latin typeface="+mn-ea"/>
                <a:cs typeface="Times New Roman" panose="02020603050405020304" pitchFamily="18" charset="0"/>
              </a:rPr>
              <a:t>Step 1: Check whether or not bounding box of the node is contained in the query area. If so, all features in the node are added into the candidate set. Otherwise go to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If the node intersects with the query area and the node is a leaf, add the elements whose bounding box intersects the query area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If the node intersects with the node but is node a leaf node, then range query is called recursively.</a:t>
            </a:r>
          </a:p>
          <a:p>
            <a:pPr defTabSz="347472">
              <a:spcBef>
                <a:spcPts val="600"/>
              </a:spcBef>
            </a:pPr>
            <a:r>
              <a:rPr lang="en-US" altLang="zh-CN" sz="1600" b="1" dirty="0">
                <a:latin typeface="+mn-ea"/>
                <a:cs typeface="Times New Roman" panose="02020603050405020304" pitchFamily="18" charset="0"/>
              </a:rPr>
              <a:t>}</a:t>
            </a:r>
          </a:p>
        </p:txBody>
      </p:sp>
      <p:sp>
        <p:nvSpPr>
          <p:cNvPr id="5" name="矩形 4">
            <a:extLst>
              <a:ext uri="{FF2B5EF4-FFF2-40B4-BE49-F238E27FC236}">
                <a16:creationId xmlns:a16="http://schemas.microsoft.com/office/drawing/2014/main" id="{0659AE3A-1FEB-3BB7-04E0-117DD1C0335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9D898D4D-35C4-C1C0-1E2E-62E7A8237815}"/>
              </a:ext>
            </a:extLst>
          </p:cNvPr>
          <p:cNvCxnSpPr>
            <a:cxnSpLocks/>
            <a:stCxn id="5" idx="1"/>
            <a:endCxn id="5"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4E2BB3-EF4F-FF7A-6467-4800561057DD}"/>
              </a:ext>
            </a:extLst>
          </p:cNvPr>
          <p:cNvCxnSpPr>
            <a:stCxn id="5" idx="0"/>
            <a:endCxn id="5"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3F1F52FB-F917-1027-CDA7-16DAA10530F0}"/>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49F607DC-C0E5-92C9-8F47-4BBC335EA30A}"/>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11" name="图片 10">
            <a:extLst>
              <a:ext uri="{FF2B5EF4-FFF2-40B4-BE49-F238E27FC236}">
                <a16:creationId xmlns:a16="http://schemas.microsoft.com/office/drawing/2014/main" id="{9446D3E8-33F1-D003-98AA-F428D337927D}"/>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2" name="图片 11">
            <a:extLst>
              <a:ext uri="{FF2B5EF4-FFF2-40B4-BE49-F238E27FC236}">
                <a16:creationId xmlns:a16="http://schemas.microsoft.com/office/drawing/2014/main" id="{A92B79D6-9C1B-0FB3-0EFF-D41E18307AB7}"/>
              </a:ext>
            </a:extLst>
          </p:cNvPr>
          <p:cNvPicPr>
            <a:picLocks noChangeAspect="1"/>
          </p:cNvPicPr>
          <p:nvPr/>
        </p:nvPicPr>
        <p:blipFill>
          <a:blip r:embed="rId3">
            <a:duotone>
              <a:schemeClr val="accent3">
                <a:shade val="45000"/>
                <a:satMod val="135000"/>
              </a:schemeClr>
              <a:prstClr val="white"/>
            </a:duotone>
          </a:blip>
          <a:stretch>
            <a:fillRect/>
          </a:stretch>
        </p:blipFill>
        <p:spPr>
          <a:xfrm>
            <a:off x="1526824" y="2566393"/>
            <a:ext cx="432854" cy="457240"/>
          </a:xfrm>
          <a:prstGeom prst="rect">
            <a:avLst/>
          </a:prstGeom>
        </p:spPr>
      </p:pic>
      <p:pic>
        <p:nvPicPr>
          <p:cNvPr id="13" name="图片 12">
            <a:extLst>
              <a:ext uri="{FF2B5EF4-FFF2-40B4-BE49-F238E27FC236}">
                <a16:creationId xmlns:a16="http://schemas.microsoft.com/office/drawing/2014/main" id="{7AA11246-5116-09F6-779A-DCB933DD02BD}"/>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pic>
        <p:nvPicPr>
          <p:cNvPr id="14" name="图片 13">
            <a:extLst>
              <a:ext uri="{FF2B5EF4-FFF2-40B4-BE49-F238E27FC236}">
                <a16:creationId xmlns:a16="http://schemas.microsoft.com/office/drawing/2014/main" id="{0B71322F-CE55-8D1F-AE6A-6E6EA1E32C96}"/>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5" name="图片 14">
            <a:extLst>
              <a:ext uri="{FF2B5EF4-FFF2-40B4-BE49-F238E27FC236}">
                <a16:creationId xmlns:a16="http://schemas.microsoft.com/office/drawing/2014/main" id="{5ECF2640-BA19-8B6E-89B6-595D15D40149}"/>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6" name="图片 15">
            <a:extLst>
              <a:ext uri="{FF2B5EF4-FFF2-40B4-BE49-F238E27FC236}">
                <a16:creationId xmlns:a16="http://schemas.microsoft.com/office/drawing/2014/main" id="{77F91A67-6B47-4081-2E54-6EC302107AB5}"/>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7" name="图片 16">
            <a:extLst>
              <a:ext uri="{FF2B5EF4-FFF2-40B4-BE49-F238E27FC236}">
                <a16:creationId xmlns:a16="http://schemas.microsoft.com/office/drawing/2014/main" id="{DEC88729-BD3B-F027-4435-C570B9140E8C}"/>
              </a:ext>
            </a:extLst>
          </p:cNvPr>
          <p:cNvPicPr>
            <a:picLocks noChangeAspect="1"/>
          </p:cNvPicPr>
          <p:nvPr/>
        </p:nvPicPr>
        <p:blipFill>
          <a:blip r:embed="rId3">
            <a:duotone>
              <a:schemeClr val="accent3">
                <a:shade val="45000"/>
                <a:satMod val="135000"/>
              </a:schemeClr>
              <a:prstClr val="white"/>
            </a:duotone>
          </a:blip>
          <a:stretch>
            <a:fillRect/>
          </a:stretch>
        </p:blipFill>
        <p:spPr>
          <a:xfrm>
            <a:off x="4225448" y="2511759"/>
            <a:ext cx="432854" cy="457240"/>
          </a:xfrm>
          <a:prstGeom prst="rect">
            <a:avLst/>
          </a:prstGeom>
        </p:spPr>
      </p:pic>
      <p:pic>
        <p:nvPicPr>
          <p:cNvPr id="18" name="图片 17">
            <a:extLst>
              <a:ext uri="{FF2B5EF4-FFF2-40B4-BE49-F238E27FC236}">
                <a16:creationId xmlns:a16="http://schemas.microsoft.com/office/drawing/2014/main" id="{44D2EC7C-8AC2-F0A9-3127-830D99AA5D2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19" name="图片 18">
            <a:extLst>
              <a:ext uri="{FF2B5EF4-FFF2-40B4-BE49-F238E27FC236}">
                <a16:creationId xmlns:a16="http://schemas.microsoft.com/office/drawing/2014/main" id="{87D2C51B-8C56-BFCB-4975-4E4B4C866384}"/>
              </a:ext>
            </a:extLst>
          </p:cNvPr>
          <p:cNvPicPr>
            <a:picLocks noChangeAspect="1"/>
          </p:cNvPicPr>
          <p:nvPr/>
        </p:nvPicPr>
        <p:blipFill>
          <a:blip r:embed="rId3">
            <a:duotone>
              <a:schemeClr val="accent3">
                <a:shade val="45000"/>
                <a:satMod val="135000"/>
              </a:schemeClr>
              <a:prstClr val="white"/>
            </a:duotone>
          </a:blip>
          <a:stretch>
            <a:fillRect/>
          </a:stretch>
        </p:blipFill>
        <p:spPr>
          <a:xfrm>
            <a:off x="2605686" y="3621951"/>
            <a:ext cx="432854" cy="457240"/>
          </a:xfrm>
          <a:prstGeom prst="rect">
            <a:avLst/>
          </a:prstGeom>
        </p:spPr>
      </p:pic>
      <p:pic>
        <p:nvPicPr>
          <p:cNvPr id="20" name="图片 19">
            <a:extLst>
              <a:ext uri="{FF2B5EF4-FFF2-40B4-BE49-F238E27FC236}">
                <a16:creationId xmlns:a16="http://schemas.microsoft.com/office/drawing/2014/main" id="{97209CED-2A35-C5DD-B8EF-9CC30F610704}"/>
              </a:ext>
            </a:extLst>
          </p:cNvPr>
          <p:cNvPicPr>
            <a:picLocks noChangeAspect="1"/>
          </p:cNvPicPr>
          <p:nvPr/>
        </p:nvPicPr>
        <p:blipFill>
          <a:blip r:embed="rId3">
            <a:duotone>
              <a:schemeClr val="accent3">
                <a:shade val="45000"/>
                <a:satMod val="135000"/>
              </a:schemeClr>
              <a:prstClr val="white"/>
            </a:duotone>
          </a:blip>
          <a:stretch>
            <a:fillRect/>
          </a:stretch>
        </p:blipFill>
        <p:spPr>
          <a:xfrm>
            <a:off x="2344567" y="4135954"/>
            <a:ext cx="432854" cy="457240"/>
          </a:xfrm>
          <a:prstGeom prst="rect">
            <a:avLst/>
          </a:prstGeom>
        </p:spPr>
      </p:pic>
      <p:pic>
        <p:nvPicPr>
          <p:cNvPr id="21" name="图片 20">
            <a:extLst>
              <a:ext uri="{FF2B5EF4-FFF2-40B4-BE49-F238E27FC236}">
                <a16:creationId xmlns:a16="http://schemas.microsoft.com/office/drawing/2014/main" id="{C22ECE37-1F5A-6CB6-656D-DAE04F92726B}"/>
              </a:ext>
            </a:extLst>
          </p:cNvPr>
          <p:cNvPicPr>
            <a:picLocks noChangeAspect="1"/>
          </p:cNvPicPr>
          <p:nvPr/>
        </p:nvPicPr>
        <p:blipFill>
          <a:blip r:embed="rId3">
            <a:duotone>
              <a:schemeClr val="accent3">
                <a:shade val="45000"/>
                <a:satMod val="135000"/>
              </a:schemeClr>
              <a:prstClr val="white"/>
            </a:duotone>
          </a:blip>
          <a:stretch>
            <a:fillRect/>
          </a:stretch>
        </p:blipFill>
        <p:spPr>
          <a:xfrm>
            <a:off x="2929784" y="4052915"/>
            <a:ext cx="432854" cy="457240"/>
          </a:xfrm>
          <a:prstGeom prst="rect">
            <a:avLst/>
          </a:prstGeom>
        </p:spPr>
      </p:pic>
      <p:pic>
        <p:nvPicPr>
          <p:cNvPr id="22" name="图片 21">
            <a:extLst>
              <a:ext uri="{FF2B5EF4-FFF2-40B4-BE49-F238E27FC236}">
                <a16:creationId xmlns:a16="http://schemas.microsoft.com/office/drawing/2014/main" id="{A804676D-A53A-7F12-E68F-99B38BE95747}"/>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3" name="图片 22">
            <a:extLst>
              <a:ext uri="{FF2B5EF4-FFF2-40B4-BE49-F238E27FC236}">
                <a16:creationId xmlns:a16="http://schemas.microsoft.com/office/drawing/2014/main" id="{9B8C302F-B10A-DC26-AFE8-194B84A0D89B}"/>
              </a:ext>
            </a:extLst>
          </p:cNvPr>
          <p:cNvPicPr>
            <a:picLocks noChangeAspect="1"/>
          </p:cNvPicPr>
          <p:nvPr/>
        </p:nvPicPr>
        <p:blipFill>
          <a:blip r:embed="rId3"/>
          <a:stretch>
            <a:fillRect/>
          </a:stretch>
        </p:blipFill>
        <p:spPr>
          <a:xfrm>
            <a:off x="1168103" y="5260494"/>
            <a:ext cx="432854" cy="457240"/>
          </a:xfrm>
          <a:prstGeom prst="rect">
            <a:avLst/>
          </a:prstGeom>
        </p:spPr>
      </p:pic>
      <p:pic>
        <p:nvPicPr>
          <p:cNvPr id="24" name="图片 23">
            <a:extLst>
              <a:ext uri="{FF2B5EF4-FFF2-40B4-BE49-F238E27FC236}">
                <a16:creationId xmlns:a16="http://schemas.microsoft.com/office/drawing/2014/main" id="{5DCEC745-4191-1664-810A-64D6AB8D28F7}"/>
              </a:ext>
            </a:extLst>
          </p:cNvPr>
          <p:cNvPicPr>
            <a:picLocks noChangeAspect="1"/>
          </p:cNvPicPr>
          <p:nvPr/>
        </p:nvPicPr>
        <p:blipFill>
          <a:blip r:embed="rId3"/>
          <a:stretch>
            <a:fillRect/>
          </a:stretch>
        </p:blipFill>
        <p:spPr>
          <a:xfrm>
            <a:off x="1751628" y="4945804"/>
            <a:ext cx="432854" cy="457240"/>
          </a:xfrm>
          <a:prstGeom prst="rect">
            <a:avLst/>
          </a:prstGeom>
        </p:spPr>
      </p:pic>
      <p:pic>
        <p:nvPicPr>
          <p:cNvPr id="25" name="图片 24">
            <a:extLst>
              <a:ext uri="{FF2B5EF4-FFF2-40B4-BE49-F238E27FC236}">
                <a16:creationId xmlns:a16="http://schemas.microsoft.com/office/drawing/2014/main" id="{4C52FF1A-3B91-4FDC-4BEC-D0024FECDE2F}"/>
              </a:ext>
            </a:extLst>
          </p:cNvPr>
          <p:cNvPicPr>
            <a:picLocks noChangeAspect="1"/>
          </p:cNvPicPr>
          <p:nvPr/>
        </p:nvPicPr>
        <p:blipFill>
          <a:blip r:embed="rId3"/>
          <a:stretch>
            <a:fillRect/>
          </a:stretch>
        </p:blipFill>
        <p:spPr>
          <a:xfrm>
            <a:off x="1579892" y="5302476"/>
            <a:ext cx="432854" cy="457240"/>
          </a:xfrm>
          <a:prstGeom prst="rect">
            <a:avLst/>
          </a:prstGeom>
        </p:spPr>
      </p:pic>
      <p:pic>
        <p:nvPicPr>
          <p:cNvPr id="26" name="图片 25">
            <a:extLst>
              <a:ext uri="{FF2B5EF4-FFF2-40B4-BE49-F238E27FC236}">
                <a16:creationId xmlns:a16="http://schemas.microsoft.com/office/drawing/2014/main" id="{AF942AE5-5929-AB52-C578-CA808D0FA76B}"/>
              </a:ext>
            </a:extLst>
          </p:cNvPr>
          <p:cNvPicPr>
            <a:picLocks noChangeAspect="1"/>
          </p:cNvPicPr>
          <p:nvPr/>
        </p:nvPicPr>
        <p:blipFill>
          <a:blip r:embed="rId3"/>
          <a:stretch>
            <a:fillRect/>
          </a:stretch>
        </p:blipFill>
        <p:spPr>
          <a:xfrm>
            <a:off x="2547848" y="5080922"/>
            <a:ext cx="432854" cy="457240"/>
          </a:xfrm>
          <a:prstGeom prst="rect">
            <a:avLst/>
          </a:prstGeom>
        </p:spPr>
      </p:pic>
      <p:pic>
        <p:nvPicPr>
          <p:cNvPr id="27" name="图片 26">
            <a:extLst>
              <a:ext uri="{FF2B5EF4-FFF2-40B4-BE49-F238E27FC236}">
                <a16:creationId xmlns:a16="http://schemas.microsoft.com/office/drawing/2014/main" id="{844672B7-4F97-887F-E8E6-6F1C5BF9B7C9}"/>
              </a:ext>
            </a:extLst>
          </p:cNvPr>
          <p:cNvPicPr>
            <a:picLocks noChangeAspect="1"/>
          </p:cNvPicPr>
          <p:nvPr/>
        </p:nvPicPr>
        <p:blipFill>
          <a:blip r:embed="rId3">
            <a:duotone>
              <a:schemeClr val="accent3">
                <a:shade val="45000"/>
                <a:satMod val="135000"/>
              </a:schemeClr>
              <a:prstClr val="white"/>
            </a:duotone>
          </a:blip>
          <a:stretch>
            <a:fillRect/>
          </a:stretch>
        </p:blipFill>
        <p:spPr>
          <a:xfrm>
            <a:off x="4251139" y="4364574"/>
            <a:ext cx="432854" cy="457240"/>
          </a:xfrm>
          <a:prstGeom prst="rect">
            <a:avLst/>
          </a:prstGeom>
        </p:spPr>
      </p:pic>
      <p:sp>
        <p:nvSpPr>
          <p:cNvPr id="28" name="文本框 27">
            <a:extLst>
              <a:ext uri="{FF2B5EF4-FFF2-40B4-BE49-F238E27FC236}">
                <a16:creationId xmlns:a16="http://schemas.microsoft.com/office/drawing/2014/main" id="{F7B9AEA7-503F-F4AD-D373-66EAD7BDF789}"/>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sp>
        <p:nvSpPr>
          <p:cNvPr id="30" name="矩形 29">
            <a:extLst>
              <a:ext uri="{FF2B5EF4-FFF2-40B4-BE49-F238E27FC236}">
                <a16:creationId xmlns:a16="http://schemas.microsoft.com/office/drawing/2014/main" id="{2ECC6DF8-67B3-4C48-EAFE-608C57949BBA}"/>
              </a:ext>
            </a:extLst>
          </p:cNvPr>
          <p:cNvSpPr/>
          <p:nvPr/>
        </p:nvSpPr>
        <p:spPr>
          <a:xfrm>
            <a:off x="1579892" y="2455987"/>
            <a:ext cx="3293584" cy="290724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9" name="矩形 28">
            <a:extLst>
              <a:ext uri="{FF2B5EF4-FFF2-40B4-BE49-F238E27FC236}">
                <a16:creationId xmlns:a16="http://schemas.microsoft.com/office/drawing/2014/main" id="{1516D524-B0FB-6CE7-DEBD-1EB1A9667B06}"/>
              </a:ext>
            </a:extLst>
          </p:cNvPr>
          <p:cNvSpPr/>
          <p:nvPr/>
        </p:nvSpPr>
        <p:spPr>
          <a:xfrm>
            <a:off x="1081454" y="3508423"/>
            <a:ext cx="2351937" cy="2351941"/>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398689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15</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rangeQuery</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6441313" y="1354328"/>
            <a:ext cx="4574709" cy="4493538"/>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Check whether or not bounding box of the node is contained in the query area. If so, all features in the node are added into the candidate set. Otherwise go to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2: If the node intersects with the query area and the node is a leaf, add the elements whose bounding box intersects the query area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If the node intersects with the node but is node a leaf node, then range query is called recursively.</a:t>
            </a:r>
          </a:p>
          <a:p>
            <a:pPr defTabSz="347472">
              <a:spcBef>
                <a:spcPts val="600"/>
              </a:spcBef>
            </a:pPr>
            <a:r>
              <a:rPr lang="en-US" altLang="zh-CN" sz="1600" b="1" dirty="0">
                <a:latin typeface="+mn-ea"/>
                <a:cs typeface="Times New Roman" panose="02020603050405020304" pitchFamily="18" charset="0"/>
              </a:rPr>
              <a:t>}</a:t>
            </a:r>
          </a:p>
        </p:txBody>
      </p:sp>
      <p:sp>
        <p:nvSpPr>
          <p:cNvPr id="5" name="矩形 4">
            <a:extLst>
              <a:ext uri="{FF2B5EF4-FFF2-40B4-BE49-F238E27FC236}">
                <a16:creationId xmlns:a16="http://schemas.microsoft.com/office/drawing/2014/main" id="{0659AE3A-1FEB-3BB7-04E0-117DD1C0335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9D898D4D-35C4-C1C0-1E2E-62E7A8237815}"/>
              </a:ext>
            </a:extLst>
          </p:cNvPr>
          <p:cNvCxnSpPr>
            <a:cxnSpLocks/>
            <a:stCxn id="5" idx="1"/>
            <a:endCxn id="5"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4E2BB3-EF4F-FF7A-6467-4800561057DD}"/>
              </a:ext>
            </a:extLst>
          </p:cNvPr>
          <p:cNvCxnSpPr>
            <a:stCxn id="5" idx="0"/>
            <a:endCxn id="5"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3F1F52FB-F917-1027-CDA7-16DAA10530F0}"/>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49F607DC-C0E5-92C9-8F47-4BBC335EA30A}"/>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11" name="图片 10">
            <a:extLst>
              <a:ext uri="{FF2B5EF4-FFF2-40B4-BE49-F238E27FC236}">
                <a16:creationId xmlns:a16="http://schemas.microsoft.com/office/drawing/2014/main" id="{9446D3E8-33F1-D003-98AA-F428D337927D}"/>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2" name="图片 11">
            <a:extLst>
              <a:ext uri="{FF2B5EF4-FFF2-40B4-BE49-F238E27FC236}">
                <a16:creationId xmlns:a16="http://schemas.microsoft.com/office/drawing/2014/main" id="{A92B79D6-9C1B-0FB3-0EFF-D41E18307AB7}"/>
              </a:ext>
            </a:extLst>
          </p:cNvPr>
          <p:cNvPicPr>
            <a:picLocks noChangeAspect="1"/>
          </p:cNvPicPr>
          <p:nvPr/>
        </p:nvPicPr>
        <p:blipFill>
          <a:blip r:embed="rId3">
            <a:duotone>
              <a:schemeClr val="accent3">
                <a:shade val="45000"/>
                <a:satMod val="135000"/>
              </a:schemeClr>
              <a:prstClr val="white"/>
            </a:duotone>
          </a:blip>
          <a:stretch>
            <a:fillRect/>
          </a:stretch>
        </p:blipFill>
        <p:spPr>
          <a:xfrm>
            <a:off x="1526824" y="2566393"/>
            <a:ext cx="432854" cy="457240"/>
          </a:xfrm>
          <a:prstGeom prst="rect">
            <a:avLst/>
          </a:prstGeom>
        </p:spPr>
      </p:pic>
      <p:pic>
        <p:nvPicPr>
          <p:cNvPr id="13" name="图片 12">
            <a:extLst>
              <a:ext uri="{FF2B5EF4-FFF2-40B4-BE49-F238E27FC236}">
                <a16:creationId xmlns:a16="http://schemas.microsoft.com/office/drawing/2014/main" id="{7AA11246-5116-09F6-779A-DCB933DD02BD}"/>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pic>
        <p:nvPicPr>
          <p:cNvPr id="14" name="图片 13">
            <a:extLst>
              <a:ext uri="{FF2B5EF4-FFF2-40B4-BE49-F238E27FC236}">
                <a16:creationId xmlns:a16="http://schemas.microsoft.com/office/drawing/2014/main" id="{0B71322F-CE55-8D1F-AE6A-6E6EA1E32C96}"/>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5" name="图片 14">
            <a:extLst>
              <a:ext uri="{FF2B5EF4-FFF2-40B4-BE49-F238E27FC236}">
                <a16:creationId xmlns:a16="http://schemas.microsoft.com/office/drawing/2014/main" id="{5ECF2640-BA19-8B6E-89B6-595D15D40149}"/>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6" name="图片 15">
            <a:extLst>
              <a:ext uri="{FF2B5EF4-FFF2-40B4-BE49-F238E27FC236}">
                <a16:creationId xmlns:a16="http://schemas.microsoft.com/office/drawing/2014/main" id="{77F91A67-6B47-4081-2E54-6EC302107AB5}"/>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7" name="图片 16">
            <a:extLst>
              <a:ext uri="{FF2B5EF4-FFF2-40B4-BE49-F238E27FC236}">
                <a16:creationId xmlns:a16="http://schemas.microsoft.com/office/drawing/2014/main" id="{DEC88729-BD3B-F027-4435-C570B9140E8C}"/>
              </a:ext>
            </a:extLst>
          </p:cNvPr>
          <p:cNvPicPr>
            <a:picLocks noChangeAspect="1"/>
          </p:cNvPicPr>
          <p:nvPr/>
        </p:nvPicPr>
        <p:blipFill>
          <a:blip r:embed="rId3">
            <a:duotone>
              <a:schemeClr val="accent3">
                <a:shade val="45000"/>
                <a:satMod val="135000"/>
              </a:schemeClr>
              <a:prstClr val="white"/>
            </a:duotone>
          </a:blip>
          <a:stretch>
            <a:fillRect/>
          </a:stretch>
        </p:blipFill>
        <p:spPr>
          <a:xfrm>
            <a:off x="4225448" y="2511759"/>
            <a:ext cx="432854" cy="457240"/>
          </a:xfrm>
          <a:prstGeom prst="rect">
            <a:avLst/>
          </a:prstGeom>
        </p:spPr>
      </p:pic>
      <p:pic>
        <p:nvPicPr>
          <p:cNvPr id="18" name="图片 17">
            <a:extLst>
              <a:ext uri="{FF2B5EF4-FFF2-40B4-BE49-F238E27FC236}">
                <a16:creationId xmlns:a16="http://schemas.microsoft.com/office/drawing/2014/main" id="{44D2EC7C-8AC2-F0A9-3127-830D99AA5D2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19" name="图片 18">
            <a:extLst>
              <a:ext uri="{FF2B5EF4-FFF2-40B4-BE49-F238E27FC236}">
                <a16:creationId xmlns:a16="http://schemas.microsoft.com/office/drawing/2014/main" id="{87D2C51B-8C56-BFCB-4975-4E4B4C866384}"/>
              </a:ext>
            </a:extLst>
          </p:cNvPr>
          <p:cNvPicPr>
            <a:picLocks noChangeAspect="1"/>
          </p:cNvPicPr>
          <p:nvPr/>
        </p:nvPicPr>
        <p:blipFill>
          <a:blip r:embed="rId3">
            <a:duotone>
              <a:schemeClr val="accent3">
                <a:shade val="45000"/>
                <a:satMod val="135000"/>
              </a:schemeClr>
              <a:prstClr val="white"/>
            </a:duotone>
          </a:blip>
          <a:stretch>
            <a:fillRect/>
          </a:stretch>
        </p:blipFill>
        <p:spPr>
          <a:xfrm>
            <a:off x="2605686" y="3621951"/>
            <a:ext cx="432854" cy="457240"/>
          </a:xfrm>
          <a:prstGeom prst="rect">
            <a:avLst/>
          </a:prstGeom>
        </p:spPr>
      </p:pic>
      <p:pic>
        <p:nvPicPr>
          <p:cNvPr id="20" name="图片 19">
            <a:extLst>
              <a:ext uri="{FF2B5EF4-FFF2-40B4-BE49-F238E27FC236}">
                <a16:creationId xmlns:a16="http://schemas.microsoft.com/office/drawing/2014/main" id="{97209CED-2A35-C5DD-B8EF-9CC30F610704}"/>
              </a:ext>
            </a:extLst>
          </p:cNvPr>
          <p:cNvPicPr>
            <a:picLocks noChangeAspect="1"/>
          </p:cNvPicPr>
          <p:nvPr/>
        </p:nvPicPr>
        <p:blipFill>
          <a:blip r:embed="rId3">
            <a:duotone>
              <a:schemeClr val="accent3">
                <a:shade val="45000"/>
                <a:satMod val="135000"/>
              </a:schemeClr>
              <a:prstClr val="white"/>
            </a:duotone>
          </a:blip>
          <a:stretch>
            <a:fillRect/>
          </a:stretch>
        </p:blipFill>
        <p:spPr>
          <a:xfrm>
            <a:off x="2344567" y="4135954"/>
            <a:ext cx="432854" cy="457240"/>
          </a:xfrm>
          <a:prstGeom prst="rect">
            <a:avLst/>
          </a:prstGeom>
        </p:spPr>
      </p:pic>
      <p:pic>
        <p:nvPicPr>
          <p:cNvPr id="21" name="图片 20">
            <a:extLst>
              <a:ext uri="{FF2B5EF4-FFF2-40B4-BE49-F238E27FC236}">
                <a16:creationId xmlns:a16="http://schemas.microsoft.com/office/drawing/2014/main" id="{C22ECE37-1F5A-6CB6-656D-DAE04F92726B}"/>
              </a:ext>
            </a:extLst>
          </p:cNvPr>
          <p:cNvPicPr>
            <a:picLocks noChangeAspect="1"/>
          </p:cNvPicPr>
          <p:nvPr/>
        </p:nvPicPr>
        <p:blipFill>
          <a:blip r:embed="rId3">
            <a:duotone>
              <a:schemeClr val="accent3">
                <a:shade val="45000"/>
                <a:satMod val="135000"/>
              </a:schemeClr>
              <a:prstClr val="white"/>
            </a:duotone>
          </a:blip>
          <a:stretch>
            <a:fillRect/>
          </a:stretch>
        </p:blipFill>
        <p:spPr>
          <a:xfrm>
            <a:off x="2929784" y="4052915"/>
            <a:ext cx="432854" cy="457240"/>
          </a:xfrm>
          <a:prstGeom prst="rect">
            <a:avLst/>
          </a:prstGeom>
        </p:spPr>
      </p:pic>
      <p:pic>
        <p:nvPicPr>
          <p:cNvPr id="22" name="图片 21">
            <a:extLst>
              <a:ext uri="{FF2B5EF4-FFF2-40B4-BE49-F238E27FC236}">
                <a16:creationId xmlns:a16="http://schemas.microsoft.com/office/drawing/2014/main" id="{A804676D-A53A-7F12-E68F-99B38BE95747}"/>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3" name="图片 22">
            <a:extLst>
              <a:ext uri="{FF2B5EF4-FFF2-40B4-BE49-F238E27FC236}">
                <a16:creationId xmlns:a16="http://schemas.microsoft.com/office/drawing/2014/main" id="{9B8C302F-B10A-DC26-AFE8-194B84A0D89B}"/>
              </a:ext>
            </a:extLst>
          </p:cNvPr>
          <p:cNvPicPr>
            <a:picLocks noChangeAspect="1"/>
          </p:cNvPicPr>
          <p:nvPr/>
        </p:nvPicPr>
        <p:blipFill>
          <a:blip r:embed="rId3"/>
          <a:stretch>
            <a:fillRect/>
          </a:stretch>
        </p:blipFill>
        <p:spPr>
          <a:xfrm>
            <a:off x="1168103" y="5260494"/>
            <a:ext cx="432854" cy="457240"/>
          </a:xfrm>
          <a:prstGeom prst="rect">
            <a:avLst/>
          </a:prstGeom>
        </p:spPr>
      </p:pic>
      <p:pic>
        <p:nvPicPr>
          <p:cNvPr id="24" name="图片 23">
            <a:extLst>
              <a:ext uri="{FF2B5EF4-FFF2-40B4-BE49-F238E27FC236}">
                <a16:creationId xmlns:a16="http://schemas.microsoft.com/office/drawing/2014/main" id="{5DCEC745-4191-1664-810A-64D6AB8D28F7}"/>
              </a:ext>
            </a:extLst>
          </p:cNvPr>
          <p:cNvPicPr>
            <a:picLocks noChangeAspect="1"/>
          </p:cNvPicPr>
          <p:nvPr/>
        </p:nvPicPr>
        <p:blipFill>
          <a:blip r:embed="rId3">
            <a:duotone>
              <a:schemeClr val="accent3">
                <a:shade val="45000"/>
                <a:satMod val="135000"/>
              </a:schemeClr>
              <a:prstClr val="white"/>
            </a:duotone>
          </a:blip>
          <a:stretch>
            <a:fillRect/>
          </a:stretch>
        </p:blipFill>
        <p:spPr>
          <a:xfrm>
            <a:off x="1751628" y="4945804"/>
            <a:ext cx="432854" cy="457240"/>
          </a:xfrm>
          <a:prstGeom prst="rect">
            <a:avLst/>
          </a:prstGeom>
        </p:spPr>
      </p:pic>
      <p:pic>
        <p:nvPicPr>
          <p:cNvPr id="25" name="图片 24">
            <a:extLst>
              <a:ext uri="{FF2B5EF4-FFF2-40B4-BE49-F238E27FC236}">
                <a16:creationId xmlns:a16="http://schemas.microsoft.com/office/drawing/2014/main" id="{4C52FF1A-3B91-4FDC-4BEC-D0024FECDE2F}"/>
              </a:ext>
            </a:extLst>
          </p:cNvPr>
          <p:cNvPicPr>
            <a:picLocks noChangeAspect="1"/>
          </p:cNvPicPr>
          <p:nvPr/>
        </p:nvPicPr>
        <p:blipFill>
          <a:blip r:embed="rId3"/>
          <a:stretch>
            <a:fillRect/>
          </a:stretch>
        </p:blipFill>
        <p:spPr>
          <a:xfrm>
            <a:off x="1579892" y="5302476"/>
            <a:ext cx="432854" cy="457240"/>
          </a:xfrm>
          <a:prstGeom prst="rect">
            <a:avLst/>
          </a:prstGeom>
        </p:spPr>
      </p:pic>
      <p:pic>
        <p:nvPicPr>
          <p:cNvPr id="26" name="图片 25">
            <a:extLst>
              <a:ext uri="{FF2B5EF4-FFF2-40B4-BE49-F238E27FC236}">
                <a16:creationId xmlns:a16="http://schemas.microsoft.com/office/drawing/2014/main" id="{AF942AE5-5929-AB52-C578-CA808D0FA76B}"/>
              </a:ext>
            </a:extLst>
          </p:cNvPr>
          <p:cNvPicPr>
            <a:picLocks noChangeAspect="1"/>
          </p:cNvPicPr>
          <p:nvPr/>
        </p:nvPicPr>
        <p:blipFill>
          <a:blip r:embed="rId3">
            <a:duotone>
              <a:schemeClr val="accent3">
                <a:shade val="45000"/>
                <a:satMod val="135000"/>
              </a:schemeClr>
              <a:prstClr val="white"/>
            </a:duotone>
          </a:blip>
          <a:stretch>
            <a:fillRect/>
          </a:stretch>
        </p:blipFill>
        <p:spPr>
          <a:xfrm>
            <a:off x="2547848" y="5080922"/>
            <a:ext cx="432854" cy="457240"/>
          </a:xfrm>
          <a:prstGeom prst="rect">
            <a:avLst/>
          </a:prstGeom>
        </p:spPr>
      </p:pic>
      <p:pic>
        <p:nvPicPr>
          <p:cNvPr id="27" name="图片 26">
            <a:extLst>
              <a:ext uri="{FF2B5EF4-FFF2-40B4-BE49-F238E27FC236}">
                <a16:creationId xmlns:a16="http://schemas.microsoft.com/office/drawing/2014/main" id="{844672B7-4F97-887F-E8E6-6F1C5BF9B7C9}"/>
              </a:ext>
            </a:extLst>
          </p:cNvPr>
          <p:cNvPicPr>
            <a:picLocks noChangeAspect="1"/>
          </p:cNvPicPr>
          <p:nvPr/>
        </p:nvPicPr>
        <p:blipFill>
          <a:blip r:embed="rId3">
            <a:duotone>
              <a:schemeClr val="accent3">
                <a:shade val="45000"/>
                <a:satMod val="135000"/>
              </a:schemeClr>
              <a:prstClr val="white"/>
            </a:duotone>
          </a:blip>
          <a:stretch>
            <a:fillRect/>
          </a:stretch>
        </p:blipFill>
        <p:spPr>
          <a:xfrm>
            <a:off x="4251139" y="4364574"/>
            <a:ext cx="432854" cy="457240"/>
          </a:xfrm>
          <a:prstGeom prst="rect">
            <a:avLst/>
          </a:prstGeom>
        </p:spPr>
      </p:pic>
      <p:sp>
        <p:nvSpPr>
          <p:cNvPr id="28" name="文本框 27">
            <a:extLst>
              <a:ext uri="{FF2B5EF4-FFF2-40B4-BE49-F238E27FC236}">
                <a16:creationId xmlns:a16="http://schemas.microsoft.com/office/drawing/2014/main" id="{F7B9AEA7-503F-F4AD-D373-66EAD7BDF789}"/>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sp>
        <p:nvSpPr>
          <p:cNvPr id="30" name="矩形 29">
            <a:extLst>
              <a:ext uri="{FF2B5EF4-FFF2-40B4-BE49-F238E27FC236}">
                <a16:creationId xmlns:a16="http://schemas.microsoft.com/office/drawing/2014/main" id="{2ECC6DF8-67B3-4C48-EAFE-608C57949BBA}"/>
              </a:ext>
            </a:extLst>
          </p:cNvPr>
          <p:cNvSpPr/>
          <p:nvPr/>
        </p:nvSpPr>
        <p:spPr>
          <a:xfrm>
            <a:off x="1579892" y="2455987"/>
            <a:ext cx="3293584" cy="290724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9" name="矩形 28">
            <a:extLst>
              <a:ext uri="{FF2B5EF4-FFF2-40B4-BE49-F238E27FC236}">
                <a16:creationId xmlns:a16="http://schemas.microsoft.com/office/drawing/2014/main" id="{1516D524-B0FB-6CE7-DEBD-1EB1A9667B06}"/>
              </a:ext>
            </a:extLst>
          </p:cNvPr>
          <p:cNvSpPr/>
          <p:nvPr/>
        </p:nvSpPr>
        <p:spPr>
          <a:xfrm>
            <a:off x="1081454" y="3508423"/>
            <a:ext cx="2351937" cy="2351941"/>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7289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16</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rangeQuery</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6441313" y="1354328"/>
            <a:ext cx="4574709" cy="4493538"/>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Check whether or not bounding box of the node is contained in the query area. If so, all features in the node are added into the candidate set. Otherwise go to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If the node intersects with the query area and the node is a leaf, add the elements whose bounding box intersects the query area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If the node intersects with the node but is node a leaf node, then range query is called recursively.</a:t>
            </a:r>
          </a:p>
          <a:p>
            <a:pPr defTabSz="347472">
              <a:spcBef>
                <a:spcPts val="600"/>
              </a:spcBef>
            </a:pPr>
            <a:r>
              <a:rPr lang="en-US" altLang="zh-CN" sz="1600" b="1" dirty="0">
                <a:latin typeface="+mn-ea"/>
                <a:cs typeface="Times New Roman" panose="02020603050405020304" pitchFamily="18" charset="0"/>
              </a:rPr>
              <a:t>}</a:t>
            </a:r>
          </a:p>
        </p:txBody>
      </p:sp>
      <p:sp>
        <p:nvSpPr>
          <p:cNvPr id="5" name="矩形 4">
            <a:extLst>
              <a:ext uri="{FF2B5EF4-FFF2-40B4-BE49-F238E27FC236}">
                <a16:creationId xmlns:a16="http://schemas.microsoft.com/office/drawing/2014/main" id="{0659AE3A-1FEB-3BB7-04E0-117DD1C0335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9D898D4D-35C4-C1C0-1E2E-62E7A8237815}"/>
              </a:ext>
            </a:extLst>
          </p:cNvPr>
          <p:cNvCxnSpPr>
            <a:cxnSpLocks/>
            <a:stCxn id="5" idx="1"/>
            <a:endCxn id="5"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4E2BB3-EF4F-FF7A-6467-4800561057DD}"/>
              </a:ext>
            </a:extLst>
          </p:cNvPr>
          <p:cNvCxnSpPr>
            <a:cxnSpLocks/>
            <a:stCxn id="5" idx="0"/>
            <a:endCxn id="5"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3F1F52FB-F917-1027-CDA7-16DAA10530F0}"/>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49F607DC-C0E5-92C9-8F47-4BBC335EA30A}"/>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11" name="图片 10">
            <a:extLst>
              <a:ext uri="{FF2B5EF4-FFF2-40B4-BE49-F238E27FC236}">
                <a16:creationId xmlns:a16="http://schemas.microsoft.com/office/drawing/2014/main" id="{9446D3E8-33F1-D003-98AA-F428D337927D}"/>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2" name="图片 11">
            <a:extLst>
              <a:ext uri="{FF2B5EF4-FFF2-40B4-BE49-F238E27FC236}">
                <a16:creationId xmlns:a16="http://schemas.microsoft.com/office/drawing/2014/main" id="{A92B79D6-9C1B-0FB3-0EFF-D41E18307AB7}"/>
              </a:ext>
            </a:extLst>
          </p:cNvPr>
          <p:cNvPicPr>
            <a:picLocks noChangeAspect="1"/>
          </p:cNvPicPr>
          <p:nvPr/>
        </p:nvPicPr>
        <p:blipFill>
          <a:blip r:embed="rId3">
            <a:duotone>
              <a:schemeClr val="accent3">
                <a:shade val="45000"/>
                <a:satMod val="135000"/>
              </a:schemeClr>
              <a:prstClr val="white"/>
            </a:duotone>
          </a:blip>
          <a:stretch>
            <a:fillRect/>
          </a:stretch>
        </p:blipFill>
        <p:spPr>
          <a:xfrm>
            <a:off x="1526824" y="2566393"/>
            <a:ext cx="432854" cy="457240"/>
          </a:xfrm>
          <a:prstGeom prst="rect">
            <a:avLst/>
          </a:prstGeom>
        </p:spPr>
      </p:pic>
      <p:pic>
        <p:nvPicPr>
          <p:cNvPr id="13" name="图片 12">
            <a:extLst>
              <a:ext uri="{FF2B5EF4-FFF2-40B4-BE49-F238E27FC236}">
                <a16:creationId xmlns:a16="http://schemas.microsoft.com/office/drawing/2014/main" id="{7AA11246-5116-09F6-779A-DCB933DD02BD}"/>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pic>
        <p:nvPicPr>
          <p:cNvPr id="14" name="图片 13">
            <a:extLst>
              <a:ext uri="{FF2B5EF4-FFF2-40B4-BE49-F238E27FC236}">
                <a16:creationId xmlns:a16="http://schemas.microsoft.com/office/drawing/2014/main" id="{0B71322F-CE55-8D1F-AE6A-6E6EA1E32C96}"/>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5" name="图片 14">
            <a:extLst>
              <a:ext uri="{FF2B5EF4-FFF2-40B4-BE49-F238E27FC236}">
                <a16:creationId xmlns:a16="http://schemas.microsoft.com/office/drawing/2014/main" id="{5ECF2640-BA19-8B6E-89B6-595D15D40149}"/>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6" name="图片 15">
            <a:extLst>
              <a:ext uri="{FF2B5EF4-FFF2-40B4-BE49-F238E27FC236}">
                <a16:creationId xmlns:a16="http://schemas.microsoft.com/office/drawing/2014/main" id="{77F91A67-6B47-4081-2E54-6EC302107AB5}"/>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7" name="图片 16">
            <a:extLst>
              <a:ext uri="{FF2B5EF4-FFF2-40B4-BE49-F238E27FC236}">
                <a16:creationId xmlns:a16="http://schemas.microsoft.com/office/drawing/2014/main" id="{DEC88729-BD3B-F027-4435-C570B9140E8C}"/>
              </a:ext>
            </a:extLst>
          </p:cNvPr>
          <p:cNvPicPr>
            <a:picLocks noChangeAspect="1"/>
          </p:cNvPicPr>
          <p:nvPr/>
        </p:nvPicPr>
        <p:blipFill>
          <a:blip r:embed="rId3">
            <a:duotone>
              <a:schemeClr val="accent3">
                <a:shade val="45000"/>
                <a:satMod val="135000"/>
              </a:schemeClr>
              <a:prstClr val="white"/>
            </a:duotone>
          </a:blip>
          <a:stretch>
            <a:fillRect/>
          </a:stretch>
        </p:blipFill>
        <p:spPr>
          <a:xfrm>
            <a:off x="4225448" y="2511759"/>
            <a:ext cx="432854" cy="457240"/>
          </a:xfrm>
          <a:prstGeom prst="rect">
            <a:avLst/>
          </a:prstGeom>
        </p:spPr>
      </p:pic>
      <p:pic>
        <p:nvPicPr>
          <p:cNvPr id="18" name="图片 17">
            <a:extLst>
              <a:ext uri="{FF2B5EF4-FFF2-40B4-BE49-F238E27FC236}">
                <a16:creationId xmlns:a16="http://schemas.microsoft.com/office/drawing/2014/main" id="{44D2EC7C-8AC2-F0A9-3127-830D99AA5D2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19" name="图片 18">
            <a:extLst>
              <a:ext uri="{FF2B5EF4-FFF2-40B4-BE49-F238E27FC236}">
                <a16:creationId xmlns:a16="http://schemas.microsoft.com/office/drawing/2014/main" id="{87D2C51B-8C56-BFCB-4975-4E4B4C866384}"/>
              </a:ext>
            </a:extLst>
          </p:cNvPr>
          <p:cNvPicPr>
            <a:picLocks noChangeAspect="1"/>
          </p:cNvPicPr>
          <p:nvPr/>
        </p:nvPicPr>
        <p:blipFill>
          <a:blip r:embed="rId3">
            <a:duotone>
              <a:schemeClr val="accent3">
                <a:shade val="45000"/>
                <a:satMod val="135000"/>
              </a:schemeClr>
              <a:prstClr val="white"/>
            </a:duotone>
          </a:blip>
          <a:stretch>
            <a:fillRect/>
          </a:stretch>
        </p:blipFill>
        <p:spPr>
          <a:xfrm>
            <a:off x="2605686" y="3621951"/>
            <a:ext cx="432854" cy="457240"/>
          </a:xfrm>
          <a:prstGeom prst="rect">
            <a:avLst/>
          </a:prstGeom>
        </p:spPr>
      </p:pic>
      <p:pic>
        <p:nvPicPr>
          <p:cNvPr id="20" name="图片 19">
            <a:extLst>
              <a:ext uri="{FF2B5EF4-FFF2-40B4-BE49-F238E27FC236}">
                <a16:creationId xmlns:a16="http://schemas.microsoft.com/office/drawing/2014/main" id="{97209CED-2A35-C5DD-B8EF-9CC30F610704}"/>
              </a:ext>
            </a:extLst>
          </p:cNvPr>
          <p:cNvPicPr>
            <a:picLocks noChangeAspect="1"/>
          </p:cNvPicPr>
          <p:nvPr/>
        </p:nvPicPr>
        <p:blipFill>
          <a:blip r:embed="rId3">
            <a:duotone>
              <a:schemeClr val="accent3">
                <a:shade val="45000"/>
                <a:satMod val="135000"/>
              </a:schemeClr>
              <a:prstClr val="white"/>
            </a:duotone>
          </a:blip>
          <a:stretch>
            <a:fillRect/>
          </a:stretch>
        </p:blipFill>
        <p:spPr>
          <a:xfrm>
            <a:off x="2344567" y="4135954"/>
            <a:ext cx="432854" cy="457240"/>
          </a:xfrm>
          <a:prstGeom prst="rect">
            <a:avLst/>
          </a:prstGeom>
        </p:spPr>
      </p:pic>
      <p:pic>
        <p:nvPicPr>
          <p:cNvPr id="21" name="图片 20">
            <a:extLst>
              <a:ext uri="{FF2B5EF4-FFF2-40B4-BE49-F238E27FC236}">
                <a16:creationId xmlns:a16="http://schemas.microsoft.com/office/drawing/2014/main" id="{C22ECE37-1F5A-6CB6-656D-DAE04F92726B}"/>
              </a:ext>
            </a:extLst>
          </p:cNvPr>
          <p:cNvPicPr>
            <a:picLocks noChangeAspect="1"/>
          </p:cNvPicPr>
          <p:nvPr/>
        </p:nvPicPr>
        <p:blipFill>
          <a:blip r:embed="rId3">
            <a:duotone>
              <a:schemeClr val="accent3">
                <a:shade val="45000"/>
                <a:satMod val="135000"/>
              </a:schemeClr>
              <a:prstClr val="white"/>
            </a:duotone>
          </a:blip>
          <a:stretch>
            <a:fillRect/>
          </a:stretch>
        </p:blipFill>
        <p:spPr>
          <a:xfrm>
            <a:off x="2929784" y="4052915"/>
            <a:ext cx="432854" cy="457240"/>
          </a:xfrm>
          <a:prstGeom prst="rect">
            <a:avLst/>
          </a:prstGeom>
        </p:spPr>
      </p:pic>
      <p:pic>
        <p:nvPicPr>
          <p:cNvPr id="22" name="图片 21">
            <a:extLst>
              <a:ext uri="{FF2B5EF4-FFF2-40B4-BE49-F238E27FC236}">
                <a16:creationId xmlns:a16="http://schemas.microsoft.com/office/drawing/2014/main" id="{A804676D-A53A-7F12-E68F-99B38BE95747}"/>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3" name="图片 22">
            <a:extLst>
              <a:ext uri="{FF2B5EF4-FFF2-40B4-BE49-F238E27FC236}">
                <a16:creationId xmlns:a16="http://schemas.microsoft.com/office/drawing/2014/main" id="{9B8C302F-B10A-DC26-AFE8-194B84A0D89B}"/>
              </a:ext>
            </a:extLst>
          </p:cNvPr>
          <p:cNvPicPr>
            <a:picLocks noChangeAspect="1"/>
          </p:cNvPicPr>
          <p:nvPr/>
        </p:nvPicPr>
        <p:blipFill>
          <a:blip r:embed="rId3"/>
          <a:stretch>
            <a:fillRect/>
          </a:stretch>
        </p:blipFill>
        <p:spPr>
          <a:xfrm>
            <a:off x="1168103" y="5260494"/>
            <a:ext cx="432854" cy="457240"/>
          </a:xfrm>
          <a:prstGeom prst="rect">
            <a:avLst/>
          </a:prstGeom>
        </p:spPr>
      </p:pic>
      <p:pic>
        <p:nvPicPr>
          <p:cNvPr id="24" name="图片 23">
            <a:extLst>
              <a:ext uri="{FF2B5EF4-FFF2-40B4-BE49-F238E27FC236}">
                <a16:creationId xmlns:a16="http://schemas.microsoft.com/office/drawing/2014/main" id="{5DCEC745-4191-1664-810A-64D6AB8D28F7}"/>
              </a:ext>
            </a:extLst>
          </p:cNvPr>
          <p:cNvPicPr>
            <a:picLocks noChangeAspect="1"/>
          </p:cNvPicPr>
          <p:nvPr/>
        </p:nvPicPr>
        <p:blipFill>
          <a:blip r:embed="rId3">
            <a:duotone>
              <a:schemeClr val="accent3">
                <a:shade val="45000"/>
                <a:satMod val="135000"/>
              </a:schemeClr>
              <a:prstClr val="white"/>
            </a:duotone>
          </a:blip>
          <a:stretch>
            <a:fillRect/>
          </a:stretch>
        </p:blipFill>
        <p:spPr>
          <a:xfrm>
            <a:off x="1751628" y="4945804"/>
            <a:ext cx="432854" cy="457240"/>
          </a:xfrm>
          <a:prstGeom prst="rect">
            <a:avLst/>
          </a:prstGeom>
        </p:spPr>
      </p:pic>
      <p:pic>
        <p:nvPicPr>
          <p:cNvPr id="25" name="图片 24">
            <a:extLst>
              <a:ext uri="{FF2B5EF4-FFF2-40B4-BE49-F238E27FC236}">
                <a16:creationId xmlns:a16="http://schemas.microsoft.com/office/drawing/2014/main" id="{4C52FF1A-3B91-4FDC-4BEC-D0024FECDE2F}"/>
              </a:ext>
            </a:extLst>
          </p:cNvPr>
          <p:cNvPicPr>
            <a:picLocks noChangeAspect="1"/>
          </p:cNvPicPr>
          <p:nvPr/>
        </p:nvPicPr>
        <p:blipFill>
          <a:blip r:embed="rId3"/>
          <a:stretch>
            <a:fillRect/>
          </a:stretch>
        </p:blipFill>
        <p:spPr>
          <a:xfrm>
            <a:off x="1579892" y="5302476"/>
            <a:ext cx="432854" cy="457240"/>
          </a:xfrm>
          <a:prstGeom prst="rect">
            <a:avLst/>
          </a:prstGeom>
        </p:spPr>
      </p:pic>
      <p:pic>
        <p:nvPicPr>
          <p:cNvPr id="26" name="图片 25">
            <a:extLst>
              <a:ext uri="{FF2B5EF4-FFF2-40B4-BE49-F238E27FC236}">
                <a16:creationId xmlns:a16="http://schemas.microsoft.com/office/drawing/2014/main" id="{AF942AE5-5929-AB52-C578-CA808D0FA76B}"/>
              </a:ext>
            </a:extLst>
          </p:cNvPr>
          <p:cNvPicPr>
            <a:picLocks noChangeAspect="1"/>
          </p:cNvPicPr>
          <p:nvPr/>
        </p:nvPicPr>
        <p:blipFill>
          <a:blip r:embed="rId3">
            <a:duotone>
              <a:schemeClr val="accent3">
                <a:shade val="45000"/>
                <a:satMod val="135000"/>
              </a:schemeClr>
              <a:prstClr val="white"/>
            </a:duotone>
          </a:blip>
          <a:stretch>
            <a:fillRect/>
          </a:stretch>
        </p:blipFill>
        <p:spPr>
          <a:xfrm>
            <a:off x="2547848" y="5080922"/>
            <a:ext cx="432854" cy="457240"/>
          </a:xfrm>
          <a:prstGeom prst="rect">
            <a:avLst/>
          </a:prstGeom>
        </p:spPr>
      </p:pic>
      <p:pic>
        <p:nvPicPr>
          <p:cNvPr id="27" name="图片 26">
            <a:extLst>
              <a:ext uri="{FF2B5EF4-FFF2-40B4-BE49-F238E27FC236}">
                <a16:creationId xmlns:a16="http://schemas.microsoft.com/office/drawing/2014/main" id="{844672B7-4F97-887F-E8E6-6F1C5BF9B7C9}"/>
              </a:ext>
            </a:extLst>
          </p:cNvPr>
          <p:cNvPicPr>
            <a:picLocks noChangeAspect="1"/>
          </p:cNvPicPr>
          <p:nvPr/>
        </p:nvPicPr>
        <p:blipFill>
          <a:blip r:embed="rId3">
            <a:duotone>
              <a:schemeClr val="accent3">
                <a:shade val="45000"/>
                <a:satMod val="135000"/>
              </a:schemeClr>
              <a:prstClr val="white"/>
            </a:duotone>
          </a:blip>
          <a:stretch>
            <a:fillRect/>
          </a:stretch>
        </p:blipFill>
        <p:spPr>
          <a:xfrm>
            <a:off x="4251139" y="4364574"/>
            <a:ext cx="432854" cy="457240"/>
          </a:xfrm>
          <a:prstGeom prst="rect">
            <a:avLst/>
          </a:prstGeom>
        </p:spPr>
      </p:pic>
      <p:sp>
        <p:nvSpPr>
          <p:cNvPr id="28" name="文本框 27">
            <a:extLst>
              <a:ext uri="{FF2B5EF4-FFF2-40B4-BE49-F238E27FC236}">
                <a16:creationId xmlns:a16="http://schemas.microsoft.com/office/drawing/2014/main" id="{F7B9AEA7-503F-F4AD-D373-66EAD7BDF789}"/>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sp>
        <p:nvSpPr>
          <p:cNvPr id="30" name="矩形 29">
            <a:extLst>
              <a:ext uri="{FF2B5EF4-FFF2-40B4-BE49-F238E27FC236}">
                <a16:creationId xmlns:a16="http://schemas.microsoft.com/office/drawing/2014/main" id="{2ECC6DF8-67B3-4C48-EAFE-608C57949BBA}"/>
              </a:ext>
            </a:extLst>
          </p:cNvPr>
          <p:cNvSpPr/>
          <p:nvPr/>
        </p:nvSpPr>
        <p:spPr>
          <a:xfrm>
            <a:off x="1579892" y="2455987"/>
            <a:ext cx="3293584" cy="290724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val="1825352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317A3AC-46FD-E1BB-E45B-5F585066F81B}"/>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0CCEC82D-42F4-CAC8-0453-F1FB3B42F501}"/>
              </a:ext>
            </a:extLst>
          </p:cNvPr>
          <p:cNvCxnSpPr>
            <a:cxnSpLocks/>
            <a:stCxn id="6" idx="1"/>
            <a:endCxn id="6"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43779D7B-FF4B-EED1-9E37-A550DA2F1C31}"/>
              </a:ext>
            </a:extLst>
          </p:cNvPr>
          <p:cNvCxnSpPr>
            <a:stCxn id="6" idx="0"/>
            <a:endCxn id="6"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60667199-F35D-8AB2-3480-01A3B7415D76}"/>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EB467BEA-9F6D-AD34-2601-21DB07A6BC55}"/>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17</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NNQuery</a:t>
            </a:r>
            <a:endParaRPr lang="zh-CN" altLang="en-US" sz="2400" b="1" dirty="0">
              <a:solidFill>
                <a:schemeClr val="tx2"/>
              </a:solidFill>
              <a:latin typeface="+mn-ea"/>
            </a:endParaRPr>
          </a:p>
        </p:txBody>
      </p:sp>
      <p:sp>
        <p:nvSpPr>
          <p:cNvPr id="5" name="文本框 4">
            <a:extLst>
              <a:ext uri="{FF2B5EF4-FFF2-40B4-BE49-F238E27FC236}">
                <a16:creationId xmlns:a16="http://schemas.microsoft.com/office/drawing/2014/main" id="{0CEA2E6C-8262-54DA-9B83-6A780E123A71}"/>
              </a:ext>
            </a:extLst>
          </p:cNvPr>
          <p:cNvSpPr txBox="1"/>
          <p:nvPr/>
        </p:nvSpPr>
        <p:spPr>
          <a:xfrm>
            <a:off x="6441313" y="1354328"/>
            <a:ext cx="4574709" cy="4893647"/>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solidFill>
                  <a:srgbClr val="FF0000"/>
                </a:solidFill>
                <a:latin typeface="+mn-ea"/>
                <a:cs typeface="Times New Roman" panose="02020603050405020304" pitchFamily="18" charset="0"/>
              </a:rPr>
              <a:t>Step 1: Find the cell where the specified point is located. If the cell is empty, find its parent.</a:t>
            </a:r>
            <a:r>
              <a:rPr lang="zh-CN" altLang="en-US" sz="1600" b="1" dirty="0">
                <a:solidFill>
                  <a:srgbClr val="FF0000"/>
                </a:solidFill>
                <a:latin typeface="+mn-ea"/>
                <a:cs typeface="Times New Roman" panose="02020603050405020304" pitchFamily="18" charset="0"/>
              </a:rPr>
              <a:t> </a:t>
            </a:r>
            <a:r>
              <a:rPr lang="en-US" altLang="zh-CN" sz="1600" b="1" dirty="0">
                <a:solidFill>
                  <a:srgbClr val="FF0000"/>
                </a:solidFill>
                <a:latin typeface="+mn-ea"/>
                <a:cs typeface="Times New Roman" panose="02020603050405020304" pitchFamily="18" charset="0"/>
              </a:rPr>
              <a:t>(</a:t>
            </a:r>
            <a:r>
              <a:rPr lang="en-US" altLang="zh-CN" sz="1600" b="1" dirty="0" err="1">
                <a:solidFill>
                  <a:srgbClr val="FF0000"/>
                </a:solidFill>
                <a:latin typeface="+mn-ea"/>
                <a:cs typeface="Times New Roman" panose="02020603050405020304" pitchFamily="18" charset="0"/>
              </a:rPr>
              <a:t>pointInLeafNode</a:t>
            </a:r>
            <a:r>
              <a:rPr lang="en-US" altLang="zh-CN" sz="1600" b="1" dirty="0">
                <a:solidFill>
                  <a:srgbClr val="FF0000"/>
                </a:solidFill>
                <a:latin typeface="+mn-ea"/>
                <a:cs typeface="Times New Roman" panose="02020603050405020304" pitchFamily="18" charset="0"/>
              </a:rPr>
              <a:t> function,</a:t>
            </a:r>
            <a:r>
              <a:rPr lang="zh-CN" altLang="en-US" sz="1600" b="1" dirty="0">
                <a:solidFill>
                  <a:srgbClr val="FF0000"/>
                </a:solidFill>
                <a:latin typeface="+mn-ea"/>
                <a:cs typeface="Times New Roman" panose="02020603050405020304" pitchFamily="18" charset="0"/>
              </a:rPr>
              <a:t> </a:t>
            </a:r>
            <a:r>
              <a:rPr lang="en-US" altLang="zh-CN" sz="1600" b="1" dirty="0">
                <a:solidFill>
                  <a:srgbClr val="FF0000"/>
                </a:solidFill>
                <a:latin typeface="+mn-ea"/>
                <a:cs typeface="Times New Roman" panose="02020603050405020304" pitchFamily="18" charset="0"/>
              </a:rPr>
              <a:t>DFS)</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Find the shortest max distance between the bounding box of the features in the cell and the point.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Operate a range query based on the shortest distance calculated above and put the selected features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Find out the very feature which is closest to the specified point.</a:t>
            </a:r>
          </a:p>
          <a:p>
            <a:pPr defTabSz="347472">
              <a:spcBef>
                <a:spcPts val="600"/>
              </a:spcBef>
            </a:pPr>
            <a:r>
              <a:rPr lang="en-US" altLang="zh-CN" sz="1600" b="1" dirty="0">
                <a:latin typeface="+mn-ea"/>
                <a:cs typeface="Times New Roman" panose="02020603050405020304" pitchFamily="18" charset="0"/>
              </a:rPr>
              <a:t>}</a:t>
            </a:r>
          </a:p>
        </p:txBody>
      </p:sp>
      <p:pic>
        <p:nvPicPr>
          <p:cNvPr id="12" name="图片 11">
            <a:extLst>
              <a:ext uri="{FF2B5EF4-FFF2-40B4-BE49-F238E27FC236}">
                <a16:creationId xmlns:a16="http://schemas.microsoft.com/office/drawing/2014/main" id="{AA023D98-BE7E-BFEA-9A3A-8DC63E6A7649}"/>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3" name="图片 12">
            <a:extLst>
              <a:ext uri="{FF2B5EF4-FFF2-40B4-BE49-F238E27FC236}">
                <a16:creationId xmlns:a16="http://schemas.microsoft.com/office/drawing/2014/main" id="{8BC2E5EE-FD4A-3B0E-B089-21155B6ED42B}"/>
              </a:ext>
            </a:extLst>
          </p:cNvPr>
          <p:cNvPicPr>
            <a:picLocks noChangeAspect="1"/>
          </p:cNvPicPr>
          <p:nvPr/>
        </p:nvPicPr>
        <p:blipFill>
          <a:blip r:embed="rId3"/>
          <a:stretch>
            <a:fillRect/>
          </a:stretch>
        </p:blipFill>
        <p:spPr>
          <a:xfrm>
            <a:off x="1526824" y="2566393"/>
            <a:ext cx="432854" cy="457240"/>
          </a:xfrm>
          <a:prstGeom prst="rect">
            <a:avLst/>
          </a:prstGeom>
        </p:spPr>
      </p:pic>
      <p:pic>
        <p:nvPicPr>
          <p:cNvPr id="14" name="图片 13">
            <a:extLst>
              <a:ext uri="{FF2B5EF4-FFF2-40B4-BE49-F238E27FC236}">
                <a16:creationId xmlns:a16="http://schemas.microsoft.com/office/drawing/2014/main" id="{C45A6190-AF72-B224-4CDD-15A446489232}"/>
              </a:ext>
            </a:extLst>
          </p:cNvPr>
          <p:cNvPicPr>
            <a:picLocks noChangeAspect="1"/>
          </p:cNvPicPr>
          <p:nvPr/>
        </p:nvPicPr>
        <p:blipFill>
          <a:blip r:embed="rId3"/>
          <a:stretch>
            <a:fillRect/>
          </a:stretch>
        </p:blipFill>
        <p:spPr>
          <a:xfrm>
            <a:off x="2631715" y="2744559"/>
            <a:ext cx="432854" cy="457240"/>
          </a:xfrm>
          <a:prstGeom prst="rect">
            <a:avLst/>
          </a:prstGeom>
        </p:spPr>
      </p:pic>
      <p:pic>
        <p:nvPicPr>
          <p:cNvPr id="15" name="图片 14">
            <a:extLst>
              <a:ext uri="{FF2B5EF4-FFF2-40B4-BE49-F238E27FC236}">
                <a16:creationId xmlns:a16="http://schemas.microsoft.com/office/drawing/2014/main" id="{2374C5F9-7085-B41B-97AA-2FC408981625}"/>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6" name="图片 15">
            <a:extLst>
              <a:ext uri="{FF2B5EF4-FFF2-40B4-BE49-F238E27FC236}">
                <a16:creationId xmlns:a16="http://schemas.microsoft.com/office/drawing/2014/main" id="{F344B593-F082-D878-1580-EE27BE272658}"/>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7" name="图片 16">
            <a:extLst>
              <a:ext uri="{FF2B5EF4-FFF2-40B4-BE49-F238E27FC236}">
                <a16:creationId xmlns:a16="http://schemas.microsoft.com/office/drawing/2014/main" id="{C85DFCA7-2665-2024-6598-60A52786236B}"/>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8" name="图片 17">
            <a:extLst>
              <a:ext uri="{FF2B5EF4-FFF2-40B4-BE49-F238E27FC236}">
                <a16:creationId xmlns:a16="http://schemas.microsoft.com/office/drawing/2014/main" id="{07D1051C-1D48-D770-63A5-8C260CF0F959}"/>
              </a:ext>
            </a:extLst>
          </p:cNvPr>
          <p:cNvPicPr>
            <a:picLocks noChangeAspect="1"/>
          </p:cNvPicPr>
          <p:nvPr/>
        </p:nvPicPr>
        <p:blipFill>
          <a:blip r:embed="rId3"/>
          <a:stretch>
            <a:fillRect/>
          </a:stretch>
        </p:blipFill>
        <p:spPr>
          <a:xfrm>
            <a:off x="4225448" y="2511759"/>
            <a:ext cx="432854" cy="457240"/>
          </a:xfrm>
          <a:prstGeom prst="rect">
            <a:avLst/>
          </a:prstGeom>
        </p:spPr>
      </p:pic>
      <p:pic>
        <p:nvPicPr>
          <p:cNvPr id="19" name="图片 18">
            <a:extLst>
              <a:ext uri="{FF2B5EF4-FFF2-40B4-BE49-F238E27FC236}">
                <a16:creationId xmlns:a16="http://schemas.microsoft.com/office/drawing/2014/main" id="{7E53ED61-FEAF-48E0-EEC6-6A67BC270BE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22" name="图片 21">
            <a:extLst>
              <a:ext uri="{FF2B5EF4-FFF2-40B4-BE49-F238E27FC236}">
                <a16:creationId xmlns:a16="http://schemas.microsoft.com/office/drawing/2014/main" id="{B3CACF62-8982-328C-C389-CE2C6D3012D4}"/>
              </a:ext>
            </a:extLst>
          </p:cNvPr>
          <p:cNvPicPr>
            <a:picLocks noChangeAspect="1"/>
          </p:cNvPicPr>
          <p:nvPr/>
        </p:nvPicPr>
        <p:blipFill>
          <a:blip r:embed="rId3">
            <a:duotone>
              <a:schemeClr val="accent1">
                <a:shade val="45000"/>
                <a:satMod val="135000"/>
              </a:schemeClr>
              <a:prstClr val="white"/>
            </a:duotone>
          </a:blip>
          <a:stretch>
            <a:fillRect/>
          </a:stretch>
        </p:blipFill>
        <p:spPr>
          <a:xfrm>
            <a:off x="2250843" y="3479728"/>
            <a:ext cx="432854" cy="457240"/>
          </a:xfrm>
          <a:prstGeom prst="rect">
            <a:avLst/>
          </a:prstGeom>
        </p:spPr>
      </p:pic>
      <p:pic>
        <p:nvPicPr>
          <p:cNvPr id="28" name="图片 27">
            <a:extLst>
              <a:ext uri="{FF2B5EF4-FFF2-40B4-BE49-F238E27FC236}">
                <a16:creationId xmlns:a16="http://schemas.microsoft.com/office/drawing/2014/main" id="{63106395-7220-CB0E-7C61-596988FB9A12}"/>
              </a:ext>
            </a:extLst>
          </p:cNvPr>
          <p:cNvPicPr>
            <a:picLocks noChangeAspect="1"/>
          </p:cNvPicPr>
          <p:nvPr/>
        </p:nvPicPr>
        <p:blipFill>
          <a:blip r:embed="rId3"/>
          <a:stretch>
            <a:fillRect/>
          </a:stretch>
        </p:blipFill>
        <p:spPr>
          <a:xfrm>
            <a:off x="4251139" y="4364574"/>
            <a:ext cx="432854" cy="457240"/>
          </a:xfrm>
          <a:prstGeom prst="rect">
            <a:avLst/>
          </a:prstGeom>
        </p:spPr>
      </p:pic>
      <p:pic>
        <p:nvPicPr>
          <p:cNvPr id="23" name="图片 22">
            <a:extLst>
              <a:ext uri="{FF2B5EF4-FFF2-40B4-BE49-F238E27FC236}">
                <a16:creationId xmlns:a16="http://schemas.microsoft.com/office/drawing/2014/main" id="{784D7BC2-BED7-CB74-C6A0-E233E79AF8AC}"/>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7" name="图片 26">
            <a:extLst>
              <a:ext uri="{FF2B5EF4-FFF2-40B4-BE49-F238E27FC236}">
                <a16:creationId xmlns:a16="http://schemas.microsoft.com/office/drawing/2014/main" id="{85B9D802-06C6-FF71-2ACB-2623CB121B38}"/>
              </a:ext>
            </a:extLst>
          </p:cNvPr>
          <p:cNvPicPr>
            <a:picLocks noChangeAspect="1"/>
          </p:cNvPicPr>
          <p:nvPr/>
        </p:nvPicPr>
        <p:blipFill>
          <a:blip r:embed="rId3"/>
          <a:stretch>
            <a:fillRect/>
          </a:stretch>
        </p:blipFill>
        <p:spPr>
          <a:xfrm>
            <a:off x="2527545" y="5012960"/>
            <a:ext cx="432854" cy="457240"/>
          </a:xfrm>
          <a:prstGeom prst="rect">
            <a:avLst/>
          </a:prstGeom>
        </p:spPr>
      </p:pic>
      <p:pic>
        <p:nvPicPr>
          <p:cNvPr id="25" name="图片 24">
            <a:extLst>
              <a:ext uri="{FF2B5EF4-FFF2-40B4-BE49-F238E27FC236}">
                <a16:creationId xmlns:a16="http://schemas.microsoft.com/office/drawing/2014/main" id="{AE4DD302-AB38-D1E1-5F7D-3527E6076BBE}"/>
              </a:ext>
            </a:extLst>
          </p:cNvPr>
          <p:cNvPicPr>
            <a:picLocks noChangeAspect="1"/>
          </p:cNvPicPr>
          <p:nvPr/>
        </p:nvPicPr>
        <p:blipFill>
          <a:blip r:embed="rId3"/>
          <a:stretch>
            <a:fillRect/>
          </a:stretch>
        </p:blipFill>
        <p:spPr>
          <a:xfrm>
            <a:off x="1751628" y="4945804"/>
            <a:ext cx="432854" cy="457240"/>
          </a:xfrm>
          <a:prstGeom prst="rect">
            <a:avLst/>
          </a:prstGeom>
        </p:spPr>
      </p:pic>
      <p:sp>
        <p:nvSpPr>
          <p:cNvPr id="46" name="矩形 45">
            <a:extLst>
              <a:ext uri="{FF2B5EF4-FFF2-40B4-BE49-F238E27FC236}">
                <a16:creationId xmlns:a16="http://schemas.microsoft.com/office/drawing/2014/main" id="{39DAD6CF-E64B-3298-D81E-FBD32304F332}"/>
              </a:ext>
            </a:extLst>
          </p:cNvPr>
          <p:cNvSpPr/>
          <p:nvPr/>
        </p:nvSpPr>
        <p:spPr>
          <a:xfrm>
            <a:off x="1081454" y="3508423"/>
            <a:ext cx="2351937" cy="2351941"/>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076607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317A3AC-46FD-E1BB-E45B-5F585066F81B}"/>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0CCEC82D-42F4-CAC8-0453-F1FB3B42F501}"/>
              </a:ext>
            </a:extLst>
          </p:cNvPr>
          <p:cNvCxnSpPr>
            <a:cxnSpLocks/>
            <a:stCxn id="6" idx="1"/>
            <a:endCxn id="6"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43779D7B-FF4B-EED1-9E37-A550DA2F1C31}"/>
              </a:ext>
            </a:extLst>
          </p:cNvPr>
          <p:cNvCxnSpPr>
            <a:stCxn id="6" idx="0"/>
            <a:endCxn id="6"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60667199-F35D-8AB2-3480-01A3B7415D76}"/>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EB467BEA-9F6D-AD34-2601-21DB07A6BC55}"/>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05E8971D-7097-F7A6-F367-915BC02B5A22}"/>
              </a:ext>
            </a:extLst>
          </p:cNvPr>
          <p:cNvCxnSpPr>
            <a:cxnSpLocks/>
          </p:cNvCxnSpPr>
          <p:nvPr/>
        </p:nvCxnSpPr>
        <p:spPr>
          <a:xfrm flipV="1">
            <a:off x="1440041" y="3676150"/>
            <a:ext cx="1027229" cy="123264"/>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18</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NNQuery</a:t>
            </a:r>
            <a:endParaRPr lang="zh-CN" altLang="en-US" sz="2400" b="1" dirty="0">
              <a:solidFill>
                <a:schemeClr val="tx2"/>
              </a:solidFill>
              <a:latin typeface="+mn-ea"/>
            </a:endParaRPr>
          </a:p>
        </p:txBody>
      </p:sp>
      <p:sp>
        <p:nvSpPr>
          <p:cNvPr id="5" name="文本框 4">
            <a:extLst>
              <a:ext uri="{FF2B5EF4-FFF2-40B4-BE49-F238E27FC236}">
                <a16:creationId xmlns:a16="http://schemas.microsoft.com/office/drawing/2014/main" id="{0CEA2E6C-8262-54DA-9B83-6A780E123A71}"/>
              </a:ext>
            </a:extLst>
          </p:cNvPr>
          <p:cNvSpPr txBox="1"/>
          <p:nvPr/>
        </p:nvSpPr>
        <p:spPr>
          <a:xfrm>
            <a:off x="6441313" y="1354328"/>
            <a:ext cx="4574709" cy="4893647"/>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Find the cell where the specified point is located. If the cell is empty, find its parent. (</a:t>
            </a:r>
            <a:r>
              <a:rPr lang="en-US" altLang="zh-CN" sz="1600" b="1" dirty="0" err="1">
                <a:latin typeface="+mn-ea"/>
                <a:cs typeface="Times New Roman" panose="02020603050405020304" pitchFamily="18" charset="0"/>
              </a:rPr>
              <a:t>pointInLeafNode</a:t>
            </a:r>
            <a:r>
              <a:rPr lang="en-US" altLang="zh-CN" sz="1600" b="1" dirty="0">
                <a:latin typeface="+mn-ea"/>
                <a:cs typeface="Times New Roman" panose="02020603050405020304" pitchFamily="18" charset="0"/>
              </a:rPr>
              <a:t> function, DFS)</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2: Find the shortest max distance between the bounding box of the features in the cell and the point.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Operate a range query based on the shortest distance calculated above and put the selected features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Find out the very feature which is closest to the specified point.</a:t>
            </a:r>
          </a:p>
          <a:p>
            <a:pPr defTabSz="347472">
              <a:spcBef>
                <a:spcPts val="600"/>
              </a:spcBef>
            </a:pPr>
            <a:r>
              <a:rPr lang="en-US" altLang="zh-CN" sz="1600" b="1" dirty="0">
                <a:latin typeface="+mn-ea"/>
                <a:cs typeface="Times New Roman" panose="02020603050405020304" pitchFamily="18" charset="0"/>
              </a:rPr>
              <a:t>}</a:t>
            </a:r>
          </a:p>
        </p:txBody>
      </p:sp>
      <p:pic>
        <p:nvPicPr>
          <p:cNvPr id="12" name="图片 11">
            <a:extLst>
              <a:ext uri="{FF2B5EF4-FFF2-40B4-BE49-F238E27FC236}">
                <a16:creationId xmlns:a16="http://schemas.microsoft.com/office/drawing/2014/main" id="{AA023D98-BE7E-BFEA-9A3A-8DC63E6A7649}"/>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3" name="图片 12">
            <a:extLst>
              <a:ext uri="{FF2B5EF4-FFF2-40B4-BE49-F238E27FC236}">
                <a16:creationId xmlns:a16="http://schemas.microsoft.com/office/drawing/2014/main" id="{8BC2E5EE-FD4A-3B0E-B089-21155B6ED42B}"/>
              </a:ext>
            </a:extLst>
          </p:cNvPr>
          <p:cNvPicPr>
            <a:picLocks noChangeAspect="1"/>
          </p:cNvPicPr>
          <p:nvPr/>
        </p:nvPicPr>
        <p:blipFill>
          <a:blip r:embed="rId3"/>
          <a:stretch>
            <a:fillRect/>
          </a:stretch>
        </p:blipFill>
        <p:spPr>
          <a:xfrm>
            <a:off x="1526824" y="2566393"/>
            <a:ext cx="432854" cy="457240"/>
          </a:xfrm>
          <a:prstGeom prst="rect">
            <a:avLst/>
          </a:prstGeom>
        </p:spPr>
      </p:pic>
      <p:pic>
        <p:nvPicPr>
          <p:cNvPr id="14" name="图片 13">
            <a:extLst>
              <a:ext uri="{FF2B5EF4-FFF2-40B4-BE49-F238E27FC236}">
                <a16:creationId xmlns:a16="http://schemas.microsoft.com/office/drawing/2014/main" id="{C45A6190-AF72-B224-4CDD-15A446489232}"/>
              </a:ext>
            </a:extLst>
          </p:cNvPr>
          <p:cNvPicPr>
            <a:picLocks noChangeAspect="1"/>
          </p:cNvPicPr>
          <p:nvPr/>
        </p:nvPicPr>
        <p:blipFill>
          <a:blip r:embed="rId3"/>
          <a:stretch>
            <a:fillRect/>
          </a:stretch>
        </p:blipFill>
        <p:spPr>
          <a:xfrm>
            <a:off x="2631715" y="2744559"/>
            <a:ext cx="432854" cy="457240"/>
          </a:xfrm>
          <a:prstGeom prst="rect">
            <a:avLst/>
          </a:prstGeom>
        </p:spPr>
      </p:pic>
      <p:pic>
        <p:nvPicPr>
          <p:cNvPr id="15" name="图片 14">
            <a:extLst>
              <a:ext uri="{FF2B5EF4-FFF2-40B4-BE49-F238E27FC236}">
                <a16:creationId xmlns:a16="http://schemas.microsoft.com/office/drawing/2014/main" id="{2374C5F9-7085-B41B-97AA-2FC408981625}"/>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6" name="图片 15">
            <a:extLst>
              <a:ext uri="{FF2B5EF4-FFF2-40B4-BE49-F238E27FC236}">
                <a16:creationId xmlns:a16="http://schemas.microsoft.com/office/drawing/2014/main" id="{F344B593-F082-D878-1580-EE27BE272658}"/>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7" name="图片 16">
            <a:extLst>
              <a:ext uri="{FF2B5EF4-FFF2-40B4-BE49-F238E27FC236}">
                <a16:creationId xmlns:a16="http://schemas.microsoft.com/office/drawing/2014/main" id="{C85DFCA7-2665-2024-6598-60A52786236B}"/>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8" name="图片 17">
            <a:extLst>
              <a:ext uri="{FF2B5EF4-FFF2-40B4-BE49-F238E27FC236}">
                <a16:creationId xmlns:a16="http://schemas.microsoft.com/office/drawing/2014/main" id="{07D1051C-1D48-D770-63A5-8C260CF0F959}"/>
              </a:ext>
            </a:extLst>
          </p:cNvPr>
          <p:cNvPicPr>
            <a:picLocks noChangeAspect="1"/>
          </p:cNvPicPr>
          <p:nvPr/>
        </p:nvPicPr>
        <p:blipFill>
          <a:blip r:embed="rId3"/>
          <a:stretch>
            <a:fillRect/>
          </a:stretch>
        </p:blipFill>
        <p:spPr>
          <a:xfrm>
            <a:off x="4225448" y="2511759"/>
            <a:ext cx="432854" cy="457240"/>
          </a:xfrm>
          <a:prstGeom prst="rect">
            <a:avLst/>
          </a:prstGeom>
        </p:spPr>
      </p:pic>
      <p:pic>
        <p:nvPicPr>
          <p:cNvPr id="19" name="图片 18">
            <a:extLst>
              <a:ext uri="{FF2B5EF4-FFF2-40B4-BE49-F238E27FC236}">
                <a16:creationId xmlns:a16="http://schemas.microsoft.com/office/drawing/2014/main" id="{7E53ED61-FEAF-48E0-EEC6-6A67BC270BE2}"/>
              </a:ext>
            </a:extLst>
          </p:cNvPr>
          <p:cNvPicPr>
            <a:picLocks noChangeAspect="1"/>
          </p:cNvPicPr>
          <p:nvPr/>
        </p:nvPicPr>
        <p:blipFill>
          <a:blip r:embed="rId3">
            <a:duotone>
              <a:schemeClr val="accent3">
                <a:shade val="45000"/>
                <a:satMod val="135000"/>
              </a:schemeClr>
              <a:prstClr val="white"/>
            </a:duotone>
          </a:blip>
          <a:stretch>
            <a:fillRect/>
          </a:stretch>
        </p:blipFill>
        <p:spPr>
          <a:xfrm>
            <a:off x="1223614" y="3601097"/>
            <a:ext cx="432854" cy="457240"/>
          </a:xfrm>
          <a:prstGeom prst="rect">
            <a:avLst/>
          </a:prstGeom>
        </p:spPr>
      </p:pic>
      <p:pic>
        <p:nvPicPr>
          <p:cNvPr id="28" name="图片 27">
            <a:extLst>
              <a:ext uri="{FF2B5EF4-FFF2-40B4-BE49-F238E27FC236}">
                <a16:creationId xmlns:a16="http://schemas.microsoft.com/office/drawing/2014/main" id="{63106395-7220-CB0E-7C61-596988FB9A12}"/>
              </a:ext>
            </a:extLst>
          </p:cNvPr>
          <p:cNvPicPr>
            <a:picLocks noChangeAspect="1"/>
          </p:cNvPicPr>
          <p:nvPr/>
        </p:nvPicPr>
        <p:blipFill>
          <a:blip r:embed="rId3"/>
          <a:stretch>
            <a:fillRect/>
          </a:stretch>
        </p:blipFill>
        <p:spPr>
          <a:xfrm>
            <a:off x="4251139" y="4364574"/>
            <a:ext cx="432854" cy="457240"/>
          </a:xfrm>
          <a:prstGeom prst="rect">
            <a:avLst/>
          </a:prstGeom>
        </p:spPr>
      </p:pic>
      <p:cxnSp>
        <p:nvCxnSpPr>
          <p:cNvPr id="34" name="直接连接符 33">
            <a:extLst>
              <a:ext uri="{FF2B5EF4-FFF2-40B4-BE49-F238E27FC236}">
                <a16:creationId xmlns:a16="http://schemas.microsoft.com/office/drawing/2014/main" id="{0B961BE3-9C3C-28B5-11F8-EDEE0863C41E}"/>
              </a:ext>
            </a:extLst>
          </p:cNvPr>
          <p:cNvCxnSpPr>
            <a:cxnSpLocks/>
          </p:cNvCxnSpPr>
          <p:nvPr/>
        </p:nvCxnSpPr>
        <p:spPr>
          <a:xfrm flipV="1">
            <a:off x="1472055" y="3676149"/>
            <a:ext cx="978663" cy="125519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784D7BC2-BED7-CB74-C6A0-E233E79AF8AC}"/>
              </a:ext>
            </a:extLst>
          </p:cNvPr>
          <p:cNvPicPr>
            <a:picLocks noChangeAspect="1"/>
          </p:cNvPicPr>
          <p:nvPr/>
        </p:nvPicPr>
        <p:blipFill>
          <a:blip r:embed="rId3"/>
          <a:stretch>
            <a:fillRect/>
          </a:stretch>
        </p:blipFill>
        <p:spPr>
          <a:xfrm>
            <a:off x="1257022" y="4726098"/>
            <a:ext cx="432854" cy="457240"/>
          </a:xfrm>
          <a:prstGeom prst="rect">
            <a:avLst/>
          </a:prstGeom>
        </p:spPr>
      </p:pic>
      <p:cxnSp>
        <p:nvCxnSpPr>
          <p:cNvPr id="38" name="直接连接符 37">
            <a:extLst>
              <a:ext uri="{FF2B5EF4-FFF2-40B4-BE49-F238E27FC236}">
                <a16:creationId xmlns:a16="http://schemas.microsoft.com/office/drawing/2014/main" id="{68E1F143-9EF3-4DFC-B1B7-9C8A8C6A899E}"/>
              </a:ext>
            </a:extLst>
          </p:cNvPr>
          <p:cNvCxnSpPr>
            <a:cxnSpLocks/>
          </p:cNvCxnSpPr>
          <p:nvPr/>
        </p:nvCxnSpPr>
        <p:spPr>
          <a:xfrm flipV="1">
            <a:off x="1968055" y="3675452"/>
            <a:ext cx="482663" cy="149570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7AA94313-2DBD-C221-6BAB-7351CD313E5B}"/>
              </a:ext>
            </a:extLst>
          </p:cNvPr>
          <p:cNvCxnSpPr>
            <a:cxnSpLocks/>
          </p:cNvCxnSpPr>
          <p:nvPr/>
        </p:nvCxnSpPr>
        <p:spPr>
          <a:xfrm>
            <a:off x="2482732" y="3675451"/>
            <a:ext cx="261240" cy="158410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85B9D802-06C6-FF71-2ACB-2623CB121B38}"/>
              </a:ext>
            </a:extLst>
          </p:cNvPr>
          <p:cNvPicPr>
            <a:picLocks noChangeAspect="1"/>
          </p:cNvPicPr>
          <p:nvPr/>
        </p:nvPicPr>
        <p:blipFill>
          <a:blip r:embed="rId3"/>
          <a:stretch>
            <a:fillRect/>
          </a:stretch>
        </p:blipFill>
        <p:spPr>
          <a:xfrm>
            <a:off x="2527545" y="5012960"/>
            <a:ext cx="432854" cy="457240"/>
          </a:xfrm>
          <a:prstGeom prst="rect">
            <a:avLst/>
          </a:prstGeom>
        </p:spPr>
      </p:pic>
      <p:pic>
        <p:nvPicPr>
          <p:cNvPr id="25" name="图片 24">
            <a:extLst>
              <a:ext uri="{FF2B5EF4-FFF2-40B4-BE49-F238E27FC236}">
                <a16:creationId xmlns:a16="http://schemas.microsoft.com/office/drawing/2014/main" id="{AE4DD302-AB38-D1E1-5F7D-3527E6076BBE}"/>
              </a:ext>
            </a:extLst>
          </p:cNvPr>
          <p:cNvPicPr>
            <a:picLocks noChangeAspect="1"/>
          </p:cNvPicPr>
          <p:nvPr/>
        </p:nvPicPr>
        <p:blipFill>
          <a:blip r:embed="rId3"/>
          <a:stretch>
            <a:fillRect/>
          </a:stretch>
        </p:blipFill>
        <p:spPr>
          <a:xfrm>
            <a:off x="1751628" y="4945804"/>
            <a:ext cx="432854" cy="457240"/>
          </a:xfrm>
          <a:prstGeom prst="rect">
            <a:avLst/>
          </a:prstGeom>
        </p:spPr>
      </p:pic>
      <p:pic>
        <p:nvPicPr>
          <p:cNvPr id="22" name="图片 21">
            <a:extLst>
              <a:ext uri="{FF2B5EF4-FFF2-40B4-BE49-F238E27FC236}">
                <a16:creationId xmlns:a16="http://schemas.microsoft.com/office/drawing/2014/main" id="{B3CACF62-8982-328C-C389-CE2C6D3012D4}"/>
              </a:ext>
            </a:extLst>
          </p:cNvPr>
          <p:cNvPicPr>
            <a:picLocks noChangeAspect="1"/>
          </p:cNvPicPr>
          <p:nvPr/>
        </p:nvPicPr>
        <p:blipFill>
          <a:blip r:embed="rId3">
            <a:duotone>
              <a:schemeClr val="accent1">
                <a:shade val="45000"/>
                <a:satMod val="135000"/>
              </a:schemeClr>
              <a:prstClr val="white"/>
            </a:duotone>
          </a:blip>
          <a:stretch>
            <a:fillRect/>
          </a:stretch>
        </p:blipFill>
        <p:spPr>
          <a:xfrm>
            <a:off x="2250843" y="3479728"/>
            <a:ext cx="432854" cy="457240"/>
          </a:xfrm>
          <a:prstGeom prst="rect">
            <a:avLst/>
          </a:prstGeom>
        </p:spPr>
      </p:pic>
    </p:spTree>
    <p:extLst>
      <p:ext uri="{BB962C8B-B14F-4D97-AF65-F5344CB8AC3E}">
        <p14:creationId xmlns:p14="http://schemas.microsoft.com/office/powerpoint/2010/main" val="3715133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317A3AC-46FD-E1BB-E45B-5F585066F81B}"/>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0CCEC82D-42F4-CAC8-0453-F1FB3B42F501}"/>
              </a:ext>
            </a:extLst>
          </p:cNvPr>
          <p:cNvCxnSpPr>
            <a:cxnSpLocks/>
            <a:stCxn id="6" idx="1"/>
            <a:endCxn id="6"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43779D7B-FF4B-EED1-9E37-A550DA2F1C31}"/>
              </a:ext>
            </a:extLst>
          </p:cNvPr>
          <p:cNvCxnSpPr>
            <a:stCxn id="6" idx="0"/>
            <a:endCxn id="6"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60667199-F35D-8AB2-3480-01A3B7415D76}"/>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EB467BEA-9F6D-AD34-2601-21DB07A6BC55}"/>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05E8971D-7097-F7A6-F367-915BC02B5A22}"/>
              </a:ext>
            </a:extLst>
          </p:cNvPr>
          <p:cNvCxnSpPr>
            <a:cxnSpLocks/>
          </p:cNvCxnSpPr>
          <p:nvPr/>
        </p:nvCxnSpPr>
        <p:spPr>
          <a:xfrm flipV="1">
            <a:off x="1440041" y="3676150"/>
            <a:ext cx="1027229" cy="123264"/>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19</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NNQuery</a:t>
            </a:r>
            <a:endParaRPr lang="zh-CN" altLang="en-US" sz="2400" b="1" dirty="0">
              <a:solidFill>
                <a:schemeClr val="tx2"/>
              </a:solidFill>
              <a:latin typeface="+mn-ea"/>
            </a:endParaRPr>
          </a:p>
        </p:txBody>
      </p:sp>
      <p:sp>
        <p:nvSpPr>
          <p:cNvPr id="5" name="文本框 4">
            <a:extLst>
              <a:ext uri="{FF2B5EF4-FFF2-40B4-BE49-F238E27FC236}">
                <a16:creationId xmlns:a16="http://schemas.microsoft.com/office/drawing/2014/main" id="{0CEA2E6C-8262-54DA-9B83-6A780E123A71}"/>
              </a:ext>
            </a:extLst>
          </p:cNvPr>
          <p:cNvSpPr txBox="1"/>
          <p:nvPr/>
        </p:nvSpPr>
        <p:spPr>
          <a:xfrm>
            <a:off x="6441313" y="1354328"/>
            <a:ext cx="4574709" cy="4893647"/>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Find the cell where the specified point is located. If the cell is empty, find its parent. (</a:t>
            </a:r>
            <a:r>
              <a:rPr lang="en-US" altLang="zh-CN" sz="1600" b="1" dirty="0" err="1">
                <a:latin typeface="+mn-ea"/>
                <a:cs typeface="Times New Roman" panose="02020603050405020304" pitchFamily="18" charset="0"/>
              </a:rPr>
              <a:t>pointInLeafNode</a:t>
            </a:r>
            <a:r>
              <a:rPr lang="en-US" altLang="zh-CN" sz="1600" b="1" dirty="0">
                <a:latin typeface="+mn-ea"/>
                <a:cs typeface="Times New Roman" panose="02020603050405020304" pitchFamily="18" charset="0"/>
              </a:rPr>
              <a:t> function, DFS)</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Find the shortest max distance between the bounding box of the features in the cell and the point.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3: Operate a range query based on the shortest distance calculated above and put the selected features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Find out the very feature which is closest to the specified point.</a:t>
            </a:r>
          </a:p>
          <a:p>
            <a:pPr defTabSz="347472">
              <a:spcBef>
                <a:spcPts val="600"/>
              </a:spcBef>
            </a:pPr>
            <a:r>
              <a:rPr lang="en-US" altLang="zh-CN" sz="1600" b="1" dirty="0">
                <a:latin typeface="+mn-ea"/>
                <a:cs typeface="Times New Roman" panose="02020603050405020304" pitchFamily="18" charset="0"/>
              </a:rPr>
              <a:t>}</a:t>
            </a:r>
          </a:p>
        </p:txBody>
      </p:sp>
      <p:pic>
        <p:nvPicPr>
          <p:cNvPr id="12" name="图片 11">
            <a:extLst>
              <a:ext uri="{FF2B5EF4-FFF2-40B4-BE49-F238E27FC236}">
                <a16:creationId xmlns:a16="http://schemas.microsoft.com/office/drawing/2014/main" id="{AA023D98-BE7E-BFEA-9A3A-8DC63E6A7649}"/>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3" name="图片 12">
            <a:extLst>
              <a:ext uri="{FF2B5EF4-FFF2-40B4-BE49-F238E27FC236}">
                <a16:creationId xmlns:a16="http://schemas.microsoft.com/office/drawing/2014/main" id="{8BC2E5EE-FD4A-3B0E-B089-21155B6ED42B}"/>
              </a:ext>
            </a:extLst>
          </p:cNvPr>
          <p:cNvPicPr>
            <a:picLocks noChangeAspect="1"/>
          </p:cNvPicPr>
          <p:nvPr/>
        </p:nvPicPr>
        <p:blipFill>
          <a:blip r:embed="rId3">
            <a:duotone>
              <a:schemeClr val="accent3">
                <a:shade val="45000"/>
                <a:satMod val="135000"/>
              </a:schemeClr>
              <a:prstClr val="white"/>
            </a:duotone>
          </a:blip>
          <a:stretch>
            <a:fillRect/>
          </a:stretch>
        </p:blipFill>
        <p:spPr>
          <a:xfrm>
            <a:off x="1526824" y="2566393"/>
            <a:ext cx="432854" cy="457240"/>
          </a:xfrm>
          <a:prstGeom prst="rect">
            <a:avLst/>
          </a:prstGeom>
        </p:spPr>
      </p:pic>
      <p:pic>
        <p:nvPicPr>
          <p:cNvPr id="14" name="图片 13">
            <a:extLst>
              <a:ext uri="{FF2B5EF4-FFF2-40B4-BE49-F238E27FC236}">
                <a16:creationId xmlns:a16="http://schemas.microsoft.com/office/drawing/2014/main" id="{C45A6190-AF72-B224-4CDD-15A446489232}"/>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pic>
        <p:nvPicPr>
          <p:cNvPr id="15" name="图片 14">
            <a:extLst>
              <a:ext uri="{FF2B5EF4-FFF2-40B4-BE49-F238E27FC236}">
                <a16:creationId xmlns:a16="http://schemas.microsoft.com/office/drawing/2014/main" id="{2374C5F9-7085-B41B-97AA-2FC408981625}"/>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6" name="图片 15">
            <a:extLst>
              <a:ext uri="{FF2B5EF4-FFF2-40B4-BE49-F238E27FC236}">
                <a16:creationId xmlns:a16="http://schemas.microsoft.com/office/drawing/2014/main" id="{F344B593-F082-D878-1580-EE27BE272658}"/>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7" name="图片 16">
            <a:extLst>
              <a:ext uri="{FF2B5EF4-FFF2-40B4-BE49-F238E27FC236}">
                <a16:creationId xmlns:a16="http://schemas.microsoft.com/office/drawing/2014/main" id="{C85DFCA7-2665-2024-6598-60A52786236B}"/>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8" name="图片 17">
            <a:extLst>
              <a:ext uri="{FF2B5EF4-FFF2-40B4-BE49-F238E27FC236}">
                <a16:creationId xmlns:a16="http://schemas.microsoft.com/office/drawing/2014/main" id="{07D1051C-1D48-D770-63A5-8C260CF0F959}"/>
              </a:ext>
            </a:extLst>
          </p:cNvPr>
          <p:cNvPicPr>
            <a:picLocks noChangeAspect="1"/>
          </p:cNvPicPr>
          <p:nvPr/>
        </p:nvPicPr>
        <p:blipFill>
          <a:blip r:embed="rId3"/>
          <a:stretch>
            <a:fillRect/>
          </a:stretch>
        </p:blipFill>
        <p:spPr>
          <a:xfrm>
            <a:off x="4225448" y="2511759"/>
            <a:ext cx="432854" cy="457240"/>
          </a:xfrm>
          <a:prstGeom prst="rect">
            <a:avLst/>
          </a:prstGeom>
        </p:spPr>
      </p:pic>
      <p:pic>
        <p:nvPicPr>
          <p:cNvPr id="19" name="图片 18">
            <a:extLst>
              <a:ext uri="{FF2B5EF4-FFF2-40B4-BE49-F238E27FC236}">
                <a16:creationId xmlns:a16="http://schemas.microsoft.com/office/drawing/2014/main" id="{7E53ED61-FEAF-48E0-EEC6-6A67BC270BE2}"/>
              </a:ext>
            </a:extLst>
          </p:cNvPr>
          <p:cNvPicPr>
            <a:picLocks noChangeAspect="1"/>
          </p:cNvPicPr>
          <p:nvPr/>
        </p:nvPicPr>
        <p:blipFill>
          <a:blip r:embed="rId3">
            <a:duotone>
              <a:schemeClr val="accent3">
                <a:shade val="45000"/>
                <a:satMod val="135000"/>
              </a:schemeClr>
              <a:prstClr val="white"/>
            </a:duotone>
          </a:blip>
          <a:stretch>
            <a:fillRect/>
          </a:stretch>
        </p:blipFill>
        <p:spPr>
          <a:xfrm>
            <a:off x="1223614" y="3601097"/>
            <a:ext cx="432854" cy="457240"/>
          </a:xfrm>
          <a:prstGeom prst="rect">
            <a:avLst/>
          </a:prstGeom>
        </p:spPr>
      </p:pic>
      <p:pic>
        <p:nvPicPr>
          <p:cNvPr id="28" name="图片 27">
            <a:extLst>
              <a:ext uri="{FF2B5EF4-FFF2-40B4-BE49-F238E27FC236}">
                <a16:creationId xmlns:a16="http://schemas.microsoft.com/office/drawing/2014/main" id="{63106395-7220-CB0E-7C61-596988FB9A12}"/>
              </a:ext>
            </a:extLst>
          </p:cNvPr>
          <p:cNvPicPr>
            <a:picLocks noChangeAspect="1"/>
          </p:cNvPicPr>
          <p:nvPr/>
        </p:nvPicPr>
        <p:blipFill>
          <a:blip r:embed="rId3"/>
          <a:stretch>
            <a:fillRect/>
          </a:stretch>
        </p:blipFill>
        <p:spPr>
          <a:xfrm>
            <a:off x="4251139" y="4364574"/>
            <a:ext cx="432854" cy="457240"/>
          </a:xfrm>
          <a:prstGeom prst="rect">
            <a:avLst/>
          </a:prstGeom>
        </p:spPr>
      </p:pic>
      <p:pic>
        <p:nvPicPr>
          <p:cNvPr id="23" name="图片 22">
            <a:extLst>
              <a:ext uri="{FF2B5EF4-FFF2-40B4-BE49-F238E27FC236}">
                <a16:creationId xmlns:a16="http://schemas.microsoft.com/office/drawing/2014/main" id="{784D7BC2-BED7-CB74-C6A0-E233E79AF8AC}"/>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7" name="图片 26">
            <a:extLst>
              <a:ext uri="{FF2B5EF4-FFF2-40B4-BE49-F238E27FC236}">
                <a16:creationId xmlns:a16="http://schemas.microsoft.com/office/drawing/2014/main" id="{85B9D802-06C6-FF71-2ACB-2623CB121B38}"/>
              </a:ext>
            </a:extLst>
          </p:cNvPr>
          <p:cNvPicPr>
            <a:picLocks noChangeAspect="1"/>
          </p:cNvPicPr>
          <p:nvPr/>
        </p:nvPicPr>
        <p:blipFill>
          <a:blip r:embed="rId3"/>
          <a:stretch>
            <a:fillRect/>
          </a:stretch>
        </p:blipFill>
        <p:spPr>
          <a:xfrm>
            <a:off x="2527545" y="5012960"/>
            <a:ext cx="432854" cy="457240"/>
          </a:xfrm>
          <a:prstGeom prst="rect">
            <a:avLst/>
          </a:prstGeom>
        </p:spPr>
      </p:pic>
      <p:pic>
        <p:nvPicPr>
          <p:cNvPr id="25" name="图片 24">
            <a:extLst>
              <a:ext uri="{FF2B5EF4-FFF2-40B4-BE49-F238E27FC236}">
                <a16:creationId xmlns:a16="http://schemas.microsoft.com/office/drawing/2014/main" id="{AE4DD302-AB38-D1E1-5F7D-3527E6076BBE}"/>
              </a:ext>
            </a:extLst>
          </p:cNvPr>
          <p:cNvPicPr>
            <a:picLocks noChangeAspect="1"/>
          </p:cNvPicPr>
          <p:nvPr/>
        </p:nvPicPr>
        <p:blipFill>
          <a:blip r:embed="rId3"/>
          <a:stretch>
            <a:fillRect/>
          </a:stretch>
        </p:blipFill>
        <p:spPr>
          <a:xfrm>
            <a:off x="1751628" y="4945804"/>
            <a:ext cx="432854" cy="457240"/>
          </a:xfrm>
          <a:prstGeom prst="rect">
            <a:avLst/>
          </a:prstGeom>
        </p:spPr>
      </p:pic>
      <p:pic>
        <p:nvPicPr>
          <p:cNvPr id="22" name="图片 21">
            <a:extLst>
              <a:ext uri="{FF2B5EF4-FFF2-40B4-BE49-F238E27FC236}">
                <a16:creationId xmlns:a16="http://schemas.microsoft.com/office/drawing/2014/main" id="{B3CACF62-8982-328C-C389-CE2C6D3012D4}"/>
              </a:ext>
            </a:extLst>
          </p:cNvPr>
          <p:cNvPicPr>
            <a:picLocks noChangeAspect="1"/>
          </p:cNvPicPr>
          <p:nvPr/>
        </p:nvPicPr>
        <p:blipFill>
          <a:blip r:embed="rId3">
            <a:duotone>
              <a:schemeClr val="accent1">
                <a:shade val="45000"/>
                <a:satMod val="135000"/>
              </a:schemeClr>
              <a:prstClr val="white"/>
            </a:duotone>
          </a:blip>
          <a:stretch>
            <a:fillRect/>
          </a:stretch>
        </p:blipFill>
        <p:spPr>
          <a:xfrm>
            <a:off x="2250843" y="3479728"/>
            <a:ext cx="432854" cy="457240"/>
          </a:xfrm>
          <a:prstGeom prst="rect">
            <a:avLst/>
          </a:prstGeom>
        </p:spPr>
      </p:pic>
      <p:sp>
        <p:nvSpPr>
          <p:cNvPr id="4" name="矩形 3">
            <a:extLst>
              <a:ext uri="{FF2B5EF4-FFF2-40B4-BE49-F238E27FC236}">
                <a16:creationId xmlns:a16="http://schemas.microsoft.com/office/drawing/2014/main" id="{F40A000F-BEA2-E0DF-D030-BC50B9764755}"/>
              </a:ext>
            </a:extLst>
          </p:cNvPr>
          <p:cNvSpPr/>
          <p:nvPr/>
        </p:nvSpPr>
        <p:spPr>
          <a:xfrm>
            <a:off x="1383551" y="2703068"/>
            <a:ext cx="2167437" cy="2007835"/>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53377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9">
            <a:extLst>
              <a:ext uri="{FF2B5EF4-FFF2-40B4-BE49-F238E27FC236}">
                <a16:creationId xmlns:a16="http://schemas.microsoft.com/office/drawing/2014/main" id="{26801268-FA99-C4D5-356E-D459FDCC5978}"/>
              </a:ext>
            </a:extLst>
          </p:cNvPr>
          <p:cNvGraphicFramePr>
            <a:graphicFrameLocks noGrp="1"/>
          </p:cNvGraphicFramePr>
          <p:nvPr>
            <p:extLst>
              <p:ext uri="{D42A27DB-BD31-4B8C-83A1-F6EECF244321}">
                <p14:modId xmlns:p14="http://schemas.microsoft.com/office/powerpoint/2010/main" val="192855645"/>
              </p:ext>
            </p:extLst>
          </p:nvPr>
        </p:nvGraphicFramePr>
        <p:xfrm>
          <a:off x="1978268" y="1256895"/>
          <a:ext cx="9064869" cy="5143905"/>
        </p:xfrm>
        <a:graphic>
          <a:graphicData uri="http://schemas.openxmlformats.org/drawingml/2006/table">
            <a:tbl>
              <a:tblPr firstRow="1" bandRow="1">
                <a:tableStyleId>{93296810-A885-4BE3-A3E7-6D5BEEA58F35}</a:tableStyleId>
              </a:tblPr>
              <a:tblGrid>
                <a:gridCol w="9064869">
                  <a:extLst>
                    <a:ext uri="{9D8B030D-6E8A-4147-A177-3AD203B41FA5}">
                      <a16:colId xmlns:a16="http://schemas.microsoft.com/office/drawing/2014/main" val="1560502277"/>
                    </a:ext>
                  </a:extLst>
                </a:gridCol>
              </a:tblGrid>
              <a:tr h="1312888">
                <a:tc>
                  <a:txBody>
                    <a:bodyPr/>
                    <a:lstStyle/>
                    <a:p>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9108320"/>
                  </a:ext>
                </a:extLst>
              </a:tr>
              <a:tr h="594162">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0255734"/>
                  </a:ext>
                </a:extLst>
              </a:tr>
              <a:tr h="1622861">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5792045"/>
                  </a:ext>
                </a:extLst>
              </a:tr>
              <a:tr h="1613994">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1466917"/>
                  </a:ext>
                </a:extLst>
              </a:tr>
            </a:tbl>
          </a:graphicData>
        </a:graphic>
      </p:graphicFrame>
      <p:sp>
        <p:nvSpPr>
          <p:cNvPr id="2" name="灯片编号占位符 1">
            <a:extLst>
              <a:ext uri="{FF2B5EF4-FFF2-40B4-BE49-F238E27FC236}">
                <a16:creationId xmlns:a16="http://schemas.microsoft.com/office/drawing/2014/main" id="{61DEA888-EA34-8306-7E87-350E9A877FF5}"/>
              </a:ext>
            </a:extLst>
          </p:cNvPr>
          <p:cNvSpPr>
            <a:spLocks noGrp="1"/>
          </p:cNvSpPr>
          <p:nvPr>
            <p:ph type="sldNum" sz="quarter" idx="12"/>
          </p:nvPr>
        </p:nvSpPr>
        <p:spPr/>
        <p:txBody>
          <a:bodyPr/>
          <a:lstStyle/>
          <a:p>
            <a:fld id="{1AAC388E-FA9E-4A2C-95EA-1F6B3A07935A}" type="slidenum">
              <a:rPr lang="zh-CN" altLang="en-US" smtClean="0"/>
              <a:pPr/>
              <a:t>2</a:t>
            </a:fld>
            <a:endParaRPr lang="zh-CN" altLang="en-US"/>
          </a:p>
        </p:txBody>
      </p:sp>
      <p:sp>
        <p:nvSpPr>
          <p:cNvPr id="3" name="标题 2">
            <a:extLst>
              <a:ext uri="{FF2B5EF4-FFF2-40B4-BE49-F238E27FC236}">
                <a16:creationId xmlns:a16="http://schemas.microsoft.com/office/drawing/2014/main" id="{EBAAC504-B289-D855-334D-52093F5A3D19}"/>
              </a:ext>
            </a:extLst>
          </p:cNvPr>
          <p:cNvSpPr>
            <a:spLocks noGrp="1"/>
          </p:cNvSpPr>
          <p:nvPr>
            <p:ph type="title"/>
          </p:nvPr>
        </p:nvSpPr>
        <p:spPr/>
        <p:txBody>
          <a:bodyPr/>
          <a:lstStyle/>
          <a:p>
            <a:r>
              <a:rPr lang="en-US" altLang="zh-CN" dirty="0"/>
              <a:t>Context</a:t>
            </a:r>
            <a:endParaRPr lang="zh-CN" altLang="en-US" dirty="0"/>
          </a:p>
        </p:txBody>
      </p:sp>
      <p:sp>
        <p:nvSpPr>
          <p:cNvPr id="5" name="文本占位符 3">
            <a:extLst>
              <a:ext uri="{FF2B5EF4-FFF2-40B4-BE49-F238E27FC236}">
                <a16:creationId xmlns:a16="http://schemas.microsoft.com/office/drawing/2014/main" id="{95D9141A-841B-609F-36C3-9857B787C2D9}"/>
              </a:ext>
            </a:extLst>
          </p:cNvPr>
          <p:cNvSpPr txBox="1">
            <a:spLocks/>
          </p:cNvSpPr>
          <p:nvPr/>
        </p:nvSpPr>
        <p:spPr>
          <a:xfrm>
            <a:off x="3417345" y="810102"/>
            <a:ext cx="5357309"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Implemented Functions List</a:t>
            </a:r>
            <a:endParaRPr lang="zh-CN" altLang="en-US" sz="2400" b="1" dirty="0">
              <a:solidFill>
                <a:schemeClr val="tx2"/>
              </a:solidFill>
              <a:latin typeface="+mn-ea"/>
            </a:endParaRPr>
          </a:p>
        </p:txBody>
      </p:sp>
      <p:sp>
        <p:nvSpPr>
          <p:cNvPr id="9" name="文本框 8">
            <a:extLst>
              <a:ext uri="{FF2B5EF4-FFF2-40B4-BE49-F238E27FC236}">
                <a16:creationId xmlns:a16="http://schemas.microsoft.com/office/drawing/2014/main" id="{DDE16F28-AD07-39CC-3EE4-C8A21F24F34D}"/>
              </a:ext>
            </a:extLst>
          </p:cNvPr>
          <p:cNvSpPr txBox="1"/>
          <p:nvPr/>
        </p:nvSpPr>
        <p:spPr>
          <a:xfrm>
            <a:off x="235926" y="1256896"/>
            <a:ext cx="11720146" cy="5832366"/>
          </a:xfrm>
          <a:prstGeom prst="rect">
            <a:avLst/>
          </a:prstGeom>
          <a:noFill/>
        </p:spPr>
        <p:txBody>
          <a:bodyPr wrap="square">
            <a:spAutoFit/>
          </a:bodyPr>
          <a:lstStyle/>
          <a:p>
            <a:pPr marL="342900" indent="-342900" defTabSz="347472">
              <a:spcBef>
                <a:spcPts val="600"/>
              </a:spcBef>
              <a:buFont typeface="Wingdings" panose="05000000000000000000" pitchFamily="2" charset="2"/>
              <a:buChar char="ü"/>
            </a:pPr>
            <a:r>
              <a:rPr lang="en-US" altLang="zh-CN" sz="1600" b="1" dirty="0">
                <a:latin typeface="+mn-ea"/>
                <a:cs typeface="Times New Roman" panose="02020603050405020304" pitchFamily="18" charset="0"/>
              </a:rPr>
              <a:t>Geometry		</a:t>
            </a:r>
            <a:r>
              <a:rPr lang="zh-CN" altLang="en-US" sz="1600" b="1" dirty="0">
                <a:latin typeface="+mn-ea"/>
                <a:cs typeface="Times New Roman" panose="02020603050405020304" pitchFamily="18" charset="0"/>
              </a:rPr>
              <a:t>基本要求：</a:t>
            </a:r>
            <a:r>
              <a:rPr lang="en-US" altLang="zh-CN" sz="1600" b="1" dirty="0">
                <a:latin typeface="+mn-ea"/>
                <a:cs typeface="Times New Roman" panose="02020603050405020304" pitchFamily="18" charset="0"/>
              </a:rPr>
              <a:t>				</a:t>
            </a:r>
            <a:r>
              <a:rPr lang="zh-CN" altLang="en-US" sz="1600" b="1" dirty="0">
                <a:highlight>
                  <a:srgbClr val="FFFFFF"/>
                </a:highlight>
                <a:latin typeface="+mn-ea"/>
                <a:cs typeface="Times New Roman" panose="02020603050405020304" pitchFamily="18" charset="0"/>
              </a:rPr>
              <a:t>实现</a:t>
            </a:r>
            <a:r>
              <a:rPr lang="en-US" altLang="zh-CN" sz="1600" b="1" dirty="0">
                <a:highlight>
                  <a:srgbClr val="FFFFFF"/>
                </a:highlight>
                <a:latin typeface="+mn-ea"/>
                <a:cs typeface="Times New Roman" panose="02020603050405020304" pitchFamily="18" charset="0"/>
              </a:rPr>
              <a:t>Point</a:t>
            </a:r>
            <a:r>
              <a:rPr lang="zh-CN" altLang="en-US" sz="1600" b="1" dirty="0">
                <a:highlight>
                  <a:srgbClr val="FFFFFF"/>
                </a:highlight>
                <a:latin typeface="+mn-ea"/>
                <a:cs typeface="Times New Roman" panose="02020603050405020304" pitchFamily="18" charset="0"/>
              </a:rPr>
              <a:t>到</a:t>
            </a:r>
            <a:r>
              <a:rPr lang="en-US" altLang="zh-CN" sz="1600" b="1" dirty="0" err="1">
                <a:highlight>
                  <a:srgbClr val="FFFFFF"/>
                </a:highlight>
                <a:latin typeface="+mn-ea"/>
                <a:cs typeface="Times New Roman" panose="02020603050405020304" pitchFamily="18" charset="0"/>
              </a:rPr>
              <a:t>LineString</a:t>
            </a:r>
            <a:r>
              <a:rPr lang="zh-CN" altLang="en-US" sz="1600" b="1" dirty="0">
                <a:highlight>
                  <a:srgbClr val="FFFFFF"/>
                </a:highlight>
                <a:latin typeface="+mn-ea"/>
                <a:cs typeface="Times New Roman" panose="02020603050405020304" pitchFamily="18" charset="0"/>
              </a:rPr>
              <a:t>和</a:t>
            </a:r>
            <a:r>
              <a:rPr lang="en-US" altLang="zh-CN" sz="1600" b="1" dirty="0">
                <a:highlight>
                  <a:srgbClr val="FFFFFF"/>
                </a:highlight>
                <a:latin typeface="+mn-ea"/>
                <a:cs typeface="Times New Roman" panose="02020603050405020304" pitchFamily="18" charset="0"/>
              </a:rPr>
              <a:t>Polygon</a:t>
            </a:r>
            <a:r>
              <a:rPr lang="zh-CN" altLang="en-US" sz="1600" b="1" dirty="0">
                <a:highlight>
                  <a:srgbClr val="FFFFFF"/>
                </a:highlight>
                <a:latin typeface="+mn-ea"/>
                <a:cs typeface="Times New Roman" panose="02020603050405020304" pitchFamily="18" charset="0"/>
              </a:rPr>
              <a:t>之间的欧式距离计算</a:t>
            </a:r>
          </a:p>
          <a:p>
            <a:pPr defTabSz="347472">
              <a:spcBef>
                <a:spcPts val="600"/>
              </a:spcBef>
            </a:pP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扩展要求</a:t>
            </a:r>
            <a:r>
              <a:rPr lang="en-US" altLang="zh-CN" sz="1600" b="1" dirty="0">
                <a:latin typeface="+mn-ea"/>
                <a:cs typeface="Times New Roman" panose="02020603050405020304" pitchFamily="18" charset="0"/>
              </a:rPr>
              <a:t>(</a:t>
            </a:r>
            <a:r>
              <a:rPr lang="zh-CN" altLang="en-US" sz="1600" b="1" dirty="0">
                <a:latin typeface="+mn-ea"/>
                <a:cs typeface="Times New Roman" panose="02020603050405020304" pitchFamily="18" charset="0"/>
              </a:rPr>
              <a:t>至少一个</a:t>
            </a:r>
            <a:r>
              <a:rPr lang="en-US" altLang="zh-CN" sz="1600" b="1" dirty="0">
                <a:latin typeface="+mn-ea"/>
                <a:cs typeface="Times New Roman" panose="02020603050405020304" pitchFamily="18" charset="0"/>
              </a:rPr>
              <a:t>)</a:t>
            </a:r>
            <a:r>
              <a:rPr lang="zh-CN" altLang="en-US" sz="1600" b="1" dirty="0">
                <a:latin typeface="+mn-ea"/>
                <a:cs typeface="Times New Roman" panose="02020603050405020304" pitchFamily="18" charset="0"/>
              </a:rPr>
              <a:t>：</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实现</a:t>
            </a:r>
            <a:r>
              <a:rPr lang="en-US" altLang="zh-CN" sz="1600" b="1" dirty="0">
                <a:latin typeface="+mn-ea"/>
                <a:cs typeface="Times New Roman" panose="02020603050405020304" pitchFamily="18" charset="0"/>
              </a:rPr>
              <a:t>Polygon</a:t>
            </a:r>
            <a:r>
              <a:rPr lang="zh-CN" altLang="en-US" sz="1600" b="1" dirty="0">
                <a:latin typeface="+mn-ea"/>
                <a:cs typeface="Times New Roman" panose="02020603050405020304" pitchFamily="18" charset="0"/>
              </a:rPr>
              <a:t>的内环几何数据存储，并修改</a:t>
            </a:r>
            <a:r>
              <a:rPr lang="en-US" altLang="zh-CN" sz="1600" b="1" dirty="0">
                <a:latin typeface="+mn-ea"/>
                <a:cs typeface="Times New Roman" panose="02020603050405020304" pitchFamily="18" charset="0"/>
              </a:rPr>
              <a:t>Point</a:t>
            </a:r>
            <a:r>
              <a:rPr lang="zh-CN" altLang="en-US" sz="1600" b="1" dirty="0">
                <a:latin typeface="+mn-ea"/>
                <a:cs typeface="Times New Roman" panose="02020603050405020304" pitchFamily="18" charset="0"/>
              </a:rPr>
              <a:t>到</a:t>
            </a:r>
            <a:r>
              <a:rPr lang="en-US" altLang="zh-CN" sz="1600" b="1" dirty="0">
                <a:latin typeface="+mn-ea"/>
                <a:cs typeface="Times New Roman" panose="02020603050405020304" pitchFamily="18" charset="0"/>
              </a:rPr>
              <a:t>Polygon</a:t>
            </a:r>
            <a:r>
              <a:rPr lang="zh-CN" altLang="en-US" sz="1600" b="1" dirty="0">
                <a:latin typeface="+mn-ea"/>
                <a:cs typeface="Times New Roman" panose="02020603050405020304" pitchFamily="18" charset="0"/>
              </a:rPr>
              <a:t>的欧式距离计算</a:t>
            </a:r>
          </a:p>
          <a:p>
            <a:pPr defTabSz="347472">
              <a:spcBef>
                <a:spcPts val="600"/>
              </a:spcBef>
            </a:pPr>
            <a:r>
              <a:rPr lang="en-US" altLang="zh-CN" sz="1600" b="1" dirty="0">
                <a:latin typeface="+mn-ea"/>
                <a:cs typeface="Times New Roman" panose="02020603050405020304" pitchFamily="18" charset="0"/>
              </a:rPr>
              <a:t>											</a:t>
            </a:r>
            <a:r>
              <a:rPr lang="zh-CN" altLang="en-US" sz="1600" b="1" dirty="0">
                <a:solidFill>
                  <a:schemeClr val="bg2"/>
                </a:solidFill>
                <a:latin typeface="+mn-ea"/>
                <a:cs typeface="Times New Roman" panose="02020603050405020304" pitchFamily="18" charset="0"/>
              </a:rPr>
              <a:t>实现</a:t>
            </a:r>
            <a:r>
              <a:rPr lang="en-US" altLang="zh-CN" sz="1600" b="1" dirty="0" err="1">
                <a:solidFill>
                  <a:schemeClr val="bg2"/>
                </a:solidFill>
                <a:latin typeface="+mn-ea"/>
                <a:cs typeface="Times New Roman" panose="02020603050405020304" pitchFamily="18" charset="0"/>
              </a:rPr>
              <a:t>LineString</a:t>
            </a:r>
            <a:r>
              <a:rPr lang="zh-CN" altLang="en-US" sz="1600" b="1" dirty="0">
                <a:solidFill>
                  <a:schemeClr val="bg2"/>
                </a:solidFill>
                <a:latin typeface="+mn-ea"/>
                <a:cs typeface="Times New Roman" panose="02020603050405020304" pitchFamily="18" charset="0"/>
              </a:rPr>
              <a:t>到</a:t>
            </a:r>
            <a:r>
              <a:rPr lang="en-US" altLang="zh-CN" sz="1600" b="1" dirty="0" err="1">
                <a:solidFill>
                  <a:schemeClr val="bg2"/>
                </a:solidFill>
                <a:latin typeface="+mn-ea"/>
                <a:cs typeface="Times New Roman" panose="02020603050405020304" pitchFamily="18" charset="0"/>
              </a:rPr>
              <a:t>LineString</a:t>
            </a:r>
            <a:r>
              <a:rPr lang="zh-CN" altLang="en-US" sz="1600" b="1" dirty="0">
                <a:solidFill>
                  <a:schemeClr val="bg2"/>
                </a:solidFill>
                <a:latin typeface="+mn-ea"/>
                <a:cs typeface="Times New Roman" panose="02020603050405020304" pitchFamily="18" charset="0"/>
              </a:rPr>
              <a:t>和</a:t>
            </a:r>
            <a:r>
              <a:rPr lang="en-US" altLang="zh-CN" sz="1600" b="1" dirty="0">
                <a:solidFill>
                  <a:schemeClr val="bg2"/>
                </a:solidFill>
                <a:latin typeface="+mn-ea"/>
                <a:cs typeface="Times New Roman" panose="02020603050405020304" pitchFamily="18" charset="0"/>
              </a:rPr>
              <a:t>Polygon</a:t>
            </a:r>
            <a:r>
              <a:rPr lang="zh-CN" altLang="en-US" sz="1600" b="1" dirty="0">
                <a:solidFill>
                  <a:schemeClr val="bg2"/>
                </a:solidFill>
                <a:latin typeface="+mn-ea"/>
                <a:cs typeface="Times New Roman" panose="02020603050405020304" pitchFamily="18" charset="0"/>
              </a:rPr>
              <a:t>的欧式距离计算</a:t>
            </a:r>
          </a:p>
          <a:p>
            <a:pPr defTabSz="347472">
              <a:spcBef>
                <a:spcPts val="600"/>
              </a:spcBef>
            </a:pPr>
            <a:r>
              <a:rPr lang="en-US" altLang="zh-CN" sz="1600" b="1" dirty="0">
                <a:latin typeface="+mn-ea"/>
                <a:cs typeface="Times New Roman" panose="02020603050405020304" pitchFamily="18" charset="0"/>
              </a:rPr>
              <a:t>											</a:t>
            </a:r>
            <a:r>
              <a:rPr lang="zh-CN" altLang="en-US" sz="1600" b="1" dirty="0">
                <a:solidFill>
                  <a:schemeClr val="bg2"/>
                </a:solidFill>
                <a:latin typeface="+mn-ea"/>
                <a:cs typeface="Times New Roman" panose="02020603050405020304" pitchFamily="18" charset="0"/>
              </a:rPr>
              <a:t>实现</a:t>
            </a:r>
            <a:r>
              <a:rPr lang="en-US" altLang="zh-CN" sz="1600" b="1" dirty="0">
                <a:solidFill>
                  <a:schemeClr val="bg2"/>
                </a:solidFill>
                <a:latin typeface="+mn-ea"/>
                <a:cs typeface="Times New Roman" panose="02020603050405020304" pitchFamily="18" charset="0"/>
              </a:rPr>
              <a:t>MultiPoint</a:t>
            </a:r>
            <a:r>
              <a:rPr lang="zh-CN" altLang="en-US" sz="1600" b="1" dirty="0">
                <a:solidFill>
                  <a:schemeClr val="bg2"/>
                </a:solidFill>
                <a:latin typeface="+mn-ea"/>
                <a:cs typeface="Times New Roman" panose="02020603050405020304" pitchFamily="18" charset="0"/>
              </a:rPr>
              <a:t>、</a:t>
            </a:r>
            <a:r>
              <a:rPr lang="en-US" altLang="zh-CN" sz="1600" b="1" dirty="0" err="1">
                <a:solidFill>
                  <a:schemeClr val="bg2"/>
                </a:solidFill>
                <a:latin typeface="+mn-ea"/>
                <a:cs typeface="Times New Roman" panose="02020603050405020304" pitchFamily="18" charset="0"/>
              </a:rPr>
              <a:t>MultiLineString</a:t>
            </a:r>
            <a:r>
              <a:rPr lang="zh-CN" altLang="en-US" sz="1600" b="1" dirty="0">
                <a:solidFill>
                  <a:schemeClr val="bg2"/>
                </a:solidFill>
                <a:latin typeface="+mn-ea"/>
                <a:cs typeface="Times New Roman" panose="02020603050405020304" pitchFamily="18" charset="0"/>
              </a:rPr>
              <a:t>和</a:t>
            </a:r>
            <a:r>
              <a:rPr lang="en-US" altLang="zh-CN" sz="1600" b="1" dirty="0" err="1">
                <a:solidFill>
                  <a:schemeClr val="bg2"/>
                </a:solidFill>
                <a:latin typeface="+mn-ea"/>
                <a:cs typeface="Times New Roman" panose="02020603050405020304" pitchFamily="18" charset="0"/>
              </a:rPr>
              <a:t>MultiPolygon</a:t>
            </a:r>
            <a:r>
              <a:rPr lang="zh-CN" altLang="en-US" sz="1600" b="1" dirty="0">
                <a:solidFill>
                  <a:schemeClr val="bg2"/>
                </a:solidFill>
                <a:latin typeface="+mn-ea"/>
                <a:cs typeface="Times New Roman" panose="02020603050405020304" pitchFamily="18" charset="0"/>
              </a:rPr>
              <a:t>类</a:t>
            </a:r>
          </a:p>
          <a:p>
            <a:pPr marL="342900" indent="-342900" defTabSz="347472">
              <a:spcBef>
                <a:spcPts val="600"/>
              </a:spcBef>
              <a:buFont typeface="Wingdings" panose="05000000000000000000" pitchFamily="2" charset="2"/>
              <a:buChar char="ü"/>
            </a:pPr>
            <a:r>
              <a:rPr lang="en-US" altLang="zh-CN" sz="1600" b="1" dirty="0">
                <a:latin typeface="+mn-ea"/>
                <a:cs typeface="Times New Roman" panose="02020603050405020304" pitchFamily="18" charset="0"/>
              </a:rPr>
              <a:t>Envelope		</a:t>
            </a:r>
            <a:r>
              <a:rPr lang="zh-CN" altLang="en-US" sz="1600" b="1" dirty="0">
                <a:latin typeface="+mn-ea"/>
                <a:cs typeface="Times New Roman" panose="02020603050405020304" pitchFamily="18" charset="0"/>
              </a:rPr>
              <a:t>基本要求：</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实现</a:t>
            </a:r>
            <a:r>
              <a:rPr lang="en-US" altLang="zh-CN" sz="1600" b="1" dirty="0">
                <a:latin typeface="+mn-ea"/>
                <a:cs typeface="Times New Roman" panose="02020603050405020304" pitchFamily="18" charset="0"/>
              </a:rPr>
              <a:t>contain</a:t>
            </a:r>
            <a:r>
              <a:rPr lang="zh-CN" altLang="en-US" sz="1600" b="1" dirty="0">
                <a:latin typeface="+mn-ea"/>
                <a:cs typeface="Times New Roman" panose="02020603050405020304" pitchFamily="18" charset="0"/>
              </a:rPr>
              <a:t>、</a:t>
            </a:r>
            <a:r>
              <a:rPr lang="en-US" altLang="zh-CN" sz="1600" b="1" dirty="0">
                <a:latin typeface="+mn-ea"/>
                <a:cs typeface="Times New Roman" panose="02020603050405020304" pitchFamily="18" charset="0"/>
              </a:rPr>
              <a:t>intersect</a:t>
            </a:r>
            <a:r>
              <a:rPr lang="zh-CN" altLang="en-US" sz="1600" b="1" dirty="0">
                <a:latin typeface="+mn-ea"/>
                <a:cs typeface="Times New Roman" panose="02020603050405020304" pitchFamily="18" charset="0"/>
              </a:rPr>
              <a:t>和</a:t>
            </a:r>
            <a:r>
              <a:rPr lang="en-US" altLang="zh-CN" sz="1600" b="1" dirty="0" err="1">
                <a:latin typeface="+mn-ea"/>
                <a:cs typeface="Times New Roman" panose="02020603050405020304" pitchFamily="18" charset="0"/>
              </a:rPr>
              <a:t>unionEnvelope</a:t>
            </a:r>
            <a:r>
              <a:rPr lang="zh-CN" altLang="en-US" sz="1600" b="1" dirty="0">
                <a:latin typeface="+mn-ea"/>
                <a:cs typeface="Times New Roman" panose="02020603050405020304" pitchFamily="18" charset="0"/>
              </a:rPr>
              <a:t>函数</a:t>
            </a: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扩展要求</a:t>
            </a:r>
            <a:r>
              <a:rPr lang="en-US" altLang="zh-CN" sz="1600" b="1" dirty="0">
                <a:latin typeface="+mn-ea"/>
                <a:cs typeface="Times New Roman" panose="02020603050405020304" pitchFamily="18" charset="0"/>
              </a:rPr>
              <a:t>(</a:t>
            </a:r>
            <a:r>
              <a:rPr lang="zh-CN" altLang="en-US" sz="1600" b="1" dirty="0">
                <a:latin typeface="+mn-ea"/>
                <a:cs typeface="Times New Roman" panose="02020603050405020304" pitchFamily="18" charset="0"/>
              </a:rPr>
              <a:t>可选</a:t>
            </a:r>
            <a:r>
              <a:rPr lang="en-US" altLang="zh-CN" sz="1600" b="1" dirty="0">
                <a:latin typeface="+mn-ea"/>
                <a:cs typeface="Times New Roman" panose="02020603050405020304" pitchFamily="18" charset="0"/>
              </a:rPr>
              <a:t>)</a:t>
            </a:r>
            <a:r>
              <a:rPr lang="zh-CN" altLang="en-US" sz="1600" b="1" dirty="0">
                <a:latin typeface="+mn-ea"/>
                <a:cs typeface="Times New Roman" panose="02020603050405020304" pitchFamily="18" charset="0"/>
              </a:rPr>
              <a:t>： </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实现</a:t>
            </a:r>
            <a:r>
              <a:rPr lang="en-US" altLang="zh-CN" sz="1600" b="1" dirty="0">
                <a:latin typeface="+mn-ea"/>
                <a:cs typeface="Times New Roman" panose="02020603050405020304" pitchFamily="18" charset="0"/>
              </a:rPr>
              <a:t>Polygon</a:t>
            </a:r>
            <a:r>
              <a:rPr lang="zh-CN" altLang="en-US" sz="1600" b="1" dirty="0">
                <a:latin typeface="+mn-ea"/>
                <a:cs typeface="Times New Roman" panose="02020603050405020304" pitchFamily="18" charset="0"/>
              </a:rPr>
              <a:t>与</a:t>
            </a:r>
            <a:r>
              <a:rPr lang="en-US" altLang="zh-CN" sz="1600" b="1" dirty="0">
                <a:latin typeface="+mn-ea"/>
                <a:cs typeface="Times New Roman" panose="02020603050405020304" pitchFamily="18" charset="0"/>
              </a:rPr>
              <a:t>Envelope</a:t>
            </a:r>
            <a:r>
              <a:rPr lang="zh-CN" altLang="en-US" sz="1600" b="1" dirty="0">
                <a:latin typeface="+mn-ea"/>
                <a:cs typeface="Times New Roman" panose="02020603050405020304" pitchFamily="18" charset="0"/>
              </a:rPr>
              <a:t>相交判断</a:t>
            </a:r>
            <a:r>
              <a:rPr lang="en-US" altLang="zh-CN" sz="1600" b="1" dirty="0">
                <a:latin typeface="+mn-ea"/>
                <a:cs typeface="Times New Roman" panose="02020603050405020304" pitchFamily="18" charset="0"/>
              </a:rPr>
              <a:t>intersects</a:t>
            </a:r>
            <a:r>
              <a:rPr lang="zh-CN" altLang="en-US" sz="1600" b="1" dirty="0">
                <a:latin typeface="+mn-ea"/>
                <a:cs typeface="Times New Roman" panose="02020603050405020304" pitchFamily="18" charset="0"/>
              </a:rPr>
              <a:t>函数</a:t>
            </a:r>
            <a:endParaRPr lang="en-US" altLang="zh-CN" sz="1600" b="1" dirty="0">
              <a:latin typeface="+mn-ea"/>
              <a:cs typeface="Times New Roman" panose="02020603050405020304" pitchFamily="18" charset="0"/>
            </a:endParaRPr>
          </a:p>
          <a:p>
            <a:pPr marL="342900" indent="-342900" defTabSz="347472">
              <a:spcBef>
                <a:spcPts val="600"/>
              </a:spcBef>
              <a:buFont typeface="Wingdings" panose="05000000000000000000" pitchFamily="2" charset="2"/>
              <a:buChar char="ü"/>
            </a:pPr>
            <a:r>
              <a:rPr lang="en-US" altLang="zh-CN" sz="1600" b="1" dirty="0" err="1">
                <a:latin typeface="+mn-ea"/>
                <a:cs typeface="Times New Roman" panose="02020603050405020304" pitchFamily="18" charset="0"/>
              </a:rPr>
              <a:t>QuadTree</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基本要求：</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实现</a:t>
            </a:r>
            <a:r>
              <a:rPr lang="en-US" altLang="zh-CN" sz="1600" b="1" dirty="0" err="1">
                <a:latin typeface="+mn-ea"/>
                <a:cs typeface="Times New Roman" panose="02020603050405020304" pitchFamily="18" charset="0"/>
              </a:rPr>
              <a:t>constructQuadTree</a:t>
            </a:r>
            <a:r>
              <a:rPr lang="zh-CN" altLang="en-US" sz="1600" b="1" dirty="0">
                <a:latin typeface="+mn-ea"/>
                <a:cs typeface="Times New Roman" panose="02020603050405020304" pitchFamily="18" charset="0"/>
              </a:rPr>
              <a:t>和</a:t>
            </a:r>
            <a:r>
              <a:rPr lang="en-US" altLang="zh-CN" sz="1600" b="1" dirty="0">
                <a:latin typeface="+mn-ea"/>
                <a:cs typeface="Times New Roman" panose="02020603050405020304" pitchFamily="18" charset="0"/>
              </a:rPr>
              <a:t>split</a:t>
            </a:r>
            <a:r>
              <a:rPr lang="zh-CN" altLang="en-US" sz="1600" b="1" dirty="0">
                <a:latin typeface="+mn-ea"/>
                <a:cs typeface="Times New Roman" panose="02020603050405020304" pitchFamily="18" charset="0"/>
              </a:rPr>
              <a:t>函数，创建四叉树</a:t>
            </a: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实现</a:t>
            </a:r>
            <a:r>
              <a:rPr lang="en-US" altLang="zh-CN" sz="1600" b="1" dirty="0" err="1">
                <a:latin typeface="+mn-ea"/>
                <a:cs typeface="Times New Roman" panose="02020603050405020304" pitchFamily="18" charset="0"/>
              </a:rPr>
              <a:t>rangeQuery</a:t>
            </a:r>
            <a:r>
              <a:rPr lang="zh-CN" altLang="en-US" sz="1600" b="1" dirty="0">
                <a:latin typeface="+mn-ea"/>
                <a:cs typeface="Times New Roman" panose="02020603050405020304" pitchFamily="18" charset="0"/>
              </a:rPr>
              <a:t>函数，完成区域查询</a:t>
            </a: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实现</a:t>
            </a:r>
            <a:r>
              <a:rPr lang="en-US" altLang="zh-CN" sz="1600" b="1" dirty="0" err="1">
                <a:latin typeface="+mn-ea"/>
                <a:cs typeface="Times New Roman" panose="02020603050405020304" pitchFamily="18" charset="0"/>
              </a:rPr>
              <a:t>NNQuery</a:t>
            </a:r>
            <a:r>
              <a:rPr lang="zh-CN" altLang="en-US" sz="1600" b="1" dirty="0">
                <a:latin typeface="+mn-ea"/>
                <a:cs typeface="Times New Roman" panose="02020603050405020304" pitchFamily="18" charset="0"/>
              </a:rPr>
              <a:t>和</a:t>
            </a:r>
            <a:r>
              <a:rPr lang="en-US" altLang="zh-CN" sz="1600" b="1" dirty="0" err="1">
                <a:latin typeface="+mn-ea"/>
                <a:cs typeface="Times New Roman" panose="02020603050405020304" pitchFamily="18" charset="0"/>
              </a:rPr>
              <a:t>pointInLeafNode</a:t>
            </a:r>
            <a:r>
              <a:rPr lang="zh-CN" altLang="en-US" sz="1600" b="1" dirty="0">
                <a:latin typeface="+mn-ea"/>
                <a:cs typeface="Times New Roman" panose="02020603050405020304" pitchFamily="18" charset="0"/>
              </a:rPr>
              <a:t>函数，完成最邻近几何特征查询</a:t>
            </a: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拓展要求</a:t>
            </a:r>
            <a:r>
              <a:rPr lang="en-US" altLang="zh-CN" sz="1600" b="1" dirty="0">
                <a:latin typeface="+mn-ea"/>
                <a:cs typeface="Times New Roman" panose="02020603050405020304" pitchFamily="18" charset="0"/>
              </a:rPr>
              <a:t>(</a:t>
            </a:r>
            <a:r>
              <a:rPr lang="zh-CN" altLang="en-US" sz="1600" b="1" dirty="0">
                <a:latin typeface="+mn-ea"/>
                <a:cs typeface="Times New Roman" panose="02020603050405020304" pitchFamily="18" charset="0"/>
              </a:rPr>
              <a:t>至少一个</a:t>
            </a:r>
            <a:r>
              <a:rPr lang="en-US" altLang="zh-CN" sz="1600" b="1" dirty="0">
                <a:latin typeface="+mn-ea"/>
                <a:cs typeface="Times New Roman" panose="02020603050405020304" pitchFamily="18" charset="0"/>
              </a:rPr>
              <a:t>):	</a:t>
            </a:r>
            <a:r>
              <a:rPr lang="zh-CN" altLang="en-US" sz="1600" b="1" dirty="0">
                <a:solidFill>
                  <a:schemeClr val="bg2"/>
                </a:solidFill>
                <a:latin typeface="+mn-ea"/>
                <a:cs typeface="Times New Roman" panose="02020603050405020304" pitchFamily="18" charset="0"/>
              </a:rPr>
              <a:t>基于距离的空间关联 </a:t>
            </a:r>
            <a:r>
              <a:rPr lang="en-US" altLang="zh-CN" sz="1600" b="1" dirty="0">
                <a:solidFill>
                  <a:schemeClr val="bg2"/>
                </a:solidFill>
                <a:latin typeface="+mn-ea"/>
                <a:cs typeface="Times New Roman" panose="02020603050405020304" pitchFamily="18" charset="0"/>
              </a:rPr>
              <a:t>(Spatial Join)</a:t>
            </a:r>
          </a:p>
          <a:p>
            <a:pPr defTabSz="347472">
              <a:spcBef>
                <a:spcPts val="600"/>
              </a:spcBef>
            </a:pP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四叉树性能分析</a:t>
            </a:r>
            <a:endParaRPr lang="en-US" altLang="zh-CN" sz="1600" b="1" dirty="0">
              <a:latin typeface="+mn-ea"/>
              <a:cs typeface="Times New Roman" panose="02020603050405020304" pitchFamily="18" charset="0"/>
            </a:endParaRPr>
          </a:p>
          <a:p>
            <a:pPr marL="342900" indent="-342900" defTabSz="347472">
              <a:spcBef>
                <a:spcPts val="600"/>
              </a:spcBef>
              <a:buFont typeface="Wingdings" panose="05000000000000000000" pitchFamily="2" charset="2"/>
              <a:buChar char="ü"/>
            </a:pPr>
            <a:r>
              <a:rPr lang="en-US" altLang="zh-CN" sz="1600" b="1" dirty="0">
                <a:latin typeface="+mn-ea"/>
                <a:cs typeface="Times New Roman" panose="02020603050405020304" pitchFamily="18" charset="0"/>
              </a:rPr>
              <a:t>R-Tree			</a:t>
            </a:r>
            <a:r>
              <a:rPr lang="zh-CN" altLang="en-US" sz="1600" b="1" dirty="0">
                <a:latin typeface="+mn-ea"/>
                <a:cs typeface="Times New Roman" panose="02020603050405020304" pitchFamily="18" charset="0"/>
              </a:rPr>
              <a:t>基本要求：			</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实现</a:t>
            </a:r>
            <a:r>
              <a:rPr lang="en-US" altLang="zh-CN" sz="1600" b="1" dirty="0" err="1">
                <a:latin typeface="+mn-ea"/>
                <a:cs typeface="Times New Roman" panose="02020603050405020304" pitchFamily="18" charset="0"/>
              </a:rPr>
              <a:t>constructRTree</a:t>
            </a:r>
            <a:r>
              <a:rPr lang="zh-CN" altLang="en-US" sz="1600" b="1" dirty="0">
                <a:latin typeface="+mn-ea"/>
                <a:cs typeface="Times New Roman" panose="02020603050405020304" pitchFamily="18" charset="0"/>
              </a:rPr>
              <a:t>函数，创建</a:t>
            </a:r>
            <a:r>
              <a:rPr lang="en-US" altLang="zh-CN" sz="1600" b="1" dirty="0">
                <a:latin typeface="+mn-ea"/>
                <a:cs typeface="Times New Roman" panose="02020603050405020304" pitchFamily="18" charset="0"/>
              </a:rPr>
              <a:t>R-Tree</a:t>
            </a:r>
            <a:r>
              <a:rPr lang="zh-CN" altLang="en-US" sz="1600" b="1" dirty="0">
                <a:latin typeface="+mn-ea"/>
                <a:cs typeface="Times New Roman" panose="02020603050405020304" pitchFamily="18" charset="0"/>
              </a:rPr>
              <a:t>	</a:t>
            </a:r>
            <a:endParaRPr lang="en-US" altLang="zh-CN" sz="1600" b="1" dirty="0">
              <a:latin typeface="+mn-ea"/>
              <a:cs typeface="Times New Roman" panose="02020603050405020304" pitchFamily="18" charset="0"/>
            </a:endParaRPr>
          </a:p>
          <a:p>
            <a:pPr defTabSz="347472">
              <a:spcBef>
                <a:spcPts val="600"/>
              </a:spcBef>
            </a:pPr>
            <a:r>
              <a:rPr lang="zh-CN" altLang="en-US" sz="1600" b="1" dirty="0">
                <a:latin typeface="+mn-ea"/>
                <a:cs typeface="Times New Roman" panose="02020603050405020304" pitchFamily="18" charset="0"/>
              </a:rPr>
              <a:t>					</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	</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实现</a:t>
            </a:r>
            <a:r>
              <a:rPr lang="en-US" altLang="zh-CN" sz="1600" b="1" dirty="0" err="1">
                <a:latin typeface="+mn-ea"/>
                <a:cs typeface="Times New Roman" panose="02020603050405020304" pitchFamily="18" charset="0"/>
              </a:rPr>
              <a:t>rangeQuery</a:t>
            </a:r>
            <a:r>
              <a:rPr lang="zh-CN" altLang="en-US" sz="1600" b="1" dirty="0">
                <a:latin typeface="+mn-ea"/>
                <a:cs typeface="Times New Roman" panose="02020603050405020304" pitchFamily="18" charset="0"/>
              </a:rPr>
              <a:t>函数，完成区域查询</a:t>
            </a:r>
          </a:p>
          <a:p>
            <a:pPr defTabSz="347472">
              <a:spcBef>
                <a:spcPts val="600"/>
              </a:spcBef>
            </a:pPr>
            <a:r>
              <a:rPr lang="zh-CN" altLang="en-US" sz="1600" b="1" dirty="0">
                <a:latin typeface="+mn-ea"/>
                <a:cs typeface="Times New Roman" panose="02020603050405020304" pitchFamily="18" charset="0"/>
              </a:rPr>
              <a:t>						</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实现</a:t>
            </a:r>
            <a:r>
              <a:rPr lang="en-US" altLang="zh-CN" sz="1600" b="1" dirty="0" err="1">
                <a:latin typeface="+mn-ea"/>
                <a:cs typeface="Times New Roman" panose="02020603050405020304" pitchFamily="18" charset="0"/>
              </a:rPr>
              <a:t>NNQuery</a:t>
            </a:r>
            <a:r>
              <a:rPr lang="zh-CN" altLang="en-US" sz="1600" b="1" dirty="0">
                <a:latin typeface="+mn-ea"/>
                <a:cs typeface="Times New Roman" panose="02020603050405020304" pitchFamily="18" charset="0"/>
              </a:rPr>
              <a:t>和</a:t>
            </a:r>
            <a:r>
              <a:rPr lang="en-US" altLang="zh-CN" sz="1600" b="1" dirty="0" err="1">
                <a:latin typeface="+mn-ea"/>
                <a:cs typeface="Times New Roman" panose="02020603050405020304" pitchFamily="18" charset="0"/>
              </a:rPr>
              <a:t>pointInLeafNode</a:t>
            </a:r>
            <a:r>
              <a:rPr lang="zh-CN" altLang="en-US" sz="1600" b="1" dirty="0">
                <a:latin typeface="+mn-ea"/>
                <a:cs typeface="Times New Roman" panose="02020603050405020304" pitchFamily="18" charset="0"/>
              </a:rPr>
              <a:t>函数，完成最邻近几何特征查询</a:t>
            </a:r>
          </a:p>
          <a:p>
            <a:pPr defTabSz="347472">
              <a:spcBef>
                <a:spcPts val="600"/>
              </a:spcBef>
            </a:pPr>
            <a:r>
              <a:rPr lang="zh-CN" altLang="en-US" sz="1600" b="1" dirty="0">
                <a:latin typeface="+mn-ea"/>
                <a:cs typeface="Times New Roman" panose="02020603050405020304" pitchFamily="18" charset="0"/>
              </a:rPr>
              <a:t>	</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拓展要求</a:t>
            </a:r>
            <a:r>
              <a:rPr lang="en-US" altLang="zh-CN" sz="1600" b="1" dirty="0">
                <a:latin typeface="+mn-ea"/>
                <a:cs typeface="Times New Roman" panose="02020603050405020304" pitchFamily="18" charset="0"/>
              </a:rPr>
              <a:t>(</a:t>
            </a:r>
            <a:r>
              <a:rPr lang="zh-CN" altLang="en-US" sz="1600" b="1" dirty="0">
                <a:latin typeface="+mn-ea"/>
                <a:cs typeface="Times New Roman" panose="02020603050405020304" pitchFamily="18" charset="0"/>
              </a:rPr>
              <a:t>至少一个</a:t>
            </a:r>
            <a:r>
              <a:rPr lang="en-US" altLang="zh-CN" sz="1600" b="1" dirty="0">
                <a:latin typeface="+mn-ea"/>
                <a:cs typeface="Times New Roman" panose="02020603050405020304" pitchFamily="18" charset="0"/>
              </a:rPr>
              <a:t>):	</a:t>
            </a:r>
            <a:r>
              <a:rPr lang="zh-CN" altLang="en-US" sz="1600" b="1" dirty="0">
                <a:solidFill>
                  <a:schemeClr val="bg2"/>
                </a:solidFill>
                <a:latin typeface="+mn-ea"/>
                <a:cs typeface="Times New Roman" panose="02020603050405020304" pitchFamily="18" charset="0"/>
              </a:rPr>
              <a:t>基于距离的空间关联 </a:t>
            </a:r>
            <a:r>
              <a:rPr lang="en-US" altLang="zh-CN" sz="1600" b="1" dirty="0">
                <a:solidFill>
                  <a:schemeClr val="bg2"/>
                </a:solidFill>
                <a:latin typeface="+mn-ea"/>
                <a:cs typeface="Times New Roman" panose="02020603050405020304" pitchFamily="18" charset="0"/>
              </a:rPr>
              <a:t>(Spatial Join)</a:t>
            </a:r>
          </a:p>
          <a:p>
            <a:pPr defTabSz="347472">
              <a:spcBef>
                <a:spcPts val="600"/>
              </a:spcBef>
            </a:pP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分析四叉树与</a:t>
            </a:r>
            <a:r>
              <a:rPr lang="en-US" altLang="zh-CN" sz="1600" b="1" dirty="0">
                <a:latin typeface="+mn-ea"/>
                <a:cs typeface="Times New Roman" panose="02020603050405020304" pitchFamily="18" charset="0"/>
              </a:rPr>
              <a:t>R-Tree</a:t>
            </a:r>
            <a:r>
              <a:rPr lang="zh-CN" altLang="en-US" sz="1600" b="1" dirty="0">
                <a:latin typeface="+mn-ea"/>
                <a:cs typeface="Times New Roman" panose="02020603050405020304" pitchFamily="18" charset="0"/>
              </a:rPr>
              <a:t>在不同数据下的性能差异</a:t>
            </a: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扩展要求</a:t>
            </a:r>
            <a:r>
              <a:rPr lang="en-US" altLang="zh-CN" sz="1600" b="1" dirty="0">
                <a:latin typeface="+mn-ea"/>
                <a:cs typeface="Times New Roman" panose="02020603050405020304" pitchFamily="18" charset="0"/>
              </a:rPr>
              <a:t>(</a:t>
            </a:r>
            <a:r>
              <a:rPr lang="zh-CN" altLang="en-US" sz="1600" b="1" dirty="0">
                <a:latin typeface="+mn-ea"/>
                <a:cs typeface="Times New Roman" panose="02020603050405020304" pitchFamily="18" charset="0"/>
              </a:rPr>
              <a:t>可选</a:t>
            </a:r>
            <a:r>
              <a:rPr lang="en-US" altLang="zh-CN" sz="1600" b="1" dirty="0">
                <a:latin typeface="+mn-ea"/>
                <a:cs typeface="Times New Roman" panose="02020603050405020304" pitchFamily="18" charset="0"/>
              </a:rPr>
              <a:t>)							</a:t>
            </a:r>
            <a:r>
              <a:rPr lang="zh-CN" altLang="en-US" sz="1600" b="1" dirty="0">
                <a:solidFill>
                  <a:schemeClr val="bg2"/>
                </a:solidFill>
                <a:latin typeface="+mn-ea"/>
                <a:cs typeface="Times New Roman" panose="02020603050405020304" pitchFamily="18" charset="0"/>
              </a:rPr>
              <a:t>如已实现多边形的相关函数，测试多边形数据集的区域查询和最邻近查询</a:t>
            </a:r>
            <a:endParaRPr lang="en-US" altLang="zh-CN" sz="1600" b="1" dirty="0">
              <a:solidFill>
                <a:schemeClr val="bg2"/>
              </a:solidFill>
              <a:latin typeface="+mn-ea"/>
              <a:cs typeface="Times New Roman" panose="02020603050405020304" pitchFamily="18" charset="0"/>
            </a:endParaRPr>
          </a:p>
          <a:p>
            <a:pPr defTabSz="347472">
              <a:spcBef>
                <a:spcPts val="600"/>
              </a:spcBef>
            </a:pPr>
            <a:endParaRPr lang="en-US" altLang="zh-CN" sz="1600" b="1" dirty="0">
              <a:latin typeface="+mn-ea"/>
              <a:cs typeface="Times New Roman" panose="02020603050405020304" pitchFamily="18" charset="0"/>
            </a:endParaRPr>
          </a:p>
        </p:txBody>
      </p:sp>
    </p:spTree>
    <p:extLst>
      <p:ext uri="{BB962C8B-B14F-4D97-AF65-F5344CB8AC3E}">
        <p14:creationId xmlns:p14="http://schemas.microsoft.com/office/powerpoint/2010/main" val="3548362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317A3AC-46FD-E1BB-E45B-5F585066F81B}"/>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0CCEC82D-42F4-CAC8-0453-F1FB3B42F501}"/>
              </a:ext>
            </a:extLst>
          </p:cNvPr>
          <p:cNvCxnSpPr>
            <a:cxnSpLocks/>
            <a:stCxn id="6" idx="1"/>
            <a:endCxn id="6"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43779D7B-FF4B-EED1-9E37-A550DA2F1C31}"/>
              </a:ext>
            </a:extLst>
          </p:cNvPr>
          <p:cNvCxnSpPr>
            <a:stCxn id="6" idx="0"/>
            <a:endCxn id="6"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60667199-F35D-8AB2-3480-01A3B7415D76}"/>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EB467BEA-9F6D-AD34-2601-21DB07A6BC55}"/>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05E8971D-7097-F7A6-F367-915BC02B5A22}"/>
              </a:ext>
            </a:extLst>
          </p:cNvPr>
          <p:cNvCxnSpPr>
            <a:cxnSpLocks/>
          </p:cNvCxnSpPr>
          <p:nvPr/>
        </p:nvCxnSpPr>
        <p:spPr>
          <a:xfrm flipV="1">
            <a:off x="1440041" y="3676150"/>
            <a:ext cx="1027229" cy="12326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20</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NNQuery</a:t>
            </a:r>
            <a:endParaRPr lang="zh-CN" altLang="en-US" sz="2400" b="1" dirty="0">
              <a:solidFill>
                <a:schemeClr val="tx2"/>
              </a:solidFill>
              <a:latin typeface="+mn-ea"/>
            </a:endParaRPr>
          </a:p>
        </p:txBody>
      </p:sp>
      <p:sp>
        <p:nvSpPr>
          <p:cNvPr id="5" name="文本框 4">
            <a:extLst>
              <a:ext uri="{FF2B5EF4-FFF2-40B4-BE49-F238E27FC236}">
                <a16:creationId xmlns:a16="http://schemas.microsoft.com/office/drawing/2014/main" id="{0CEA2E6C-8262-54DA-9B83-6A780E123A71}"/>
              </a:ext>
            </a:extLst>
          </p:cNvPr>
          <p:cNvSpPr txBox="1"/>
          <p:nvPr/>
        </p:nvSpPr>
        <p:spPr>
          <a:xfrm>
            <a:off x="6441313" y="1354328"/>
            <a:ext cx="4574709" cy="4893647"/>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Find the cell where the specified point is located. If the cell is empty, find its parent. (</a:t>
            </a:r>
            <a:r>
              <a:rPr lang="en-US" altLang="zh-CN" sz="1600" b="1" dirty="0" err="1">
                <a:latin typeface="+mn-ea"/>
                <a:cs typeface="Times New Roman" panose="02020603050405020304" pitchFamily="18" charset="0"/>
              </a:rPr>
              <a:t>pointInLeafNode</a:t>
            </a:r>
            <a:r>
              <a:rPr lang="en-US" altLang="zh-CN" sz="1600" b="1" dirty="0">
                <a:latin typeface="+mn-ea"/>
                <a:cs typeface="Times New Roman" panose="02020603050405020304" pitchFamily="18" charset="0"/>
              </a:rPr>
              <a:t> function, DFS)</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Find the shortest max distance between the bounding box of the features in the cell and the point.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Operate a range query based on the shortest distance calculated above and put the selected features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4: Find out the very feature which is closest to the specified point.</a:t>
            </a:r>
          </a:p>
          <a:p>
            <a:pPr defTabSz="347472">
              <a:spcBef>
                <a:spcPts val="600"/>
              </a:spcBef>
            </a:pPr>
            <a:r>
              <a:rPr lang="en-US" altLang="zh-CN" sz="1600" b="1" dirty="0">
                <a:latin typeface="+mn-ea"/>
                <a:cs typeface="Times New Roman" panose="02020603050405020304" pitchFamily="18" charset="0"/>
              </a:rPr>
              <a:t>}</a:t>
            </a:r>
          </a:p>
        </p:txBody>
      </p:sp>
      <p:pic>
        <p:nvPicPr>
          <p:cNvPr id="12" name="图片 11">
            <a:extLst>
              <a:ext uri="{FF2B5EF4-FFF2-40B4-BE49-F238E27FC236}">
                <a16:creationId xmlns:a16="http://schemas.microsoft.com/office/drawing/2014/main" id="{AA023D98-BE7E-BFEA-9A3A-8DC63E6A7649}"/>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3" name="图片 12">
            <a:extLst>
              <a:ext uri="{FF2B5EF4-FFF2-40B4-BE49-F238E27FC236}">
                <a16:creationId xmlns:a16="http://schemas.microsoft.com/office/drawing/2014/main" id="{8BC2E5EE-FD4A-3B0E-B089-21155B6ED42B}"/>
              </a:ext>
            </a:extLst>
          </p:cNvPr>
          <p:cNvPicPr>
            <a:picLocks noChangeAspect="1"/>
          </p:cNvPicPr>
          <p:nvPr/>
        </p:nvPicPr>
        <p:blipFill>
          <a:blip r:embed="rId3">
            <a:duotone>
              <a:schemeClr val="accent3">
                <a:shade val="45000"/>
                <a:satMod val="135000"/>
              </a:schemeClr>
              <a:prstClr val="white"/>
            </a:duotone>
          </a:blip>
          <a:stretch>
            <a:fillRect/>
          </a:stretch>
        </p:blipFill>
        <p:spPr>
          <a:xfrm>
            <a:off x="1526824" y="2566393"/>
            <a:ext cx="432854" cy="457240"/>
          </a:xfrm>
          <a:prstGeom prst="rect">
            <a:avLst/>
          </a:prstGeom>
        </p:spPr>
      </p:pic>
      <p:pic>
        <p:nvPicPr>
          <p:cNvPr id="14" name="图片 13">
            <a:extLst>
              <a:ext uri="{FF2B5EF4-FFF2-40B4-BE49-F238E27FC236}">
                <a16:creationId xmlns:a16="http://schemas.microsoft.com/office/drawing/2014/main" id="{C45A6190-AF72-B224-4CDD-15A446489232}"/>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pic>
        <p:nvPicPr>
          <p:cNvPr id="15" name="图片 14">
            <a:extLst>
              <a:ext uri="{FF2B5EF4-FFF2-40B4-BE49-F238E27FC236}">
                <a16:creationId xmlns:a16="http://schemas.microsoft.com/office/drawing/2014/main" id="{2374C5F9-7085-B41B-97AA-2FC408981625}"/>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6" name="图片 15">
            <a:extLst>
              <a:ext uri="{FF2B5EF4-FFF2-40B4-BE49-F238E27FC236}">
                <a16:creationId xmlns:a16="http://schemas.microsoft.com/office/drawing/2014/main" id="{F344B593-F082-D878-1580-EE27BE272658}"/>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7" name="图片 16">
            <a:extLst>
              <a:ext uri="{FF2B5EF4-FFF2-40B4-BE49-F238E27FC236}">
                <a16:creationId xmlns:a16="http://schemas.microsoft.com/office/drawing/2014/main" id="{C85DFCA7-2665-2024-6598-60A52786236B}"/>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8" name="图片 17">
            <a:extLst>
              <a:ext uri="{FF2B5EF4-FFF2-40B4-BE49-F238E27FC236}">
                <a16:creationId xmlns:a16="http://schemas.microsoft.com/office/drawing/2014/main" id="{07D1051C-1D48-D770-63A5-8C260CF0F959}"/>
              </a:ext>
            </a:extLst>
          </p:cNvPr>
          <p:cNvPicPr>
            <a:picLocks noChangeAspect="1"/>
          </p:cNvPicPr>
          <p:nvPr/>
        </p:nvPicPr>
        <p:blipFill>
          <a:blip r:embed="rId3"/>
          <a:stretch>
            <a:fillRect/>
          </a:stretch>
        </p:blipFill>
        <p:spPr>
          <a:xfrm>
            <a:off x="4225448" y="2511759"/>
            <a:ext cx="432854" cy="457240"/>
          </a:xfrm>
          <a:prstGeom prst="rect">
            <a:avLst/>
          </a:prstGeom>
        </p:spPr>
      </p:pic>
      <p:pic>
        <p:nvPicPr>
          <p:cNvPr id="19" name="图片 18">
            <a:extLst>
              <a:ext uri="{FF2B5EF4-FFF2-40B4-BE49-F238E27FC236}">
                <a16:creationId xmlns:a16="http://schemas.microsoft.com/office/drawing/2014/main" id="{7E53ED61-FEAF-48E0-EEC6-6A67BC270BE2}"/>
              </a:ext>
            </a:extLst>
          </p:cNvPr>
          <p:cNvPicPr>
            <a:picLocks noChangeAspect="1"/>
          </p:cNvPicPr>
          <p:nvPr/>
        </p:nvPicPr>
        <p:blipFill>
          <a:blip r:embed="rId3">
            <a:duotone>
              <a:schemeClr val="accent3">
                <a:shade val="45000"/>
                <a:satMod val="135000"/>
              </a:schemeClr>
              <a:prstClr val="white"/>
            </a:duotone>
          </a:blip>
          <a:stretch>
            <a:fillRect/>
          </a:stretch>
        </p:blipFill>
        <p:spPr>
          <a:xfrm>
            <a:off x="1223614" y="3601097"/>
            <a:ext cx="432854" cy="457240"/>
          </a:xfrm>
          <a:prstGeom prst="rect">
            <a:avLst/>
          </a:prstGeom>
        </p:spPr>
      </p:pic>
      <p:pic>
        <p:nvPicPr>
          <p:cNvPr id="28" name="图片 27">
            <a:extLst>
              <a:ext uri="{FF2B5EF4-FFF2-40B4-BE49-F238E27FC236}">
                <a16:creationId xmlns:a16="http://schemas.microsoft.com/office/drawing/2014/main" id="{63106395-7220-CB0E-7C61-596988FB9A12}"/>
              </a:ext>
            </a:extLst>
          </p:cNvPr>
          <p:cNvPicPr>
            <a:picLocks noChangeAspect="1"/>
          </p:cNvPicPr>
          <p:nvPr/>
        </p:nvPicPr>
        <p:blipFill>
          <a:blip r:embed="rId3"/>
          <a:stretch>
            <a:fillRect/>
          </a:stretch>
        </p:blipFill>
        <p:spPr>
          <a:xfrm>
            <a:off x="4251139" y="4364574"/>
            <a:ext cx="432854" cy="457240"/>
          </a:xfrm>
          <a:prstGeom prst="rect">
            <a:avLst/>
          </a:prstGeom>
        </p:spPr>
      </p:pic>
      <p:pic>
        <p:nvPicPr>
          <p:cNvPr id="23" name="图片 22">
            <a:extLst>
              <a:ext uri="{FF2B5EF4-FFF2-40B4-BE49-F238E27FC236}">
                <a16:creationId xmlns:a16="http://schemas.microsoft.com/office/drawing/2014/main" id="{784D7BC2-BED7-CB74-C6A0-E233E79AF8AC}"/>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7" name="图片 26">
            <a:extLst>
              <a:ext uri="{FF2B5EF4-FFF2-40B4-BE49-F238E27FC236}">
                <a16:creationId xmlns:a16="http://schemas.microsoft.com/office/drawing/2014/main" id="{85B9D802-06C6-FF71-2ACB-2623CB121B38}"/>
              </a:ext>
            </a:extLst>
          </p:cNvPr>
          <p:cNvPicPr>
            <a:picLocks noChangeAspect="1"/>
          </p:cNvPicPr>
          <p:nvPr/>
        </p:nvPicPr>
        <p:blipFill>
          <a:blip r:embed="rId3"/>
          <a:stretch>
            <a:fillRect/>
          </a:stretch>
        </p:blipFill>
        <p:spPr>
          <a:xfrm>
            <a:off x="2527545" y="5012960"/>
            <a:ext cx="432854" cy="457240"/>
          </a:xfrm>
          <a:prstGeom prst="rect">
            <a:avLst/>
          </a:prstGeom>
        </p:spPr>
      </p:pic>
      <p:pic>
        <p:nvPicPr>
          <p:cNvPr id="25" name="图片 24">
            <a:extLst>
              <a:ext uri="{FF2B5EF4-FFF2-40B4-BE49-F238E27FC236}">
                <a16:creationId xmlns:a16="http://schemas.microsoft.com/office/drawing/2014/main" id="{AE4DD302-AB38-D1E1-5F7D-3527E6076BBE}"/>
              </a:ext>
            </a:extLst>
          </p:cNvPr>
          <p:cNvPicPr>
            <a:picLocks noChangeAspect="1"/>
          </p:cNvPicPr>
          <p:nvPr/>
        </p:nvPicPr>
        <p:blipFill>
          <a:blip r:embed="rId3"/>
          <a:stretch>
            <a:fillRect/>
          </a:stretch>
        </p:blipFill>
        <p:spPr>
          <a:xfrm>
            <a:off x="1751628" y="4945804"/>
            <a:ext cx="432854" cy="457240"/>
          </a:xfrm>
          <a:prstGeom prst="rect">
            <a:avLst/>
          </a:prstGeom>
        </p:spPr>
      </p:pic>
      <p:pic>
        <p:nvPicPr>
          <p:cNvPr id="22" name="图片 21">
            <a:extLst>
              <a:ext uri="{FF2B5EF4-FFF2-40B4-BE49-F238E27FC236}">
                <a16:creationId xmlns:a16="http://schemas.microsoft.com/office/drawing/2014/main" id="{B3CACF62-8982-328C-C389-CE2C6D3012D4}"/>
              </a:ext>
            </a:extLst>
          </p:cNvPr>
          <p:cNvPicPr>
            <a:picLocks noChangeAspect="1"/>
          </p:cNvPicPr>
          <p:nvPr/>
        </p:nvPicPr>
        <p:blipFill>
          <a:blip r:embed="rId3">
            <a:duotone>
              <a:schemeClr val="accent1">
                <a:shade val="45000"/>
                <a:satMod val="135000"/>
              </a:schemeClr>
              <a:prstClr val="white"/>
            </a:duotone>
          </a:blip>
          <a:stretch>
            <a:fillRect/>
          </a:stretch>
        </p:blipFill>
        <p:spPr>
          <a:xfrm>
            <a:off x="2250843" y="3479728"/>
            <a:ext cx="432854" cy="457240"/>
          </a:xfrm>
          <a:prstGeom prst="rect">
            <a:avLst/>
          </a:prstGeom>
        </p:spPr>
      </p:pic>
      <p:sp>
        <p:nvSpPr>
          <p:cNvPr id="4" name="矩形 3">
            <a:extLst>
              <a:ext uri="{FF2B5EF4-FFF2-40B4-BE49-F238E27FC236}">
                <a16:creationId xmlns:a16="http://schemas.microsoft.com/office/drawing/2014/main" id="{F40A000F-BEA2-E0DF-D030-BC50B9764755}"/>
              </a:ext>
            </a:extLst>
          </p:cNvPr>
          <p:cNvSpPr/>
          <p:nvPr/>
        </p:nvSpPr>
        <p:spPr>
          <a:xfrm>
            <a:off x="1383551" y="2703068"/>
            <a:ext cx="2167437" cy="2007835"/>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3A577DD7-289A-2D98-5C23-04BF001BF697}"/>
              </a:ext>
            </a:extLst>
          </p:cNvPr>
          <p:cNvCxnSpPr>
            <a:cxnSpLocks/>
          </p:cNvCxnSpPr>
          <p:nvPr/>
        </p:nvCxnSpPr>
        <p:spPr>
          <a:xfrm>
            <a:off x="1751628" y="2783840"/>
            <a:ext cx="699090" cy="892309"/>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B7FD168-8538-DCD0-D3AD-A781250BF83D}"/>
              </a:ext>
            </a:extLst>
          </p:cNvPr>
          <p:cNvCxnSpPr>
            <a:cxnSpLocks/>
          </p:cNvCxnSpPr>
          <p:nvPr/>
        </p:nvCxnSpPr>
        <p:spPr>
          <a:xfrm flipH="1">
            <a:off x="2467270" y="2968999"/>
            <a:ext cx="380872" cy="70715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933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317A3AC-46FD-E1BB-E45B-5F585066F81B}"/>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0CCEC82D-42F4-CAC8-0453-F1FB3B42F501}"/>
              </a:ext>
            </a:extLst>
          </p:cNvPr>
          <p:cNvCxnSpPr>
            <a:cxnSpLocks/>
            <a:stCxn id="6" idx="1"/>
            <a:endCxn id="6"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43779D7B-FF4B-EED1-9E37-A550DA2F1C31}"/>
              </a:ext>
            </a:extLst>
          </p:cNvPr>
          <p:cNvCxnSpPr>
            <a:stCxn id="6" idx="0"/>
            <a:endCxn id="6"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60667199-F35D-8AB2-3480-01A3B7415D76}"/>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EB467BEA-9F6D-AD34-2601-21DB07A6BC55}"/>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21</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NNQuery</a:t>
            </a:r>
            <a:endParaRPr lang="zh-CN" altLang="en-US" sz="2400" b="1" dirty="0">
              <a:solidFill>
                <a:schemeClr val="tx2"/>
              </a:solidFill>
              <a:latin typeface="+mn-ea"/>
            </a:endParaRPr>
          </a:p>
        </p:txBody>
      </p:sp>
      <p:sp>
        <p:nvSpPr>
          <p:cNvPr id="5" name="文本框 4">
            <a:extLst>
              <a:ext uri="{FF2B5EF4-FFF2-40B4-BE49-F238E27FC236}">
                <a16:creationId xmlns:a16="http://schemas.microsoft.com/office/drawing/2014/main" id="{0CEA2E6C-8262-54DA-9B83-6A780E123A71}"/>
              </a:ext>
            </a:extLst>
          </p:cNvPr>
          <p:cNvSpPr txBox="1"/>
          <p:nvPr/>
        </p:nvSpPr>
        <p:spPr>
          <a:xfrm>
            <a:off x="6441313" y="1354328"/>
            <a:ext cx="4574709" cy="4893647"/>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Find the cell where the specified point is located. If the cell is empty, find its parent. (</a:t>
            </a:r>
            <a:r>
              <a:rPr lang="en-US" altLang="zh-CN" sz="1600" b="1" dirty="0" err="1">
                <a:latin typeface="+mn-ea"/>
                <a:cs typeface="Times New Roman" panose="02020603050405020304" pitchFamily="18" charset="0"/>
              </a:rPr>
              <a:t>pointInLeafNode</a:t>
            </a:r>
            <a:r>
              <a:rPr lang="en-US" altLang="zh-CN" sz="1600" b="1" dirty="0">
                <a:latin typeface="+mn-ea"/>
                <a:cs typeface="Times New Roman" panose="02020603050405020304" pitchFamily="18" charset="0"/>
              </a:rPr>
              <a:t> function, DFS)</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Find the shortest max distance between the bounding box of the features in the cell and the point.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Operate a range query based on the shortest distance calculated above and put the selected features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Find out the very feature which is closest to the specified point.</a:t>
            </a:r>
          </a:p>
          <a:p>
            <a:pPr defTabSz="347472">
              <a:spcBef>
                <a:spcPts val="600"/>
              </a:spcBef>
            </a:pPr>
            <a:r>
              <a:rPr lang="en-US" altLang="zh-CN" sz="1600" b="1" dirty="0">
                <a:latin typeface="+mn-ea"/>
                <a:cs typeface="Times New Roman" panose="02020603050405020304" pitchFamily="18" charset="0"/>
              </a:rPr>
              <a:t>}</a:t>
            </a:r>
          </a:p>
        </p:txBody>
      </p:sp>
      <p:pic>
        <p:nvPicPr>
          <p:cNvPr id="12" name="图片 11">
            <a:extLst>
              <a:ext uri="{FF2B5EF4-FFF2-40B4-BE49-F238E27FC236}">
                <a16:creationId xmlns:a16="http://schemas.microsoft.com/office/drawing/2014/main" id="{AA023D98-BE7E-BFEA-9A3A-8DC63E6A7649}"/>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3" name="图片 12">
            <a:extLst>
              <a:ext uri="{FF2B5EF4-FFF2-40B4-BE49-F238E27FC236}">
                <a16:creationId xmlns:a16="http://schemas.microsoft.com/office/drawing/2014/main" id="{8BC2E5EE-FD4A-3B0E-B089-21155B6ED42B}"/>
              </a:ext>
            </a:extLst>
          </p:cNvPr>
          <p:cNvPicPr>
            <a:picLocks noChangeAspect="1"/>
          </p:cNvPicPr>
          <p:nvPr/>
        </p:nvPicPr>
        <p:blipFill>
          <a:blip r:embed="rId3"/>
          <a:stretch>
            <a:fillRect/>
          </a:stretch>
        </p:blipFill>
        <p:spPr>
          <a:xfrm>
            <a:off x="1526824" y="2566393"/>
            <a:ext cx="432854" cy="457240"/>
          </a:xfrm>
          <a:prstGeom prst="rect">
            <a:avLst/>
          </a:prstGeom>
        </p:spPr>
      </p:pic>
      <p:pic>
        <p:nvPicPr>
          <p:cNvPr id="15" name="图片 14">
            <a:extLst>
              <a:ext uri="{FF2B5EF4-FFF2-40B4-BE49-F238E27FC236}">
                <a16:creationId xmlns:a16="http://schemas.microsoft.com/office/drawing/2014/main" id="{2374C5F9-7085-B41B-97AA-2FC408981625}"/>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6" name="图片 15">
            <a:extLst>
              <a:ext uri="{FF2B5EF4-FFF2-40B4-BE49-F238E27FC236}">
                <a16:creationId xmlns:a16="http://schemas.microsoft.com/office/drawing/2014/main" id="{F344B593-F082-D878-1580-EE27BE272658}"/>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7" name="图片 16">
            <a:extLst>
              <a:ext uri="{FF2B5EF4-FFF2-40B4-BE49-F238E27FC236}">
                <a16:creationId xmlns:a16="http://schemas.microsoft.com/office/drawing/2014/main" id="{C85DFCA7-2665-2024-6598-60A52786236B}"/>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8" name="图片 17">
            <a:extLst>
              <a:ext uri="{FF2B5EF4-FFF2-40B4-BE49-F238E27FC236}">
                <a16:creationId xmlns:a16="http://schemas.microsoft.com/office/drawing/2014/main" id="{07D1051C-1D48-D770-63A5-8C260CF0F959}"/>
              </a:ext>
            </a:extLst>
          </p:cNvPr>
          <p:cNvPicPr>
            <a:picLocks noChangeAspect="1"/>
          </p:cNvPicPr>
          <p:nvPr/>
        </p:nvPicPr>
        <p:blipFill>
          <a:blip r:embed="rId3"/>
          <a:stretch>
            <a:fillRect/>
          </a:stretch>
        </p:blipFill>
        <p:spPr>
          <a:xfrm>
            <a:off x="4225448" y="2511759"/>
            <a:ext cx="432854" cy="457240"/>
          </a:xfrm>
          <a:prstGeom prst="rect">
            <a:avLst/>
          </a:prstGeom>
        </p:spPr>
      </p:pic>
      <p:pic>
        <p:nvPicPr>
          <p:cNvPr id="19" name="图片 18">
            <a:extLst>
              <a:ext uri="{FF2B5EF4-FFF2-40B4-BE49-F238E27FC236}">
                <a16:creationId xmlns:a16="http://schemas.microsoft.com/office/drawing/2014/main" id="{7E53ED61-FEAF-48E0-EEC6-6A67BC270BE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28" name="图片 27">
            <a:extLst>
              <a:ext uri="{FF2B5EF4-FFF2-40B4-BE49-F238E27FC236}">
                <a16:creationId xmlns:a16="http://schemas.microsoft.com/office/drawing/2014/main" id="{63106395-7220-CB0E-7C61-596988FB9A12}"/>
              </a:ext>
            </a:extLst>
          </p:cNvPr>
          <p:cNvPicPr>
            <a:picLocks noChangeAspect="1"/>
          </p:cNvPicPr>
          <p:nvPr/>
        </p:nvPicPr>
        <p:blipFill>
          <a:blip r:embed="rId3"/>
          <a:stretch>
            <a:fillRect/>
          </a:stretch>
        </p:blipFill>
        <p:spPr>
          <a:xfrm>
            <a:off x="4251139" y="4364574"/>
            <a:ext cx="432854" cy="457240"/>
          </a:xfrm>
          <a:prstGeom prst="rect">
            <a:avLst/>
          </a:prstGeom>
        </p:spPr>
      </p:pic>
      <p:pic>
        <p:nvPicPr>
          <p:cNvPr id="23" name="图片 22">
            <a:extLst>
              <a:ext uri="{FF2B5EF4-FFF2-40B4-BE49-F238E27FC236}">
                <a16:creationId xmlns:a16="http://schemas.microsoft.com/office/drawing/2014/main" id="{784D7BC2-BED7-CB74-C6A0-E233E79AF8AC}"/>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7" name="图片 26">
            <a:extLst>
              <a:ext uri="{FF2B5EF4-FFF2-40B4-BE49-F238E27FC236}">
                <a16:creationId xmlns:a16="http://schemas.microsoft.com/office/drawing/2014/main" id="{85B9D802-06C6-FF71-2ACB-2623CB121B38}"/>
              </a:ext>
            </a:extLst>
          </p:cNvPr>
          <p:cNvPicPr>
            <a:picLocks noChangeAspect="1"/>
          </p:cNvPicPr>
          <p:nvPr/>
        </p:nvPicPr>
        <p:blipFill>
          <a:blip r:embed="rId3"/>
          <a:stretch>
            <a:fillRect/>
          </a:stretch>
        </p:blipFill>
        <p:spPr>
          <a:xfrm>
            <a:off x="2527545" y="5012960"/>
            <a:ext cx="432854" cy="457240"/>
          </a:xfrm>
          <a:prstGeom prst="rect">
            <a:avLst/>
          </a:prstGeom>
        </p:spPr>
      </p:pic>
      <p:pic>
        <p:nvPicPr>
          <p:cNvPr id="25" name="图片 24">
            <a:extLst>
              <a:ext uri="{FF2B5EF4-FFF2-40B4-BE49-F238E27FC236}">
                <a16:creationId xmlns:a16="http://schemas.microsoft.com/office/drawing/2014/main" id="{AE4DD302-AB38-D1E1-5F7D-3527E6076BBE}"/>
              </a:ext>
            </a:extLst>
          </p:cNvPr>
          <p:cNvPicPr>
            <a:picLocks noChangeAspect="1"/>
          </p:cNvPicPr>
          <p:nvPr/>
        </p:nvPicPr>
        <p:blipFill>
          <a:blip r:embed="rId3"/>
          <a:stretch>
            <a:fillRect/>
          </a:stretch>
        </p:blipFill>
        <p:spPr>
          <a:xfrm>
            <a:off x="1751628" y="4945804"/>
            <a:ext cx="432854" cy="457240"/>
          </a:xfrm>
          <a:prstGeom prst="rect">
            <a:avLst/>
          </a:prstGeom>
        </p:spPr>
      </p:pic>
      <p:cxnSp>
        <p:nvCxnSpPr>
          <p:cNvPr id="24" name="直接连接符 23">
            <a:extLst>
              <a:ext uri="{FF2B5EF4-FFF2-40B4-BE49-F238E27FC236}">
                <a16:creationId xmlns:a16="http://schemas.microsoft.com/office/drawing/2014/main" id="{8B7FD168-8538-DCD0-D3AD-A781250BF83D}"/>
              </a:ext>
            </a:extLst>
          </p:cNvPr>
          <p:cNvCxnSpPr>
            <a:cxnSpLocks/>
          </p:cNvCxnSpPr>
          <p:nvPr/>
        </p:nvCxnSpPr>
        <p:spPr>
          <a:xfrm flipH="1">
            <a:off x="2467270" y="2968999"/>
            <a:ext cx="380872" cy="70715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B3CACF62-8982-328C-C389-CE2C6D3012D4}"/>
              </a:ext>
            </a:extLst>
          </p:cNvPr>
          <p:cNvPicPr>
            <a:picLocks noChangeAspect="1"/>
          </p:cNvPicPr>
          <p:nvPr/>
        </p:nvPicPr>
        <p:blipFill>
          <a:blip r:embed="rId3">
            <a:duotone>
              <a:schemeClr val="accent1">
                <a:shade val="45000"/>
                <a:satMod val="135000"/>
              </a:schemeClr>
              <a:prstClr val="white"/>
            </a:duotone>
          </a:blip>
          <a:stretch>
            <a:fillRect/>
          </a:stretch>
        </p:blipFill>
        <p:spPr>
          <a:xfrm>
            <a:off x="2250843" y="3479728"/>
            <a:ext cx="432854" cy="457240"/>
          </a:xfrm>
          <a:prstGeom prst="rect">
            <a:avLst/>
          </a:prstGeom>
        </p:spPr>
      </p:pic>
      <p:pic>
        <p:nvPicPr>
          <p:cNvPr id="14" name="图片 13">
            <a:extLst>
              <a:ext uri="{FF2B5EF4-FFF2-40B4-BE49-F238E27FC236}">
                <a16:creationId xmlns:a16="http://schemas.microsoft.com/office/drawing/2014/main" id="{C45A6190-AF72-B224-4CDD-15A446489232}"/>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spTree>
    <p:extLst>
      <p:ext uri="{BB962C8B-B14F-4D97-AF65-F5344CB8AC3E}">
        <p14:creationId xmlns:p14="http://schemas.microsoft.com/office/powerpoint/2010/main" val="3560572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04 R-Tree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22</a:t>
            </a:fld>
            <a:endParaRPr lang="zh-CN" altLang="en-US" dirty="0"/>
          </a:p>
        </p:txBody>
      </p:sp>
      <p:sp>
        <p:nvSpPr>
          <p:cNvPr id="4" name="文本占位符 3">
            <a:extLst>
              <a:ext uri="{FF2B5EF4-FFF2-40B4-BE49-F238E27FC236}">
                <a16:creationId xmlns:a16="http://schemas.microsoft.com/office/drawing/2014/main" id="{6E565001-25EE-CB65-39B5-D80E5EC41D55}"/>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8" name="矩形 7">
            <a:extLst>
              <a:ext uri="{FF2B5EF4-FFF2-40B4-BE49-F238E27FC236}">
                <a16:creationId xmlns:a16="http://schemas.microsoft.com/office/drawing/2014/main" id="{5134BCDF-0533-CB05-378F-E12F972AF0D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55327BBB-5011-572E-96D4-9914D6AA7F57}"/>
              </a:ext>
            </a:extLst>
          </p:cNvPr>
          <p:cNvPicPr>
            <a:picLocks noChangeAspect="1"/>
          </p:cNvPicPr>
          <p:nvPr/>
        </p:nvPicPr>
        <p:blipFill>
          <a:blip r:embed="rId2"/>
          <a:stretch>
            <a:fillRect/>
          </a:stretch>
        </p:blipFill>
        <p:spPr>
          <a:xfrm>
            <a:off x="1369875" y="2722831"/>
            <a:ext cx="432854" cy="457240"/>
          </a:xfrm>
          <a:prstGeom prst="rect">
            <a:avLst/>
          </a:prstGeom>
        </p:spPr>
      </p:pic>
      <p:pic>
        <p:nvPicPr>
          <p:cNvPr id="14" name="图片 13">
            <a:extLst>
              <a:ext uri="{FF2B5EF4-FFF2-40B4-BE49-F238E27FC236}">
                <a16:creationId xmlns:a16="http://schemas.microsoft.com/office/drawing/2014/main" id="{C12EBDBE-4EF4-39F9-1A86-9FE86F588D2D}"/>
              </a:ext>
            </a:extLst>
          </p:cNvPr>
          <p:cNvPicPr>
            <a:picLocks noChangeAspect="1"/>
          </p:cNvPicPr>
          <p:nvPr/>
        </p:nvPicPr>
        <p:blipFill>
          <a:blip r:embed="rId2"/>
          <a:stretch>
            <a:fillRect/>
          </a:stretch>
        </p:blipFill>
        <p:spPr>
          <a:xfrm>
            <a:off x="1369875" y="4135169"/>
            <a:ext cx="432854" cy="457240"/>
          </a:xfrm>
          <a:prstGeom prst="rect">
            <a:avLst/>
          </a:prstGeom>
        </p:spPr>
      </p:pic>
      <p:pic>
        <p:nvPicPr>
          <p:cNvPr id="16" name="图片 15">
            <a:extLst>
              <a:ext uri="{FF2B5EF4-FFF2-40B4-BE49-F238E27FC236}">
                <a16:creationId xmlns:a16="http://schemas.microsoft.com/office/drawing/2014/main" id="{B97DAC8C-E71F-E84D-B958-2508450A47CE}"/>
              </a:ext>
            </a:extLst>
          </p:cNvPr>
          <p:cNvPicPr>
            <a:picLocks noChangeAspect="1"/>
          </p:cNvPicPr>
          <p:nvPr/>
        </p:nvPicPr>
        <p:blipFill>
          <a:blip r:embed="rId2"/>
          <a:stretch>
            <a:fillRect/>
          </a:stretch>
        </p:blipFill>
        <p:spPr>
          <a:xfrm>
            <a:off x="2094182" y="1775149"/>
            <a:ext cx="432854" cy="457240"/>
          </a:xfrm>
          <a:prstGeom prst="rect">
            <a:avLst/>
          </a:prstGeom>
        </p:spPr>
      </p:pic>
      <p:pic>
        <p:nvPicPr>
          <p:cNvPr id="17" name="图片 16">
            <a:extLst>
              <a:ext uri="{FF2B5EF4-FFF2-40B4-BE49-F238E27FC236}">
                <a16:creationId xmlns:a16="http://schemas.microsoft.com/office/drawing/2014/main" id="{C89E2581-F865-AD8D-B566-A210D97721CF}"/>
              </a:ext>
            </a:extLst>
          </p:cNvPr>
          <p:cNvPicPr>
            <a:picLocks noChangeAspect="1"/>
          </p:cNvPicPr>
          <p:nvPr/>
        </p:nvPicPr>
        <p:blipFill>
          <a:blip r:embed="rId2"/>
          <a:stretch>
            <a:fillRect/>
          </a:stretch>
        </p:blipFill>
        <p:spPr>
          <a:xfrm>
            <a:off x="3176317" y="1609146"/>
            <a:ext cx="432854" cy="457240"/>
          </a:xfrm>
          <a:prstGeom prst="rect">
            <a:avLst/>
          </a:prstGeom>
        </p:spPr>
      </p:pic>
      <p:pic>
        <p:nvPicPr>
          <p:cNvPr id="18" name="图片 17">
            <a:extLst>
              <a:ext uri="{FF2B5EF4-FFF2-40B4-BE49-F238E27FC236}">
                <a16:creationId xmlns:a16="http://schemas.microsoft.com/office/drawing/2014/main" id="{3503DBD6-578C-2B43-6604-F6E1E791D406}"/>
              </a:ext>
            </a:extLst>
          </p:cNvPr>
          <p:cNvPicPr>
            <a:picLocks noChangeAspect="1"/>
          </p:cNvPicPr>
          <p:nvPr/>
        </p:nvPicPr>
        <p:blipFill>
          <a:blip r:embed="rId2"/>
          <a:stretch>
            <a:fillRect/>
          </a:stretch>
        </p:blipFill>
        <p:spPr>
          <a:xfrm>
            <a:off x="4230554" y="2005911"/>
            <a:ext cx="432854" cy="457240"/>
          </a:xfrm>
          <a:prstGeom prst="rect">
            <a:avLst/>
          </a:prstGeom>
        </p:spPr>
      </p:pic>
      <p:pic>
        <p:nvPicPr>
          <p:cNvPr id="19" name="图片 18">
            <a:extLst>
              <a:ext uri="{FF2B5EF4-FFF2-40B4-BE49-F238E27FC236}">
                <a16:creationId xmlns:a16="http://schemas.microsoft.com/office/drawing/2014/main" id="{19F9933A-F547-1141-BC3F-8FD536636529}"/>
              </a:ext>
            </a:extLst>
          </p:cNvPr>
          <p:cNvPicPr>
            <a:picLocks noChangeAspect="1"/>
          </p:cNvPicPr>
          <p:nvPr/>
        </p:nvPicPr>
        <p:blipFill>
          <a:blip r:embed="rId2"/>
          <a:stretch>
            <a:fillRect/>
          </a:stretch>
        </p:blipFill>
        <p:spPr>
          <a:xfrm>
            <a:off x="3096728" y="3490511"/>
            <a:ext cx="432854" cy="457240"/>
          </a:xfrm>
          <a:prstGeom prst="rect">
            <a:avLst/>
          </a:prstGeom>
        </p:spPr>
      </p:pic>
      <p:pic>
        <p:nvPicPr>
          <p:cNvPr id="20" name="图片 19">
            <a:extLst>
              <a:ext uri="{FF2B5EF4-FFF2-40B4-BE49-F238E27FC236}">
                <a16:creationId xmlns:a16="http://schemas.microsoft.com/office/drawing/2014/main" id="{266CC521-B916-A67D-1CF0-25344798AE8F}"/>
              </a:ext>
            </a:extLst>
          </p:cNvPr>
          <p:cNvPicPr>
            <a:picLocks noChangeAspect="1"/>
          </p:cNvPicPr>
          <p:nvPr/>
        </p:nvPicPr>
        <p:blipFill>
          <a:blip r:embed="rId2"/>
          <a:stretch>
            <a:fillRect/>
          </a:stretch>
        </p:blipFill>
        <p:spPr>
          <a:xfrm>
            <a:off x="2527036" y="3308296"/>
            <a:ext cx="432854" cy="457240"/>
          </a:xfrm>
          <a:prstGeom prst="rect">
            <a:avLst/>
          </a:prstGeom>
        </p:spPr>
      </p:pic>
      <p:pic>
        <p:nvPicPr>
          <p:cNvPr id="21" name="图片 20">
            <a:extLst>
              <a:ext uri="{FF2B5EF4-FFF2-40B4-BE49-F238E27FC236}">
                <a16:creationId xmlns:a16="http://schemas.microsoft.com/office/drawing/2014/main" id="{A070668B-ADEE-7782-0EBC-D41549C015FE}"/>
              </a:ext>
            </a:extLst>
          </p:cNvPr>
          <p:cNvPicPr>
            <a:picLocks noChangeAspect="1"/>
          </p:cNvPicPr>
          <p:nvPr/>
        </p:nvPicPr>
        <p:blipFill>
          <a:blip r:embed="rId2"/>
          <a:stretch>
            <a:fillRect/>
          </a:stretch>
        </p:blipFill>
        <p:spPr>
          <a:xfrm>
            <a:off x="3248311" y="3798534"/>
            <a:ext cx="432854" cy="457240"/>
          </a:xfrm>
          <a:prstGeom prst="rect">
            <a:avLst/>
          </a:prstGeom>
        </p:spPr>
      </p:pic>
      <p:pic>
        <p:nvPicPr>
          <p:cNvPr id="22" name="图片 21">
            <a:extLst>
              <a:ext uri="{FF2B5EF4-FFF2-40B4-BE49-F238E27FC236}">
                <a16:creationId xmlns:a16="http://schemas.microsoft.com/office/drawing/2014/main" id="{1A493975-3B5D-7709-B6EF-CE29DBE046CA}"/>
              </a:ext>
            </a:extLst>
          </p:cNvPr>
          <p:cNvPicPr>
            <a:picLocks noChangeAspect="1"/>
          </p:cNvPicPr>
          <p:nvPr/>
        </p:nvPicPr>
        <p:blipFill>
          <a:blip r:embed="rId2">
            <a:duotone>
              <a:schemeClr val="accent3">
                <a:shade val="45000"/>
                <a:satMod val="135000"/>
              </a:schemeClr>
              <a:prstClr val="white"/>
            </a:duotone>
          </a:blip>
          <a:stretch>
            <a:fillRect/>
          </a:stretch>
        </p:blipFill>
        <p:spPr>
          <a:xfrm>
            <a:off x="2880301" y="3597547"/>
            <a:ext cx="432854" cy="457240"/>
          </a:xfrm>
          <a:prstGeom prst="rect">
            <a:avLst/>
          </a:prstGeom>
        </p:spPr>
      </p:pic>
      <p:pic>
        <p:nvPicPr>
          <p:cNvPr id="23" name="图片 22">
            <a:extLst>
              <a:ext uri="{FF2B5EF4-FFF2-40B4-BE49-F238E27FC236}">
                <a16:creationId xmlns:a16="http://schemas.microsoft.com/office/drawing/2014/main" id="{C5D9BB6B-0254-0C72-69B4-B94BCE800859}"/>
              </a:ext>
            </a:extLst>
          </p:cNvPr>
          <p:cNvPicPr>
            <a:picLocks noChangeAspect="1"/>
          </p:cNvPicPr>
          <p:nvPr/>
        </p:nvPicPr>
        <p:blipFill>
          <a:blip r:embed="rId2"/>
          <a:stretch>
            <a:fillRect/>
          </a:stretch>
        </p:blipFill>
        <p:spPr>
          <a:xfrm>
            <a:off x="2743463" y="4232244"/>
            <a:ext cx="432854" cy="457240"/>
          </a:xfrm>
          <a:prstGeom prst="rect">
            <a:avLst/>
          </a:prstGeom>
        </p:spPr>
      </p:pic>
      <p:pic>
        <p:nvPicPr>
          <p:cNvPr id="24" name="图片 23">
            <a:extLst>
              <a:ext uri="{FF2B5EF4-FFF2-40B4-BE49-F238E27FC236}">
                <a16:creationId xmlns:a16="http://schemas.microsoft.com/office/drawing/2014/main" id="{B4286C78-15FF-1671-464A-25DF70F6E835}"/>
              </a:ext>
            </a:extLst>
          </p:cNvPr>
          <p:cNvPicPr>
            <a:picLocks noChangeAspect="1"/>
          </p:cNvPicPr>
          <p:nvPr/>
        </p:nvPicPr>
        <p:blipFill>
          <a:blip r:embed="rId2"/>
          <a:stretch>
            <a:fillRect/>
          </a:stretch>
        </p:blipFill>
        <p:spPr>
          <a:xfrm>
            <a:off x="1877755" y="4641182"/>
            <a:ext cx="432854" cy="457240"/>
          </a:xfrm>
          <a:prstGeom prst="rect">
            <a:avLst/>
          </a:prstGeom>
        </p:spPr>
      </p:pic>
      <p:sp>
        <p:nvSpPr>
          <p:cNvPr id="27" name="文本框 26">
            <a:extLst>
              <a:ext uri="{FF2B5EF4-FFF2-40B4-BE49-F238E27FC236}">
                <a16:creationId xmlns:a16="http://schemas.microsoft.com/office/drawing/2014/main" id="{4CF31F23-07A1-6937-98FF-EC1AE29B501D}"/>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M = 2</a:t>
            </a:r>
          </a:p>
        </p:txBody>
      </p:sp>
      <p:sp>
        <p:nvSpPr>
          <p:cNvPr id="28" name="矩形 27">
            <a:extLst>
              <a:ext uri="{FF2B5EF4-FFF2-40B4-BE49-F238E27FC236}">
                <a16:creationId xmlns:a16="http://schemas.microsoft.com/office/drawing/2014/main" id="{0BAB48C0-2E5D-36FB-62FD-382851934626}"/>
              </a:ext>
            </a:extLst>
          </p:cNvPr>
          <p:cNvSpPr/>
          <p:nvPr/>
        </p:nvSpPr>
        <p:spPr>
          <a:xfrm>
            <a:off x="2674961" y="3429000"/>
            <a:ext cx="501356" cy="430530"/>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75126F9F-BC6C-D6DB-435A-FD4FE545090C}"/>
              </a:ext>
            </a:extLst>
          </p:cNvPr>
          <p:cNvSpPr txBox="1"/>
          <p:nvPr/>
        </p:nvSpPr>
        <p:spPr>
          <a:xfrm>
            <a:off x="6441313" y="1354328"/>
            <a:ext cx="5069967" cy="5216813"/>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First create a leaf node, which stores a Feature pointer and the minimum bounding box of itself.</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2: Insert the Feature into the node based on the smallest the new area principle.</a:t>
            </a:r>
          </a:p>
          <a:p>
            <a:pPr defTabSz="347472">
              <a:spcBef>
                <a:spcPts val="600"/>
              </a:spcBef>
            </a:pPr>
            <a:r>
              <a:rPr lang="en-US" altLang="zh-CN" sz="1600" b="1" dirty="0">
                <a:latin typeface="+mn-ea"/>
                <a:cs typeface="Times New Roman" panose="02020603050405020304" pitchFamily="18" charset="0"/>
              </a:rPr>
              <a:t>When feature number flow over M, select the leftmost and the rightmost two features as seed points, group the features by the quadratic split algorithm.</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Create upper-level internal nodes based on the created leaf nodes, same as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Stop and create root when the number of nodes in a certain layer is less than M.</a:t>
            </a:r>
          </a:p>
          <a:p>
            <a:pPr defTabSz="347472">
              <a:spcBef>
                <a:spcPts val="600"/>
              </a:spcBef>
            </a:pPr>
            <a:r>
              <a:rPr lang="en-US" altLang="zh-CN" sz="1600" b="1" dirty="0">
                <a:latin typeface="+mn-ea"/>
                <a:cs typeface="Times New Roman" panose="02020603050405020304" pitchFamily="18" charset="0"/>
              </a:rPr>
              <a:t>}</a:t>
            </a:r>
          </a:p>
        </p:txBody>
      </p:sp>
    </p:spTree>
    <p:extLst>
      <p:ext uri="{BB962C8B-B14F-4D97-AF65-F5344CB8AC3E}">
        <p14:creationId xmlns:p14="http://schemas.microsoft.com/office/powerpoint/2010/main" val="3152760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04 R-Tree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23</a:t>
            </a:fld>
            <a:endParaRPr lang="zh-CN" altLang="en-US" dirty="0"/>
          </a:p>
        </p:txBody>
      </p:sp>
      <p:sp>
        <p:nvSpPr>
          <p:cNvPr id="4" name="文本占位符 3">
            <a:extLst>
              <a:ext uri="{FF2B5EF4-FFF2-40B4-BE49-F238E27FC236}">
                <a16:creationId xmlns:a16="http://schemas.microsoft.com/office/drawing/2014/main" id="{6E565001-25EE-CB65-39B5-D80E5EC41D55}"/>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8" name="矩形 7">
            <a:extLst>
              <a:ext uri="{FF2B5EF4-FFF2-40B4-BE49-F238E27FC236}">
                <a16:creationId xmlns:a16="http://schemas.microsoft.com/office/drawing/2014/main" id="{5134BCDF-0533-CB05-378F-E12F972AF0D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55327BBB-5011-572E-96D4-9914D6AA7F57}"/>
              </a:ext>
            </a:extLst>
          </p:cNvPr>
          <p:cNvPicPr>
            <a:picLocks noChangeAspect="1"/>
          </p:cNvPicPr>
          <p:nvPr/>
        </p:nvPicPr>
        <p:blipFill>
          <a:blip r:embed="rId2"/>
          <a:stretch>
            <a:fillRect/>
          </a:stretch>
        </p:blipFill>
        <p:spPr>
          <a:xfrm>
            <a:off x="1369875" y="2722831"/>
            <a:ext cx="432854" cy="457240"/>
          </a:xfrm>
          <a:prstGeom prst="rect">
            <a:avLst/>
          </a:prstGeom>
        </p:spPr>
      </p:pic>
      <p:pic>
        <p:nvPicPr>
          <p:cNvPr id="14" name="图片 13">
            <a:extLst>
              <a:ext uri="{FF2B5EF4-FFF2-40B4-BE49-F238E27FC236}">
                <a16:creationId xmlns:a16="http://schemas.microsoft.com/office/drawing/2014/main" id="{C12EBDBE-4EF4-39F9-1A86-9FE86F588D2D}"/>
              </a:ext>
            </a:extLst>
          </p:cNvPr>
          <p:cNvPicPr>
            <a:picLocks noChangeAspect="1"/>
          </p:cNvPicPr>
          <p:nvPr/>
        </p:nvPicPr>
        <p:blipFill>
          <a:blip r:embed="rId2"/>
          <a:stretch>
            <a:fillRect/>
          </a:stretch>
        </p:blipFill>
        <p:spPr>
          <a:xfrm>
            <a:off x="1369875" y="4135169"/>
            <a:ext cx="432854" cy="457240"/>
          </a:xfrm>
          <a:prstGeom prst="rect">
            <a:avLst/>
          </a:prstGeom>
        </p:spPr>
      </p:pic>
      <p:pic>
        <p:nvPicPr>
          <p:cNvPr id="16" name="图片 15">
            <a:extLst>
              <a:ext uri="{FF2B5EF4-FFF2-40B4-BE49-F238E27FC236}">
                <a16:creationId xmlns:a16="http://schemas.microsoft.com/office/drawing/2014/main" id="{B97DAC8C-E71F-E84D-B958-2508450A47CE}"/>
              </a:ext>
            </a:extLst>
          </p:cNvPr>
          <p:cNvPicPr>
            <a:picLocks noChangeAspect="1"/>
          </p:cNvPicPr>
          <p:nvPr/>
        </p:nvPicPr>
        <p:blipFill>
          <a:blip r:embed="rId2"/>
          <a:stretch>
            <a:fillRect/>
          </a:stretch>
        </p:blipFill>
        <p:spPr>
          <a:xfrm>
            <a:off x="2094182" y="1775149"/>
            <a:ext cx="432854" cy="457240"/>
          </a:xfrm>
          <a:prstGeom prst="rect">
            <a:avLst/>
          </a:prstGeom>
        </p:spPr>
      </p:pic>
      <p:pic>
        <p:nvPicPr>
          <p:cNvPr id="17" name="图片 16">
            <a:extLst>
              <a:ext uri="{FF2B5EF4-FFF2-40B4-BE49-F238E27FC236}">
                <a16:creationId xmlns:a16="http://schemas.microsoft.com/office/drawing/2014/main" id="{C89E2581-F865-AD8D-B566-A210D97721CF}"/>
              </a:ext>
            </a:extLst>
          </p:cNvPr>
          <p:cNvPicPr>
            <a:picLocks noChangeAspect="1"/>
          </p:cNvPicPr>
          <p:nvPr/>
        </p:nvPicPr>
        <p:blipFill>
          <a:blip r:embed="rId2"/>
          <a:stretch>
            <a:fillRect/>
          </a:stretch>
        </p:blipFill>
        <p:spPr>
          <a:xfrm>
            <a:off x="3176317" y="1609146"/>
            <a:ext cx="432854" cy="457240"/>
          </a:xfrm>
          <a:prstGeom prst="rect">
            <a:avLst/>
          </a:prstGeom>
        </p:spPr>
      </p:pic>
      <p:pic>
        <p:nvPicPr>
          <p:cNvPr id="18" name="图片 17">
            <a:extLst>
              <a:ext uri="{FF2B5EF4-FFF2-40B4-BE49-F238E27FC236}">
                <a16:creationId xmlns:a16="http://schemas.microsoft.com/office/drawing/2014/main" id="{3503DBD6-578C-2B43-6604-F6E1E791D406}"/>
              </a:ext>
            </a:extLst>
          </p:cNvPr>
          <p:cNvPicPr>
            <a:picLocks noChangeAspect="1"/>
          </p:cNvPicPr>
          <p:nvPr/>
        </p:nvPicPr>
        <p:blipFill>
          <a:blip r:embed="rId2"/>
          <a:stretch>
            <a:fillRect/>
          </a:stretch>
        </p:blipFill>
        <p:spPr>
          <a:xfrm>
            <a:off x="4230554" y="2005911"/>
            <a:ext cx="432854" cy="457240"/>
          </a:xfrm>
          <a:prstGeom prst="rect">
            <a:avLst/>
          </a:prstGeom>
        </p:spPr>
      </p:pic>
      <p:pic>
        <p:nvPicPr>
          <p:cNvPr id="19" name="图片 18">
            <a:extLst>
              <a:ext uri="{FF2B5EF4-FFF2-40B4-BE49-F238E27FC236}">
                <a16:creationId xmlns:a16="http://schemas.microsoft.com/office/drawing/2014/main" id="{19F9933A-F547-1141-BC3F-8FD536636529}"/>
              </a:ext>
            </a:extLst>
          </p:cNvPr>
          <p:cNvPicPr>
            <a:picLocks noChangeAspect="1"/>
          </p:cNvPicPr>
          <p:nvPr/>
        </p:nvPicPr>
        <p:blipFill>
          <a:blip r:embed="rId2">
            <a:duotone>
              <a:schemeClr val="accent3">
                <a:shade val="45000"/>
                <a:satMod val="135000"/>
              </a:schemeClr>
              <a:prstClr val="white"/>
            </a:duotone>
          </a:blip>
          <a:stretch>
            <a:fillRect/>
          </a:stretch>
        </p:blipFill>
        <p:spPr>
          <a:xfrm>
            <a:off x="3096728" y="3490511"/>
            <a:ext cx="432854" cy="457240"/>
          </a:xfrm>
          <a:prstGeom prst="rect">
            <a:avLst/>
          </a:prstGeom>
        </p:spPr>
      </p:pic>
      <p:pic>
        <p:nvPicPr>
          <p:cNvPr id="20" name="图片 19">
            <a:extLst>
              <a:ext uri="{FF2B5EF4-FFF2-40B4-BE49-F238E27FC236}">
                <a16:creationId xmlns:a16="http://schemas.microsoft.com/office/drawing/2014/main" id="{266CC521-B916-A67D-1CF0-25344798AE8F}"/>
              </a:ext>
            </a:extLst>
          </p:cNvPr>
          <p:cNvPicPr>
            <a:picLocks noChangeAspect="1"/>
          </p:cNvPicPr>
          <p:nvPr/>
        </p:nvPicPr>
        <p:blipFill>
          <a:blip r:embed="rId2"/>
          <a:stretch>
            <a:fillRect/>
          </a:stretch>
        </p:blipFill>
        <p:spPr>
          <a:xfrm>
            <a:off x="2527036" y="3308296"/>
            <a:ext cx="432854" cy="457240"/>
          </a:xfrm>
          <a:prstGeom prst="rect">
            <a:avLst/>
          </a:prstGeom>
        </p:spPr>
      </p:pic>
      <p:pic>
        <p:nvPicPr>
          <p:cNvPr id="21" name="图片 20">
            <a:extLst>
              <a:ext uri="{FF2B5EF4-FFF2-40B4-BE49-F238E27FC236}">
                <a16:creationId xmlns:a16="http://schemas.microsoft.com/office/drawing/2014/main" id="{A070668B-ADEE-7782-0EBC-D41549C015FE}"/>
              </a:ext>
            </a:extLst>
          </p:cNvPr>
          <p:cNvPicPr>
            <a:picLocks noChangeAspect="1"/>
          </p:cNvPicPr>
          <p:nvPr/>
        </p:nvPicPr>
        <p:blipFill>
          <a:blip r:embed="rId2"/>
          <a:stretch>
            <a:fillRect/>
          </a:stretch>
        </p:blipFill>
        <p:spPr>
          <a:xfrm>
            <a:off x="3248311" y="3798534"/>
            <a:ext cx="432854" cy="457240"/>
          </a:xfrm>
          <a:prstGeom prst="rect">
            <a:avLst/>
          </a:prstGeom>
        </p:spPr>
      </p:pic>
      <p:pic>
        <p:nvPicPr>
          <p:cNvPr id="22" name="图片 21">
            <a:extLst>
              <a:ext uri="{FF2B5EF4-FFF2-40B4-BE49-F238E27FC236}">
                <a16:creationId xmlns:a16="http://schemas.microsoft.com/office/drawing/2014/main" id="{1A493975-3B5D-7709-B6EF-CE29DBE046CA}"/>
              </a:ext>
            </a:extLst>
          </p:cNvPr>
          <p:cNvPicPr>
            <a:picLocks noChangeAspect="1"/>
          </p:cNvPicPr>
          <p:nvPr/>
        </p:nvPicPr>
        <p:blipFill>
          <a:blip r:embed="rId2"/>
          <a:stretch>
            <a:fillRect/>
          </a:stretch>
        </p:blipFill>
        <p:spPr>
          <a:xfrm>
            <a:off x="2880301" y="3597547"/>
            <a:ext cx="432854" cy="457240"/>
          </a:xfrm>
          <a:prstGeom prst="rect">
            <a:avLst/>
          </a:prstGeom>
        </p:spPr>
      </p:pic>
      <p:pic>
        <p:nvPicPr>
          <p:cNvPr id="23" name="图片 22">
            <a:extLst>
              <a:ext uri="{FF2B5EF4-FFF2-40B4-BE49-F238E27FC236}">
                <a16:creationId xmlns:a16="http://schemas.microsoft.com/office/drawing/2014/main" id="{C5D9BB6B-0254-0C72-69B4-B94BCE800859}"/>
              </a:ext>
            </a:extLst>
          </p:cNvPr>
          <p:cNvPicPr>
            <a:picLocks noChangeAspect="1"/>
          </p:cNvPicPr>
          <p:nvPr/>
        </p:nvPicPr>
        <p:blipFill>
          <a:blip r:embed="rId2"/>
          <a:stretch>
            <a:fillRect/>
          </a:stretch>
        </p:blipFill>
        <p:spPr>
          <a:xfrm>
            <a:off x="2743463" y="4232244"/>
            <a:ext cx="432854" cy="457240"/>
          </a:xfrm>
          <a:prstGeom prst="rect">
            <a:avLst/>
          </a:prstGeom>
        </p:spPr>
      </p:pic>
      <p:pic>
        <p:nvPicPr>
          <p:cNvPr id="24" name="图片 23">
            <a:extLst>
              <a:ext uri="{FF2B5EF4-FFF2-40B4-BE49-F238E27FC236}">
                <a16:creationId xmlns:a16="http://schemas.microsoft.com/office/drawing/2014/main" id="{B4286C78-15FF-1671-464A-25DF70F6E835}"/>
              </a:ext>
            </a:extLst>
          </p:cNvPr>
          <p:cNvPicPr>
            <a:picLocks noChangeAspect="1"/>
          </p:cNvPicPr>
          <p:nvPr/>
        </p:nvPicPr>
        <p:blipFill>
          <a:blip r:embed="rId2"/>
          <a:stretch>
            <a:fillRect/>
          </a:stretch>
        </p:blipFill>
        <p:spPr>
          <a:xfrm>
            <a:off x="1877755" y="4641182"/>
            <a:ext cx="432854" cy="457240"/>
          </a:xfrm>
          <a:prstGeom prst="rect">
            <a:avLst/>
          </a:prstGeom>
        </p:spPr>
      </p:pic>
      <p:sp>
        <p:nvSpPr>
          <p:cNvPr id="27" name="文本框 26">
            <a:extLst>
              <a:ext uri="{FF2B5EF4-FFF2-40B4-BE49-F238E27FC236}">
                <a16:creationId xmlns:a16="http://schemas.microsoft.com/office/drawing/2014/main" id="{4CF31F23-07A1-6937-98FF-EC1AE29B501D}"/>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M = 2</a:t>
            </a:r>
          </a:p>
        </p:txBody>
      </p:sp>
      <p:sp>
        <p:nvSpPr>
          <p:cNvPr id="28" name="矩形 27">
            <a:extLst>
              <a:ext uri="{FF2B5EF4-FFF2-40B4-BE49-F238E27FC236}">
                <a16:creationId xmlns:a16="http://schemas.microsoft.com/office/drawing/2014/main" id="{0BAB48C0-2E5D-36FB-62FD-382851934626}"/>
              </a:ext>
            </a:extLst>
          </p:cNvPr>
          <p:cNvSpPr/>
          <p:nvPr/>
        </p:nvSpPr>
        <p:spPr>
          <a:xfrm>
            <a:off x="2674961" y="3429000"/>
            <a:ext cx="716508" cy="430530"/>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27EF9B8-24A0-D328-CEBA-62EF578DEAE1}"/>
              </a:ext>
            </a:extLst>
          </p:cNvPr>
          <p:cNvSpPr txBox="1"/>
          <p:nvPr/>
        </p:nvSpPr>
        <p:spPr>
          <a:xfrm>
            <a:off x="6441313" y="1354328"/>
            <a:ext cx="5069967" cy="5216813"/>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First create a leaf node, which stores a Feature pointer and the minimum bounding box of itself.</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Insert the Feature into the node based on the smallest the new area principle.</a:t>
            </a:r>
          </a:p>
          <a:p>
            <a:pPr defTabSz="347472">
              <a:spcBef>
                <a:spcPts val="600"/>
              </a:spcBef>
            </a:pPr>
            <a:r>
              <a:rPr lang="en-US" altLang="zh-CN" sz="1600" b="1" dirty="0">
                <a:solidFill>
                  <a:srgbClr val="FF0000"/>
                </a:solidFill>
                <a:latin typeface="+mn-ea"/>
                <a:cs typeface="Times New Roman" panose="02020603050405020304" pitchFamily="18" charset="0"/>
              </a:rPr>
              <a:t>When feature number flow over M, select the leftmost and the rightmost two features as seed points, group the features by the quadratic split algorithm.</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Create upper-level internal nodes based on the created leaf nodes, same as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Stop and create root when the number of nodes in a certain layer is less than M.</a:t>
            </a:r>
          </a:p>
          <a:p>
            <a:pPr defTabSz="347472">
              <a:spcBef>
                <a:spcPts val="600"/>
              </a:spcBef>
            </a:pPr>
            <a:r>
              <a:rPr lang="en-US" altLang="zh-CN" sz="1600" b="1" dirty="0">
                <a:latin typeface="+mn-ea"/>
                <a:cs typeface="Times New Roman" panose="02020603050405020304" pitchFamily="18" charset="0"/>
              </a:rPr>
              <a:t>}</a:t>
            </a:r>
          </a:p>
        </p:txBody>
      </p:sp>
    </p:spTree>
    <p:extLst>
      <p:ext uri="{BB962C8B-B14F-4D97-AF65-F5344CB8AC3E}">
        <p14:creationId xmlns:p14="http://schemas.microsoft.com/office/powerpoint/2010/main" val="3719392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04 R-Tree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24</a:t>
            </a:fld>
            <a:endParaRPr lang="zh-CN" altLang="en-US" dirty="0"/>
          </a:p>
        </p:txBody>
      </p:sp>
      <p:sp>
        <p:nvSpPr>
          <p:cNvPr id="4" name="文本占位符 3">
            <a:extLst>
              <a:ext uri="{FF2B5EF4-FFF2-40B4-BE49-F238E27FC236}">
                <a16:creationId xmlns:a16="http://schemas.microsoft.com/office/drawing/2014/main" id="{6E565001-25EE-CB65-39B5-D80E5EC41D55}"/>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8" name="矩形 7">
            <a:extLst>
              <a:ext uri="{FF2B5EF4-FFF2-40B4-BE49-F238E27FC236}">
                <a16:creationId xmlns:a16="http://schemas.microsoft.com/office/drawing/2014/main" id="{5134BCDF-0533-CB05-378F-E12F972AF0D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55327BBB-5011-572E-96D4-9914D6AA7F57}"/>
              </a:ext>
            </a:extLst>
          </p:cNvPr>
          <p:cNvPicPr>
            <a:picLocks noChangeAspect="1"/>
          </p:cNvPicPr>
          <p:nvPr/>
        </p:nvPicPr>
        <p:blipFill>
          <a:blip r:embed="rId2"/>
          <a:stretch>
            <a:fillRect/>
          </a:stretch>
        </p:blipFill>
        <p:spPr>
          <a:xfrm>
            <a:off x="1369875" y="2722831"/>
            <a:ext cx="432854" cy="457240"/>
          </a:xfrm>
          <a:prstGeom prst="rect">
            <a:avLst/>
          </a:prstGeom>
        </p:spPr>
      </p:pic>
      <p:pic>
        <p:nvPicPr>
          <p:cNvPr id="14" name="图片 13">
            <a:extLst>
              <a:ext uri="{FF2B5EF4-FFF2-40B4-BE49-F238E27FC236}">
                <a16:creationId xmlns:a16="http://schemas.microsoft.com/office/drawing/2014/main" id="{C12EBDBE-4EF4-39F9-1A86-9FE86F588D2D}"/>
              </a:ext>
            </a:extLst>
          </p:cNvPr>
          <p:cNvPicPr>
            <a:picLocks noChangeAspect="1"/>
          </p:cNvPicPr>
          <p:nvPr/>
        </p:nvPicPr>
        <p:blipFill>
          <a:blip r:embed="rId2"/>
          <a:stretch>
            <a:fillRect/>
          </a:stretch>
        </p:blipFill>
        <p:spPr>
          <a:xfrm>
            <a:off x="1369875" y="4135169"/>
            <a:ext cx="432854" cy="457240"/>
          </a:xfrm>
          <a:prstGeom prst="rect">
            <a:avLst/>
          </a:prstGeom>
        </p:spPr>
      </p:pic>
      <p:pic>
        <p:nvPicPr>
          <p:cNvPr id="16" name="图片 15">
            <a:extLst>
              <a:ext uri="{FF2B5EF4-FFF2-40B4-BE49-F238E27FC236}">
                <a16:creationId xmlns:a16="http://schemas.microsoft.com/office/drawing/2014/main" id="{B97DAC8C-E71F-E84D-B958-2508450A47CE}"/>
              </a:ext>
            </a:extLst>
          </p:cNvPr>
          <p:cNvPicPr>
            <a:picLocks noChangeAspect="1"/>
          </p:cNvPicPr>
          <p:nvPr/>
        </p:nvPicPr>
        <p:blipFill>
          <a:blip r:embed="rId2"/>
          <a:stretch>
            <a:fillRect/>
          </a:stretch>
        </p:blipFill>
        <p:spPr>
          <a:xfrm>
            <a:off x="2094182" y="1775149"/>
            <a:ext cx="432854" cy="457240"/>
          </a:xfrm>
          <a:prstGeom prst="rect">
            <a:avLst/>
          </a:prstGeom>
        </p:spPr>
      </p:pic>
      <p:pic>
        <p:nvPicPr>
          <p:cNvPr id="17" name="图片 16">
            <a:extLst>
              <a:ext uri="{FF2B5EF4-FFF2-40B4-BE49-F238E27FC236}">
                <a16:creationId xmlns:a16="http://schemas.microsoft.com/office/drawing/2014/main" id="{C89E2581-F865-AD8D-B566-A210D97721CF}"/>
              </a:ext>
            </a:extLst>
          </p:cNvPr>
          <p:cNvPicPr>
            <a:picLocks noChangeAspect="1"/>
          </p:cNvPicPr>
          <p:nvPr/>
        </p:nvPicPr>
        <p:blipFill>
          <a:blip r:embed="rId2"/>
          <a:stretch>
            <a:fillRect/>
          </a:stretch>
        </p:blipFill>
        <p:spPr>
          <a:xfrm>
            <a:off x="3176317" y="1609146"/>
            <a:ext cx="432854" cy="457240"/>
          </a:xfrm>
          <a:prstGeom prst="rect">
            <a:avLst/>
          </a:prstGeom>
        </p:spPr>
      </p:pic>
      <p:pic>
        <p:nvPicPr>
          <p:cNvPr id="18" name="图片 17">
            <a:extLst>
              <a:ext uri="{FF2B5EF4-FFF2-40B4-BE49-F238E27FC236}">
                <a16:creationId xmlns:a16="http://schemas.microsoft.com/office/drawing/2014/main" id="{3503DBD6-578C-2B43-6604-F6E1E791D406}"/>
              </a:ext>
            </a:extLst>
          </p:cNvPr>
          <p:cNvPicPr>
            <a:picLocks noChangeAspect="1"/>
          </p:cNvPicPr>
          <p:nvPr/>
        </p:nvPicPr>
        <p:blipFill>
          <a:blip r:embed="rId2"/>
          <a:stretch>
            <a:fillRect/>
          </a:stretch>
        </p:blipFill>
        <p:spPr>
          <a:xfrm>
            <a:off x="4230554" y="2005911"/>
            <a:ext cx="432854" cy="457240"/>
          </a:xfrm>
          <a:prstGeom prst="rect">
            <a:avLst/>
          </a:prstGeom>
        </p:spPr>
      </p:pic>
      <p:pic>
        <p:nvPicPr>
          <p:cNvPr id="19" name="图片 18">
            <a:extLst>
              <a:ext uri="{FF2B5EF4-FFF2-40B4-BE49-F238E27FC236}">
                <a16:creationId xmlns:a16="http://schemas.microsoft.com/office/drawing/2014/main" id="{19F9933A-F547-1141-BC3F-8FD536636529}"/>
              </a:ext>
            </a:extLst>
          </p:cNvPr>
          <p:cNvPicPr>
            <a:picLocks noChangeAspect="1"/>
          </p:cNvPicPr>
          <p:nvPr/>
        </p:nvPicPr>
        <p:blipFill>
          <a:blip r:embed="rId2">
            <a:duotone>
              <a:schemeClr val="accent3">
                <a:shade val="45000"/>
                <a:satMod val="135000"/>
              </a:schemeClr>
              <a:prstClr val="white"/>
            </a:duotone>
          </a:blip>
          <a:stretch>
            <a:fillRect/>
          </a:stretch>
        </p:blipFill>
        <p:spPr>
          <a:xfrm>
            <a:off x="3096728" y="3490511"/>
            <a:ext cx="432854" cy="457240"/>
          </a:xfrm>
          <a:prstGeom prst="rect">
            <a:avLst/>
          </a:prstGeom>
        </p:spPr>
      </p:pic>
      <p:pic>
        <p:nvPicPr>
          <p:cNvPr id="20" name="图片 19">
            <a:extLst>
              <a:ext uri="{FF2B5EF4-FFF2-40B4-BE49-F238E27FC236}">
                <a16:creationId xmlns:a16="http://schemas.microsoft.com/office/drawing/2014/main" id="{266CC521-B916-A67D-1CF0-25344798AE8F}"/>
              </a:ext>
            </a:extLst>
          </p:cNvPr>
          <p:cNvPicPr>
            <a:picLocks noChangeAspect="1"/>
          </p:cNvPicPr>
          <p:nvPr/>
        </p:nvPicPr>
        <p:blipFill>
          <a:blip r:embed="rId2"/>
          <a:stretch>
            <a:fillRect/>
          </a:stretch>
        </p:blipFill>
        <p:spPr>
          <a:xfrm>
            <a:off x="2527036" y="3308296"/>
            <a:ext cx="432854" cy="457240"/>
          </a:xfrm>
          <a:prstGeom prst="rect">
            <a:avLst/>
          </a:prstGeom>
        </p:spPr>
      </p:pic>
      <p:pic>
        <p:nvPicPr>
          <p:cNvPr id="21" name="图片 20">
            <a:extLst>
              <a:ext uri="{FF2B5EF4-FFF2-40B4-BE49-F238E27FC236}">
                <a16:creationId xmlns:a16="http://schemas.microsoft.com/office/drawing/2014/main" id="{A070668B-ADEE-7782-0EBC-D41549C015FE}"/>
              </a:ext>
            </a:extLst>
          </p:cNvPr>
          <p:cNvPicPr>
            <a:picLocks noChangeAspect="1"/>
          </p:cNvPicPr>
          <p:nvPr/>
        </p:nvPicPr>
        <p:blipFill>
          <a:blip r:embed="rId2"/>
          <a:stretch>
            <a:fillRect/>
          </a:stretch>
        </p:blipFill>
        <p:spPr>
          <a:xfrm>
            <a:off x="3248311" y="3798534"/>
            <a:ext cx="432854" cy="457240"/>
          </a:xfrm>
          <a:prstGeom prst="rect">
            <a:avLst/>
          </a:prstGeom>
        </p:spPr>
      </p:pic>
      <p:pic>
        <p:nvPicPr>
          <p:cNvPr id="22" name="图片 21">
            <a:extLst>
              <a:ext uri="{FF2B5EF4-FFF2-40B4-BE49-F238E27FC236}">
                <a16:creationId xmlns:a16="http://schemas.microsoft.com/office/drawing/2014/main" id="{1A493975-3B5D-7709-B6EF-CE29DBE046CA}"/>
              </a:ext>
            </a:extLst>
          </p:cNvPr>
          <p:cNvPicPr>
            <a:picLocks noChangeAspect="1"/>
          </p:cNvPicPr>
          <p:nvPr/>
        </p:nvPicPr>
        <p:blipFill>
          <a:blip r:embed="rId2"/>
          <a:stretch>
            <a:fillRect/>
          </a:stretch>
        </p:blipFill>
        <p:spPr>
          <a:xfrm>
            <a:off x="2880301" y="3597547"/>
            <a:ext cx="432854" cy="457240"/>
          </a:xfrm>
          <a:prstGeom prst="rect">
            <a:avLst/>
          </a:prstGeom>
        </p:spPr>
      </p:pic>
      <p:pic>
        <p:nvPicPr>
          <p:cNvPr id="23" name="图片 22">
            <a:extLst>
              <a:ext uri="{FF2B5EF4-FFF2-40B4-BE49-F238E27FC236}">
                <a16:creationId xmlns:a16="http://schemas.microsoft.com/office/drawing/2014/main" id="{C5D9BB6B-0254-0C72-69B4-B94BCE800859}"/>
              </a:ext>
            </a:extLst>
          </p:cNvPr>
          <p:cNvPicPr>
            <a:picLocks noChangeAspect="1"/>
          </p:cNvPicPr>
          <p:nvPr/>
        </p:nvPicPr>
        <p:blipFill>
          <a:blip r:embed="rId2"/>
          <a:stretch>
            <a:fillRect/>
          </a:stretch>
        </p:blipFill>
        <p:spPr>
          <a:xfrm>
            <a:off x="2743463" y="4232244"/>
            <a:ext cx="432854" cy="457240"/>
          </a:xfrm>
          <a:prstGeom prst="rect">
            <a:avLst/>
          </a:prstGeom>
        </p:spPr>
      </p:pic>
      <p:pic>
        <p:nvPicPr>
          <p:cNvPr id="24" name="图片 23">
            <a:extLst>
              <a:ext uri="{FF2B5EF4-FFF2-40B4-BE49-F238E27FC236}">
                <a16:creationId xmlns:a16="http://schemas.microsoft.com/office/drawing/2014/main" id="{B4286C78-15FF-1671-464A-25DF70F6E835}"/>
              </a:ext>
            </a:extLst>
          </p:cNvPr>
          <p:cNvPicPr>
            <a:picLocks noChangeAspect="1"/>
          </p:cNvPicPr>
          <p:nvPr/>
        </p:nvPicPr>
        <p:blipFill>
          <a:blip r:embed="rId2"/>
          <a:stretch>
            <a:fillRect/>
          </a:stretch>
        </p:blipFill>
        <p:spPr>
          <a:xfrm>
            <a:off x="1877755" y="4641182"/>
            <a:ext cx="432854" cy="457240"/>
          </a:xfrm>
          <a:prstGeom prst="rect">
            <a:avLst/>
          </a:prstGeom>
        </p:spPr>
      </p:pic>
      <p:sp>
        <p:nvSpPr>
          <p:cNvPr id="27" name="文本框 26">
            <a:extLst>
              <a:ext uri="{FF2B5EF4-FFF2-40B4-BE49-F238E27FC236}">
                <a16:creationId xmlns:a16="http://schemas.microsoft.com/office/drawing/2014/main" id="{4CF31F23-07A1-6937-98FF-EC1AE29B501D}"/>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M = 2</a:t>
            </a:r>
          </a:p>
        </p:txBody>
      </p:sp>
      <p:sp>
        <p:nvSpPr>
          <p:cNvPr id="5" name="矩形 4">
            <a:extLst>
              <a:ext uri="{FF2B5EF4-FFF2-40B4-BE49-F238E27FC236}">
                <a16:creationId xmlns:a16="http://schemas.microsoft.com/office/drawing/2014/main" id="{8C62FA8E-A689-B233-D028-44E50F398140}"/>
              </a:ext>
            </a:extLst>
          </p:cNvPr>
          <p:cNvSpPr/>
          <p:nvPr/>
        </p:nvSpPr>
        <p:spPr>
          <a:xfrm>
            <a:off x="2674961" y="3429000"/>
            <a:ext cx="501356" cy="430530"/>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24AF7AA-B848-871A-89E2-80DB4FBF48F3}"/>
              </a:ext>
            </a:extLst>
          </p:cNvPr>
          <p:cNvSpPr/>
          <p:nvPr/>
        </p:nvSpPr>
        <p:spPr>
          <a:xfrm>
            <a:off x="3241032" y="3607686"/>
            <a:ext cx="141180" cy="167624"/>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68E360F-10B5-391F-17E8-69ED9F1C26B0}"/>
              </a:ext>
            </a:extLst>
          </p:cNvPr>
          <p:cNvSpPr txBox="1"/>
          <p:nvPr/>
        </p:nvSpPr>
        <p:spPr>
          <a:xfrm>
            <a:off x="6441313" y="1354328"/>
            <a:ext cx="5069967" cy="5216813"/>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First create a leaf node, which stores a Feature pointer and the minimum bounding box of itself.</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Insert the Feature into the node based on the smallest the new area principle.</a:t>
            </a:r>
          </a:p>
          <a:p>
            <a:pPr defTabSz="347472">
              <a:spcBef>
                <a:spcPts val="600"/>
              </a:spcBef>
            </a:pPr>
            <a:r>
              <a:rPr lang="en-US" altLang="zh-CN" sz="1600" b="1" dirty="0">
                <a:solidFill>
                  <a:srgbClr val="FF0000"/>
                </a:solidFill>
                <a:latin typeface="+mn-ea"/>
                <a:cs typeface="Times New Roman" panose="02020603050405020304" pitchFamily="18" charset="0"/>
              </a:rPr>
              <a:t>When feature number flow over M, select the leftmost and the rightmost two features as seed points, group the features by the quadratic split algorithm.</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Create upper-level internal nodes based on the created leaf nodes, same as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Stop and create root when the number of nodes in a certain layer is less than M.</a:t>
            </a:r>
          </a:p>
          <a:p>
            <a:pPr defTabSz="347472">
              <a:spcBef>
                <a:spcPts val="600"/>
              </a:spcBef>
            </a:pPr>
            <a:r>
              <a:rPr lang="en-US" altLang="zh-CN" sz="1600" b="1" dirty="0">
                <a:latin typeface="+mn-ea"/>
                <a:cs typeface="Times New Roman" panose="02020603050405020304" pitchFamily="18" charset="0"/>
              </a:rPr>
              <a:t>}</a:t>
            </a:r>
          </a:p>
        </p:txBody>
      </p:sp>
    </p:spTree>
    <p:extLst>
      <p:ext uri="{BB962C8B-B14F-4D97-AF65-F5344CB8AC3E}">
        <p14:creationId xmlns:p14="http://schemas.microsoft.com/office/powerpoint/2010/main" val="2345543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04 R-Tree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25</a:t>
            </a:fld>
            <a:endParaRPr lang="zh-CN" altLang="en-US" dirty="0"/>
          </a:p>
        </p:txBody>
      </p:sp>
      <p:sp>
        <p:nvSpPr>
          <p:cNvPr id="4" name="文本占位符 3">
            <a:extLst>
              <a:ext uri="{FF2B5EF4-FFF2-40B4-BE49-F238E27FC236}">
                <a16:creationId xmlns:a16="http://schemas.microsoft.com/office/drawing/2014/main" id="{6E565001-25EE-CB65-39B5-D80E5EC41D55}"/>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8" name="矩形 7">
            <a:extLst>
              <a:ext uri="{FF2B5EF4-FFF2-40B4-BE49-F238E27FC236}">
                <a16:creationId xmlns:a16="http://schemas.microsoft.com/office/drawing/2014/main" id="{5134BCDF-0533-CB05-378F-E12F972AF0D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55327BBB-5011-572E-96D4-9914D6AA7F57}"/>
              </a:ext>
            </a:extLst>
          </p:cNvPr>
          <p:cNvPicPr>
            <a:picLocks noChangeAspect="1"/>
          </p:cNvPicPr>
          <p:nvPr/>
        </p:nvPicPr>
        <p:blipFill>
          <a:blip r:embed="rId2"/>
          <a:stretch>
            <a:fillRect/>
          </a:stretch>
        </p:blipFill>
        <p:spPr>
          <a:xfrm>
            <a:off x="1369875" y="2722831"/>
            <a:ext cx="432854" cy="457240"/>
          </a:xfrm>
          <a:prstGeom prst="rect">
            <a:avLst/>
          </a:prstGeom>
        </p:spPr>
      </p:pic>
      <p:pic>
        <p:nvPicPr>
          <p:cNvPr id="14" name="图片 13">
            <a:extLst>
              <a:ext uri="{FF2B5EF4-FFF2-40B4-BE49-F238E27FC236}">
                <a16:creationId xmlns:a16="http://schemas.microsoft.com/office/drawing/2014/main" id="{C12EBDBE-4EF4-39F9-1A86-9FE86F588D2D}"/>
              </a:ext>
            </a:extLst>
          </p:cNvPr>
          <p:cNvPicPr>
            <a:picLocks noChangeAspect="1"/>
          </p:cNvPicPr>
          <p:nvPr/>
        </p:nvPicPr>
        <p:blipFill>
          <a:blip r:embed="rId2"/>
          <a:stretch>
            <a:fillRect/>
          </a:stretch>
        </p:blipFill>
        <p:spPr>
          <a:xfrm>
            <a:off x="1369875" y="4135169"/>
            <a:ext cx="432854" cy="457240"/>
          </a:xfrm>
          <a:prstGeom prst="rect">
            <a:avLst/>
          </a:prstGeom>
        </p:spPr>
      </p:pic>
      <p:pic>
        <p:nvPicPr>
          <p:cNvPr id="16" name="图片 15">
            <a:extLst>
              <a:ext uri="{FF2B5EF4-FFF2-40B4-BE49-F238E27FC236}">
                <a16:creationId xmlns:a16="http://schemas.microsoft.com/office/drawing/2014/main" id="{B97DAC8C-E71F-E84D-B958-2508450A47CE}"/>
              </a:ext>
            </a:extLst>
          </p:cNvPr>
          <p:cNvPicPr>
            <a:picLocks noChangeAspect="1"/>
          </p:cNvPicPr>
          <p:nvPr/>
        </p:nvPicPr>
        <p:blipFill>
          <a:blip r:embed="rId2"/>
          <a:stretch>
            <a:fillRect/>
          </a:stretch>
        </p:blipFill>
        <p:spPr>
          <a:xfrm>
            <a:off x="2094182" y="1775149"/>
            <a:ext cx="432854" cy="457240"/>
          </a:xfrm>
          <a:prstGeom prst="rect">
            <a:avLst/>
          </a:prstGeom>
        </p:spPr>
      </p:pic>
      <p:pic>
        <p:nvPicPr>
          <p:cNvPr id="17" name="图片 16">
            <a:extLst>
              <a:ext uri="{FF2B5EF4-FFF2-40B4-BE49-F238E27FC236}">
                <a16:creationId xmlns:a16="http://schemas.microsoft.com/office/drawing/2014/main" id="{C89E2581-F865-AD8D-B566-A210D97721CF}"/>
              </a:ext>
            </a:extLst>
          </p:cNvPr>
          <p:cNvPicPr>
            <a:picLocks noChangeAspect="1"/>
          </p:cNvPicPr>
          <p:nvPr/>
        </p:nvPicPr>
        <p:blipFill>
          <a:blip r:embed="rId2"/>
          <a:stretch>
            <a:fillRect/>
          </a:stretch>
        </p:blipFill>
        <p:spPr>
          <a:xfrm>
            <a:off x="3176317" y="1609146"/>
            <a:ext cx="432854" cy="457240"/>
          </a:xfrm>
          <a:prstGeom prst="rect">
            <a:avLst/>
          </a:prstGeom>
        </p:spPr>
      </p:pic>
      <p:pic>
        <p:nvPicPr>
          <p:cNvPr id="18" name="图片 17">
            <a:extLst>
              <a:ext uri="{FF2B5EF4-FFF2-40B4-BE49-F238E27FC236}">
                <a16:creationId xmlns:a16="http://schemas.microsoft.com/office/drawing/2014/main" id="{3503DBD6-578C-2B43-6604-F6E1E791D406}"/>
              </a:ext>
            </a:extLst>
          </p:cNvPr>
          <p:cNvPicPr>
            <a:picLocks noChangeAspect="1"/>
          </p:cNvPicPr>
          <p:nvPr/>
        </p:nvPicPr>
        <p:blipFill>
          <a:blip r:embed="rId2"/>
          <a:stretch>
            <a:fillRect/>
          </a:stretch>
        </p:blipFill>
        <p:spPr>
          <a:xfrm>
            <a:off x="4230554" y="2005911"/>
            <a:ext cx="432854" cy="457240"/>
          </a:xfrm>
          <a:prstGeom prst="rect">
            <a:avLst/>
          </a:prstGeom>
        </p:spPr>
      </p:pic>
      <p:pic>
        <p:nvPicPr>
          <p:cNvPr id="19" name="图片 18">
            <a:extLst>
              <a:ext uri="{FF2B5EF4-FFF2-40B4-BE49-F238E27FC236}">
                <a16:creationId xmlns:a16="http://schemas.microsoft.com/office/drawing/2014/main" id="{19F9933A-F547-1141-BC3F-8FD536636529}"/>
              </a:ext>
            </a:extLst>
          </p:cNvPr>
          <p:cNvPicPr>
            <a:picLocks noChangeAspect="1"/>
          </p:cNvPicPr>
          <p:nvPr/>
        </p:nvPicPr>
        <p:blipFill>
          <a:blip r:embed="rId2"/>
          <a:stretch>
            <a:fillRect/>
          </a:stretch>
        </p:blipFill>
        <p:spPr>
          <a:xfrm>
            <a:off x="3096728" y="3490511"/>
            <a:ext cx="432854" cy="457240"/>
          </a:xfrm>
          <a:prstGeom prst="rect">
            <a:avLst/>
          </a:prstGeom>
        </p:spPr>
      </p:pic>
      <p:pic>
        <p:nvPicPr>
          <p:cNvPr id="20" name="图片 19">
            <a:extLst>
              <a:ext uri="{FF2B5EF4-FFF2-40B4-BE49-F238E27FC236}">
                <a16:creationId xmlns:a16="http://schemas.microsoft.com/office/drawing/2014/main" id="{266CC521-B916-A67D-1CF0-25344798AE8F}"/>
              </a:ext>
            </a:extLst>
          </p:cNvPr>
          <p:cNvPicPr>
            <a:picLocks noChangeAspect="1"/>
          </p:cNvPicPr>
          <p:nvPr/>
        </p:nvPicPr>
        <p:blipFill>
          <a:blip r:embed="rId2"/>
          <a:stretch>
            <a:fillRect/>
          </a:stretch>
        </p:blipFill>
        <p:spPr>
          <a:xfrm>
            <a:off x="2527036" y="3308296"/>
            <a:ext cx="432854" cy="457240"/>
          </a:xfrm>
          <a:prstGeom prst="rect">
            <a:avLst/>
          </a:prstGeom>
        </p:spPr>
      </p:pic>
      <p:pic>
        <p:nvPicPr>
          <p:cNvPr id="21" name="图片 20">
            <a:extLst>
              <a:ext uri="{FF2B5EF4-FFF2-40B4-BE49-F238E27FC236}">
                <a16:creationId xmlns:a16="http://schemas.microsoft.com/office/drawing/2014/main" id="{A070668B-ADEE-7782-0EBC-D41549C015FE}"/>
              </a:ext>
            </a:extLst>
          </p:cNvPr>
          <p:cNvPicPr>
            <a:picLocks noChangeAspect="1"/>
          </p:cNvPicPr>
          <p:nvPr/>
        </p:nvPicPr>
        <p:blipFill>
          <a:blip r:embed="rId2"/>
          <a:stretch>
            <a:fillRect/>
          </a:stretch>
        </p:blipFill>
        <p:spPr>
          <a:xfrm>
            <a:off x="3248311" y="3798534"/>
            <a:ext cx="432854" cy="457240"/>
          </a:xfrm>
          <a:prstGeom prst="rect">
            <a:avLst/>
          </a:prstGeom>
        </p:spPr>
      </p:pic>
      <p:pic>
        <p:nvPicPr>
          <p:cNvPr id="22" name="图片 21">
            <a:extLst>
              <a:ext uri="{FF2B5EF4-FFF2-40B4-BE49-F238E27FC236}">
                <a16:creationId xmlns:a16="http://schemas.microsoft.com/office/drawing/2014/main" id="{1A493975-3B5D-7709-B6EF-CE29DBE046CA}"/>
              </a:ext>
            </a:extLst>
          </p:cNvPr>
          <p:cNvPicPr>
            <a:picLocks noChangeAspect="1"/>
          </p:cNvPicPr>
          <p:nvPr/>
        </p:nvPicPr>
        <p:blipFill>
          <a:blip r:embed="rId2"/>
          <a:stretch>
            <a:fillRect/>
          </a:stretch>
        </p:blipFill>
        <p:spPr>
          <a:xfrm>
            <a:off x="2880301" y="3597547"/>
            <a:ext cx="432854" cy="457240"/>
          </a:xfrm>
          <a:prstGeom prst="rect">
            <a:avLst/>
          </a:prstGeom>
        </p:spPr>
      </p:pic>
      <p:pic>
        <p:nvPicPr>
          <p:cNvPr id="23" name="图片 22">
            <a:extLst>
              <a:ext uri="{FF2B5EF4-FFF2-40B4-BE49-F238E27FC236}">
                <a16:creationId xmlns:a16="http://schemas.microsoft.com/office/drawing/2014/main" id="{C5D9BB6B-0254-0C72-69B4-B94BCE800859}"/>
              </a:ext>
            </a:extLst>
          </p:cNvPr>
          <p:cNvPicPr>
            <a:picLocks noChangeAspect="1"/>
          </p:cNvPicPr>
          <p:nvPr/>
        </p:nvPicPr>
        <p:blipFill>
          <a:blip r:embed="rId2"/>
          <a:stretch>
            <a:fillRect/>
          </a:stretch>
        </p:blipFill>
        <p:spPr>
          <a:xfrm>
            <a:off x="2743463" y="4232244"/>
            <a:ext cx="432854" cy="457240"/>
          </a:xfrm>
          <a:prstGeom prst="rect">
            <a:avLst/>
          </a:prstGeom>
        </p:spPr>
      </p:pic>
      <p:pic>
        <p:nvPicPr>
          <p:cNvPr id="24" name="图片 23">
            <a:extLst>
              <a:ext uri="{FF2B5EF4-FFF2-40B4-BE49-F238E27FC236}">
                <a16:creationId xmlns:a16="http://schemas.microsoft.com/office/drawing/2014/main" id="{B4286C78-15FF-1671-464A-25DF70F6E835}"/>
              </a:ext>
            </a:extLst>
          </p:cNvPr>
          <p:cNvPicPr>
            <a:picLocks noChangeAspect="1"/>
          </p:cNvPicPr>
          <p:nvPr/>
        </p:nvPicPr>
        <p:blipFill>
          <a:blip r:embed="rId2"/>
          <a:stretch>
            <a:fillRect/>
          </a:stretch>
        </p:blipFill>
        <p:spPr>
          <a:xfrm>
            <a:off x="1877755" y="4641182"/>
            <a:ext cx="432854" cy="457240"/>
          </a:xfrm>
          <a:prstGeom prst="rect">
            <a:avLst/>
          </a:prstGeom>
        </p:spPr>
      </p:pic>
      <p:sp>
        <p:nvSpPr>
          <p:cNvPr id="27" name="文本框 26">
            <a:extLst>
              <a:ext uri="{FF2B5EF4-FFF2-40B4-BE49-F238E27FC236}">
                <a16:creationId xmlns:a16="http://schemas.microsoft.com/office/drawing/2014/main" id="{4CF31F23-07A1-6937-98FF-EC1AE29B501D}"/>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M = 2</a:t>
            </a:r>
          </a:p>
        </p:txBody>
      </p:sp>
      <p:sp>
        <p:nvSpPr>
          <p:cNvPr id="6" name="矩形 5">
            <a:extLst>
              <a:ext uri="{FF2B5EF4-FFF2-40B4-BE49-F238E27FC236}">
                <a16:creationId xmlns:a16="http://schemas.microsoft.com/office/drawing/2014/main" id="{A24AF7AA-B848-871A-89E2-80DB4FBF48F3}"/>
              </a:ext>
            </a:extLst>
          </p:cNvPr>
          <p:cNvSpPr/>
          <p:nvPr/>
        </p:nvSpPr>
        <p:spPr>
          <a:xfrm>
            <a:off x="3241031" y="3607686"/>
            <a:ext cx="288549" cy="457240"/>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2B19D00-A62C-01DC-D426-19DBD394BD3E}"/>
              </a:ext>
            </a:extLst>
          </p:cNvPr>
          <p:cNvSpPr/>
          <p:nvPr/>
        </p:nvSpPr>
        <p:spPr>
          <a:xfrm>
            <a:off x="2674961" y="3429000"/>
            <a:ext cx="501356" cy="430530"/>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03B667D-0BCB-9139-1818-2022F44D0FE5}"/>
              </a:ext>
            </a:extLst>
          </p:cNvPr>
          <p:cNvSpPr/>
          <p:nvPr/>
        </p:nvSpPr>
        <p:spPr>
          <a:xfrm>
            <a:off x="2025679" y="4362905"/>
            <a:ext cx="997299" cy="541844"/>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0C7712F-B61F-738B-9AB8-DEA04EC5A462}"/>
              </a:ext>
            </a:extLst>
          </p:cNvPr>
          <p:cNvSpPr/>
          <p:nvPr/>
        </p:nvSpPr>
        <p:spPr>
          <a:xfrm>
            <a:off x="3313155" y="1738954"/>
            <a:ext cx="1197430" cy="518279"/>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C246ABD-2981-75E5-FA81-86083F4EA2E6}"/>
              </a:ext>
            </a:extLst>
          </p:cNvPr>
          <p:cNvSpPr/>
          <p:nvPr/>
        </p:nvSpPr>
        <p:spPr>
          <a:xfrm>
            <a:off x="1528549" y="1898696"/>
            <a:ext cx="859660" cy="1090164"/>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BBAD913-2167-B24E-37B9-41F4A7530830}"/>
              </a:ext>
            </a:extLst>
          </p:cNvPr>
          <p:cNvSpPr/>
          <p:nvPr/>
        </p:nvSpPr>
        <p:spPr>
          <a:xfrm>
            <a:off x="1497871" y="4236728"/>
            <a:ext cx="168916" cy="172925"/>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007E658-6A2E-5959-952B-21C0921E4029}"/>
              </a:ext>
            </a:extLst>
          </p:cNvPr>
          <p:cNvSpPr txBox="1"/>
          <p:nvPr/>
        </p:nvSpPr>
        <p:spPr>
          <a:xfrm>
            <a:off x="6441313" y="1354328"/>
            <a:ext cx="5069967" cy="5216813"/>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First create a leaf node, which stores a Feature pointer and the minimum bounding box of itself.</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Insert the Feature into the node based on the smallest the new area principle.</a:t>
            </a:r>
          </a:p>
          <a:p>
            <a:pPr defTabSz="347472">
              <a:spcBef>
                <a:spcPts val="600"/>
              </a:spcBef>
            </a:pPr>
            <a:r>
              <a:rPr lang="en-US" altLang="zh-CN" sz="1600" b="1" dirty="0">
                <a:latin typeface="+mn-ea"/>
                <a:cs typeface="Times New Roman" panose="02020603050405020304" pitchFamily="18" charset="0"/>
              </a:rPr>
              <a:t>When feature number flow over M, select the leftmost and the rightmost two features as seed points, group the features by the quadratic split algorithm.</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3: Create upper-level internal nodes based on the created leaf nodes, same as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Stop and create root when the number of nodes in a certain layer is less than M.</a:t>
            </a:r>
          </a:p>
          <a:p>
            <a:pPr defTabSz="347472">
              <a:spcBef>
                <a:spcPts val="600"/>
              </a:spcBef>
            </a:pPr>
            <a:r>
              <a:rPr lang="en-US" altLang="zh-CN" sz="1600" b="1" dirty="0">
                <a:latin typeface="+mn-ea"/>
                <a:cs typeface="Times New Roman" panose="02020603050405020304" pitchFamily="18" charset="0"/>
              </a:rPr>
              <a:t>}</a:t>
            </a:r>
          </a:p>
        </p:txBody>
      </p:sp>
    </p:spTree>
    <p:extLst>
      <p:ext uri="{BB962C8B-B14F-4D97-AF65-F5344CB8AC3E}">
        <p14:creationId xmlns:p14="http://schemas.microsoft.com/office/powerpoint/2010/main" val="976783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04 R-Tree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26</a:t>
            </a:fld>
            <a:endParaRPr lang="zh-CN" altLang="en-US" dirty="0"/>
          </a:p>
        </p:txBody>
      </p:sp>
      <p:sp>
        <p:nvSpPr>
          <p:cNvPr id="4" name="文本占位符 3">
            <a:extLst>
              <a:ext uri="{FF2B5EF4-FFF2-40B4-BE49-F238E27FC236}">
                <a16:creationId xmlns:a16="http://schemas.microsoft.com/office/drawing/2014/main" id="{6E565001-25EE-CB65-39B5-D80E5EC41D55}"/>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8" name="矩形 7">
            <a:extLst>
              <a:ext uri="{FF2B5EF4-FFF2-40B4-BE49-F238E27FC236}">
                <a16:creationId xmlns:a16="http://schemas.microsoft.com/office/drawing/2014/main" id="{5134BCDF-0533-CB05-378F-E12F972AF0D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55327BBB-5011-572E-96D4-9914D6AA7F57}"/>
              </a:ext>
            </a:extLst>
          </p:cNvPr>
          <p:cNvPicPr>
            <a:picLocks noChangeAspect="1"/>
          </p:cNvPicPr>
          <p:nvPr/>
        </p:nvPicPr>
        <p:blipFill>
          <a:blip r:embed="rId2"/>
          <a:stretch>
            <a:fillRect/>
          </a:stretch>
        </p:blipFill>
        <p:spPr>
          <a:xfrm>
            <a:off x="1369875" y="2722831"/>
            <a:ext cx="432854" cy="457240"/>
          </a:xfrm>
          <a:prstGeom prst="rect">
            <a:avLst/>
          </a:prstGeom>
        </p:spPr>
      </p:pic>
      <p:pic>
        <p:nvPicPr>
          <p:cNvPr id="14" name="图片 13">
            <a:extLst>
              <a:ext uri="{FF2B5EF4-FFF2-40B4-BE49-F238E27FC236}">
                <a16:creationId xmlns:a16="http://schemas.microsoft.com/office/drawing/2014/main" id="{C12EBDBE-4EF4-39F9-1A86-9FE86F588D2D}"/>
              </a:ext>
            </a:extLst>
          </p:cNvPr>
          <p:cNvPicPr>
            <a:picLocks noChangeAspect="1"/>
          </p:cNvPicPr>
          <p:nvPr/>
        </p:nvPicPr>
        <p:blipFill>
          <a:blip r:embed="rId2"/>
          <a:stretch>
            <a:fillRect/>
          </a:stretch>
        </p:blipFill>
        <p:spPr>
          <a:xfrm>
            <a:off x="1369875" y="4135169"/>
            <a:ext cx="432854" cy="457240"/>
          </a:xfrm>
          <a:prstGeom prst="rect">
            <a:avLst/>
          </a:prstGeom>
        </p:spPr>
      </p:pic>
      <p:pic>
        <p:nvPicPr>
          <p:cNvPr id="16" name="图片 15">
            <a:extLst>
              <a:ext uri="{FF2B5EF4-FFF2-40B4-BE49-F238E27FC236}">
                <a16:creationId xmlns:a16="http://schemas.microsoft.com/office/drawing/2014/main" id="{B97DAC8C-E71F-E84D-B958-2508450A47CE}"/>
              </a:ext>
            </a:extLst>
          </p:cNvPr>
          <p:cNvPicPr>
            <a:picLocks noChangeAspect="1"/>
          </p:cNvPicPr>
          <p:nvPr/>
        </p:nvPicPr>
        <p:blipFill>
          <a:blip r:embed="rId2"/>
          <a:stretch>
            <a:fillRect/>
          </a:stretch>
        </p:blipFill>
        <p:spPr>
          <a:xfrm>
            <a:off x="2094182" y="1775149"/>
            <a:ext cx="432854" cy="457240"/>
          </a:xfrm>
          <a:prstGeom prst="rect">
            <a:avLst/>
          </a:prstGeom>
        </p:spPr>
      </p:pic>
      <p:pic>
        <p:nvPicPr>
          <p:cNvPr id="17" name="图片 16">
            <a:extLst>
              <a:ext uri="{FF2B5EF4-FFF2-40B4-BE49-F238E27FC236}">
                <a16:creationId xmlns:a16="http://schemas.microsoft.com/office/drawing/2014/main" id="{C89E2581-F865-AD8D-B566-A210D97721CF}"/>
              </a:ext>
            </a:extLst>
          </p:cNvPr>
          <p:cNvPicPr>
            <a:picLocks noChangeAspect="1"/>
          </p:cNvPicPr>
          <p:nvPr/>
        </p:nvPicPr>
        <p:blipFill>
          <a:blip r:embed="rId2"/>
          <a:stretch>
            <a:fillRect/>
          </a:stretch>
        </p:blipFill>
        <p:spPr>
          <a:xfrm>
            <a:off x="3176317" y="1609146"/>
            <a:ext cx="432854" cy="457240"/>
          </a:xfrm>
          <a:prstGeom prst="rect">
            <a:avLst/>
          </a:prstGeom>
        </p:spPr>
      </p:pic>
      <p:pic>
        <p:nvPicPr>
          <p:cNvPr id="18" name="图片 17">
            <a:extLst>
              <a:ext uri="{FF2B5EF4-FFF2-40B4-BE49-F238E27FC236}">
                <a16:creationId xmlns:a16="http://schemas.microsoft.com/office/drawing/2014/main" id="{3503DBD6-578C-2B43-6604-F6E1E791D406}"/>
              </a:ext>
            </a:extLst>
          </p:cNvPr>
          <p:cNvPicPr>
            <a:picLocks noChangeAspect="1"/>
          </p:cNvPicPr>
          <p:nvPr/>
        </p:nvPicPr>
        <p:blipFill>
          <a:blip r:embed="rId2"/>
          <a:stretch>
            <a:fillRect/>
          </a:stretch>
        </p:blipFill>
        <p:spPr>
          <a:xfrm>
            <a:off x="4230554" y="2005911"/>
            <a:ext cx="432854" cy="457240"/>
          </a:xfrm>
          <a:prstGeom prst="rect">
            <a:avLst/>
          </a:prstGeom>
        </p:spPr>
      </p:pic>
      <p:pic>
        <p:nvPicPr>
          <p:cNvPr id="19" name="图片 18">
            <a:extLst>
              <a:ext uri="{FF2B5EF4-FFF2-40B4-BE49-F238E27FC236}">
                <a16:creationId xmlns:a16="http://schemas.microsoft.com/office/drawing/2014/main" id="{19F9933A-F547-1141-BC3F-8FD536636529}"/>
              </a:ext>
            </a:extLst>
          </p:cNvPr>
          <p:cNvPicPr>
            <a:picLocks noChangeAspect="1"/>
          </p:cNvPicPr>
          <p:nvPr/>
        </p:nvPicPr>
        <p:blipFill>
          <a:blip r:embed="rId2"/>
          <a:stretch>
            <a:fillRect/>
          </a:stretch>
        </p:blipFill>
        <p:spPr>
          <a:xfrm>
            <a:off x="3096728" y="3490511"/>
            <a:ext cx="432854" cy="457240"/>
          </a:xfrm>
          <a:prstGeom prst="rect">
            <a:avLst/>
          </a:prstGeom>
        </p:spPr>
      </p:pic>
      <p:pic>
        <p:nvPicPr>
          <p:cNvPr id="20" name="图片 19">
            <a:extLst>
              <a:ext uri="{FF2B5EF4-FFF2-40B4-BE49-F238E27FC236}">
                <a16:creationId xmlns:a16="http://schemas.microsoft.com/office/drawing/2014/main" id="{266CC521-B916-A67D-1CF0-25344798AE8F}"/>
              </a:ext>
            </a:extLst>
          </p:cNvPr>
          <p:cNvPicPr>
            <a:picLocks noChangeAspect="1"/>
          </p:cNvPicPr>
          <p:nvPr/>
        </p:nvPicPr>
        <p:blipFill>
          <a:blip r:embed="rId2"/>
          <a:stretch>
            <a:fillRect/>
          </a:stretch>
        </p:blipFill>
        <p:spPr>
          <a:xfrm>
            <a:off x="2527036" y="3308296"/>
            <a:ext cx="432854" cy="457240"/>
          </a:xfrm>
          <a:prstGeom prst="rect">
            <a:avLst/>
          </a:prstGeom>
        </p:spPr>
      </p:pic>
      <p:pic>
        <p:nvPicPr>
          <p:cNvPr id="21" name="图片 20">
            <a:extLst>
              <a:ext uri="{FF2B5EF4-FFF2-40B4-BE49-F238E27FC236}">
                <a16:creationId xmlns:a16="http://schemas.microsoft.com/office/drawing/2014/main" id="{A070668B-ADEE-7782-0EBC-D41549C015FE}"/>
              </a:ext>
            </a:extLst>
          </p:cNvPr>
          <p:cNvPicPr>
            <a:picLocks noChangeAspect="1"/>
          </p:cNvPicPr>
          <p:nvPr/>
        </p:nvPicPr>
        <p:blipFill>
          <a:blip r:embed="rId2"/>
          <a:stretch>
            <a:fillRect/>
          </a:stretch>
        </p:blipFill>
        <p:spPr>
          <a:xfrm>
            <a:off x="3248311" y="3798534"/>
            <a:ext cx="432854" cy="457240"/>
          </a:xfrm>
          <a:prstGeom prst="rect">
            <a:avLst/>
          </a:prstGeom>
        </p:spPr>
      </p:pic>
      <p:pic>
        <p:nvPicPr>
          <p:cNvPr id="22" name="图片 21">
            <a:extLst>
              <a:ext uri="{FF2B5EF4-FFF2-40B4-BE49-F238E27FC236}">
                <a16:creationId xmlns:a16="http://schemas.microsoft.com/office/drawing/2014/main" id="{1A493975-3B5D-7709-B6EF-CE29DBE046CA}"/>
              </a:ext>
            </a:extLst>
          </p:cNvPr>
          <p:cNvPicPr>
            <a:picLocks noChangeAspect="1"/>
          </p:cNvPicPr>
          <p:nvPr/>
        </p:nvPicPr>
        <p:blipFill>
          <a:blip r:embed="rId2"/>
          <a:stretch>
            <a:fillRect/>
          </a:stretch>
        </p:blipFill>
        <p:spPr>
          <a:xfrm>
            <a:off x="2880301" y="3597547"/>
            <a:ext cx="432854" cy="457240"/>
          </a:xfrm>
          <a:prstGeom prst="rect">
            <a:avLst/>
          </a:prstGeom>
        </p:spPr>
      </p:pic>
      <p:pic>
        <p:nvPicPr>
          <p:cNvPr id="23" name="图片 22">
            <a:extLst>
              <a:ext uri="{FF2B5EF4-FFF2-40B4-BE49-F238E27FC236}">
                <a16:creationId xmlns:a16="http://schemas.microsoft.com/office/drawing/2014/main" id="{C5D9BB6B-0254-0C72-69B4-B94BCE800859}"/>
              </a:ext>
            </a:extLst>
          </p:cNvPr>
          <p:cNvPicPr>
            <a:picLocks noChangeAspect="1"/>
          </p:cNvPicPr>
          <p:nvPr/>
        </p:nvPicPr>
        <p:blipFill>
          <a:blip r:embed="rId2"/>
          <a:stretch>
            <a:fillRect/>
          </a:stretch>
        </p:blipFill>
        <p:spPr>
          <a:xfrm>
            <a:off x="2743463" y="4232244"/>
            <a:ext cx="432854" cy="457240"/>
          </a:xfrm>
          <a:prstGeom prst="rect">
            <a:avLst/>
          </a:prstGeom>
        </p:spPr>
      </p:pic>
      <p:pic>
        <p:nvPicPr>
          <p:cNvPr id="24" name="图片 23">
            <a:extLst>
              <a:ext uri="{FF2B5EF4-FFF2-40B4-BE49-F238E27FC236}">
                <a16:creationId xmlns:a16="http://schemas.microsoft.com/office/drawing/2014/main" id="{B4286C78-15FF-1671-464A-25DF70F6E835}"/>
              </a:ext>
            </a:extLst>
          </p:cNvPr>
          <p:cNvPicPr>
            <a:picLocks noChangeAspect="1"/>
          </p:cNvPicPr>
          <p:nvPr/>
        </p:nvPicPr>
        <p:blipFill>
          <a:blip r:embed="rId2"/>
          <a:stretch>
            <a:fillRect/>
          </a:stretch>
        </p:blipFill>
        <p:spPr>
          <a:xfrm>
            <a:off x="1877755" y="4641182"/>
            <a:ext cx="432854" cy="457240"/>
          </a:xfrm>
          <a:prstGeom prst="rect">
            <a:avLst/>
          </a:prstGeom>
        </p:spPr>
      </p:pic>
      <p:sp>
        <p:nvSpPr>
          <p:cNvPr id="27" name="文本框 26">
            <a:extLst>
              <a:ext uri="{FF2B5EF4-FFF2-40B4-BE49-F238E27FC236}">
                <a16:creationId xmlns:a16="http://schemas.microsoft.com/office/drawing/2014/main" id="{4CF31F23-07A1-6937-98FF-EC1AE29B501D}"/>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M = 2</a:t>
            </a:r>
          </a:p>
        </p:txBody>
      </p:sp>
      <p:sp>
        <p:nvSpPr>
          <p:cNvPr id="6" name="矩形 5">
            <a:extLst>
              <a:ext uri="{FF2B5EF4-FFF2-40B4-BE49-F238E27FC236}">
                <a16:creationId xmlns:a16="http://schemas.microsoft.com/office/drawing/2014/main" id="{A24AF7AA-B848-871A-89E2-80DB4FBF48F3}"/>
              </a:ext>
            </a:extLst>
          </p:cNvPr>
          <p:cNvSpPr/>
          <p:nvPr/>
        </p:nvSpPr>
        <p:spPr>
          <a:xfrm>
            <a:off x="3241031" y="3607686"/>
            <a:ext cx="288549" cy="457240"/>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2B19D00-A62C-01DC-D426-19DBD394BD3E}"/>
              </a:ext>
            </a:extLst>
          </p:cNvPr>
          <p:cNvSpPr/>
          <p:nvPr/>
        </p:nvSpPr>
        <p:spPr>
          <a:xfrm>
            <a:off x="2674961" y="3429000"/>
            <a:ext cx="501356" cy="430530"/>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03B667D-0BCB-9139-1818-2022F44D0FE5}"/>
              </a:ext>
            </a:extLst>
          </p:cNvPr>
          <p:cNvSpPr/>
          <p:nvPr/>
        </p:nvSpPr>
        <p:spPr>
          <a:xfrm>
            <a:off x="2025679" y="4362905"/>
            <a:ext cx="997299" cy="541844"/>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0C7712F-B61F-738B-9AB8-DEA04EC5A462}"/>
              </a:ext>
            </a:extLst>
          </p:cNvPr>
          <p:cNvSpPr/>
          <p:nvPr/>
        </p:nvSpPr>
        <p:spPr>
          <a:xfrm>
            <a:off x="3313155" y="1738954"/>
            <a:ext cx="1197430" cy="518279"/>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C246ABD-2981-75E5-FA81-86083F4EA2E6}"/>
              </a:ext>
            </a:extLst>
          </p:cNvPr>
          <p:cNvSpPr/>
          <p:nvPr/>
        </p:nvSpPr>
        <p:spPr>
          <a:xfrm>
            <a:off x="1528549" y="1898696"/>
            <a:ext cx="859660" cy="1090164"/>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BBAD913-2167-B24E-37B9-41F4A7530830}"/>
              </a:ext>
            </a:extLst>
          </p:cNvPr>
          <p:cNvSpPr/>
          <p:nvPr/>
        </p:nvSpPr>
        <p:spPr>
          <a:xfrm>
            <a:off x="1497871" y="4236728"/>
            <a:ext cx="168916" cy="172925"/>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D3839BAA-FFD0-D1B6-2BF6-F0F2CB47320D}"/>
              </a:ext>
            </a:extLst>
          </p:cNvPr>
          <p:cNvSpPr/>
          <p:nvPr/>
        </p:nvSpPr>
        <p:spPr>
          <a:xfrm>
            <a:off x="2674960" y="3429000"/>
            <a:ext cx="861899" cy="635926"/>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A3D9C66F-8A30-2C5D-110D-7904375D6FBC}"/>
              </a:ext>
            </a:extLst>
          </p:cNvPr>
          <p:cNvSpPr/>
          <p:nvPr/>
        </p:nvSpPr>
        <p:spPr>
          <a:xfrm>
            <a:off x="1497870" y="4232243"/>
            <a:ext cx="1525107" cy="672505"/>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5901FED-3F52-8ACC-5118-DDAFF580B9EA}"/>
              </a:ext>
            </a:extLst>
          </p:cNvPr>
          <p:cNvSpPr/>
          <p:nvPr/>
        </p:nvSpPr>
        <p:spPr>
          <a:xfrm>
            <a:off x="1533315" y="1728815"/>
            <a:ext cx="2977269" cy="1267142"/>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90816BB3-BAF7-581F-5888-DB47B92B0830}"/>
              </a:ext>
            </a:extLst>
          </p:cNvPr>
          <p:cNvSpPr txBox="1"/>
          <p:nvPr/>
        </p:nvSpPr>
        <p:spPr>
          <a:xfrm>
            <a:off x="6441313" y="1354328"/>
            <a:ext cx="5069967" cy="5216813"/>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First create a leaf node, which stores a Feature pointer and the minimum bounding box of itself.</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Insert the Feature into the node based on the smallest the new area principle.</a:t>
            </a:r>
          </a:p>
          <a:p>
            <a:pPr defTabSz="347472">
              <a:spcBef>
                <a:spcPts val="600"/>
              </a:spcBef>
            </a:pPr>
            <a:r>
              <a:rPr lang="en-US" altLang="zh-CN" sz="1600" b="1" dirty="0">
                <a:latin typeface="+mn-ea"/>
                <a:cs typeface="Times New Roman" panose="02020603050405020304" pitchFamily="18" charset="0"/>
              </a:rPr>
              <a:t>When feature number flow over M, select the leftmost and the rightmost two features as seed points, group the features by the quadratic split algorithm.</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3: Create upper-level internal nodes based on the created leaf nodes, same as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Stop and create root when the number of nodes in a certain layer is less than M.</a:t>
            </a:r>
          </a:p>
          <a:p>
            <a:pPr defTabSz="347472">
              <a:spcBef>
                <a:spcPts val="600"/>
              </a:spcBef>
            </a:pPr>
            <a:r>
              <a:rPr lang="en-US" altLang="zh-CN" sz="1600" b="1" dirty="0">
                <a:latin typeface="+mn-ea"/>
                <a:cs typeface="Times New Roman" panose="02020603050405020304" pitchFamily="18" charset="0"/>
              </a:rPr>
              <a:t>}</a:t>
            </a:r>
          </a:p>
        </p:txBody>
      </p:sp>
    </p:spTree>
    <p:extLst>
      <p:ext uri="{BB962C8B-B14F-4D97-AF65-F5344CB8AC3E}">
        <p14:creationId xmlns:p14="http://schemas.microsoft.com/office/powerpoint/2010/main" val="2839982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04 R-Tree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27</a:t>
            </a:fld>
            <a:endParaRPr lang="zh-CN" altLang="en-US" dirty="0"/>
          </a:p>
        </p:txBody>
      </p:sp>
      <p:sp>
        <p:nvSpPr>
          <p:cNvPr id="4" name="文本占位符 3">
            <a:extLst>
              <a:ext uri="{FF2B5EF4-FFF2-40B4-BE49-F238E27FC236}">
                <a16:creationId xmlns:a16="http://schemas.microsoft.com/office/drawing/2014/main" id="{6E565001-25EE-CB65-39B5-D80E5EC41D55}"/>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8" name="矩形 7">
            <a:extLst>
              <a:ext uri="{FF2B5EF4-FFF2-40B4-BE49-F238E27FC236}">
                <a16:creationId xmlns:a16="http://schemas.microsoft.com/office/drawing/2014/main" id="{5134BCDF-0533-CB05-378F-E12F972AF0D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55327BBB-5011-572E-96D4-9914D6AA7F57}"/>
              </a:ext>
            </a:extLst>
          </p:cNvPr>
          <p:cNvPicPr>
            <a:picLocks noChangeAspect="1"/>
          </p:cNvPicPr>
          <p:nvPr/>
        </p:nvPicPr>
        <p:blipFill>
          <a:blip r:embed="rId2"/>
          <a:stretch>
            <a:fillRect/>
          </a:stretch>
        </p:blipFill>
        <p:spPr>
          <a:xfrm>
            <a:off x="1369875" y="2722831"/>
            <a:ext cx="432854" cy="457240"/>
          </a:xfrm>
          <a:prstGeom prst="rect">
            <a:avLst/>
          </a:prstGeom>
        </p:spPr>
      </p:pic>
      <p:pic>
        <p:nvPicPr>
          <p:cNvPr id="14" name="图片 13">
            <a:extLst>
              <a:ext uri="{FF2B5EF4-FFF2-40B4-BE49-F238E27FC236}">
                <a16:creationId xmlns:a16="http://schemas.microsoft.com/office/drawing/2014/main" id="{C12EBDBE-4EF4-39F9-1A86-9FE86F588D2D}"/>
              </a:ext>
            </a:extLst>
          </p:cNvPr>
          <p:cNvPicPr>
            <a:picLocks noChangeAspect="1"/>
          </p:cNvPicPr>
          <p:nvPr/>
        </p:nvPicPr>
        <p:blipFill>
          <a:blip r:embed="rId2"/>
          <a:stretch>
            <a:fillRect/>
          </a:stretch>
        </p:blipFill>
        <p:spPr>
          <a:xfrm>
            <a:off x="1369875" y="4135169"/>
            <a:ext cx="432854" cy="457240"/>
          </a:xfrm>
          <a:prstGeom prst="rect">
            <a:avLst/>
          </a:prstGeom>
        </p:spPr>
      </p:pic>
      <p:pic>
        <p:nvPicPr>
          <p:cNvPr id="16" name="图片 15">
            <a:extLst>
              <a:ext uri="{FF2B5EF4-FFF2-40B4-BE49-F238E27FC236}">
                <a16:creationId xmlns:a16="http://schemas.microsoft.com/office/drawing/2014/main" id="{B97DAC8C-E71F-E84D-B958-2508450A47CE}"/>
              </a:ext>
            </a:extLst>
          </p:cNvPr>
          <p:cNvPicPr>
            <a:picLocks noChangeAspect="1"/>
          </p:cNvPicPr>
          <p:nvPr/>
        </p:nvPicPr>
        <p:blipFill>
          <a:blip r:embed="rId2"/>
          <a:stretch>
            <a:fillRect/>
          </a:stretch>
        </p:blipFill>
        <p:spPr>
          <a:xfrm>
            <a:off x="2094182" y="1775149"/>
            <a:ext cx="432854" cy="457240"/>
          </a:xfrm>
          <a:prstGeom prst="rect">
            <a:avLst/>
          </a:prstGeom>
        </p:spPr>
      </p:pic>
      <p:pic>
        <p:nvPicPr>
          <p:cNvPr id="17" name="图片 16">
            <a:extLst>
              <a:ext uri="{FF2B5EF4-FFF2-40B4-BE49-F238E27FC236}">
                <a16:creationId xmlns:a16="http://schemas.microsoft.com/office/drawing/2014/main" id="{C89E2581-F865-AD8D-B566-A210D97721CF}"/>
              </a:ext>
            </a:extLst>
          </p:cNvPr>
          <p:cNvPicPr>
            <a:picLocks noChangeAspect="1"/>
          </p:cNvPicPr>
          <p:nvPr/>
        </p:nvPicPr>
        <p:blipFill>
          <a:blip r:embed="rId2"/>
          <a:stretch>
            <a:fillRect/>
          </a:stretch>
        </p:blipFill>
        <p:spPr>
          <a:xfrm>
            <a:off x="3176317" y="1609146"/>
            <a:ext cx="432854" cy="457240"/>
          </a:xfrm>
          <a:prstGeom prst="rect">
            <a:avLst/>
          </a:prstGeom>
        </p:spPr>
      </p:pic>
      <p:pic>
        <p:nvPicPr>
          <p:cNvPr id="18" name="图片 17">
            <a:extLst>
              <a:ext uri="{FF2B5EF4-FFF2-40B4-BE49-F238E27FC236}">
                <a16:creationId xmlns:a16="http://schemas.microsoft.com/office/drawing/2014/main" id="{3503DBD6-578C-2B43-6604-F6E1E791D406}"/>
              </a:ext>
            </a:extLst>
          </p:cNvPr>
          <p:cNvPicPr>
            <a:picLocks noChangeAspect="1"/>
          </p:cNvPicPr>
          <p:nvPr/>
        </p:nvPicPr>
        <p:blipFill>
          <a:blip r:embed="rId2"/>
          <a:stretch>
            <a:fillRect/>
          </a:stretch>
        </p:blipFill>
        <p:spPr>
          <a:xfrm>
            <a:off x="4230554" y="2005911"/>
            <a:ext cx="432854" cy="457240"/>
          </a:xfrm>
          <a:prstGeom prst="rect">
            <a:avLst/>
          </a:prstGeom>
        </p:spPr>
      </p:pic>
      <p:pic>
        <p:nvPicPr>
          <p:cNvPr id="19" name="图片 18">
            <a:extLst>
              <a:ext uri="{FF2B5EF4-FFF2-40B4-BE49-F238E27FC236}">
                <a16:creationId xmlns:a16="http://schemas.microsoft.com/office/drawing/2014/main" id="{19F9933A-F547-1141-BC3F-8FD536636529}"/>
              </a:ext>
            </a:extLst>
          </p:cNvPr>
          <p:cNvPicPr>
            <a:picLocks noChangeAspect="1"/>
          </p:cNvPicPr>
          <p:nvPr/>
        </p:nvPicPr>
        <p:blipFill>
          <a:blip r:embed="rId2"/>
          <a:stretch>
            <a:fillRect/>
          </a:stretch>
        </p:blipFill>
        <p:spPr>
          <a:xfrm>
            <a:off x="3096728" y="3490511"/>
            <a:ext cx="432854" cy="457240"/>
          </a:xfrm>
          <a:prstGeom prst="rect">
            <a:avLst/>
          </a:prstGeom>
        </p:spPr>
      </p:pic>
      <p:pic>
        <p:nvPicPr>
          <p:cNvPr id="20" name="图片 19">
            <a:extLst>
              <a:ext uri="{FF2B5EF4-FFF2-40B4-BE49-F238E27FC236}">
                <a16:creationId xmlns:a16="http://schemas.microsoft.com/office/drawing/2014/main" id="{266CC521-B916-A67D-1CF0-25344798AE8F}"/>
              </a:ext>
            </a:extLst>
          </p:cNvPr>
          <p:cNvPicPr>
            <a:picLocks noChangeAspect="1"/>
          </p:cNvPicPr>
          <p:nvPr/>
        </p:nvPicPr>
        <p:blipFill>
          <a:blip r:embed="rId2"/>
          <a:stretch>
            <a:fillRect/>
          </a:stretch>
        </p:blipFill>
        <p:spPr>
          <a:xfrm>
            <a:off x="2527036" y="3308296"/>
            <a:ext cx="432854" cy="457240"/>
          </a:xfrm>
          <a:prstGeom prst="rect">
            <a:avLst/>
          </a:prstGeom>
        </p:spPr>
      </p:pic>
      <p:pic>
        <p:nvPicPr>
          <p:cNvPr id="21" name="图片 20">
            <a:extLst>
              <a:ext uri="{FF2B5EF4-FFF2-40B4-BE49-F238E27FC236}">
                <a16:creationId xmlns:a16="http://schemas.microsoft.com/office/drawing/2014/main" id="{A070668B-ADEE-7782-0EBC-D41549C015FE}"/>
              </a:ext>
            </a:extLst>
          </p:cNvPr>
          <p:cNvPicPr>
            <a:picLocks noChangeAspect="1"/>
          </p:cNvPicPr>
          <p:nvPr/>
        </p:nvPicPr>
        <p:blipFill>
          <a:blip r:embed="rId2"/>
          <a:stretch>
            <a:fillRect/>
          </a:stretch>
        </p:blipFill>
        <p:spPr>
          <a:xfrm>
            <a:off x="3248311" y="3798534"/>
            <a:ext cx="432854" cy="457240"/>
          </a:xfrm>
          <a:prstGeom prst="rect">
            <a:avLst/>
          </a:prstGeom>
        </p:spPr>
      </p:pic>
      <p:pic>
        <p:nvPicPr>
          <p:cNvPr id="22" name="图片 21">
            <a:extLst>
              <a:ext uri="{FF2B5EF4-FFF2-40B4-BE49-F238E27FC236}">
                <a16:creationId xmlns:a16="http://schemas.microsoft.com/office/drawing/2014/main" id="{1A493975-3B5D-7709-B6EF-CE29DBE046CA}"/>
              </a:ext>
            </a:extLst>
          </p:cNvPr>
          <p:cNvPicPr>
            <a:picLocks noChangeAspect="1"/>
          </p:cNvPicPr>
          <p:nvPr/>
        </p:nvPicPr>
        <p:blipFill>
          <a:blip r:embed="rId2"/>
          <a:stretch>
            <a:fillRect/>
          </a:stretch>
        </p:blipFill>
        <p:spPr>
          <a:xfrm>
            <a:off x="2880301" y="3597547"/>
            <a:ext cx="432854" cy="457240"/>
          </a:xfrm>
          <a:prstGeom prst="rect">
            <a:avLst/>
          </a:prstGeom>
        </p:spPr>
      </p:pic>
      <p:pic>
        <p:nvPicPr>
          <p:cNvPr id="23" name="图片 22">
            <a:extLst>
              <a:ext uri="{FF2B5EF4-FFF2-40B4-BE49-F238E27FC236}">
                <a16:creationId xmlns:a16="http://schemas.microsoft.com/office/drawing/2014/main" id="{C5D9BB6B-0254-0C72-69B4-B94BCE800859}"/>
              </a:ext>
            </a:extLst>
          </p:cNvPr>
          <p:cNvPicPr>
            <a:picLocks noChangeAspect="1"/>
          </p:cNvPicPr>
          <p:nvPr/>
        </p:nvPicPr>
        <p:blipFill>
          <a:blip r:embed="rId2"/>
          <a:stretch>
            <a:fillRect/>
          </a:stretch>
        </p:blipFill>
        <p:spPr>
          <a:xfrm>
            <a:off x="2743463" y="4232244"/>
            <a:ext cx="432854" cy="457240"/>
          </a:xfrm>
          <a:prstGeom prst="rect">
            <a:avLst/>
          </a:prstGeom>
        </p:spPr>
      </p:pic>
      <p:pic>
        <p:nvPicPr>
          <p:cNvPr id="24" name="图片 23">
            <a:extLst>
              <a:ext uri="{FF2B5EF4-FFF2-40B4-BE49-F238E27FC236}">
                <a16:creationId xmlns:a16="http://schemas.microsoft.com/office/drawing/2014/main" id="{B4286C78-15FF-1671-464A-25DF70F6E835}"/>
              </a:ext>
            </a:extLst>
          </p:cNvPr>
          <p:cNvPicPr>
            <a:picLocks noChangeAspect="1"/>
          </p:cNvPicPr>
          <p:nvPr/>
        </p:nvPicPr>
        <p:blipFill>
          <a:blip r:embed="rId2"/>
          <a:stretch>
            <a:fillRect/>
          </a:stretch>
        </p:blipFill>
        <p:spPr>
          <a:xfrm>
            <a:off x="1877755" y="4641182"/>
            <a:ext cx="432854" cy="457240"/>
          </a:xfrm>
          <a:prstGeom prst="rect">
            <a:avLst/>
          </a:prstGeom>
        </p:spPr>
      </p:pic>
      <p:sp>
        <p:nvSpPr>
          <p:cNvPr id="27" name="文本框 26">
            <a:extLst>
              <a:ext uri="{FF2B5EF4-FFF2-40B4-BE49-F238E27FC236}">
                <a16:creationId xmlns:a16="http://schemas.microsoft.com/office/drawing/2014/main" id="{4CF31F23-07A1-6937-98FF-EC1AE29B501D}"/>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M = 2</a:t>
            </a:r>
          </a:p>
        </p:txBody>
      </p:sp>
      <p:sp>
        <p:nvSpPr>
          <p:cNvPr id="6" name="矩形 5">
            <a:extLst>
              <a:ext uri="{FF2B5EF4-FFF2-40B4-BE49-F238E27FC236}">
                <a16:creationId xmlns:a16="http://schemas.microsoft.com/office/drawing/2014/main" id="{A24AF7AA-B848-871A-89E2-80DB4FBF48F3}"/>
              </a:ext>
            </a:extLst>
          </p:cNvPr>
          <p:cNvSpPr/>
          <p:nvPr/>
        </p:nvSpPr>
        <p:spPr>
          <a:xfrm>
            <a:off x="3241031" y="3607686"/>
            <a:ext cx="288549" cy="457240"/>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2B19D00-A62C-01DC-D426-19DBD394BD3E}"/>
              </a:ext>
            </a:extLst>
          </p:cNvPr>
          <p:cNvSpPr/>
          <p:nvPr/>
        </p:nvSpPr>
        <p:spPr>
          <a:xfrm>
            <a:off x="2674961" y="3429000"/>
            <a:ext cx="501356" cy="430530"/>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03B667D-0BCB-9139-1818-2022F44D0FE5}"/>
              </a:ext>
            </a:extLst>
          </p:cNvPr>
          <p:cNvSpPr/>
          <p:nvPr/>
        </p:nvSpPr>
        <p:spPr>
          <a:xfrm>
            <a:off x="2025679" y="4362905"/>
            <a:ext cx="997299" cy="541844"/>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0C7712F-B61F-738B-9AB8-DEA04EC5A462}"/>
              </a:ext>
            </a:extLst>
          </p:cNvPr>
          <p:cNvSpPr/>
          <p:nvPr/>
        </p:nvSpPr>
        <p:spPr>
          <a:xfrm>
            <a:off x="3313155" y="1738954"/>
            <a:ext cx="1197430" cy="518279"/>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C246ABD-2981-75E5-FA81-86083F4EA2E6}"/>
              </a:ext>
            </a:extLst>
          </p:cNvPr>
          <p:cNvSpPr/>
          <p:nvPr/>
        </p:nvSpPr>
        <p:spPr>
          <a:xfrm>
            <a:off x="1528549" y="1898696"/>
            <a:ext cx="859660" cy="1090164"/>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BBAD913-2167-B24E-37B9-41F4A7530830}"/>
              </a:ext>
            </a:extLst>
          </p:cNvPr>
          <p:cNvSpPr/>
          <p:nvPr/>
        </p:nvSpPr>
        <p:spPr>
          <a:xfrm>
            <a:off x="1497871" y="4236728"/>
            <a:ext cx="168916" cy="172925"/>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D3839BAA-FFD0-D1B6-2BF6-F0F2CB47320D}"/>
              </a:ext>
            </a:extLst>
          </p:cNvPr>
          <p:cNvSpPr/>
          <p:nvPr/>
        </p:nvSpPr>
        <p:spPr>
          <a:xfrm>
            <a:off x="2674960" y="3429000"/>
            <a:ext cx="861899" cy="635926"/>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A3D9C66F-8A30-2C5D-110D-7904375D6FBC}"/>
              </a:ext>
            </a:extLst>
          </p:cNvPr>
          <p:cNvSpPr/>
          <p:nvPr/>
        </p:nvSpPr>
        <p:spPr>
          <a:xfrm>
            <a:off x="1497870" y="4232243"/>
            <a:ext cx="1525107" cy="672505"/>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09CF6015-901C-315B-F527-D5210E90F372}"/>
              </a:ext>
            </a:extLst>
          </p:cNvPr>
          <p:cNvSpPr/>
          <p:nvPr/>
        </p:nvSpPr>
        <p:spPr>
          <a:xfrm>
            <a:off x="1495619" y="3407290"/>
            <a:ext cx="2033961" cy="1497458"/>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0134FDD7-74A5-9DDB-EDF3-F93E4D66FD7F}"/>
              </a:ext>
            </a:extLst>
          </p:cNvPr>
          <p:cNvSpPr/>
          <p:nvPr/>
        </p:nvSpPr>
        <p:spPr>
          <a:xfrm>
            <a:off x="1533315" y="1728815"/>
            <a:ext cx="2977269" cy="1267142"/>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4523EAC1-3E24-8BD9-ADF4-B7D225092DFB}"/>
              </a:ext>
            </a:extLst>
          </p:cNvPr>
          <p:cNvSpPr txBox="1"/>
          <p:nvPr/>
        </p:nvSpPr>
        <p:spPr>
          <a:xfrm>
            <a:off x="6441313" y="1354328"/>
            <a:ext cx="5069967" cy="5216813"/>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First create a leaf node, which stores a Feature pointer and the minimum bounding box of itself.</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Insert the Feature into the node based on the smallest the new area principle.</a:t>
            </a:r>
          </a:p>
          <a:p>
            <a:pPr defTabSz="347472">
              <a:spcBef>
                <a:spcPts val="600"/>
              </a:spcBef>
            </a:pPr>
            <a:r>
              <a:rPr lang="en-US" altLang="zh-CN" sz="1600" b="1" dirty="0">
                <a:latin typeface="+mn-ea"/>
                <a:cs typeface="Times New Roman" panose="02020603050405020304" pitchFamily="18" charset="0"/>
              </a:rPr>
              <a:t>When feature number flow over M, select the leftmost and the rightmost two features as seed points, group the features by the quadratic split algorithm.</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3: Create upper-level internal nodes based on the created leaf nodes, same as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Stop and create root when the number of nodes in a certain layer is less than M.</a:t>
            </a:r>
          </a:p>
          <a:p>
            <a:pPr defTabSz="347472">
              <a:spcBef>
                <a:spcPts val="600"/>
              </a:spcBef>
            </a:pPr>
            <a:r>
              <a:rPr lang="en-US" altLang="zh-CN" sz="1600" b="1" dirty="0">
                <a:latin typeface="+mn-ea"/>
                <a:cs typeface="Times New Roman" panose="02020603050405020304" pitchFamily="18" charset="0"/>
              </a:rPr>
              <a:t>}</a:t>
            </a:r>
          </a:p>
        </p:txBody>
      </p:sp>
    </p:spTree>
    <p:extLst>
      <p:ext uri="{BB962C8B-B14F-4D97-AF65-F5344CB8AC3E}">
        <p14:creationId xmlns:p14="http://schemas.microsoft.com/office/powerpoint/2010/main" val="2528784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04 R-Tree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28</a:t>
            </a:fld>
            <a:endParaRPr lang="zh-CN" altLang="en-US" dirty="0"/>
          </a:p>
        </p:txBody>
      </p:sp>
      <p:sp>
        <p:nvSpPr>
          <p:cNvPr id="4" name="文本占位符 3">
            <a:extLst>
              <a:ext uri="{FF2B5EF4-FFF2-40B4-BE49-F238E27FC236}">
                <a16:creationId xmlns:a16="http://schemas.microsoft.com/office/drawing/2014/main" id="{6E565001-25EE-CB65-39B5-D80E5EC41D55}"/>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8" name="矩形 7">
            <a:extLst>
              <a:ext uri="{FF2B5EF4-FFF2-40B4-BE49-F238E27FC236}">
                <a16:creationId xmlns:a16="http://schemas.microsoft.com/office/drawing/2014/main" id="{5134BCDF-0533-CB05-378F-E12F972AF0D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55327BBB-5011-572E-96D4-9914D6AA7F57}"/>
              </a:ext>
            </a:extLst>
          </p:cNvPr>
          <p:cNvPicPr>
            <a:picLocks noChangeAspect="1"/>
          </p:cNvPicPr>
          <p:nvPr/>
        </p:nvPicPr>
        <p:blipFill>
          <a:blip r:embed="rId2"/>
          <a:stretch>
            <a:fillRect/>
          </a:stretch>
        </p:blipFill>
        <p:spPr>
          <a:xfrm>
            <a:off x="1369875" y="2722831"/>
            <a:ext cx="432854" cy="457240"/>
          </a:xfrm>
          <a:prstGeom prst="rect">
            <a:avLst/>
          </a:prstGeom>
        </p:spPr>
      </p:pic>
      <p:pic>
        <p:nvPicPr>
          <p:cNvPr id="14" name="图片 13">
            <a:extLst>
              <a:ext uri="{FF2B5EF4-FFF2-40B4-BE49-F238E27FC236}">
                <a16:creationId xmlns:a16="http://schemas.microsoft.com/office/drawing/2014/main" id="{C12EBDBE-4EF4-39F9-1A86-9FE86F588D2D}"/>
              </a:ext>
            </a:extLst>
          </p:cNvPr>
          <p:cNvPicPr>
            <a:picLocks noChangeAspect="1"/>
          </p:cNvPicPr>
          <p:nvPr/>
        </p:nvPicPr>
        <p:blipFill>
          <a:blip r:embed="rId2"/>
          <a:stretch>
            <a:fillRect/>
          </a:stretch>
        </p:blipFill>
        <p:spPr>
          <a:xfrm>
            <a:off x="1369875" y="4135169"/>
            <a:ext cx="432854" cy="457240"/>
          </a:xfrm>
          <a:prstGeom prst="rect">
            <a:avLst/>
          </a:prstGeom>
        </p:spPr>
      </p:pic>
      <p:pic>
        <p:nvPicPr>
          <p:cNvPr id="16" name="图片 15">
            <a:extLst>
              <a:ext uri="{FF2B5EF4-FFF2-40B4-BE49-F238E27FC236}">
                <a16:creationId xmlns:a16="http://schemas.microsoft.com/office/drawing/2014/main" id="{B97DAC8C-E71F-E84D-B958-2508450A47CE}"/>
              </a:ext>
            </a:extLst>
          </p:cNvPr>
          <p:cNvPicPr>
            <a:picLocks noChangeAspect="1"/>
          </p:cNvPicPr>
          <p:nvPr/>
        </p:nvPicPr>
        <p:blipFill>
          <a:blip r:embed="rId2"/>
          <a:stretch>
            <a:fillRect/>
          </a:stretch>
        </p:blipFill>
        <p:spPr>
          <a:xfrm>
            <a:off x="2094182" y="1775149"/>
            <a:ext cx="432854" cy="457240"/>
          </a:xfrm>
          <a:prstGeom prst="rect">
            <a:avLst/>
          </a:prstGeom>
        </p:spPr>
      </p:pic>
      <p:pic>
        <p:nvPicPr>
          <p:cNvPr id="17" name="图片 16">
            <a:extLst>
              <a:ext uri="{FF2B5EF4-FFF2-40B4-BE49-F238E27FC236}">
                <a16:creationId xmlns:a16="http://schemas.microsoft.com/office/drawing/2014/main" id="{C89E2581-F865-AD8D-B566-A210D97721CF}"/>
              </a:ext>
            </a:extLst>
          </p:cNvPr>
          <p:cNvPicPr>
            <a:picLocks noChangeAspect="1"/>
          </p:cNvPicPr>
          <p:nvPr/>
        </p:nvPicPr>
        <p:blipFill>
          <a:blip r:embed="rId2"/>
          <a:stretch>
            <a:fillRect/>
          </a:stretch>
        </p:blipFill>
        <p:spPr>
          <a:xfrm>
            <a:off x="3176317" y="1609146"/>
            <a:ext cx="432854" cy="457240"/>
          </a:xfrm>
          <a:prstGeom prst="rect">
            <a:avLst/>
          </a:prstGeom>
        </p:spPr>
      </p:pic>
      <p:pic>
        <p:nvPicPr>
          <p:cNvPr id="18" name="图片 17">
            <a:extLst>
              <a:ext uri="{FF2B5EF4-FFF2-40B4-BE49-F238E27FC236}">
                <a16:creationId xmlns:a16="http://schemas.microsoft.com/office/drawing/2014/main" id="{3503DBD6-578C-2B43-6604-F6E1E791D406}"/>
              </a:ext>
            </a:extLst>
          </p:cNvPr>
          <p:cNvPicPr>
            <a:picLocks noChangeAspect="1"/>
          </p:cNvPicPr>
          <p:nvPr/>
        </p:nvPicPr>
        <p:blipFill>
          <a:blip r:embed="rId2"/>
          <a:stretch>
            <a:fillRect/>
          </a:stretch>
        </p:blipFill>
        <p:spPr>
          <a:xfrm>
            <a:off x="4230554" y="2005911"/>
            <a:ext cx="432854" cy="457240"/>
          </a:xfrm>
          <a:prstGeom prst="rect">
            <a:avLst/>
          </a:prstGeom>
        </p:spPr>
      </p:pic>
      <p:pic>
        <p:nvPicPr>
          <p:cNvPr id="19" name="图片 18">
            <a:extLst>
              <a:ext uri="{FF2B5EF4-FFF2-40B4-BE49-F238E27FC236}">
                <a16:creationId xmlns:a16="http://schemas.microsoft.com/office/drawing/2014/main" id="{19F9933A-F547-1141-BC3F-8FD536636529}"/>
              </a:ext>
            </a:extLst>
          </p:cNvPr>
          <p:cNvPicPr>
            <a:picLocks noChangeAspect="1"/>
          </p:cNvPicPr>
          <p:nvPr/>
        </p:nvPicPr>
        <p:blipFill>
          <a:blip r:embed="rId2"/>
          <a:stretch>
            <a:fillRect/>
          </a:stretch>
        </p:blipFill>
        <p:spPr>
          <a:xfrm>
            <a:off x="3096728" y="3490511"/>
            <a:ext cx="432854" cy="457240"/>
          </a:xfrm>
          <a:prstGeom prst="rect">
            <a:avLst/>
          </a:prstGeom>
        </p:spPr>
      </p:pic>
      <p:pic>
        <p:nvPicPr>
          <p:cNvPr id="20" name="图片 19">
            <a:extLst>
              <a:ext uri="{FF2B5EF4-FFF2-40B4-BE49-F238E27FC236}">
                <a16:creationId xmlns:a16="http://schemas.microsoft.com/office/drawing/2014/main" id="{266CC521-B916-A67D-1CF0-25344798AE8F}"/>
              </a:ext>
            </a:extLst>
          </p:cNvPr>
          <p:cNvPicPr>
            <a:picLocks noChangeAspect="1"/>
          </p:cNvPicPr>
          <p:nvPr/>
        </p:nvPicPr>
        <p:blipFill>
          <a:blip r:embed="rId2"/>
          <a:stretch>
            <a:fillRect/>
          </a:stretch>
        </p:blipFill>
        <p:spPr>
          <a:xfrm>
            <a:off x="2527036" y="3308296"/>
            <a:ext cx="432854" cy="457240"/>
          </a:xfrm>
          <a:prstGeom prst="rect">
            <a:avLst/>
          </a:prstGeom>
        </p:spPr>
      </p:pic>
      <p:pic>
        <p:nvPicPr>
          <p:cNvPr id="21" name="图片 20">
            <a:extLst>
              <a:ext uri="{FF2B5EF4-FFF2-40B4-BE49-F238E27FC236}">
                <a16:creationId xmlns:a16="http://schemas.microsoft.com/office/drawing/2014/main" id="{A070668B-ADEE-7782-0EBC-D41549C015FE}"/>
              </a:ext>
            </a:extLst>
          </p:cNvPr>
          <p:cNvPicPr>
            <a:picLocks noChangeAspect="1"/>
          </p:cNvPicPr>
          <p:nvPr/>
        </p:nvPicPr>
        <p:blipFill>
          <a:blip r:embed="rId2"/>
          <a:stretch>
            <a:fillRect/>
          </a:stretch>
        </p:blipFill>
        <p:spPr>
          <a:xfrm>
            <a:off x="3248311" y="3798534"/>
            <a:ext cx="432854" cy="457240"/>
          </a:xfrm>
          <a:prstGeom prst="rect">
            <a:avLst/>
          </a:prstGeom>
        </p:spPr>
      </p:pic>
      <p:pic>
        <p:nvPicPr>
          <p:cNvPr id="22" name="图片 21">
            <a:extLst>
              <a:ext uri="{FF2B5EF4-FFF2-40B4-BE49-F238E27FC236}">
                <a16:creationId xmlns:a16="http://schemas.microsoft.com/office/drawing/2014/main" id="{1A493975-3B5D-7709-B6EF-CE29DBE046CA}"/>
              </a:ext>
            </a:extLst>
          </p:cNvPr>
          <p:cNvPicPr>
            <a:picLocks noChangeAspect="1"/>
          </p:cNvPicPr>
          <p:nvPr/>
        </p:nvPicPr>
        <p:blipFill>
          <a:blip r:embed="rId2"/>
          <a:stretch>
            <a:fillRect/>
          </a:stretch>
        </p:blipFill>
        <p:spPr>
          <a:xfrm>
            <a:off x="2880301" y="3597547"/>
            <a:ext cx="432854" cy="457240"/>
          </a:xfrm>
          <a:prstGeom prst="rect">
            <a:avLst/>
          </a:prstGeom>
        </p:spPr>
      </p:pic>
      <p:pic>
        <p:nvPicPr>
          <p:cNvPr id="23" name="图片 22">
            <a:extLst>
              <a:ext uri="{FF2B5EF4-FFF2-40B4-BE49-F238E27FC236}">
                <a16:creationId xmlns:a16="http://schemas.microsoft.com/office/drawing/2014/main" id="{C5D9BB6B-0254-0C72-69B4-B94BCE800859}"/>
              </a:ext>
            </a:extLst>
          </p:cNvPr>
          <p:cNvPicPr>
            <a:picLocks noChangeAspect="1"/>
          </p:cNvPicPr>
          <p:nvPr/>
        </p:nvPicPr>
        <p:blipFill>
          <a:blip r:embed="rId2"/>
          <a:stretch>
            <a:fillRect/>
          </a:stretch>
        </p:blipFill>
        <p:spPr>
          <a:xfrm>
            <a:off x="2743463" y="4232244"/>
            <a:ext cx="432854" cy="457240"/>
          </a:xfrm>
          <a:prstGeom prst="rect">
            <a:avLst/>
          </a:prstGeom>
        </p:spPr>
      </p:pic>
      <p:pic>
        <p:nvPicPr>
          <p:cNvPr id="24" name="图片 23">
            <a:extLst>
              <a:ext uri="{FF2B5EF4-FFF2-40B4-BE49-F238E27FC236}">
                <a16:creationId xmlns:a16="http://schemas.microsoft.com/office/drawing/2014/main" id="{B4286C78-15FF-1671-464A-25DF70F6E835}"/>
              </a:ext>
            </a:extLst>
          </p:cNvPr>
          <p:cNvPicPr>
            <a:picLocks noChangeAspect="1"/>
          </p:cNvPicPr>
          <p:nvPr/>
        </p:nvPicPr>
        <p:blipFill>
          <a:blip r:embed="rId2"/>
          <a:stretch>
            <a:fillRect/>
          </a:stretch>
        </p:blipFill>
        <p:spPr>
          <a:xfrm>
            <a:off x="1877755" y="4641182"/>
            <a:ext cx="432854" cy="457240"/>
          </a:xfrm>
          <a:prstGeom prst="rect">
            <a:avLst/>
          </a:prstGeom>
        </p:spPr>
      </p:pic>
      <p:sp>
        <p:nvSpPr>
          <p:cNvPr id="27" name="文本框 26">
            <a:extLst>
              <a:ext uri="{FF2B5EF4-FFF2-40B4-BE49-F238E27FC236}">
                <a16:creationId xmlns:a16="http://schemas.microsoft.com/office/drawing/2014/main" id="{4CF31F23-07A1-6937-98FF-EC1AE29B501D}"/>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M = 2</a:t>
            </a:r>
          </a:p>
        </p:txBody>
      </p:sp>
      <p:sp>
        <p:nvSpPr>
          <p:cNvPr id="6" name="矩形 5">
            <a:extLst>
              <a:ext uri="{FF2B5EF4-FFF2-40B4-BE49-F238E27FC236}">
                <a16:creationId xmlns:a16="http://schemas.microsoft.com/office/drawing/2014/main" id="{A24AF7AA-B848-871A-89E2-80DB4FBF48F3}"/>
              </a:ext>
            </a:extLst>
          </p:cNvPr>
          <p:cNvSpPr/>
          <p:nvPr/>
        </p:nvSpPr>
        <p:spPr>
          <a:xfrm>
            <a:off x="3241031" y="3607686"/>
            <a:ext cx="288549" cy="457240"/>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2B19D00-A62C-01DC-D426-19DBD394BD3E}"/>
              </a:ext>
            </a:extLst>
          </p:cNvPr>
          <p:cNvSpPr/>
          <p:nvPr/>
        </p:nvSpPr>
        <p:spPr>
          <a:xfrm>
            <a:off x="2674961" y="3429000"/>
            <a:ext cx="501356" cy="430530"/>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03B667D-0BCB-9139-1818-2022F44D0FE5}"/>
              </a:ext>
            </a:extLst>
          </p:cNvPr>
          <p:cNvSpPr/>
          <p:nvPr/>
        </p:nvSpPr>
        <p:spPr>
          <a:xfrm>
            <a:off x="2025679" y="4362905"/>
            <a:ext cx="997299" cy="541844"/>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0C7712F-B61F-738B-9AB8-DEA04EC5A462}"/>
              </a:ext>
            </a:extLst>
          </p:cNvPr>
          <p:cNvSpPr/>
          <p:nvPr/>
        </p:nvSpPr>
        <p:spPr>
          <a:xfrm>
            <a:off x="3313155" y="1738954"/>
            <a:ext cx="1197430" cy="518279"/>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C246ABD-2981-75E5-FA81-86083F4EA2E6}"/>
              </a:ext>
            </a:extLst>
          </p:cNvPr>
          <p:cNvSpPr/>
          <p:nvPr/>
        </p:nvSpPr>
        <p:spPr>
          <a:xfrm>
            <a:off x="1528549" y="1898696"/>
            <a:ext cx="859660" cy="1090164"/>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BBAD913-2167-B24E-37B9-41F4A7530830}"/>
              </a:ext>
            </a:extLst>
          </p:cNvPr>
          <p:cNvSpPr/>
          <p:nvPr/>
        </p:nvSpPr>
        <p:spPr>
          <a:xfrm>
            <a:off x="1497871" y="4236728"/>
            <a:ext cx="168916" cy="172925"/>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D3839BAA-FFD0-D1B6-2BF6-F0F2CB47320D}"/>
              </a:ext>
            </a:extLst>
          </p:cNvPr>
          <p:cNvSpPr/>
          <p:nvPr/>
        </p:nvSpPr>
        <p:spPr>
          <a:xfrm>
            <a:off x="2674960" y="3429000"/>
            <a:ext cx="861899" cy="635926"/>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A3D9C66F-8A30-2C5D-110D-7904375D6FBC}"/>
              </a:ext>
            </a:extLst>
          </p:cNvPr>
          <p:cNvSpPr/>
          <p:nvPr/>
        </p:nvSpPr>
        <p:spPr>
          <a:xfrm>
            <a:off x="1497870" y="4232243"/>
            <a:ext cx="1525107" cy="672505"/>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09CF6015-901C-315B-F527-D5210E90F372}"/>
              </a:ext>
            </a:extLst>
          </p:cNvPr>
          <p:cNvSpPr/>
          <p:nvPr/>
        </p:nvSpPr>
        <p:spPr>
          <a:xfrm>
            <a:off x="1495619" y="3407290"/>
            <a:ext cx="2033961" cy="1497458"/>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0134FDD7-74A5-9DDB-EDF3-F93E4D66FD7F}"/>
              </a:ext>
            </a:extLst>
          </p:cNvPr>
          <p:cNvSpPr/>
          <p:nvPr/>
        </p:nvSpPr>
        <p:spPr>
          <a:xfrm>
            <a:off x="1533315" y="1728815"/>
            <a:ext cx="2977269" cy="1267142"/>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CA46603-F35B-2D24-B8FE-398F4946D382}"/>
              </a:ext>
            </a:extLst>
          </p:cNvPr>
          <p:cNvSpPr/>
          <p:nvPr/>
        </p:nvSpPr>
        <p:spPr>
          <a:xfrm>
            <a:off x="1495619" y="1728815"/>
            <a:ext cx="3014965" cy="3175933"/>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0CE6F2AE-071C-3475-264B-654E02BCA9D1}"/>
              </a:ext>
            </a:extLst>
          </p:cNvPr>
          <p:cNvSpPr txBox="1"/>
          <p:nvPr/>
        </p:nvSpPr>
        <p:spPr>
          <a:xfrm>
            <a:off x="6441313" y="1354328"/>
            <a:ext cx="5069967" cy="5216813"/>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First create a leaf node, which stores a Feature pointer and the minimum bounding box of itself.</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Insert the Feature into the node based on the smallest the new area principle.</a:t>
            </a:r>
          </a:p>
          <a:p>
            <a:pPr defTabSz="347472">
              <a:spcBef>
                <a:spcPts val="600"/>
              </a:spcBef>
            </a:pPr>
            <a:r>
              <a:rPr lang="en-US" altLang="zh-CN" sz="1600" b="1" dirty="0">
                <a:latin typeface="+mn-ea"/>
                <a:cs typeface="Times New Roman" panose="02020603050405020304" pitchFamily="18" charset="0"/>
              </a:rPr>
              <a:t>When feature number flow over M, select the leftmost and the rightmost two features as seed points, group the features by the quadratic split algorithm.</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Create upper-level internal nodes based on the created leaf nodes, same as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4: Stop and create root when the number of nodes in a certain layer is less than M.</a:t>
            </a:r>
          </a:p>
          <a:p>
            <a:pPr defTabSz="347472">
              <a:spcBef>
                <a:spcPts val="600"/>
              </a:spcBef>
            </a:pPr>
            <a:r>
              <a:rPr lang="en-US" altLang="zh-CN" sz="1600" b="1" dirty="0">
                <a:latin typeface="+mn-ea"/>
                <a:cs typeface="Times New Roman" panose="02020603050405020304" pitchFamily="18" charset="0"/>
              </a:rPr>
              <a:t>}</a:t>
            </a:r>
          </a:p>
        </p:txBody>
      </p:sp>
    </p:spTree>
    <p:extLst>
      <p:ext uri="{BB962C8B-B14F-4D97-AF65-F5344CB8AC3E}">
        <p14:creationId xmlns:p14="http://schemas.microsoft.com/office/powerpoint/2010/main" val="914708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04 R-Tree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29</a:t>
            </a:fld>
            <a:endParaRPr lang="zh-CN" altLang="en-US" dirty="0"/>
          </a:p>
        </p:txBody>
      </p:sp>
      <p:sp>
        <p:nvSpPr>
          <p:cNvPr id="4" name="文本占位符 3">
            <a:extLst>
              <a:ext uri="{FF2B5EF4-FFF2-40B4-BE49-F238E27FC236}">
                <a16:creationId xmlns:a16="http://schemas.microsoft.com/office/drawing/2014/main" id="{6E565001-25EE-CB65-39B5-D80E5EC41D55}"/>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8" name="矩形 7">
            <a:extLst>
              <a:ext uri="{FF2B5EF4-FFF2-40B4-BE49-F238E27FC236}">
                <a16:creationId xmlns:a16="http://schemas.microsoft.com/office/drawing/2014/main" id="{5134BCDF-0533-CB05-378F-E12F972AF0D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55327BBB-5011-572E-96D4-9914D6AA7F57}"/>
              </a:ext>
            </a:extLst>
          </p:cNvPr>
          <p:cNvPicPr>
            <a:picLocks noChangeAspect="1"/>
          </p:cNvPicPr>
          <p:nvPr/>
        </p:nvPicPr>
        <p:blipFill>
          <a:blip r:embed="rId2"/>
          <a:stretch>
            <a:fillRect/>
          </a:stretch>
        </p:blipFill>
        <p:spPr>
          <a:xfrm>
            <a:off x="1369875" y="2722831"/>
            <a:ext cx="432854" cy="457240"/>
          </a:xfrm>
          <a:prstGeom prst="rect">
            <a:avLst/>
          </a:prstGeom>
        </p:spPr>
      </p:pic>
      <p:pic>
        <p:nvPicPr>
          <p:cNvPr id="14" name="图片 13">
            <a:extLst>
              <a:ext uri="{FF2B5EF4-FFF2-40B4-BE49-F238E27FC236}">
                <a16:creationId xmlns:a16="http://schemas.microsoft.com/office/drawing/2014/main" id="{C12EBDBE-4EF4-39F9-1A86-9FE86F588D2D}"/>
              </a:ext>
            </a:extLst>
          </p:cNvPr>
          <p:cNvPicPr>
            <a:picLocks noChangeAspect="1"/>
          </p:cNvPicPr>
          <p:nvPr/>
        </p:nvPicPr>
        <p:blipFill>
          <a:blip r:embed="rId2"/>
          <a:stretch>
            <a:fillRect/>
          </a:stretch>
        </p:blipFill>
        <p:spPr>
          <a:xfrm>
            <a:off x="1369875" y="4135169"/>
            <a:ext cx="432854" cy="457240"/>
          </a:xfrm>
          <a:prstGeom prst="rect">
            <a:avLst/>
          </a:prstGeom>
        </p:spPr>
      </p:pic>
      <p:pic>
        <p:nvPicPr>
          <p:cNvPr id="16" name="图片 15">
            <a:extLst>
              <a:ext uri="{FF2B5EF4-FFF2-40B4-BE49-F238E27FC236}">
                <a16:creationId xmlns:a16="http://schemas.microsoft.com/office/drawing/2014/main" id="{B97DAC8C-E71F-E84D-B958-2508450A47CE}"/>
              </a:ext>
            </a:extLst>
          </p:cNvPr>
          <p:cNvPicPr>
            <a:picLocks noChangeAspect="1"/>
          </p:cNvPicPr>
          <p:nvPr/>
        </p:nvPicPr>
        <p:blipFill>
          <a:blip r:embed="rId2"/>
          <a:stretch>
            <a:fillRect/>
          </a:stretch>
        </p:blipFill>
        <p:spPr>
          <a:xfrm>
            <a:off x="2094182" y="1775149"/>
            <a:ext cx="432854" cy="457240"/>
          </a:xfrm>
          <a:prstGeom prst="rect">
            <a:avLst/>
          </a:prstGeom>
        </p:spPr>
      </p:pic>
      <p:pic>
        <p:nvPicPr>
          <p:cNvPr id="17" name="图片 16">
            <a:extLst>
              <a:ext uri="{FF2B5EF4-FFF2-40B4-BE49-F238E27FC236}">
                <a16:creationId xmlns:a16="http://schemas.microsoft.com/office/drawing/2014/main" id="{C89E2581-F865-AD8D-B566-A210D97721CF}"/>
              </a:ext>
            </a:extLst>
          </p:cNvPr>
          <p:cNvPicPr>
            <a:picLocks noChangeAspect="1"/>
          </p:cNvPicPr>
          <p:nvPr/>
        </p:nvPicPr>
        <p:blipFill>
          <a:blip r:embed="rId2"/>
          <a:stretch>
            <a:fillRect/>
          </a:stretch>
        </p:blipFill>
        <p:spPr>
          <a:xfrm>
            <a:off x="3176317" y="1609146"/>
            <a:ext cx="432854" cy="457240"/>
          </a:xfrm>
          <a:prstGeom prst="rect">
            <a:avLst/>
          </a:prstGeom>
        </p:spPr>
      </p:pic>
      <p:pic>
        <p:nvPicPr>
          <p:cNvPr id="18" name="图片 17">
            <a:extLst>
              <a:ext uri="{FF2B5EF4-FFF2-40B4-BE49-F238E27FC236}">
                <a16:creationId xmlns:a16="http://schemas.microsoft.com/office/drawing/2014/main" id="{3503DBD6-578C-2B43-6604-F6E1E791D406}"/>
              </a:ext>
            </a:extLst>
          </p:cNvPr>
          <p:cNvPicPr>
            <a:picLocks noChangeAspect="1"/>
          </p:cNvPicPr>
          <p:nvPr/>
        </p:nvPicPr>
        <p:blipFill>
          <a:blip r:embed="rId2"/>
          <a:stretch>
            <a:fillRect/>
          </a:stretch>
        </p:blipFill>
        <p:spPr>
          <a:xfrm>
            <a:off x="4230554" y="2005911"/>
            <a:ext cx="432854" cy="457240"/>
          </a:xfrm>
          <a:prstGeom prst="rect">
            <a:avLst/>
          </a:prstGeom>
        </p:spPr>
      </p:pic>
      <p:pic>
        <p:nvPicPr>
          <p:cNvPr id="19" name="图片 18">
            <a:extLst>
              <a:ext uri="{FF2B5EF4-FFF2-40B4-BE49-F238E27FC236}">
                <a16:creationId xmlns:a16="http://schemas.microsoft.com/office/drawing/2014/main" id="{19F9933A-F547-1141-BC3F-8FD536636529}"/>
              </a:ext>
            </a:extLst>
          </p:cNvPr>
          <p:cNvPicPr>
            <a:picLocks noChangeAspect="1"/>
          </p:cNvPicPr>
          <p:nvPr/>
        </p:nvPicPr>
        <p:blipFill>
          <a:blip r:embed="rId2"/>
          <a:stretch>
            <a:fillRect/>
          </a:stretch>
        </p:blipFill>
        <p:spPr>
          <a:xfrm>
            <a:off x="3096728" y="3490511"/>
            <a:ext cx="432854" cy="457240"/>
          </a:xfrm>
          <a:prstGeom prst="rect">
            <a:avLst/>
          </a:prstGeom>
        </p:spPr>
      </p:pic>
      <p:pic>
        <p:nvPicPr>
          <p:cNvPr id="20" name="图片 19">
            <a:extLst>
              <a:ext uri="{FF2B5EF4-FFF2-40B4-BE49-F238E27FC236}">
                <a16:creationId xmlns:a16="http://schemas.microsoft.com/office/drawing/2014/main" id="{266CC521-B916-A67D-1CF0-25344798AE8F}"/>
              </a:ext>
            </a:extLst>
          </p:cNvPr>
          <p:cNvPicPr>
            <a:picLocks noChangeAspect="1"/>
          </p:cNvPicPr>
          <p:nvPr/>
        </p:nvPicPr>
        <p:blipFill>
          <a:blip r:embed="rId2"/>
          <a:stretch>
            <a:fillRect/>
          </a:stretch>
        </p:blipFill>
        <p:spPr>
          <a:xfrm>
            <a:off x="2527036" y="3308296"/>
            <a:ext cx="432854" cy="457240"/>
          </a:xfrm>
          <a:prstGeom prst="rect">
            <a:avLst/>
          </a:prstGeom>
        </p:spPr>
      </p:pic>
      <p:pic>
        <p:nvPicPr>
          <p:cNvPr id="21" name="图片 20">
            <a:extLst>
              <a:ext uri="{FF2B5EF4-FFF2-40B4-BE49-F238E27FC236}">
                <a16:creationId xmlns:a16="http://schemas.microsoft.com/office/drawing/2014/main" id="{A070668B-ADEE-7782-0EBC-D41549C015FE}"/>
              </a:ext>
            </a:extLst>
          </p:cNvPr>
          <p:cNvPicPr>
            <a:picLocks noChangeAspect="1"/>
          </p:cNvPicPr>
          <p:nvPr/>
        </p:nvPicPr>
        <p:blipFill>
          <a:blip r:embed="rId2"/>
          <a:stretch>
            <a:fillRect/>
          </a:stretch>
        </p:blipFill>
        <p:spPr>
          <a:xfrm>
            <a:off x="3248311" y="3798534"/>
            <a:ext cx="432854" cy="457240"/>
          </a:xfrm>
          <a:prstGeom prst="rect">
            <a:avLst/>
          </a:prstGeom>
        </p:spPr>
      </p:pic>
      <p:pic>
        <p:nvPicPr>
          <p:cNvPr id="22" name="图片 21">
            <a:extLst>
              <a:ext uri="{FF2B5EF4-FFF2-40B4-BE49-F238E27FC236}">
                <a16:creationId xmlns:a16="http://schemas.microsoft.com/office/drawing/2014/main" id="{1A493975-3B5D-7709-B6EF-CE29DBE046CA}"/>
              </a:ext>
            </a:extLst>
          </p:cNvPr>
          <p:cNvPicPr>
            <a:picLocks noChangeAspect="1"/>
          </p:cNvPicPr>
          <p:nvPr/>
        </p:nvPicPr>
        <p:blipFill>
          <a:blip r:embed="rId2"/>
          <a:stretch>
            <a:fillRect/>
          </a:stretch>
        </p:blipFill>
        <p:spPr>
          <a:xfrm>
            <a:off x="2880301" y="3597547"/>
            <a:ext cx="432854" cy="457240"/>
          </a:xfrm>
          <a:prstGeom prst="rect">
            <a:avLst/>
          </a:prstGeom>
        </p:spPr>
      </p:pic>
      <p:pic>
        <p:nvPicPr>
          <p:cNvPr id="23" name="图片 22">
            <a:extLst>
              <a:ext uri="{FF2B5EF4-FFF2-40B4-BE49-F238E27FC236}">
                <a16:creationId xmlns:a16="http://schemas.microsoft.com/office/drawing/2014/main" id="{C5D9BB6B-0254-0C72-69B4-B94BCE800859}"/>
              </a:ext>
            </a:extLst>
          </p:cNvPr>
          <p:cNvPicPr>
            <a:picLocks noChangeAspect="1"/>
          </p:cNvPicPr>
          <p:nvPr/>
        </p:nvPicPr>
        <p:blipFill>
          <a:blip r:embed="rId2"/>
          <a:stretch>
            <a:fillRect/>
          </a:stretch>
        </p:blipFill>
        <p:spPr>
          <a:xfrm>
            <a:off x="2743463" y="4232244"/>
            <a:ext cx="432854" cy="457240"/>
          </a:xfrm>
          <a:prstGeom prst="rect">
            <a:avLst/>
          </a:prstGeom>
        </p:spPr>
      </p:pic>
      <p:pic>
        <p:nvPicPr>
          <p:cNvPr id="24" name="图片 23">
            <a:extLst>
              <a:ext uri="{FF2B5EF4-FFF2-40B4-BE49-F238E27FC236}">
                <a16:creationId xmlns:a16="http://schemas.microsoft.com/office/drawing/2014/main" id="{B4286C78-15FF-1671-464A-25DF70F6E835}"/>
              </a:ext>
            </a:extLst>
          </p:cNvPr>
          <p:cNvPicPr>
            <a:picLocks noChangeAspect="1"/>
          </p:cNvPicPr>
          <p:nvPr/>
        </p:nvPicPr>
        <p:blipFill>
          <a:blip r:embed="rId2"/>
          <a:stretch>
            <a:fillRect/>
          </a:stretch>
        </p:blipFill>
        <p:spPr>
          <a:xfrm>
            <a:off x="1877755" y="4641182"/>
            <a:ext cx="432854" cy="457240"/>
          </a:xfrm>
          <a:prstGeom prst="rect">
            <a:avLst/>
          </a:prstGeom>
        </p:spPr>
      </p:pic>
      <p:sp>
        <p:nvSpPr>
          <p:cNvPr id="6" name="矩形 5">
            <a:extLst>
              <a:ext uri="{FF2B5EF4-FFF2-40B4-BE49-F238E27FC236}">
                <a16:creationId xmlns:a16="http://schemas.microsoft.com/office/drawing/2014/main" id="{A24AF7AA-B848-871A-89E2-80DB4FBF48F3}"/>
              </a:ext>
            </a:extLst>
          </p:cNvPr>
          <p:cNvSpPr/>
          <p:nvPr/>
        </p:nvSpPr>
        <p:spPr>
          <a:xfrm>
            <a:off x="3241031" y="3607686"/>
            <a:ext cx="288549" cy="457240"/>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2B19D00-A62C-01DC-D426-19DBD394BD3E}"/>
              </a:ext>
            </a:extLst>
          </p:cNvPr>
          <p:cNvSpPr/>
          <p:nvPr/>
        </p:nvSpPr>
        <p:spPr>
          <a:xfrm>
            <a:off x="2674961" y="3429000"/>
            <a:ext cx="501356" cy="430530"/>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03B667D-0BCB-9139-1818-2022F44D0FE5}"/>
              </a:ext>
            </a:extLst>
          </p:cNvPr>
          <p:cNvSpPr/>
          <p:nvPr/>
        </p:nvSpPr>
        <p:spPr>
          <a:xfrm>
            <a:off x="2025679" y="4362905"/>
            <a:ext cx="997299" cy="541844"/>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0C7712F-B61F-738B-9AB8-DEA04EC5A462}"/>
              </a:ext>
            </a:extLst>
          </p:cNvPr>
          <p:cNvSpPr/>
          <p:nvPr/>
        </p:nvSpPr>
        <p:spPr>
          <a:xfrm>
            <a:off x="3313155" y="1738954"/>
            <a:ext cx="1197430" cy="518279"/>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C246ABD-2981-75E5-FA81-86083F4EA2E6}"/>
              </a:ext>
            </a:extLst>
          </p:cNvPr>
          <p:cNvSpPr/>
          <p:nvPr/>
        </p:nvSpPr>
        <p:spPr>
          <a:xfrm>
            <a:off x="1528549" y="1898696"/>
            <a:ext cx="859660" cy="1090164"/>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BBAD913-2167-B24E-37B9-41F4A7530830}"/>
              </a:ext>
            </a:extLst>
          </p:cNvPr>
          <p:cNvSpPr/>
          <p:nvPr/>
        </p:nvSpPr>
        <p:spPr>
          <a:xfrm>
            <a:off x="1497871" y="4236728"/>
            <a:ext cx="168916" cy="172925"/>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D3839BAA-FFD0-D1B6-2BF6-F0F2CB47320D}"/>
              </a:ext>
            </a:extLst>
          </p:cNvPr>
          <p:cNvSpPr/>
          <p:nvPr/>
        </p:nvSpPr>
        <p:spPr>
          <a:xfrm>
            <a:off x="2674960" y="3429000"/>
            <a:ext cx="861899" cy="635926"/>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A3D9C66F-8A30-2C5D-110D-7904375D6FBC}"/>
              </a:ext>
            </a:extLst>
          </p:cNvPr>
          <p:cNvSpPr/>
          <p:nvPr/>
        </p:nvSpPr>
        <p:spPr>
          <a:xfrm>
            <a:off x="1497870" y="4232243"/>
            <a:ext cx="1525107" cy="672505"/>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09CF6015-901C-315B-F527-D5210E90F372}"/>
              </a:ext>
            </a:extLst>
          </p:cNvPr>
          <p:cNvSpPr/>
          <p:nvPr/>
        </p:nvSpPr>
        <p:spPr>
          <a:xfrm>
            <a:off x="1495619" y="3407290"/>
            <a:ext cx="2033961" cy="1497458"/>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0134FDD7-74A5-9DDB-EDF3-F93E4D66FD7F}"/>
              </a:ext>
            </a:extLst>
          </p:cNvPr>
          <p:cNvSpPr/>
          <p:nvPr/>
        </p:nvSpPr>
        <p:spPr>
          <a:xfrm>
            <a:off x="1533315" y="1728815"/>
            <a:ext cx="2977269" cy="1267142"/>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CA46603-F35B-2D24-B8FE-398F4946D382}"/>
              </a:ext>
            </a:extLst>
          </p:cNvPr>
          <p:cNvSpPr/>
          <p:nvPr/>
        </p:nvSpPr>
        <p:spPr>
          <a:xfrm>
            <a:off x="1495619" y="1728815"/>
            <a:ext cx="3014965" cy="3175933"/>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32" name="图片 31">
            <a:extLst>
              <a:ext uri="{FF2B5EF4-FFF2-40B4-BE49-F238E27FC236}">
                <a16:creationId xmlns:a16="http://schemas.microsoft.com/office/drawing/2014/main" id="{843ECE39-E68F-B295-4014-733C491AA13A}"/>
              </a:ext>
            </a:extLst>
          </p:cNvPr>
          <p:cNvPicPr>
            <a:picLocks noChangeAspect="1"/>
          </p:cNvPicPr>
          <p:nvPr/>
        </p:nvPicPr>
        <p:blipFill>
          <a:blip r:embed="rId3"/>
          <a:stretch>
            <a:fillRect/>
          </a:stretch>
        </p:blipFill>
        <p:spPr>
          <a:xfrm>
            <a:off x="344408" y="5087839"/>
            <a:ext cx="5937494" cy="1218134"/>
          </a:xfrm>
          <a:prstGeom prst="rect">
            <a:avLst/>
          </a:prstGeom>
        </p:spPr>
      </p:pic>
      <p:sp>
        <p:nvSpPr>
          <p:cNvPr id="33" name="文本框 32">
            <a:extLst>
              <a:ext uri="{FF2B5EF4-FFF2-40B4-BE49-F238E27FC236}">
                <a16:creationId xmlns:a16="http://schemas.microsoft.com/office/drawing/2014/main" id="{3E5AF57B-3F72-B9E2-E7AE-307653578487}"/>
              </a:ext>
            </a:extLst>
          </p:cNvPr>
          <p:cNvSpPr txBox="1"/>
          <p:nvPr/>
        </p:nvSpPr>
        <p:spPr>
          <a:xfrm>
            <a:off x="6441313" y="1354328"/>
            <a:ext cx="5069967" cy="5216813"/>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First create a leaf node, which stores a Feature pointer and the minimum bounding box of itself.</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Insert the Feature into the node based on the smallest the new area principle.</a:t>
            </a:r>
          </a:p>
          <a:p>
            <a:pPr defTabSz="347472">
              <a:spcBef>
                <a:spcPts val="600"/>
              </a:spcBef>
            </a:pPr>
            <a:r>
              <a:rPr lang="en-US" altLang="zh-CN" sz="1600" b="1" dirty="0">
                <a:latin typeface="+mn-ea"/>
                <a:cs typeface="Times New Roman" panose="02020603050405020304" pitchFamily="18" charset="0"/>
              </a:rPr>
              <a:t>When feature number flow over M, select the leftmost and the rightmost two features as seed points, group the features by the quadratic split algorithm.</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Create upper-level internal nodes based on the created leaf nodes, same as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Stop and create root when the number of nodes in a certain layer is less than M.</a:t>
            </a:r>
          </a:p>
          <a:p>
            <a:pPr defTabSz="347472">
              <a:spcBef>
                <a:spcPts val="600"/>
              </a:spcBef>
            </a:pPr>
            <a:r>
              <a:rPr lang="en-US" altLang="zh-CN" sz="1600" b="1" dirty="0">
                <a:latin typeface="+mn-ea"/>
                <a:cs typeface="Times New Roman" panose="02020603050405020304" pitchFamily="18" charset="0"/>
              </a:rPr>
              <a:t>}</a:t>
            </a:r>
          </a:p>
        </p:txBody>
      </p:sp>
    </p:spTree>
    <p:extLst>
      <p:ext uri="{BB962C8B-B14F-4D97-AF65-F5344CB8AC3E}">
        <p14:creationId xmlns:p14="http://schemas.microsoft.com/office/powerpoint/2010/main" val="2521653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30BC475-888B-FA2F-D48E-EC5C58E91449}"/>
              </a:ext>
            </a:extLst>
          </p:cNvPr>
          <p:cNvSpPr txBox="1"/>
          <p:nvPr/>
        </p:nvSpPr>
        <p:spPr>
          <a:xfrm>
            <a:off x="538577" y="982850"/>
            <a:ext cx="11114843" cy="5832366"/>
          </a:xfrm>
          <a:prstGeom prst="rect">
            <a:avLst/>
          </a:prstGeom>
          <a:noFill/>
        </p:spPr>
        <p:txBody>
          <a:bodyPr wrap="square">
            <a:spAutoFit/>
          </a:bodyPr>
          <a:lstStyle/>
          <a:p>
            <a:pPr marL="342900" indent="-342900" defTabSz="347472">
              <a:spcBef>
                <a:spcPts val="600"/>
              </a:spcBef>
              <a:buFont typeface="Wingdings" panose="05000000000000000000" pitchFamily="2" charset="2"/>
              <a:buChar char="Ø"/>
            </a:pPr>
            <a:r>
              <a:rPr lang="en-US" altLang="zh-CN" sz="2200" b="1" dirty="0">
                <a:latin typeface="+mn-ea"/>
                <a:cs typeface="Times New Roman" panose="02020603050405020304" pitchFamily="18" charset="0"/>
              </a:rPr>
              <a:t>Point to</a:t>
            </a:r>
            <a:r>
              <a:rPr lang="zh-CN" altLang="en-US" sz="2200" b="1" dirty="0">
                <a:latin typeface="+mn-ea"/>
                <a:cs typeface="Times New Roman" panose="02020603050405020304" pitchFamily="18" charset="0"/>
              </a:rPr>
              <a:t> </a:t>
            </a:r>
            <a:r>
              <a:rPr lang="en-US" altLang="zh-CN" sz="2200" b="1" dirty="0" err="1">
                <a:latin typeface="+mn-ea"/>
                <a:cs typeface="Times New Roman" panose="02020603050405020304" pitchFamily="18" charset="0"/>
              </a:rPr>
              <a:t>LineString</a:t>
            </a:r>
            <a:endParaRPr lang="en-US" altLang="zh-CN" sz="2200" b="1" dirty="0">
              <a:latin typeface="+mn-ea"/>
              <a:cs typeface="Times New Roman" panose="02020603050405020304" pitchFamily="18" charset="0"/>
            </a:endParaRPr>
          </a:p>
          <a:p>
            <a:pPr marL="342900" indent="-342900" defTabSz="347472">
              <a:spcBef>
                <a:spcPts val="600"/>
              </a:spcBef>
              <a:buFont typeface="Wingdings" panose="05000000000000000000" pitchFamily="2" charset="2"/>
              <a:buChar char="Ø"/>
            </a:pPr>
            <a:endParaRPr lang="en-US" altLang="zh-CN" sz="2200" b="1" dirty="0">
              <a:latin typeface="+mn-ea"/>
              <a:cs typeface="Times New Roman" panose="02020603050405020304" pitchFamily="18" charset="0"/>
            </a:endParaRPr>
          </a:p>
          <a:p>
            <a:pPr marL="342900" indent="-342900" defTabSz="347472">
              <a:spcBef>
                <a:spcPts val="600"/>
              </a:spcBef>
              <a:buFont typeface="Wingdings" panose="05000000000000000000" pitchFamily="2" charset="2"/>
              <a:buChar char="Ø"/>
            </a:pPr>
            <a:endParaRPr lang="en-US" altLang="zh-CN" sz="2200" b="1" dirty="0">
              <a:latin typeface="+mn-ea"/>
              <a:cs typeface="Times New Roman" panose="02020603050405020304" pitchFamily="18" charset="0"/>
            </a:endParaRPr>
          </a:p>
          <a:p>
            <a:pPr defTabSz="347472">
              <a:spcBef>
                <a:spcPts val="600"/>
              </a:spcBef>
            </a:pPr>
            <a:endParaRPr lang="en-US" altLang="zh-CN" sz="2200" b="1" dirty="0">
              <a:latin typeface="+mn-ea"/>
              <a:cs typeface="Times New Roman" panose="02020603050405020304" pitchFamily="18" charset="0"/>
            </a:endParaRPr>
          </a:p>
          <a:p>
            <a:pPr marL="342900" indent="-342900" defTabSz="347472">
              <a:spcBef>
                <a:spcPts val="600"/>
              </a:spcBef>
              <a:buFont typeface="Wingdings" panose="05000000000000000000" pitchFamily="2" charset="2"/>
              <a:buChar char="Ø"/>
            </a:pPr>
            <a:r>
              <a:rPr lang="en-US" altLang="zh-CN" sz="2200" b="1" dirty="0">
                <a:latin typeface="+mn-ea"/>
                <a:cs typeface="Times New Roman" panose="02020603050405020304" pitchFamily="18" charset="0"/>
              </a:rPr>
              <a:t>Point to Polygon</a:t>
            </a:r>
          </a:p>
          <a:p>
            <a:pPr marL="342900" indent="-342900" defTabSz="347472">
              <a:spcBef>
                <a:spcPts val="600"/>
              </a:spcBef>
              <a:buFont typeface="Wingdings" panose="05000000000000000000" pitchFamily="2" charset="2"/>
              <a:buChar char="Ø"/>
            </a:pPr>
            <a:endParaRPr lang="en-US" altLang="zh-CN" sz="2200" b="1" dirty="0">
              <a:latin typeface="+mn-ea"/>
              <a:cs typeface="Times New Roman" panose="02020603050405020304" pitchFamily="18" charset="0"/>
            </a:endParaRPr>
          </a:p>
          <a:p>
            <a:pPr marL="342900" indent="-342900" defTabSz="347472">
              <a:spcBef>
                <a:spcPts val="600"/>
              </a:spcBef>
              <a:buFont typeface="Wingdings" panose="05000000000000000000" pitchFamily="2" charset="2"/>
              <a:buChar char="Ø"/>
            </a:pPr>
            <a:endParaRPr lang="en-US" altLang="zh-CN" sz="2200" b="1" dirty="0">
              <a:latin typeface="+mn-ea"/>
              <a:cs typeface="Times New Roman" panose="02020603050405020304" pitchFamily="18" charset="0"/>
            </a:endParaRPr>
          </a:p>
          <a:p>
            <a:pPr defTabSz="347472">
              <a:spcBef>
                <a:spcPts val="600"/>
              </a:spcBef>
            </a:pPr>
            <a:endParaRPr lang="en-US" altLang="zh-CN" sz="2200" b="1" dirty="0">
              <a:latin typeface="+mn-ea"/>
              <a:cs typeface="Times New Roman" panose="02020603050405020304" pitchFamily="18" charset="0"/>
            </a:endParaRPr>
          </a:p>
          <a:p>
            <a:pPr marL="342900" indent="-342900" defTabSz="347472">
              <a:spcBef>
                <a:spcPts val="600"/>
              </a:spcBef>
              <a:buFont typeface="Wingdings" panose="05000000000000000000" pitchFamily="2" charset="2"/>
              <a:buChar char="Ø"/>
            </a:pPr>
            <a:r>
              <a:rPr lang="en-US" altLang="zh-CN" sz="2200" b="1" dirty="0" err="1">
                <a:latin typeface="+mn-ea"/>
                <a:cs typeface="Times New Roman" panose="02020603050405020304" pitchFamily="18" charset="0"/>
              </a:rPr>
              <a:t>InteriorRings</a:t>
            </a:r>
            <a:r>
              <a:rPr lang="en-US" altLang="zh-CN" sz="2200" b="1" dirty="0">
                <a:latin typeface="+mn-ea"/>
                <a:cs typeface="Times New Roman" panose="02020603050405020304" pitchFamily="18" charset="0"/>
              </a:rPr>
              <a:t> Polygon</a:t>
            </a:r>
          </a:p>
          <a:p>
            <a:pPr defTabSz="347472">
              <a:spcBef>
                <a:spcPts val="600"/>
              </a:spcBef>
            </a:pPr>
            <a:r>
              <a:rPr lang="en-US" altLang="zh-CN" b="1" dirty="0">
                <a:latin typeface="+mn-ea"/>
                <a:cs typeface="Times New Roman" panose="02020603050405020304" pitchFamily="18" charset="0"/>
              </a:rPr>
              <a:t>	</a:t>
            </a:r>
            <a:r>
              <a:rPr lang="zh-CN" altLang="en-US" b="1" dirty="0">
                <a:latin typeface="+mn-ea"/>
                <a:cs typeface="Times New Roman" panose="02020603050405020304" pitchFamily="18" charset="0"/>
              </a:rPr>
              <a:t>使用</a:t>
            </a:r>
            <a:r>
              <a:rPr lang="en-US" altLang="zh-CN" b="1" dirty="0">
                <a:latin typeface="+mn-ea"/>
                <a:cs typeface="Times New Roman" panose="02020603050405020304" pitchFamily="18" charset="0"/>
              </a:rPr>
              <a:t> std::vector&lt;</a:t>
            </a:r>
            <a:r>
              <a:rPr lang="en-US" altLang="zh-CN" b="1" dirty="0" err="1">
                <a:latin typeface="+mn-ea"/>
                <a:cs typeface="Times New Roman" panose="02020603050405020304" pitchFamily="18" charset="0"/>
              </a:rPr>
              <a:t>LineString</a:t>
            </a:r>
            <a:r>
              <a:rPr lang="en-US" altLang="zh-CN" b="1" dirty="0">
                <a:latin typeface="+mn-ea"/>
                <a:cs typeface="Times New Roman" panose="02020603050405020304" pitchFamily="18" charset="0"/>
              </a:rPr>
              <a:t>&gt; </a:t>
            </a:r>
            <a:r>
              <a:rPr lang="zh-CN" altLang="en-US" b="1" dirty="0">
                <a:latin typeface="+mn-ea"/>
                <a:cs typeface="Times New Roman" panose="02020603050405020304" pitchFamily="18" charset="0"/>
              </a:rPr>
              <a:t>储存 </a:t>
            </a:r>
            <a:r>
              <a:rPr lang="en-US" altLang="zh-CN" b="1" dirty="0" err="1">
                <a:latin typeface="+mn-ea"/>
                <a:cs typeface="Times New Roman" panose="02020603050405020304" pitchFamily="18" charset="0"/>
              </a:rPr>
              <a:t>InteriorRings</a:t>
            </a:r>
            <a:endParaRPr lang="en-US" altLang="zh-CN" b="1" dirty="0">
              <a:latin typeface="+mn-ea"/>
              <a:cs typeface="Times New Roman" panose="02020603050405020304" pitchFamily="18" charset="0"/>
            </a:endParaRPr>
          </a:p>
          <a:p>
            <a:pPr defTabSz="347472">
              <a:spcBef>
                <a:spcPts val="600"/>
              </a:spcBef>
            </a:pPr>
            <a:r>
              <a:rPr lang="en-US" altLang="zh-CN" b="1" dirty="0">
                <a:latin typeface="+mn-ea"/>
                <a:cs typeface="Times New Roman" panose="02020603050405020304" pitchFamily="18" charset="0"/>
              </a:rPr>
              <a:t>	</a:t>
            </a:r>
            <a:r>
              <a:rPr lang="zh-CN" altLang="en-US" b="1" dirty="0">
                <a:latin typeface="+mn-ea"/>
                <a:cs typeface="Times New Roman" panose="02020603050405020304" pitchFamily="18" charset="0"/>
              </a:rPr>
              <a:t>到多边形的距离遍历时读取内环与外环一同遍历</a:t>
            </a:r>
            <a:r>
              <a:rPr lang="en-US" altLang="zh-CN" b="1" dirty="0">
                <a:latin typeface="+mn-ea"/>
                <a:cs typeface="Times New Roman" panose="02020603050405020304" pitchFamily="18" charset="0"/>
              </a:rPr>
              <a:t> </a:t>
            </a:r>
          </a:p>
          <a:p>
            <a:pPr marL="342900" indent="-342900" defTabSz="347472">
              <a:spcBef>
                <a:spcPts val="600"/>
              </a:spcBef>
              <a:buFont typeface="Wingdings" panose="05000000000000000000" pitchFamily="2" charset="2"/>
              <a:buChar char="Ø"/>
            </a:pPr>
            <a:endParaRPr lang="en-US" altLang="zh-CN" sz="2200" b="1" dirty="0">
              <a:latin typeface="+mn-ea"/>
              <a:cs typeface="Times New Roman" panose="02020603050405020304" pitchFamily="18" charset="0"/>
            </a:endParaRPr>
          </a:p>
          <a:p>
            <a:pPr marL="342900" indent="-342900" defTabSz="347472">
              <a:spcBef>
                <a:spcPts val="600"/>
              </a:spcBef>
              <a:buFont typeface="Wingdings" panose="05000000000000000000" pitchFamily="2" charset="2"/>
              <a:buChar char="Ø"/>
            </a:pPr>
            <a:endParaRPr lang="en-US" altLang="zh-CN" sz="2200" b="1" dirty="0">
              <a:latin typeface="+mn-ea"/>
              <a:cs typeface="Times New Roman" panose="02020603050405020304" pitchFamily="18" charset="0"/>
            </a:endParaRPr>
          </a:p>
          <a:p>
            <a:pPr marL="342900" indent="-342900" defTabSz="347472">
              <a:spcBef>
                <a:spcPts val="600"/>
              </a:spcBef>
              <a:buFont typeface="Wingdings" panose="05000000000000000000" pitchFamily="2" charset="2"/>
              <a:buChar char="Ø"/>
            </a:pPr>
            <a:endParaRPr lang="en-US" altLang="zh-CN" sz="2200" b="1" dirty="0">
              <a:latin typeface="+mn-ea"/>
              <a:cs typeface="Times New Roman" panose="02020603050405020304" pitchFamily="18" charset="0"/>
            </a:endParaRPr>
          </a:p>
        </p:txBody>
      </p:sp>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01 Geometry</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3</a:t>
            </a:fld>
            <a:endParaRPr lang="zh-CN" altLang="en-US" dirty="0"/>
          </a:p>
        </p:txBody>
      </p:sp>
      <p:sp>
        <p:nvSpPr>
          <p:cNvPr id="8" name="文本占位符 3">
            <a:extLst>
              <a:ext uri="{FF2B5EF4-FFF2-40B4-BE49-F238E27FC236}">
                <a16:creationId xmlns:a16="http://schemas.microsoft.com/office/drawing/2014/main" id="{9F8EE23E-975C-02AE-1E09-F79DB774FC18}"/>
              </a:ext>
            </a:extLst>
          </p:cNvPr>
          <p:cNvSpPr txBox="1">
            <a:spLocks/>
          </p:cNvSpPr>
          <p:nvPr/>
        </p:nvSpPr>
        <p:spPr>
          <a:xfrm>
            <a:off x="3604631" y="279151"/>
            <a:ext cx="4982431"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Distance and </a:t>
            </a:r>
            <a:r>
              <a:rPr lang="en-US" altLang="zh-CN" sz="2400" b="1" dirty="0" err="1">
                <a:solidFill>
                  <a:schemeClr val="tx2"/>
                </a:solidFill>
                <a:latin typeface="+mn-ea"/>
              </a:rPr>
              <a:t>InteriorRings</a:t>
            </a:r>
            <a:endParaRPr lang="zh-CN" altLang="en-US" sz="2400" b="1" dirty="0">
              <a:solidFill>
                <a:schemeClr val="tx2"/>
              </a:solidFill>
              <a:latin typeface="+mn-ea"/>
            </a:endParaRPr>
          </a:p>
        </p:txBody>
      </p:sp>
      <p:pic>
        <p:nvPicPr>
          <p:cNvPr id="6" name="图片 5">
            <a:extLst>
              <a:ext uri="{FF2B5EF4-FFF2-40B4-BE49-F238E27FC236}">
                <a16:creationId xmlns:a16="http://schemas.microsoft.com/office/drawing/2014/main" id="{0448E149-39A2-0BD8-D7BA-4249A306BB42}"/>
              </a:ext>
            </a:extLst>
          </p:cNvPr>
          <p:cNvPicPr>
            <a:picLocks noChangeAspect="1"/>
          </p:cNvPicPr>
          <p:nvPr/>
        </p:nvPicPr>
        <p:blipFill>
          <a:blip r:embed="rId3"/>
          <a:stretch>
            <a:fillRect/>
          </a:stretch>
        </p:blipFill>
        <p:spPr>
          <a:xfrm>
            <a:off x="1364190" y="5464891"/>
            <a:ext cx="4741120" cy="1236982"/>
          </a:xfrm>
          <a:prstGeom prst="rect">
            <a:avLst/>
          </a:prstGeom>
        </p:spPr>
      </p:pic>
      <p:pic>
        <p:nvPicPr>
          <p:cNvPr id="9" name="图片 8">
            <a:extLst>
              <a:ext uri="{FF2B5EF4-FFF2-40B4-BE49-F238E27FC236}">
                <a16:creationId xmlns:a16="http://schemas.microsoft.com/office/drawing/2014/main" id="{DB09EFAA-B4A4-034C-8F26-5FEDCB5D1944}"/>
              </a:ext>
            </a:extLst>
          </p:cNvPr>
          <p:cNvPicPr>
            <a:picLocks noChangeAspect="1"/>
          </p:cNvPicPr>
          <p:nvPr/>
        </p:nvPicPr>
        <p:blipFill>
          <a:blip r:embed="rId4"/>
          <a:stretch>
            <a:fillRect/>
          </a:stretch>
        </p:blipFill>
        <p:spPr>
          <a:xfrm>
            <a:off x="6390611" y="5962003"/>
            <a:ext cx="4519110" cy="606461"/>
          </a:xfrm>
          <a:prstGeom prst="rect">
            <a:avLst/>
          </a:prstGeom>
        </p:spPr>
      </p:pic>
      <p:sp>
        <p:nvSpPr>
          <p:cNvPr id="13" name="直角三角形 12">
            <a:extLst>
              <a:ext uri="{FF2B5EF4-FFF2-40B4-BE49-F238E27FC236}">
                <a16:creationId xmlns:a16="http://schemas.microsoft.com/office/drawing/2014/main" id="{FA688776-7DA3-5333-3579-5B7974B359BD}"/>
              </a:ext>
            </a:extLst>
          </p:cNvPr>
          <p:cNvSpPr/>
          <p:nvPr/>
        </p:nvSpPr>
        <p:spPr>
          <a:xfrm flipH="1" flipV="1">
            <a:off x="2288994" y="1545344"/>
            <a:ext cx="1024684" cy="901450"/>
          </a:xfrm>
          <a:custGeom>
            <a:avLst/>
            <a:gdLst>
              <a:gd name="connsiteX0" fmla="*/ 0 w 934720"/>
              <a:gd name="connsiteY0" fmla="*/ 600648 h 600648"/>
              <a:gd name="connsiteX1" fmla="*/ 0 w 934720"/>
              <a:gd name="connsiteY1" fmla="*/ 0 h 600648"/>
              <a:gd name="connsiteX2" fmla="*/ 934720 w 934720"/>
              <a:gd name="connsiteY2" fmla="*/ 600648 h 600648"/>
              <a:gd name="connsiteX3" fmla="*/ 0 w 934720"/>
              <a:gd name="connsiteY3" fmla="*/ 600648 h 600648"/>
              <a:gd name="connsiteX0" fmla="*/ 243840 w 934720"/>
              <a:gd name="connsiteY0" fmla="*/ 600648 h 600648"/>
              <a:gd name="connsiteX1" fmla="*/ 0 w 934720"/>
              <a:gd name="connsiteY1" fmla="*/ 0 h 600648"/>
              <a:gd name="connsiteX2" fmla="*/ 934720 w 934720"/>
              <a:gd name="connsiteY2" fmla="*/ 600648 h 600648"/>
              <a:gd name="connsiteX3" fmla="*/ 243840 w 934720"/>
              <a:gd name="connsiteY3" fmla="*/ 600648 h 600648"/>
              <a:gd name="connsiteX0" fmla="*/ 163636 w 934720"/>
              <a:gd name="connsiteY0" fmla="*/ 1000904 h 1000904"/>
              <a:gd name="connsiteX1" fmla="*/ 0 w 934720"/>
              <a:gd name="connsiteY1" fmla="*/ 0 h 1000904"/>
              <a:gd name="connsiteX2" fmla="*/ 934720 w 934720"/>
              <a:gd name="connsiteY2" fmla="*/ 600648 h 1000904"/>
              <a:gd name="connsiteX3" fmla="*/ 163636 w 934720"/>
              <a:gd name="connsiteY3" fmla="*/ 1000904 h 1000904"/>
            </a:gdLst>
            <a:ahLst/>
            <a:cxnLst>
              <a:cxn ang="0">
                <a:pos x="connsiteX0" y="connsiteY0"/>
              </a:cxn>
              <a:cxn ang="0">
                <a:pos x="connsiteX1" y="connsiteY1"/>
              </a:cxn>
              <a:cxn ang="0">
                <a:pos x="connsiteX2" y="connsiteY2"/>
              </a:cxn>
              <a:cxn ang="0">
                <a:pos x="connsiteX3" y="connsiteY3"/>
              </a:cxn>
            </a:cxnLst>
            <a:rect l="l" t="t" r="r" b="b"/>
            <a:pathLst>
              <a:path w="934720" h="1000904">
                <a:moveTo>
                  <a:pt x="163636" y="1000904"/>
                </a:moveTo>
                <a:lnTo>
                  <a:pt x="0" y="0"/>
                </a:lnTo>
                <a:lnTo>
                  <a:pt x="934720" y="600648"/>
                </a:lnTo>
                <a:lnTo>
                  <a:pt x="163636" y="1000904"/>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a:extLst>
              <a:ext uri="{FF2B5EF4-FFF2-40B4-BE49-F238E27FC236}">
                <a16:creationId xmlns:a16="http://schemas.microsoft.com/office/drawing/2014/main" id="{B81BE1A0-9436-7D36-3C99-F45600D0A530}"/>
              </a:ext>
            </a:extLst>
          </p:cNvPr>
          <p:cNvCxnSpPr>
            <a:cxnSpLocks/>
          </p:cNvCxnSpPr>
          <p:nvPr/>
        </p:nvCxnSpPr>
        <p:spPr>
          <a:xfrm flipV="1">
            <a:off x="1440041" y="1873413"/>
            <a:ext cx="1729879" cy="39684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8DB90A52-5CEE-7C51-FC57-5ECA250E7761}"/>
              </a:ext>
            </a:extLst>
          </p:cNvPr>
          <p:cNvPicPr>
            <a:picLocks noChangeAspect="1"/>
          </p:cNvPicPr>
          <p:nvPr/>
        </p:nvPicPr>
        <p:blipFill>
          <a:blip r:embed="rId5"/>
          <a:stretch>
            <a:fillRect/>
          </a:stretch>
        </p:blipFill>
        <p:spPr>
          <a:xfrm>
            <a:off x="1223614" y="2070039"/>
            <a:ext cx="432854" cy="457240"/>
          </a:xfrm>
          <a:prstGeom prst="rect">
            <a:avLst/>
          </a:prstGeom>
        </p:spPr>
      </p:pic>
      <p:sp>
        <p:nvSpPr>
          <p:cNvPr id="52" name="矩形 51">
            <a:extLst>
              <a:ext uri="{FF2B5EF4-FFF2-40B4-BE49-F238E27FC236}">
                <a16:creationId xmlns:a16="http://schemas.microsoft.com/office/drawing/2014/main" id="{72247945-23A7-7C72-7631-681E5AD41D84}"/>
              </a:ext>
            </a:extLst>
          </p:cNvPr>
          <p:cNvSpPr/>
          <p:nvPr/>
        </p:nvSpPr>
        <p:spPr>
          <a:xfrm rot="4604936">
            <a:off x="3121029" y="1881863"/>
            <a:ext cx="53650" cy="457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12">
            <a:extLst>
              <a:ext uri="{FF2B5EF4-FFF2-40B4-BE49-F238E27FC236}">
                <a16:creationId xmlns:a16="http://schemas.microsoft.com/office/drawing/2014/main" id="{3F7455E6-C322-F1BA-CCDF-4312064D8197}"/>
              </a:ext>
            </a:extLst>
          </p:cNvPr>
          <p:cNvSpPr/>
          <p:nvPr/>
        </p:nvSpPr>
        <p:spPr>
          <a:xfrm flipH="1" flipV="1">
            <a:off x="4800130" y="1545344"/>
            <a:ext cx="1024684" cy="901450"/>
          </a:xfrm>
          <a:custGeom>
            <a:avLst/>
            <a:gdLst>
              <a:gd name="connsiteX0" fmla="*/ 0 w 934720"/>
              <a:gd name="connsiteY0" fmla="*/ 600648 h 600648"/>
              <a:gd name="connsiteX1" fmla="*/ 0 w 934720"/>
              <a:gd name="connsiteY1" fmla="*/ 0 h 600648"/>
              <a:gd name="connsiteX2" fmla="*/ 934720 w 934720"/>
              <a:gd name="connsiteY2" fmla="*/ 600648 h 600648"/>
              <a:gd name="connsiteX3" fmla="*/ 0 w 934720"/>
              <a:gd name="connsiteY3" fmla="*/ 600648 h 600648"/>
              <a:gd name="connsiteX0" fmla="*/ 243840 w 934720"/>
              <a:gd name="connsiteY0" fmla="*/ 600648 h 600648"/>
              <a:gd name="connsiteX1" fmla="*/ 0 w 934720"/>
              <a:gd name="connsiteY1" fmla="*/ 0 h 600648"/>
              <a:gd name="connsiteX2" fmla="*/ 934720 w 934720"/>
              <a:gd name="connsiteY2" fmla="*/ 600648 h 600648"/>
              <a:gd name="connsiteX3" fmla="*/ 243840 w 934720"/>
              <a:gd name="connsiteY3" fmla="*/ 600648 h 600648"/>
              <a:gd name="connsiteX0" fmla="*/ 163636 w 934720"/>
              <a:gd name="connsiteY0" fmla="*/ 1000904 h 1000904"/>
              <a:gd name="connsiteX1" fmla="*/ 0 w 934720"/>
              <a:gd name="connsiteY1" fmla="*/ 0 h 1000904"/>
              <a:gd name="connsiteX2" fmla="*/ 934720 w 934720"/>
              <a:gd name="connsiteY2" fmla="*/ 600648 h 1000904"/>
              <a:gd name="connsiteX3" fmla="*/ 163636 w 934720"/>
              <a:gd name="connsiteY3" fmla="*/ 1000904 h 1000904"/>
            </a:gdLst>
            <a:ahLst/>
            <a:cxnLst>
              <a:cxn ang="0">
                <a:pos x="connsiteX0" y="connsiteY0"/>
              </a:cxn>
              <a:cxn ang="0">
                <a:pos x="connsiteX1" y="connsiteY1"/>
              </a:cxn>
              <a:cxn ang="0">
                <a:pos x="connsiteX2" y="connsiteY2"/>
              </a:cxn>
              <a:cxn ang="0">
                <a:pos x="connsiteX3" y="connsiteY3"/>
              </a:cxn>
            </a:cxnLst>
            <a:rect l="l" t="t" r="r" b="b"/>
            <a:pathLst>
              <a:path w="934720" h="1000904">
                <a:moveTo>
                  <a:pt x="163636" y="1000904"/>
                </a:moveTo>
                <a:lnTo>
                  <a:pt x="0" y="0"/>
                </a:lnTo>
                <a:lnTo>
                  <a:pt x="934720" y="600648"/>
                </a:lnTo>
                <a:lnTo>
                  <a:pt x="163636" y="1000904"/>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a:extLst>
              <a:ext uri="{FF2B5EF4-FFF2-40B4-BE49-F238E27FC236}">
                <a16:creationId xmlns:a16="http://schemas.microsoft.com/office/drawing/2014/main" id="{98310F0C-3C60-BDB1-76E5-6C8BE37000C1}"/>
              </a:ext>
            </a:extLst>
          </p:cNvPr>
          <p:cNvCxnSpPr>
            <a:cxnSpLocks/>
            <a:endCxn id="64" idx="2"/>
          </p:cNvCxnSpPr>
          <p:nvPr/>
        </p:nvCxnSpPr>
        <p:spPr>
          <a:xfrm flipV="1">
            <a:off x="3957511" y="1905829"/>
            <a:ext cx="842619" cy="37552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841B1294-756D-B998-9CF3-07A42B52540B}"/>
              </a:ext>
            </a:extLst>
          </p:cNvPr>
          <p:cNvCxnSpPr>
            <a:cxnSpLocks/>
          </p:cNvCxnSpPr>
          <p:nvPr/>
        </p:nvCxnSpPr>
        <p:spPr>
          <a:xfrm flipV="1">
            <a:off x="3951177" y="1649914"/>
            <a:ext cx="335565" cy="62372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B7FE2E55-7459-BDE2-20D7-DFB6B48FA7C2}"/>
              </a:ext>
            </a:extLst>
          </p:cNvPr>
          <p:cNvCxnSpPr>
            <a:cxnSpLocks/>
            <a:endCxn id="64" idx="2"/>
          </p:cNvCxnSpPr>
          <p:nvPr/>
        </p:nvCxnSpPr>
        <p:spPr>
          <a:xfrm>
            <a:off x="4167604" y="1576567"/>
            <a:ext cx="632526" cy="329262"/>
          </a:xfrm>
          <a:prstGeom prst="line">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pic>
        <p:nvPicPr>
          <p:cNvPr id="69" name="图片 68">
            <a:extLst>
              <a:ext uri="{FF2B5EF4-FFF2-40B4-BE49-F238E27FC236}">
                <a16:creationId xmlns:a16="http://schemas.microsoft.com/office/drawing/2014/main" id="{AA7C3A83-2133-302B-2E63-30ECDBE5D6A2}"/>
              </a:ext>
            </a:extLst>
          </p:cNvPr>
          <p:cNvPicPr>
            <a:picLocks noChangeAspect="1"/>
          </p:cNvPicPr>
          <p:nvPr/>
        </p:nvPicPr>
        <p:blipFill>
          <a:blip r:embed="rId5"/>
          <a:stretch>
            <a:fillRect/>
          </a:stretch>
        </p:blipFill>
        <p:spPr>
          <a:xfrm>
            <a:off x="3734750" y="2070039"/>
            <a:ext cx="432854" cy="457240"/>
          </a:xfrm>
          <a:prstGeom prst="rect">
            <a:avLst/>
          </a:prstGeom>
        </p:spPr>
      </p:pic>
      <p:sp>
        <p:nvSpPr>
          <p:cNvPr id="70" name="矩形 69">
            <a:extLst>
              <a:ext uri="{FF2B5EF4-FFF2-40B4-BE49-F238E27FC236}">
                <a16:creationId xmlns:a16="http://schemas.microsoft.com/office/drawing/2014/main" id="{EFCEA9E7-212C-736F-8878-EF9863946760}"/>
              </a:ext>
            </a:extLst>
          </p:cNvPr>
          <p:cNvSpPr/>
          <p:nvPr/>
        </p:nvSpPr>
        <p:spPr>
          <a:xfrm rot="1607975">
            <a:off x="4278211" y="1678605"/>
            <a:ext cx="53650" cy="457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直角三角形 12">
            <a:extLst>
              <a:ext uri="{FF2B5EF4-FFF2-40B4-BE49-F238E27FC236}">
                <a16:creationId xmlns:a16="http://schemas.microsoft.com/office/drawing/2014/main" id="{16A04472-9583-239C-6A8F-307154F5CD5A}"/>
              </a:ext>
            </a:extLst>
          </p:cNvPr>
          <p:cNvSpPr/>
          <p:nvPr/>
        </p:nvSpPr>
        <p:spPr>
          <a:xfrm flipH="1" flipV="1">
            <a:off x="7372022" y="1545344"/>
            <a:ext cx="1024684" cy="901450"/>
          </a:xfrm>
          <a:custGeom>
            <a:avLst/>
            <a:gdLst>
              <a:gd name="connsiteX0" fmla="*/ 0 w 934720"/>
              <a:gd name="connsiteY0" fmla="*/ 600648 h 600648"/>
              <a:gd name="connsiteX1" fmla="*/ 0 w 934720"/>
              <a:gd name="connsiteY1" fmla="*/ 0 h 600648"/>
              <a:gd name="connsiteX2" fmla="*/ 934720 w 934720"/>
              <a:gd name="connsiteY2" fmla="*/ 600648 h 600648"/>
              <a:gd name="connsiteX3" fmla="*/ 0 w 934720"/>
              <a:gd name="connsiteY3" fmla="*/ 600648 h 600648"/>
              <a:gd name="connsiteX0" fmla="*/ 243840 w 934720"/>
              <a:gd name="connsiteY0" fmla="*/ 600648 h 600648"/>
              <a:gd name="connsiteX1" fmla="*/ 0 w 934720"/>
              <a:gd name="connsiteY1" fmla="*/ 0 h 600648"/>
              <a:gd name="connsiteX2" fmla="*/ 934720 w 934720"/>
              <a:gd name="connsiteY2" fmla="*/ 600648 h 600648"/>
              <a:gd name="connsiteX3" fmla="*/ 243840 w 934720"/>
              <a:gd name="connsiteY3" fmla="*/ 600648 h 600648"/>
              <a:gd name="connsiteX0" fmla="*/ 163636 w 934720"/>
              <a:gd name="connsiteY0" fmla="*/ 1000904 h 1000904"/>
              <a:gd name="connsiteX1" fmla="*/ 0 w 934720"/>
              <a:gd name="connsiteY1" fmla="*/ 0 h 1000904"/>
              <a:gd name="connsiteX2" fmla="*/ 934720 w 934720"/>
              <a:gd name="connsiteY2" fmla="*/ 600648 h 1000904"/>
              <a:gd name="connsiteX3" fmla="*/ 163636 w 934720"/>
              <a:gd name="connsiteY3" fmla="*/ 1000904 h 1000904"/>
            </a:gdLst>
            <a:ahLst/>
            <a:cxnLst>
              <a:cxn ang="0">
                <a:pos x="connsiteX0" y="connsiteY0"/>
              </a:cxn>
              <a:cxn ang="0">
                <a:pos x="connsiteX1" y="connsiteY1"/>
              </a:cxn>
              <a:cxn ang="0">
                <a:pos x="connsiteX2" y="connsiteY2"/>
              </a:cxn>
              <a:cxn ang="0">
                <a:pos x="connsiteX3" y="connsiteY3"/>
              </a:cxn>
            </a:cxnLst>
            <a:rect l="l" t="t" r="r" b="b"/>
            <a:pathLst>
              <a:path w="934720" h="1000904">
                <a:moveTo>
                  <a:pt x="163636" y="1000904"/>
                </a:moveTo>
                <a:lnTo>
                  <a:pt x="0" y="0"/>
                </a:lnTo>
                <a:lnTo>
                  <a:pt x="934720" y="600648"/>
                </a:lnTo>
                <a:lnTo>
                  <a:pt x="163636" y="1000904"/>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a:extLst>
              <a:ext uri="{FF2B5EF4-FFF2-40B4-BE49-F238E27FC236}">
                <a16:creationId xmlns:a16="http://schemas.microsoft.com/office/drawing/2014/main" id="{2137D352-E7FC-41B4-B222-CDC509F4DBFE}"/>
              </a:ext>
            </a:extLst>
          </p:cNvPr>
          <p:cNvCxnSpPr>
            <a:cxnSpLocks/>
            <a:endCxn id="72" idx="2"/>
          </p:cNvCxnSpPr>
          <p:nvPr/>
        </p:nvCxnSpPr>
        <p:spPr>
          <a:xfrm flipV="1">
            <a:off x="6529403" y="1905829"/>
            <a:ext cx="842619" cy="37552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77" name="图片 76">
            <a:extLst>
              <a:ext uri="{FF2B5EF4-FFF2-40B4-BE49-F238E27FC236}">
                <a16:creationId xmlns:a16="http://schemas.microsoft.com/office/drawing/2014/main" id="{CE0A11A0-C31B-11F8-978E-9D2295E092FA}"/>
              </a:ext>
            </a:extLst>
          </p:cNvPr>
          <p:cNvPicPr>
            <a:picLocks noChangeAspect="1"/>
          </p:cNvPicPr>
          <p:nvPr/>
        </p:nvPicPr>
        <p:blipFill>
          <a:blip r:embed="rId5"/>
          <a:stretch>
            <a:fillRect/>
          </a:stretch>
        </p:blipFill>
        <p:spPr>
          <a:xfrm>
            <a:off x="6306642" y="2070039"/>
            <a:ext cx="432854" cy="457240"/>
          </a:xfrm>
          <a:prstGeom prst="rect">
            <a:avLst/>
          </a:prstGeom>
        </p:spPr>
      </p:pic>
      <p:sp>
        <p:nvSpPr>
          <p:cNvPr id="80" name="直角三角形 12">
            <a:extLst>
              <a:ext uri="{FF2B5EF4-FFF2-40B4-BE49-F238E27FC236}">
                <a16:creationId xmlns:a16="http://schemas.microsoft.com/office/drawing/2014/main" id="{7E02F78C-BD0B-AA9F-7F1A-4EA11FEFAA8D}"/>
              </a:ext>
            </a:extLst>
          </p:cNvPr>
          <p:cNvSpPr/>
          <p:nvPr/>
        </p:nvSpPr>
        <p:spPr>
          <a:xfrm flipH="1" flipV="1">
            <a:off x="9370105" y="1574128"/>
            <a:ext cx="1024684" cy="901450"/>
          </a:xfrm>
          <a:custGeom>
            <a:avLst/>
            <a:gdLst>
              <a:gd name="connsiteX0" fmla="*/ 0 w 934720"/>
              <a:gd name="connsiteY0" fmla="*/ 600648 h 600648"/>
              <a:gd name="connsiteX1" fmla="*/ 0 w 934720"/>
              <a:gd name="connsiteY1" fmla="*/ 0 h 600648"/>
              <a:gd name="connsiteX2" fmla="*/ 934720 w 934720"/>
              <a:gd name="connsiteY2" fmla="*/ 600648 h 600648"/>
              <a:gd name="connsiteX3" fmla="*/ 0 w 934720"/>
              <a:gd name="connsiteY3" fmla="*/ 600648 h 600648"/>
              <a:gd name="connsiteX0" fmla="*/ 243840 w 934720"/>
              <a:gd name="connsiteY0" fmla="*/ 600648 h 600648"/>
              <a:gd name="connsiteX1" fmla="*/ 0 w 934720"/>
              <a:gd name="connsiteY1" fmla="*/ 0 h 600648"/>
              <a:gd name="connsiteX2" fmla="*/ 934720 w 934720"/>
              <a:gd name="connsiteY2" fmla="*/ 600648 h 600648"/>
              <a:gd name="connsiteX3" fmla="*/ 243840 w 934720"/>
              <a:gd name="connsiteY3" fmla="*/ 600648 h 600648"/>
              <a:gd name="connsiteX0" fmla="*/ 163636 w 934720"/>
              <a:gd name="connsiteY0" fmla="*/ 1000904 h 1000904"/>
              <a:gd name="connsiteX1" fmla="*/ 0 w 934720"/>
              <a:gd name="connsiteY1" fmla="*/ 0 h 1000904"/>
              <a:gd name="connsiteX2" fmla="*/ 934720 w 934720"/>
              <a:gd name="connsiteY2" fmla="*/ 600648 h 1000904"/>
              <a:gd name="connsiteX3" fmla="*/ 163636 w 934720"/>
              <a:gd name="connsiteY3" fmla="*/ 1000904 h 1000904"/>
            </a:gdLst>
            <a:ahLst/>
            <a:cxnLst>
              <a:cxn ang="0">
                <a:pos x="connsiteX0" y="connsiteY0"/>
              </a:cxn>
              <a:cxn ang="0">
                <a:pos x="connsiteX1" y="connsiteY1"/>
              </a:cxn>
              <a:cxn ang="0">
                <a:pos x="connsiteX2" y="connsiteY2"/>
              </a:cxn>
              <a:cxn ang="0">
                <a:pos x="connsiteX3" y="connsiteY3"/>
              </a:cxn>
            </a:cxnLst>
            <a:rect l="l" t="t" r="r" b="b"/>
            <a:pathLst>
              <a:path w="934720" h="1000904">
                <a:moveTo>
                  <a:pt x="163636" y="1000904"/>
                </a:moveTo>
                <a:lnTo>
                  <a:pt x="0" y="0"/>
                </a:lnTo>
                <a:lnTo>
                  <a:pt x="934720" y="600648"/>
                </a:lnTo>
                <a:lnTo>
                  <a:pt x="163636" y="1000904"/>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 name="图片 80">
            <a:extLst>
              <a:ext uri="{FF2B5EF4-FFF2-40B4-BE49-F238E27FC236}">
                <a16:creationId xmlns:a16="http://schemas.microsoft.com/office/drawing/2014/main" id="{11A25CDE-9AF4-130E-207A-F207FC925818}"/>
              </a:ext>
            </a:extLst>
          </p:cNvPr>
          <p:cNvPicPr>
            <a:picLocks noChangeAspect="1"/>
          </p:cNvPicPr>
          <p:nvPr/>
        </p:nvPicPr>
        <p:blipFill>
          <a:blip r:embed="rId5"/>
          <a:stretch>
            <a:fillRect/>
          </a:stretch>
        </p:blipFill>
        <p:spPr>
          <a:xfrm>
            <a:off x="9672578" y="2005988"/>
            <a:ext cx="432854" cy="457240"/>
          </a:xfrm>
          <a:prstGeom prst="rect">
            <a:avLst/>
          </a:prstGeom>
        </p:spPr>
      </p:pic>
      <p:pic>
        <p:nvPicPr>
          <p:cNvPr id="82" name="图片 81">
            <a:extLst>
              <a:ext uri="{FF2B5EF4-FFF2-40B4-BE49-F238E27FC236}">
                <a16:creationId xmlns:a16="http://schemas.microsoft.com/office/drawing/2014/main" id="{E7D29407-1C42-9E2E-4434-DAF52F0AD208}"/>
              </a:ext>
            </a:extLst>
          </p:cNvPr>
          <p:cNvPicPr>
            <a:picLocks noChangeAspect="1"/>
          </p:cNvPicPr>
          <p:nvPr/>
        </p:nvPicPr>
        <p:blipFill>
          <a:blip r:embed="rId5"/>
          <a:stretch>
            <a:fillRect/>
          </a:stretch>
        </p:blipFill>
        <p:spPr>
          <a:xfrm>
            <a:off x="9882447" y="1701464"/>
            <a:ext cx="432854" cy="457240"/>
          </a:xfrm>
          <a:prstGeom prst="rect">
            <a:avLst/>
          </a:prstGeom>
        </p:spPr>
      </p:pic>
      <p:cxnSp>
        <p:nvCxnSpPr>
          <p:cNvPr id="154" name="直接箭头连接符 153">
            <a:extLst>
              <a:ext uri="{FF2B5EF4-FFF2-40B4-BE49-F238E27FC236}">
                <a16:creationId xmlns:a16="http://schemas.microsoft.com/office/drawing/2014/main" id="{66E0E312-BF11-768F-2669-B9C3E79030F6}"/>
              </a:ext>
            </a:extLst>
          </p:cNvPr>
          <p:cNvCxnSpPr>
            <a:cxnSpLocks/>
          </p:cNvCxnSpPr>
          <p:nvPr/>
        </p:nvCxnSpPr>
        <p:spPr>
          <a:xfrm flipH="1">
            <a:off x="1355108" y="3431724"/>
            <a:ext cx="1538828" cy="275835"/>
          </a:xfrm>
          <a:prstGeom prst="straightConnector1">
            <a:avLst/>
          </a:prstGeom>
          <a:ln w="2857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0" name="矩形 88">
            <a:extLst>
              <a:ext uri="{FF2B5EF4-FFF2-40B4-BE49-F238E27FC236}">
                <a16:creationId xmlns:a16="http://schemas.microsoft.com/office/drawing/2014/main" id="{6085E9E2-EBCC-F476-FCA2-34226A906422}"/>
              </a:ext>
            </a:extLst>
          </p:cNvPr>
          <p:cNvSpPr/>
          <p:nvPr/>
        </p:nvSpPr>
        <p:spPr>
          <a:xfrm rot="3704149">
            <a:off x="1312846" y="3053274"/>
            <a:ext cx="1407640" cy="1290831"/>
          </a:xfrm>
          <a:custGeom>
            <a:avLst/>
            <a:gdLst>
              <a:gd name="connsiteX0" fmla="*/ 0 w 3239484"/>
              <a:gd name="connsiteY0" fmla="*/ 0 h 1737445"/>
              <a:gd name="connsiteX1" fmla="*/ 3239484 w 3239484"/>
              <a:gd name="connsiteY1" fmla="*/ 0 h 1737445"/>
              <a:gd name="connsiteX2" fmla="*/ 3239484 w 3239484"/>
              <a:gd name="connsiteY2" fmla="*/ 1737445 h 1737445"/>
              <a:gd name="connsiteX3" fmla="*/ 0 w 3239484"/>
              <a:gd name="connsiteY3" fmla="*/ 1737445 h 1737445"/>
              <a:gd name="connsiteX4" fmla="*/ 0 w 3239484"/>
              <a:gd name="connsiteY4" fmla="*/ 0 h 1737445"/>
              <a:gd name="connsiteX0" fmla="*/ 0 w 4033114"/>
              <a:gd name="connsiteY0" fmla="*/ 0 h 1754697"/>
              <a:gd name="connsiteX1" fmla="*/ 4033114 w 4033114"/>
              <a:gd name="connsiteY1" fmla="*/ 17252 h 1754697"/>
              <a:gd name="connsiteX2" fmla="*/ 4033114 w 4033114"/>
              <a:gd name="connsiteY2" fmla="*/ 1754697 h 1754697"/>
              <a:gd name="connsiteX3" fmla="*/ 793630 w 4033114"/>
              <a:gd name="connsiteY3" fmla="*/ 1754697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017916 w 4033114"/>
              <a:gd name="connsiteY3" fmla="*/ 598758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98407 w 4033114"/>
              <a:gd name="connsiteY3" fmla="*/ 969694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2083545 w 4033114"/>
              <a:gd name="connsiteY3" fmla="*/ 1357322 h 1754697"/>
              <a:gd name="connsiteX4" fmla="*/ 198407 w 4033114"/>
              <a:gd name="connsiteY4" fmla="*/ 969694 h 1754697"/>
              <a:gd name="connsiteX5" fmla="*/ 0 w 4033114"/>
              <a:gd name="connsiteY5"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789583 w 4033114"/>
              <a:gd name="connsiteY3" fmla="*/ 675835 h 1754697"/>
              <a:gd name="connsiteX4" fmla="*/ 198407 w 4033114"/>
              <a:gd name="connsiteY4" fmla="*/ 969694 h 1754697"/>
              <a:gd name="connsiteX5" fmla="*/ 0 w 4033114"/>
              <a:gd name="connsiteY5" fmla="*/ 0 h 1754697"/>
              <a:gd name="connsiteX0" fmla="*/ 17253 w 3834707"/>
              <a:gd name="connsiteY0" fmla="*/ 431322 h 1737445"/>
              <a:gd name="connsiteX1" fmla="*/ 3834707 w 3834707"/>
              <a:gd name="connsiteY1" fmla="*/ 0 h 1737445"/>
              <a:gd name="connsiteX2" fmla="*/ 3834707 w 3834707"/>
              <a:gd name="connsiteY2" fmla="*/ 1737445 h 1737445"/>
              <a:gd name="connsiteX3" fmla="*/ 591176 w 3834707"/>
              <a:gd name="connsiteY3" fmla="*/ 658583 h 1737445"/>
              <a:gd name="connsiteX4" fmla="*/ 0 w 3834707"/>
              <a:gd name="connsiteY4" fmla="*/ 952442 h 1737445"/>
              <a:gd name="connsiteX5" fmla="*/ 17253 w 3834707"/>
              <a:gd name="connsiteY5" fmla="*/ 431322 h 1737445"/>
              <a:gd name="connsiteX0" fmla="*/ 17253 w 3834707"/>
              <a:gd name="connsiteY0" fmla="*/ 629730 h 1935853"/>
              <a:gd name="connsiteX1" fmla="*/ 401393 w 3834707"/>
              <a:gd name="connsiteY1" fmla="*/ 0 h 1935853"/>
              <a:gd name="connsiteX2" fmla="*/ 3834707 w 3834707"/>
              <a:gd name="connsiteY2" fmla="*/ 1935853 h 1935853"/>
              <a:gd name="connsiteX3" fmla="*/ 591176 w 3834707"/>
              <a:gd name="connsiteY3" fmla="*/ 856991 h 1935853"/>
              <a:gd name="connsiteX4" fmla="*/ 0 w 3834707"/>
              <a:gd name="connsiteY4" fmla="*/ 1150850 h 1935853"/>
              <a:gd name="connsiteX5" fmla="*/ 17253 w 3834707"/>
              <a:gd name="connsiteY5" fmla="*/ 629730 h 1935853"/>
              <a:gd name="connsiteX0" fmla="*/ 17253 w 3834707"/>
              <a:gd name="connsiteY0" fmla="*/ 629730 h 1935853"/>
              <a:gd name="connsiteX1" fmla="*/ 401393 w 3834707"/>
              <a:gd name="connsiteY1" fmla="*/ 0 h 1935853"/>
              <a:gd name="connsiteX2" fmla="*/ 386945 w 3834707"/>
              <a:gd name="connsiteY2" fmla="*/ 1548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629730 h 1935853"/>
              <a:gd name="connsiteX1" fmla="*/ 401393 w 3834707"/>
              <a:gd name="connsiteY1" fmla="*/ 0 h 1935853"/>
              <a:gd name="connsiteX2" fmla="*/ 714605 w 3834707"/>
              <a:gd name="connsiteY2" fmla="*/ 405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911426 h 2217549"/>
              <a:gd name="connsiteX1" fmla="*/ 401393 w 3834707"/>
              <a:gd name="connsiteY1" fmla="*/ 281696 h 2217549"/>
              <a:gd name="connsiteX2" fmla="*/ 840335 w 3834707"/>
              <a:gd name="connsiteY2" fmla="*/ 0 h 2217549"/>
              <a:gd name="connsiteX3" fmla="*/ 3834707 w 3834707"/>
              <a:gd name="connsiteY3" fmla="*/ 2217549 h 2217549"/>
              <a:gd name="connsiteX4" fmla="*/ 591176 w 3834707"/>
              <a:gd name="connsiteY4" fmla="*/ 1138687 h 2217549"/>
              <a:gd name="connsiteX5" fmla="*/ 0 w 3834707"/>
              <a:gd name="connsiteY5" fmla="*/ 1432546 h 2217549"/>
              <a:gd name="connsiteX6" fmla="*/ 17253 w 3834707"/>
              <a:gd name="connsiteY6"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324205 w 3834707"/>
              <a:gd name="connsiteY3" fmla="*/ 35052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275663 w 3834707"/>
              <a:gd name="connsiteY1" fmla="*/ 3578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728546 h 2034669"/>
              <a:gd name="connsiteX1" fmla="*/ 275663 w 3834707"/>
              <a:gd name="connsiteY1" fmla="*/ 175016 h 2034669"/>
              <a:gd name="connsiteX2" fmla="*/ 809855 w 3834707"/>
              <a:gd name="connsiteY2" fmla="*/ 0 h 2034669"/>
              <a:gd name="connsiteX3" fmla="*/ 1865225 w 3834707"/>
              <a:gd name="connsiteY3" fmla="*/ 83820 h 2034669"/>
              <a:gd name="connsiteX4" fmla="*/ 3834707 w 3834707"/>
              <a:gd name="connsiteY4" fmla="*/ 2034669 h 2034669"/>
              <a:gd name="connsiteX5" fmla="*/ 591176 w 3834707"/>
              <a:gd name="connsiteY5" fmla="*/ 955807 h 2034669"/>
              <a:gd name="connsiteX6" fmla="*/ 0 w 3834707"/>
              <a:gd name="connsiteY6" fmla="*/ 1249666 h 2034669"/>
              <a:gd name="connsiteX7" fmla="*/ 17253 w 3834707"/>
              <a:gd name="connsiteY7" fmla="*/ 728546 h 2034669"/>
              <a:gd name="connsiteX0" fmla="*/ 17253 w 1865225"/>
              <a:gd name="connsiteY0" fmla="*/ 728546 h 2007999"/>
              <a:gd name="connsiteX1" fmla="*/ 275663 w 1865225"/>
              <a:gd name="connsiteY1" fmla="*/ 175016 h 2007999"/>
              <a:gd name="connsiteX2" fmla="*/ 809855 w 1865225"/>
              <a:gd name="connsiteY2" fmla="*/ 0 h 2007999"/>
              <a:gd name="connsiteX3" fmla="*/ 1865225 w 1865225"/>
              <a:gd name="connsiteY3" fmla="*/ 83820 h 2007999"/>
              <a:gd name="connsiteX4" fmla="*/ 1544897 w 1865225"/>
              <a:gd name="connsiteY4" fmla="*/ 2007999 h 2007999"/>
              <a:gd name="connsiteX5" fmla="*/ 591176 w 1865225"/>
              <a:gd name="connsiteY5" fmla="*/ 955807 h 2007999"/>
              <a:gd name="connsiteX6" fmla="*/ 0 w 1865225"/>
              <a:gd name="connsiteY6" fmla="*/ 1249666 h 2007999"/>
              <a:gd name="connsiteX7" fmla="*/ 17253 w 1865225"/>
              <a:gd name="connsiteY7" fmla="*/ 728546 h 2007999"/>
              <a:gd name="connsiteX0" fmla="*/ 17253 w 2070965"/>
              <a:gd name="connsiteY0" fmla="*/ 728546 h 2007999"/>
              <a:gd name="connsiteX1" fmla="*/ 275663 w 2070965"/>
              <a:gd name="connsiteY1" fmla="*/ 175016 h 2007999"/>
              <a:gd name="connsiteX2" fmla="*/ 809855 w 2070965"/>
              <a:gd name="connsiteY2" fmla="*/ 0 h 2007999"/>
              <a:gd name="connsiteX3" fmla="*/ 2070965 w 2070965"/>
              <a:gd name="connsiteY3" fmla="*/ 815340 h 2007999"/>
              <a:gd name="connsiteX4" fmla="*/ 1544897 w 2070965"/>
              <a:gd name="connsiteY4" fmla="*/ 2007999 h 2007999"/>
              <a:gd name="connsiteX5" fmla="*/ 591176 w 2070965"/>
              <a:gd name="connsiteY5" fmla="*/ 955807 h 2007999"/>
              <a:gd name="connsiteX6" fmla="*/ 0 w 2070965"/>
              <a:gd name="connsiteY6" fmla="*/ 1249666 h 2007999"/>
              <a:gd name="connsiteX7" fmla="*/ 17253 w 2070965"/>
              <a:gd name="connsiteY7" fmla="*/ 728546 h 2007999"/>
              <a:gd name="connsiteX0" fmla="*/ 17253 w 1968095"/>
              <a:gd name="connsiteY0" fmla="*/ 728546 h 2007999"/>
              <a:gd name="connsiteX1" fmla="*/ 275663 w 1968095"/>
              <a:gd name="connsiteY1" fmla="*/ 175016 h 2007999"/>
              <a:gd name="connsiteX2" fmla="*/ 809855 w 1968095"/>
              <a:gd name="connsiteY2" fmla="*/ 0 h 2007999"/>
              <a:gd name="connsiteX3" fmla="*/ 1968095 w 1968095"/>
              <a:gd name="connsiteY3" fmla="*/ 723900 h 2007999"/>
              <a:gd name="connsiteX4" fmla="*/ 1544897 w 1968095"/>
              <a:gd name="connsiteY4" fmla="*/ 2007999 h 2007999"/>
              <a:gd name="connsiteX5" fmla="*/ 591176 w 1968095"/>
              <a:gd name="connsiteY5" fmla="*/ 955807 h 2007999"/>
              <a:gd name="connsiteX6" fmla="*/ 0 w 1968095"/>
              <a:gd name="connsiteY6" fmla="*/ 1249666 h 2007999"/>
              <a:gd name="connsiteX7" fmla="*/ 17253 w 1968095"/>
              <a:gd name="connsiteY7" fmla="*/ 728546 h 200799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591176 w 1968095"/>
              <a:gd name="connsiteY5" fmla="*/ 955807 h 1745109"/>
              <a:gd name="connsiteX6" fmla="*/ 0 w 1968095"/>
              <a:gd name="connsiteY6" fmla="*/ 1249666 h 1745109"/>
              <a:gd name="connsiteX7" fmla="*/ 17253 w 1968095"/>
              <a:gd name="connsiteY7"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81355 w 1968095"/>
              <a:gd name="connsiteY5" fmla="*/ 165354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55575 w 1968095"/>
              <a:gd name="connsiteY6" fmla="*/ 96393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74625 w 1968095"/>
              <a:gd name="connsiteY6" fmla="*/ 15773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924155 w 1968095"/>
              <a:gd name="connsiteY7" fmla="*/ 153162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447905 w 1968095"/>
              <a:gd name="connsiteY8" fmla="*/ 136398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333605 w 1968095"/>
              <a:gd name="connsiteY7" fmla="*/ 137922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8095" h="1745109">
                <a:moveTo>
                  <a:pt x="17253" y="728546"/>
                </a:moveTo>
                <a:lnTo>
                  <a:pt x="275663" y="175016"/>
                </a:lnTo>
                <a:lnTo>
                  <a:pt x="809855" y="0"/>
                </a:lnTo>
                <a:lnTo>
                  <a:pt x="1968095" y="723900"/>
                </a:lnTo>
                <a:lnTo>
                  <a:pt x="1495367" y="1745109"/>
                </a:lnTo>
                <a:lnTo>
                  <a:pt x="1305155" y="994410"/>
                </a:lnTo>
                <a:lnTo>
                  <a:pt x="985115" y="1615440"/>
                </a:lnTo>
                <a:lnTo>
                  <a:pt x="333605" y="1379220"/>
                </a:lnTo>
                <a:lnTo>
                  <a:pt x="1061315" y="952500"/>
                </a:lnTo>
                <a:lnTo>
                  <a:pt x="480686" y="666247"/>
                </a:lnTo>
                <a:lnTo>
                  <a:pt x="0" y="1249666"/>
                </a:lnTo>
                <a:lnTo>
                  <a:pt x="17253" y="728546"/>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1" name="乘号 160">
            <a:extLst>
              <a:ext uri="{FF2B5EF4-FFF2-40B4-BE49-F238E27FC236}">
                <a16:creationId xmlns:a16="http://schemas.microsoft.com/office/drawing/2014/main" id="{AEDF8FF3-9615-38CD-C78A-DB868E352130}"/>
              </a:ext>
            </a:extLst>
          </p:cNvPr>
          <p:cNvSpPr/>
          <p:nvPr/>
        </p:nvSpPr>
        <p:spPr>
          <a:xfrm>
            <a:off x="1417183" y="3584093"/>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2" name="图片 161">
            <a:extLst>
              <a:ext uri="{FF2B5EF4-FFF2-40B4-BE49-F238E27FC236}">
                <a16:creationId xmlns:a16="http://schemas.microsoft.com/office/drawing/2014/main" id="{32CE0595-4DDC-BA69-016B-FCF7079718CC}"/>
              </a:ext>
            </a:extLst>
          </p:cNvPr>
          <p:cNvPicPr>
            <a:picLocks noChangeAspect="1"/>
          </p:cNvPicPr>
          <p:nvPr/>
        </p:nvPicPr>
        <p:blipFill>
          <a:blip r:embed="rId5"/>
          <a:stretch>
            <a:fillRect/>
          </a:stretch>
        </p:blipFill>
        <p:spPr>
          <a:xfrm>
            <a:off x="2030565" y="3353499"/>
            <a:ext cx="432854" cy="457240"/>
          </a:xfrm>
          <a:prstGeom prst="rect">
            <a:avLst/>
          </a:prstGeom>
        </p:spPr>
      </p:pic>
      <p:cxnSp>
        <p:nvCxnSpPr>
          <p:cNvPr id="163" name="直接箭头连接符 162">
            <a:extLst>
              <a:ext uri="{FF2B5EF4-FFF2-40B4-BE49-F238E27FC236}">
                <a16:creationId xmlns:a16="http://schemas.microsoft.com/office/drawing/2014/main" id="{A606D9E3-36EF-4785-85BC-0C0499663958}"/>
              </a:ext>
            </a:extLst>
          </p:cNvPr>
          <p:cNvCxnSpPr>
            <a:cxnSpLocks/>
          </p:cNvCxnSpPr>
          <p:nvPr/>
        </p:nvCxnSpPr>
        <p:spPr>
          <a:xfrm flipH="1">
            <a:off x="3884784" y="3438280"/>
            <a:ext cx="1714148" cy="316445"/>
          </a:xfrm>
          <a:prstGeom prst="straightConnector1">
            <a:avLst/>
          </a:prstGeom>
          <a:ln w="2857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4" name="矩形 88">
            <a:extLst>
              <a:ext uri="{FF2B5EF4-FFF2-40B4-BE49-F238E27FC236}">
                <a16:creationId xmlns:a16="http://schemas.microsoft.com/office/drawing/2014/main" id="{13DC862C-09A9-B8A3-0E88-ABF4E9CF7330}"/>
              </a:ext>
            </a:extLst>
          </p:cNvPr>
          <p:cNvSpPr/>
          <p:nvPr/>
        </p:nvSpPr>
        <p:spPr>
          <a:xfrm rot="3704149">
            <a:off x="4017842" y="3059830"/>
            <a:ext cx="1407640" cy="1290831"/>
          </a:xfrm>
          <a:custGeom>
            <a:avLst/>
            <a:gdLst>
              <a:gd name="connsiteX0" fmla="*/ 0 w 3239484"/>
              <a:gd name="connsiteY0" fmla="*/ 0 h 1737445"/>
              <a:gd name="connsiteX1" fmla="*/ 3239484 w 3239484"/>
              <a:gd name="connsiteY1" fmla="*/ 0 h 1737445"/>
              <a:gd name="connsiteX2" fmla="*/ 3239484 w 3239484"/>
              <a:gd name="connsiteY2" fmla="*/ 1737445 h 1737445"/>
              <a:gd name="connsiteX3" fmla="*/ 0 w 3239484"/>
              <a:gd name="connsiteY3" fmla="*/ 1737445 h 1737445"/>
              <a:gd name="connsiteX4" fmla="*/ 0 w 3239484"/>
              <a:gd name="connsiteY4" fmla="*/ 0 h 1737445"/>
              <a:gd name="connsiteX0" fmla="*/ 0 w 4033114"/>
              <a:gd name="connsiteY0" fmla="*/ 0 h 1754697"/>
              <a:gd name="connsiteX1" fmla="*/ 4033114 w 4033114"/>
              <a:gd name="connsiteY1" fmla="*/ 17252 h 1754697"/>
              <a:gd name="connsiteX2" fmla="*/ 4033114 w 4033114"/>
              <a:gd name="connsiteY2" fmla="*/ 1754697 h 1754697"/>
              <a:gd name="connsiteX3" fmla="*/ 793630 w 4033114"/>
              <a:gd name="connsiteY3" fmla="*/ 1754697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017916 w 4033114"/>
              <a:gd name="connsiteY3" fmla="*/ 598758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98407 w 4033114"/>
              <a:gd name="connsiteY3" fmla="*/ 969694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2083545 w 4033114"/>
              <a:gd name="connsiteY3" fmla="*/ 1357322 h 1754697"/>
              <a:gd name="connsiteX4" fmla="*/ 198407 w 4033114"/>
              <a:gd name="connsiteY4" fmla="*/ 969694 h 1754697"/>
              <a:gd name="connsiteX5" fmla="*/ 0 w 4033114"/>
              <a:gd name="connsiteY5"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789583 w 4033114"/>
              <a:gd name="connsiteY3" fmla="*/ 675835 h 1754697"/>
              <a:gd name="connsiteX4" fmla="*/ 198407 w 4033114"/>
              <a:gd name="connsiteY4" fmla="*/ 969694 h 1754697"/>
              <a:gd name="connsiteX5" fmla="*/ 0 w 4033114"/>
              <a:gd name="connsiteY5" fmla="*/ 0 h 1754697"/>
              <a:gd name="connsiteX0" fmla="*/ 17253 w 3834707"/>
              <a:gd name="connsiteY0" fmla="*/ 431322 h 1737445"/>
              <a:gd name="connsiteX1" fmla="*/ 3834707 w 3834707"/>
              <a:gd name="connsiteY1" fmla="*/ 0 h 1737445"/>
              <a:gd name="connsiteX2" fmla="*/ 3834707 w 3834707"/>
              <a:gd name="connsiteY2" fmla="*/ 1737445 h 1737445"/>
              <a:gd name="connsiteX3" fmla="*/ 591176 w 3834707"/>
              <a:gd name="connsiteY3" fmla="*/ 658583 h 1737445"/>
              <a:gd name="connsiteX4" fmla="*/ 0 w 3834707"/>
              <a:gd name="connsiteY4" fmla="*/ 952442 h 1737445"/>
              <a:gd name="connsiteX5" fmla="*/ 17253 w 3834707"/>
              <a:gd name="connsiteY5" fmla="*/ 431322 h 1737445"/>
              <a:gd name="connsiteX0" fmla="*/ 17253 w 3834707"/>
              <a:gd name="connsiteY0" fmla="*/ 629730 h 1935853"/>
              <a:gd name="connsiteX1" fmla="*/ 401393 w 3834707"/>
              <a:gd name="connsiteY1" fmla="*/ 0 h 1935853"/>
              <a:gd name="connsiteX2" fmla="*/ 3834707 w 3834707"/>
              <a:gd name="connsiteY2" fmla="*/ 1935853 h 1935853"/>
              <a:gd name="connsiteX3" fmla="*/ 591176 w 3834707"/>
              <a:gd name="connsiteY3" fmla="*/ 856991 h 1935853"/>
              <a:gd name="connsiteX4" fmla="*/ 0 w 3834707"/>
              <a:gd name="connsiteY4" fmla="*/ 1150850 h 1935853"/>
              <a:gd name="connsiteX5" fmla="*/ 17253 w 3834707"/>
              <a:gd name="connsiteY5" fmla="*/ 629730 h 1935853"/>
              <a:gd name="connsiteX0" fmla="*/ 17253 w 3834707"/>
              <a:gd name="connsiteY0" fmla="*/ 629730 h 1935853"/>
              <a:gd name="connsiteX1" fmla="*/ 401393 w 3834707"/>
              <a:gd name="connsiteY1" fmla="*/ 0 h 1935853"/>
              <a:gd name="connsiteX2" fmla="*/ 386945 w 3834707"/>
              <a:gd name="connsiteY2" fmla="*/ 1548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629730 h 1935853"/>
              <a:gd name="connsiteX1" fmla="*/ 401393 w 3834707"/>
              <a:gd name="connsiteY1" fmla="*/ 0 h 1935853"/>
              <a:gd name="connsiteX2" fmla="*/ 714605 w 3834707"/>
              <a:gd name="connsiteY2" fmla="*/ 405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911426 h 2217549"/>
              <a:gd name="connsiteX1" fmla="*/ 401393 w 3834707"/>
              <a:gd name="connsiteY1" fmla="*/ 281696 h 2217549"/>
              <a:gd name="connsiteX2" fmla="*/ 840335 w 3834707"/>
              <a:gd name="connsiteY2" fmla="*/ 0 h 2217549"/>
              <a:gd name="connsiteX3" fmla="*/ 3834707 w 3834707"/>
              <a:gd name="connsiteY3" fmla="*/ 2217549 h 2217549"/>
              <a:gd name="connsiteX4" fmla="*/ 591176 w 3834707"/>
              <a:gd name="connsiteY4" fmla="*/ 1138687 h 2217549"/>
              <a:gd name="connsiteX5" fmla="*/ 0 w 3834707"/>
              <a:gd name="connsiteY5" fmla="*/ 1432546 h 2217549"/>
              <a:gd name="connsiteX6" fmla="*/ 17253 w 3834707"/>
              <a:gd name="connsiteY6"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324205 w 3834707"/>
              <a:gd name="connsiteY3" fmla="*/ 35052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275663 w 3834707"/>
              <a:gd name="connsiteY1" fmla="*/ 3578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728546 h 2034669"/>
              <a:gd name="connsiteX1" fmla="*/ 275663 w 3834707"/>
              <a:gd name="connsiteY1" fmla="*/ 175016 h 2034669"/>
              <a:gd name="connsiteX2" fmla="*/ 809855 w 3834707"/>
              <a:gd name="connsiteY2" fmla="*/ 0 h 2034669"/>
              <a:gd name="connsiteX3" fmla="*/ 1865225 w 3834707"/>
              <a:gd name="connsiteY3" fmla="*/ 83820 h 2034669"/>
              <a:gd name="connsiteX4" fmla="*/ 3834707 w 3834707"/>
              <a:gd name="connsiteY4" fmla="*/ 2034669 h 2034669"/>
              <a:gd name="connsiteX5" fmla="*/ 591176 w 3834707"/>
              <a:gd name="connsiteY5" fmla="*/ 955807 h 2034669"/>
              <a:gd name="connsiteX6" fmla="*/ 0 w 3834707"/>
              <a:gd name="connsiteY6" fmla="*/ 1249666 h 2034669"/>
              <a:gd name="connsiteX7" fmla="*/ 17253 w 3834707"/>
              <a:gd name="connsiteY7" fmla="*/ 728546 h 2034669"/>
              <a:gd name="connsiteX0" fmla="*/ 17253 w 1865225"/>
              <a:gd name="connsiteY0" fmla="*/ 728546 h 2007999"/>
              <a:gd name="connsiteX1" fmla="*/ 275663 w 1865225"/>
              <a:gd name="connsiteY1" fmla="*/ 175016 h 2007999"/>
              <a:gd name="connsiteX2" fmla="*/ 809855 w 1865225"/>
              <a:gd name="connsiteY2" fmla="*/ 0 h 2007999"/>
              <a:gd name="connsiteX3" fmla="*/ 1865225 w 1865225"/>
              <a:gd name="connsiteY3" fmla="*/ 83820 h 2007999"/>
              <a:gd name="connsiteX4" fmla="*/ 1544897 w 1865225"/>
              <a:gd name="connsiteY4" fmla="*/ 2007999 h 2007999"/>
              <a:gd name="connsiteX5" fmla="*/ 591176 w 1865225"/>
              <a:gd name="connsiteY5" fmla="*/ 955807 h 2007999"/>
              <a:gd name="connsiteX6" fmla="*/ 0 w 1865225"/>
              <a:gd name="connsiteY6" fmla="*/ 1249666 h 2007999"/>
              <a:gd name="connsiteX7" fmla="*/ 17253 w 1865225"/>
              <a:gd name="connsiteY7" fmla="*/ 728546 h 2007999"/>
              <a:gd name="connsiteX0" fmla="*/ 17253 w 2070965"/>
              <a:gd name="connsiteY0" fmla="*/ 728546 h 2007999"/>
              <a:gd name="connsiteX1" fmla="*/ 275663 w 2070965"/>
              <a:gd name="connsiteY1" fmla="*/ 175016 h 2007999"/>
              <a:gd name="connsiteX2" fmla="*/ 809855 w 2070965"/>
              <a:gd name="connsiteY2" fmla="*/ 0 h 2007999"/>
              <a:gd name="connsiteX3" fmla="*/ 2070965 w 2070965"/>
              <a:gd name="connsiteY3" fmla="*/ 815340 h 2007999"/>
              <a:gd name="connsiteX4" fmla="*/ 1544897 w 2070965"/>
              <a:gd name="connsiteY4" fmla="*/ 2007999 h 2007999"/>
              <a:gd name="connsiteX5" fmla="*/ 591176 w 2070965"/>
              <a:gd name="connsiteY5" fmla="*/ 955807 h 2007999"/>
              <a:gd name="connsiteX6" fmla="*/ 0 w 2070965"/>
              <a:gd name="connsiteY6" fmla="*/ 1249666 h 2007999"/>
              <a:gd name="connsiteX7" fmla="*/ 17253 w 2070965"/>
              <a:gd name="connsiteY7" fmla="*/ 728546 h 2007999"/>
              <a:gd name="connsiteX0" fmla="*/ 17253 w 1968095"/>
              <a:gd name="connsiteY0" fmla="*/ 728546 h 2007999"/>
              <a:gd name="connsiteX1" fmla="*/ 275663 w 1968095"/>
              <a:gd name="connsiteY1" fmla="*/ 175016 h 2007999"/>
              <a:gd name="connsiteX2" fmla="*/ 809855 w 1968095"/>
              <a:gd name="connsiteY2" fmla="*/ 0 h 2007999"/>
              <a:gd name="connsiteX3" fmla="*/ 1968095 w 1968095"/>
              <a:gd name="connsiteY3" fmla="*/ 723900 h 2007999"/>
              <a:gd name="connsiteX4" fmla="*/ 1544897 w 1968095"/>
              <a:gd name="connsiteY4" fmla="*/ 2007999 h 2007999"/>
              <a:gd name="connsiteX5" fmla="*/ 591176 w 1968095"/>
              <a:gd name="connsiteY5" fmla="*/ 955807 h 2007999"/>
              <a:gd name="connsiteX6" fmla="*/ 0 w 1968095"/>
              <a:gd name="connsiteY6" fmla="*/ 1249666 h 2007999"/>
              <a:gd name="connsiteX7" fmla="*/ 17253 w 1968095"/>
              <a:gd name="connsiteY7" fmla="*/ 728546 h 200799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591176 w 1968095"/>
              <a:gd name="connsiteY5" fmla="*/ 955807 h 1745109"/>
              <a:gd name="connsiteX6" fmla="*/ 0 w 1968095"/>
              <a:gd name="connsiteY6" fmla="*/ 1249666 h 1745109"/>
              <a:gd name="connsiteX7" fmla="*/ 17253 w 1968095"/>
              <a:gd name="connsiteY7"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81355 w 1968095"/>
              <a:gd name="connsiteY5" fmla="*/ 165354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55575 w 1968095"/>
              <a:gd name="connsiteY6" fmla="*/ 96393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74625 w 1968095"/>
              <a:gd name="connsiteY6" fmla="*/ 15773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924155 w 1968095"/>
              <a:gd name="connsiteY7" fmla="*/ 153162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447905 w 1968095"/>
              <a:gd name="connsiteY8" fmla="*/ 136398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333605 w 1968095"/>
              <a:gd name="connsiteY7" fmla="*/ 137922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8095" h="1745109">
                <a:moveTo>
                  <a:pt x="17253" y="728546"/>
                </a:moveTo>
                <a:lnTo>
                  <a:pt x="275663" y="175016"/>
                </a:lnTo>
                <a:lnTo>
                  <a:pt x="809855" y="0"/>
                </a:lnTo>
                <a:lnTo>
                  <a:pt x="1968095" y="723900"/>
                </a:lnTo>
                <a:lnTo>
                  <a:pt x="1495367" y="1745109"/>
                </a:lnTo>
                <a:lnTo>
                  <a:pt x="1305155" y="994410"/>
                </a:lnTo>
                <a:lnTo>
                  <a:pt x="985115" y="1615440"/>
                </a:lnTo>
                <a:lnTo>
                  <a:pt x="333605" y="1379220"/>
                </a:lnTo>
                <a:lnTo>
                  <a:pt x="1061315" y="952500"/>
                </a:lnTo>
                <a:lnTo>
                  <a:pt x="480686" y="666247"/>
                </a:lnTo>
                <a:lnTo>
                  <a:pt x="0" y="1249666"/>
                </a:lnTo>
                <a:lnTo>
                  <a:pt x="17253" y="728546"/>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5" name="图片 164">
            <a:extLst>
              <a:ext uri="{FF2B5EF4-FFF2-40B4-BE49-F238E27FC236}">
                <a16:creationId xmlns:a16="http://schemas.microsoft.com/office/drawing/2014/main" id="{09F7849D-9B6F-8B08-E76E-B9E0BB0FA81A}"/>
              </a:ext>
            </a:extLst>
          </p:cNvPr>
          <p:cNvPicPr>
            <a:picLocks noChangeAspect="1"/>
          </p:cNvPicPr>
          <p:nvPr/>
        </p:nvPicPr>
        <p:blipFill>
          <a:blip r:embed="rId5"/>
          <a:stretch>
            <a:fillRect/>
          </a:stretch>
        </p:blipFill>
        <p:spPr>
          <a:xfrm>
            <a:off x="5201392" y="3280904"/>
            <a:ext cx="432854" cy="457240"/>
          </a:xfrm>
          <a:prstGeom prst="rect">
            <a:avLst/>
          </a:prstGeom>
        </p:spPr>
      </p:pic>
      <p:cxnSp>
        <p:nvCxnSpPr>
          <p:cNvPr id="166" name="直接箭头连接符 165">
            <a:extLst>
              <a:ext uri="{FF2B5EF4-FFF2-40B4-BE49-F238E27FC236}">
                <a16:creationId xmlns:a16="http://schemas.microsoft.com/office/drawing/2014/main" id="{2D7E20F8-726A-B28D-1AD6-511B4FF6EA50}"/>
              </a:ext>
            </a:extLst>
          </p:cNvPr>
          <p:cNvCxnSpPr>
            <a:cxnSpLocks/>
          </p:cNvCxnSpPr>
          <p:nvPr/>
        </p:nvCxnSpPr>
        <p:spPr>
          <a:xfrm flipH="1" flipV="1">
            <a:off x="6568584" y="3426148"/>
            <a:ext cx="1722856" cy="194841"/>
          </a:xfrm>
          <a:prstGeom prst="straightConnector1">
            <a:avLst/>
          </a:prstGeom>
          <a:ln w="2857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矩形 88">
            <a:extLst>
              <a:ext uri="{FF2B5EF4-FFF2-40B4-BE49-F238E27FC236}">
                <a16:creationId xmlns:a16="http://schemas.microsoft.com/office/drawing/2014/main" id="{7A0DA7BF-1A08-55A5-3331-573CB4306E7B}"/>
              </a:ext>
            </a:extLst>
          </p:cNvPr>
          <p:cNvSpPr/>
          <p:nvPr/>
        </p:nvSpPr>
        <p:spPr>
          <a:xfrm rot="3704149">
            <a:off x="6668203" y="3057332"/>
            <a:ext cx="1407640" cy="1290831"/>
          </a:xfrm>
          <a:custGeom>
            <a:avLst/>
            <a:gdLst>
              <a:gd name="connsiteX0" fmla="*/ 0 w 3239484"/>
              <a:gd name="connsiteY0" fmla="*/ 0 h 1737445"/>
              <a:gd name="connsiteX1" fmla="*/ 3239484 w 3239484"/>
              <a:gd name="connsiteY1" fmla="*/ 0 h 1737445"/>
              <a:gd name="connsiteX2" fmla="*/ 3239484 w 3239484"/>
              <a:gd name="connsiteY2" fmla="*/ 1737445 h 1737445"/>
              <a:gd name="connsiteX3" fmla="*/ 0 w 3239484"/>
              <a:gd name="connsiteY3" fmla="*/ 1737445 h 1737445"/>
              <a:gd name="connsiteX4" fmla="*/ 0 w 3239484"/>
              <a:gd name="connsiteY4" fmla="*/ 0 h 1737445"/>
              <a:gd name="connsiteX0" fmla="*/ 0 w 4033114"/>
              <a:gd name="connsiteY0" fmla="*/ 0 h 1754697"/>
              <a:gd name="connsiteX1" fmla="*/ 4033114 w 4033114"/>
              <a:gd name="connsiteY1" fmla="*/ 17252 h 1754697"/>
              <a:gd name="connsiteX2" fmla="*/ 4033114 w 4033114"/>
              <a:gd name="connsiteY2" fmla="*/ 1754697 h 1754697"/>
              <a:gd name="connsiteX3" fmla="*/ 793630 w 4033114"/>
              <a:gd name="connsiteY3" fmla="*/ 1754697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017916 w 4033114"/>
              <a:gd name="connsiteY3" fmla="*/ 598758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98407 w 4033114"/>
              <a:gd name="connsiteY3" fmla="*/ 969694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2083545 w 4033114"/>
              <a:gd name="connsiteY3" fmla="*/ 1357322 h 1754697"/>
              <a:gd name="connsiteX4" fmla="*/ 198407 w 4033114"/>
              <a:gd name="connsiteY4" fmla="*/ 969694 h 1754697"/>
              <a:gd name="connsiteX5" fmla="*/ 0 w 4033114"/>
              <a:gd name="connsiteY5"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789583 w 4033114"/>
              <a:gd name="connsiteY3" fmla="*/ 675835 h 1754697"/>
              <a:gd name="connsiteX4" fmla="*/ 198407 w 4033114"/>
              <a:gd name="connsiteY4" fmla="*/ 969694 h 1754697"/>
              <a:gd name="connsiteX5" fmla="*/ 0 w 4033114"/>
              <a:gd name="connsiteY5" fmla="*/ 0 h 1754697"/>
              <a:gd name="connsiteX0" fmla="*/ 17253 w 3834707"/>
              <a:gd name="connsiteY0" fmla="*/ 431322 h 1737445"/>
              <a:gd name="connsiteX1" fmla="*/ 3834707 w 3834707"/>
              <a:gd name="connsiteY1" fmla="*/ 0 h 1737445"/>
              <a:gd name="connsiteX2" fmla="*/ 3834707 w 3834707"/>
              <a:gd name="connsiteY2" fmla="*/ 1737445 h 1737445"/>
              <a:gd name="connsiteX3" fmla="*/ 591176 w 3834707"/>
              <a:gd name="connsiteY3" fmla="*/ 658583 h 1737445"/>
              <a:gd name="connsiteX4" fmla="*/ 0 w 3834707"/>
              <a:gd name="connsiteY4" fmla="*/ 952442 h 1737445"/>
              <a:gd name="connsiteX5" fmla="*/ 17253 w 3834707"/>
              <a:gd name="connsiteY5" fmla="*/ 431322 h 1737445"/>
              <a:gd name="connsiteX0" fmla="*/ 17253 w 3834707"/>
              <a:gd name="connsiteY0" fmla="*/ 629730 h 1935853"/>
              <a:gd name="connsiteX1" fmla="*/ 401393 w 3834707"/>
              <a:gd name="connsiteY1" fmla="*/ 0 h 1935853"/>
              <a:gd name="connsiteX2" fmla="*/ 3834707 w 3834707"/>
              <a:gd name="connsiteY2" fmla="*/ 1935853 h 1935853"/>
              <a:gd name="connsiteX3" fmla="*/ 591176 w 3834707"/>
              <a:gd name="connsiteY3" fmla="*/ 856991 h 1935853"/>
              <a:gd name="connsiteX4" fmla="*/ 0 w 3834707"/>
              <a:gd name="connsiteY4" fmla="*/ 1150850 h 1935853"/>
              <a:gd name="connsiteX5" fmla="*/ 17253 w 3834707"/>
              <a:gd name="connsiteY5" fmla="*/ 629730 h 1935853"/>
              <a:gd name="connsiteX0" fmla="*/ 17253 w 3834707"/>
              <a:gd name="connsiteY0" fmla="*/ 629730 h 1935853"/>
              <a:gd name="connsiteX1" fmla="*/ 401393 w 3834707"/>
              <a:gd name="connsiteY1" fmla="*/ 0 h 1935853"/>
              <a:gd name="connsiteX2" fmla="*/ 386945 w 3834707"/>
              <a:gd name="connsiteY2" fmla="*/ 1548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629730 h 1935853"/>
              <a:gd name="connsiteX1" fmla="*/ 401393 w 3834707"/>
              <a:gd name="connsiteY1" fmla="*/ 0 h 1935853"/>
              <a:gd name="connsiteX2" fmla="*/ 714605 w 3834707"/>
              <a:gd name="connsiteY2" fmla="*/ 405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911426 h 2217549"/>
              <a:gd name="connsiteX1" fmla="*/ 401393 w 3834707"/>
              <a:gd name="connsiteY1" fmla="*/ 281696 h 2217549"/>
              <a:gd name="connsiteX2" fmla="*/ 840335 w 3834707"/>
              <a:gd name="connsiteY2" fmla="*/ 0 h 2217549"/>
              <a:gd name="connsiteX3" fmla="*/ 3834707 w 3834707"/>
              <a:gd name="connsiteY3" fmla="*/ 2217549 h 2217549"/>
              <a:gd name="connsiteX4" fmla="*/ 591176 w 3834707"/>
              <a:gd name="connsiteY4" fmla="*/ 1138687 h 2217549"/>
              <a:gd name="connsiteX5" fmla="*/ 0 w 3834707"/>
              <a:gd name="connsiteY5" fmla="*/ 1432546 h 2217549"/>
              <a:gd name="connsiteX6" fmla="*/ 17253 w 3834707"/>
              <a:gd name="connsiteY6"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324205 w 3834707"/>
              <a:gd name="connsiteY3" fmla="*/ 35052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275663 w 3834707"/>
              <a:gd name="connsiteY1" fmla="*/ 3578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728546 h 2034669"/>
              <a:gd name="connsiteX1" fmla="*/ 275663 w 3834707"/>
              <a:gd name="connsiteY1" fmla="*/ 175016 h 2034669"/>
              <a:gd name="connsiteX2" fmla="*/ 809855 w 3834707"/>
              <a:gd name="connsiteY2" fmla="*/ 0 h 2034669"/>
              <a:gd name="connsiteX3" fmla="*/ 1865225 w 3834707"/>
              <a:gd name="connsiteY3" fmla="*/ 83820 h 2034669"/>
              <a:gd name="connsiteX4" fmla="*/ 3834707 w 3834707"/>
              <a:gd name="connsiteY4" fmla="*/ 2034669 h 2034669"/>
              <a:gd name="connsiteX5" fmla="*/ 591176 w 3834707"/>
              <a:gd name="connsiteY5" fmla="*/ 955807 h 2034669"/>
              <a:gd name="connsiteX6" fmla="*/ 0 w 3834707"/>
              <a:gd name="connsiteY6" fmla="*/ 1249666 h 2034669"/>
              <a:gd name="connsiteX7" fmla="*/ 17253 w 3834707"/>
              <a:gd name="connsiteY7" fmla="*/ 728546 h 2034669"/>
              <a:gd name="connsiteX0" fmla="*/ 17253 w 1865225"/>
              <a:gd name="connsiteY0" fmla="*/ 728546 h 2007999"/>
              <a:gd name="connsiteX1" fmla="*/ 275663 w 1865225"/>
              <a:gd name="connsiteY1" fmla="*/ 175016 h 2007999"/>
              <a:gd name="connsiteX2" fmla="*/ 809855 w 1865225"/>
              <a:gd name="connsiteY2" fmla="*/ 0 h 2007999"/>
              <a:gd name="connsiteX3" fmla="*/ 1865225 w 1865225"/>
              <a:gd name="connsiteY3" fmla="*/ 83820 h 2007999"/>
              <a:gd name="connsiteX4" fmla="*/ 1544897 w 1865225"/>
              <a:gd name="connsiteY4" fmla="*/ 2007999 h 2007999"/>
              <a:gd name="connsiteX5" fmla="*/ 591176 w 1865225"/>
              <a:gd name="connsiteY5" fmla="*/ 955807 h 2007999"/>
              <a:gd name="connsiteX6" fmla="*/ 0 w 1865225"/>
              <a:gd name="connsiteY6" fmla="*/ 1249666 h 2007999"/>
              <a:gd name="connsiteX7" fmla="*/ 17253 w 1865225"/>
              <a:gd name="connsiteY7" fmla="*/ 728546 h 2007999"/>
              <a:gd name="connsiteX0" fmla="*/ 17253 w 2070965"/>
              <a:gd name="connsiteY0" fmla="*/ 728546 h 2007999"/>
              <a:gd name="connsiteX1" fmla="*/ 275663 w 2070965"/>
              <a:gd name="connsiteY1" fmla="*/ 175016 h 2007999"/>
              <a:gd name="connsiteX2" fmla="*/ 809855 w 2070965"/>
              <a:gd name="connsiteY2" fmla="*/ 0 h 2007999"/>
              <a:gd name="connsiteX3" fmla="*/ 2070965 w 2070965"/>
              <a:gd name="connsiteY3" fmla="*/ 815340 h 2007999"/>
              <a:gd name="connsiteX4" fmla="*/ 1544897 w 2070965"/>
              <a:gd name="connsiteY4" fmla="*/ 2007999 h 2007999"/>
              <a:gd name="connsiteX5" fmla="*/ 591176 w 2070965"/>
              <a:gd name="connsiteY5" fmla="*/ 955807 h 2007999"/>
              <a:gd name="connsiteX6" fmla="*/ 0 w 2070965"/>
              <a:gd name="connsiteY6" fmla="*/ 1249666 h 2007999"/>
              <a:gd name="connsiteX7" fmla="*/ 17253 w 2070965"/>
              <a:gd name="connsiteY7" fmla="*/ 728546 h 2007999"/>
              <a:gd name="connsiteX0" fmla="*/ 17253 w 1968095"/>
              <a:gd name="connsiteY0" fmla="*/ 728546 h 2007999"/>
              <a:gd name="connsiteX1" fmla="*/ 275663 w 1968095"/>
              <a:gd name="connsiteY1" fmla="*/ 175016 h 2007999"/>
              <a:gd name="connsiteX2" fmla="*/ 809855 w 1968095"/>
              <a:gd name="connsiteY2" fmla="*/ 0 h 2007999"/>
              <a:gd name="connsiteX3" fmla="*/ 1968095 w 1968095"/>
              <a:gd name="connsiteY3" fmla="*/ 723900 h 2007999"/>
              <a:gd name="connsiteX4" fmla="*/ 1544897 w 1968095"/>
              <a:gd name="connsiteY4" fmla="*/ 2007999 h 2007999"/>
              <a:gd name="connsiteX5" fmla="*/ 591176 w 1968095"/>
              <a:gd name="connsiteY5" fmla="*/ 955807 h 2007999"/>
              <a:gd name="connsiteX6" fmla="*/ 0 w 1968095"/>
              <a:gd name="connsiteY6" fmla="*/ 1249666 h 2007999"/>
              <a:gd name="connsiteX7" fmla="*/ 17253 w 1968095"/>
              <a:gd name="connsiteY7" fmla="*/ 728546 h 200799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591176 w 1968095"/>
              <a:gd name="connsiteY5" fmla="*/ 955807 h 1745109"/>
              <a:gd name="connsiteX6" fmla="*/ 0 w 1968095"/>
              <a:gd name="connsiteY6" fmla="*/ 1249666 h 1745109"/>
              <a:gd name="connsiteX7" fmla="*/ 17253 w 1968095"/>
              <a:gd name="connsiteY7"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81355 w 1968095"/>
              <a:gd name="connsiteY5" fmla="*/ 165354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55575 w 1968095"/>
              <a:gd name="connsiteY6" fmla="*/ 96393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74625 w 1968095"/>
              <a:gd name="connsiteY6" fmla="*/ 15773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924155 w 1968095"/>
              <a:gd name="connsiteY7" fmla="*/ 153162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447905 w 1968095"/>
              <a:gd name="connsiteY8" fmla="*/ 136398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333605 w 1968095"/>
              <a:gd name="connsiteY7" fmla="*/ 137922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8095" h="1745109">
                <a:moveTo>
                  <a:pt x="17253" y="728546"/>
                </a:moveTo>
                <a:lnTo>
                  <a:pt x="275663" y="175016"/>
                </a:lnTo>
                <a:lnTo>
                  <a:pt x="809855" y="0"/>
                </a:lnTo>
                <a:lnTo>
                  <a:pt x="1968095" y="723900"/>
                </a:lnTo>
                <a:lnTo>
                  <a:pt x="1495367" y="1745109"/>
                </a:lnTo>
                <a:lnTo>
                  <a:pt x="1305155" y="994410"/>
                </a:lnTo>
                <a:lnTo>
                  <a:pt x="985115" y="1615440"/>
                </a:lnTo>
                <a:lnTo>
                  <a:pt x="333605" y="1379220"/>
                </a:lnTo>
                <a:lnTo>
                  <a:pt x="1061315" y="952500"/>
                </a:lnTo>
                <a:lnTo>
                  <a:pt x="480686" y="666247"/>
                </a:lnTo>
                <a:lnTo>
                  <a:pt x="0" y="1249666"/>
                </a:lnTo>
                <a:lnTo>
                  <a:pt x="17253" y="728546"/>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8" name="图片 167">
            <a:extLst>
              <a:ext uri="{FF2B5EF4-FFF2-40B4-BE49-F238E27FC236}">
                <a16:creationId xmlns:a16="http://schemas.microsoft.com/office/drawing/2014/main" id="{FC59298C-BD75-2602-C94D-F1E1EE07B195}"/>
              </a:ext>
            </a:extLst>
          </p:cNvPr>
          <p:cNvPicPr>
            <a:picLocks noChangeAspect="1"/>
          </p:cNvPicPr>
          <p:nvPr/>
        </p:nvPicPr>
        <p:blipFill>
          <a:blip r:embed="rId5"/>
          <a:stretch>
            <a:fillRect/>
          </a:stretch>
        </p:blipFill>
        <p:spPr>
          <a:xfrm>
            <a:off x="7385922" y="3357557"/>
            <a:ext cx="432854" cy="457240"/>
          </a:xfrm>
          <a:prstGeom prst="rect">
            <a:avLst/>
          </a:prstGeom>
        </p:spPr>
      </p:pic>
      <p:cxnSp>
        <p:nvCxnSpPr>
          <p:cNvPr id="169" name="直接箭头连接符 168">
            <a:extLst>
              <a:ext uri="{FF2B5EF4-FFF2-40B4-BE49-F238E27FC236}">
                <a16:creationId xmlns:a16="http://schemas.microsoft.com/office/drawing/2014/main" id="{B2203F13-874E-2062-C323-5D52B836B50B}"/>
              </a:ext>
            </a:extLst>
          </p:cNvPr>
          <p:cNvCxnSpPr>
            <a:cxnSpLocks/>
          </p:cNvCxnSpPr>
          <p:nvPr/>
        </p:nvCxnSpPr>
        <p:spPr>
          <a:xfrm flipH="1" flipV="1">
            <a:off x="9108024" y="3284500"/>
            <a:ext cx="1562858" cy="928799"/>
          </a:xfrm>
          <a:prstGeom prst="straightConnector1">
            <a:avLst/>
          </a:prstGeom>
          <a:ln w="2857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0" name="矩形 88">
            <a:extLst>
              <a:ext uri="{FF2B5EF4-FFF2-40B4-BE49-F238E27FC236}">
                <a16:creationId xmlns:a16="http://schemas.microsoft.com/office/drawing/2014/main" id="{B334942C-C6E4-FA31-750B-8684C2A163D0}"/>
              </a:ext>
            </a:extLst>
          </p:cNvPr>
          <p:cNvSpPr/>
          <p:nvPr/>
        </p:nvSpPr>
        <p:spPr>
          <a:xfrm rot="3704149">
            <a:off x="9253368" y="3047698"/>
            <a:ext cx="1407640" cy="1290831"/>
          </a:xfrm>
          <a:custGeom>
            <a:avLst/>
            <a:gdLst>
              <a:gd name="connsiteX0" fmla="*/ 0 w 3239484"/>
              <a:gd name="connsiteY0" fmla="*/ 0 h 1737445"/>
              <a:gd name="connsiteX1" fmla="*/ 3239484 w 3239484"/>
              <a:gd name="connsiteY1" fmla="*/ 0 h 1737445"/>
              <a:gd name="connsiteX2" fmla="*/ 3239484 w 3239484"/>
              <a:gd name="connsiteY2" fmla="*/ 1737445 h 1737445"/>
              <a:gd name="connsiteX3" fmla="*/ 0 w 3239484"/>
              <a:gd name="connsiteY3" fmla="*/ 1737445 h 1737445"/>
              <a:gd name="connsiteX4" fmla="*/ 0 w 3239484"/>
              <a:gd name="connsiteY4" fmla="*/ 0 h 1737445"/>
              <a:gd name="connsiteX0" fmla="*/ 0 w 4033114"/>
              <a:gd name="connsiteY0" fmla="*/ 0 h 1754697"/>
              <a:gd name="connsiteX1" fmla="*/ 4033114 w 4033114"/>
              <a:gd name="connsiteY1" fmla="*/ 17252 h 1754697"/>
              <a:gd name="connsiteX2" fmla="*/ 4033114 w 4033114"/>
              <a:gd name="connsiteY2" fmla="*/ 1754697 h 1754697"/>
              <a:gd name="connsiteX3" fmla="*/ 793630 w 4033114"/>
              <a:gd name="connsiteY3" fmla="*/ 1754697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017916 w 4033114"/>
              <a:gd name="connsiteY3" fmla="*/ 598758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98407 w 4033114"/>
              <a:gd name="connsiteY3" fmla="*/ 969694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2083545 w 4033114"/>
              <a:gd name="connsiteY3" fmla="*/ 1357322 h 1754697"/>
              <a:gd name="connsiteX4" fmla="*/ 198407 w 4033114"/>
              <a:gd name="connsiteY4" fmla="*/ 969694 h 1754697"/>
              <a:gd name="connsiteX5" fmla="*/ 0 w 4033114"/>
              <a:gd name="connsiteY5"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789583 w 4033114"/>
              <a:gd name="connsiteY3" fmla="*/ 675835 h 1754697"/>
              <a:gd name="connsiteX4" fmla="*/ 198407 w 4033114"/>
              <a:gd name="connsiteY4" fmla="*/ 969694 h 1754697"/>
              <a:gd name="connsiteX5" fmla="*/ 0 w 4033114"/>
              <a:gd name="connsiteY5" fmla="*/ 0 h 1754697"/>
              <a:gd name="connsiteX0" fmla="*/ 17253 w 3834707"/>
              <a:gd name="connsiteY0" fmla="*/ 431322 h 1737445"/>
              <a:gd name="connsiteX1" fmla="*/ 3834707 w 3834707"/>
              <a:gd name="connsiteY1" fmla="*/ 0 h 1737445"/>
              <a:gd name="connsiteX2" fmla="*/ 3834707 w 3834707"/>
              <a:gd name="connsiteY2" fmla="*/ 1737445 h 1737445"/>
              <a:gd name="connsiteX3" fmla="*/ 591176 w 3834707"/>
              <a:gd name="connsiteY3" fmla="*/ 658583 h 1737445"/>
              <a:gd name="connsiteX4" fmla="*/ 0 w 3834707"/>
              <a:gd name="connsiteY4" fmla="*/ 952442 h 1737445"/>
              <a:gd name="connsiteX5" fmla="*/ 17253 w 3834707"/>
              <a:gd name="connsiteY5" fmla="*/ 431322 h 1737445"/>
              <a:gd name="connsiteX0" fmla="*/ 17253 w 3834707"/>
              <a:gd name="connsiteY0" fmla="*/ 629730 h 1935853"/>
              <a:gd name="connsiteX1" fmla="*/ 401393 w 3834707"/>
              <a:gd name="connsiteY1" fmla="*/ 0 h 1935853"/>
              <a:gd name="connsiteX2" fmla="*/ 3834707 w 3834707"/>
              <a:gd name="connsiteY2" fmla="*/ 1935853 h 1935853"/>
              <a:gd name="connsiteX3" fmla="*/ 591176 w 3834707"/>
              <a:gd name="connsiteY3" fmla="*/ 856991 h 1935853"/>
              <a:gd name="connsiteX4" fmla="*/ 0 w 3834707"/>
              <a:gd name="connsiteY4" fmla="*/ 1150850 h 1935853"/>
              <a:gd name="connsiteX5" fmla="*/ 17253 w 3834707"/>
              <a:gd name="connsiteY5" fmla="*/ 629730 h 1935853"/>
              <a:gd name="connsiteX0" fmla="*/ 17253 w 3834707"/>
              <a:gd name="connsiteY0" fmla="*/ 629730 h 1935853"/>
              <a:gd name="connsiteX1" fmla="*/ 401393 w 3834707"/>
              <a:gd name="connsiteY1" fmla="*/ 0 h 1935853"/>
              <a:gd name="connsiteX2" fmla="*/ 386945 w 3834707"/>
              <a:gd name="connsiteY2" fmla="*/ 1548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629730 h 1935853"/>
              <a:gd name="connsiteX1" fmla="*/ 401393 w 3834707"/>
              <a:gd name="connsiteY1" fmla="*/ 0 h 1935853"/>
              <a:gd name="connsiteX2" fmla="*/ 714605 w 3834707"/>
              <a:gd name="connsiteY2" fmla="*/ 405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911426 h 2217549"/>
              <a:gd name="connsiteX1" fmla="*/ 401393 w 3834707"/>
              <a:gd name="connsiteY1" fmla="*/ 281696 h 2217549"/>
              <a:gd name="connsiteX2" fmla="*/ 840335 w 3834707"/>
              <a:gd name="connsiteY2" fmla="*/ 0 h 2217549"/>
              <a:gd name="connsiteX3" fmla="*/ 3834707 w 3834707"/>
              <a:gd name="connsiteY3" fmla="*/ 2217549 h 2217549"/>
              <a:gd name="connsiteX4" fmla="*/ 591176 w 3834707"/>
              <a:gd name="connsiteY4" fmla="*/ 1138687 h 2217549"/>
              <a:gd name="connsiteX5" fmla="*/ 0 w 3834707"/>
              <a:gd name="connsiteY5" fmla="*/ 1432546 h 2217549"/>
              <a:gd name="connsiteX6" fmla="*/ 17253 w 3834707"/>
              <a:gd name="connsiteY6"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324205 w 3834707"/>
              <a:gd name="connsiteY3" fmla="*/ 35052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275663 w 3834707"/>
              <a:gd name="connsiteY1" fmla="*/ 3578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728546 h 2034669"/>
              <a:gd name="connsiteX1" fmla="*/ 275663 w 3834707"/>
              <a:gd name="connsiteY1" fmla="*/ 175016 h 2034669"/>
              <a:gd name="connsiteX2" fmla="*/ 809855 w 3834707"/>
              <a:gd name="connsiteY2" fmla="*/ 0 h 2034669"/>
              <a:gd name="connsiteX3" fmla="*/ 1865225 w 3834707"/>
              <a:gd name="connsiteY3" fmla="*/ 83820 h 2034669"/>
              <a:gd name="connsiteX4" fmla="*/ 3834707 w 3834707"/>
              <a:gd name="connsiteY4" fmla="*/ 2034669 h 2034669"/>
              <a:gd name="connsiteX5" fmla="*/ 591176 w 3834707"/>
              <a:gd name="connsiteY5" fmla="*/ 955807 h 2034669"/>
              <a:gd name="connsiteX6" fmla="*/ 0 w 3834707"/>
              <a:gd name="connsiteY6" fmla="*/ 1249666 h 2034669"/>
              <a:gd name="connsiteX7" fmla="*/ 17253 w 3834707"/>
              <a:gd name="connsiteY7" fmla="*/ 728546 h 2034669"/>
              <a:gd name="connsiteX0" fmla="*/ 17253 w 1865225"/>
              <a:gd name="connsiteY0" fmla="*/ 728546 h 2007999"/>
              <a:gd name="connsiteX1" fmla="*/ 275663 w 1865225"/>
              <a:gd name="connsiteY1" fmla="*/ 175016 h 2007999"/>
              <a:gd name="connsiteX2" fmla="*/ 809855 w 1865225"/>
              <a:gd name="connsiteY2" fmla="*/ 0 h 2007999"/>
              <a:gd name="connsiteX3" fmla="*/ 1865225 w 1865225"/>
              <a:gd name="connsiteY3" fmla="*/ 83820 h 2007999"/>
              <a:gd name="connsiteX4" fmla="*/ 1544897 w 1865225"/>
              <a:gd name="connsiteY4" fmla="*/ 2007999 h 2007999"/>
              <a:gd name="connsiteX5" fmla="*/ 591176 w 1865225"/>
              <a:gd name="connsiteY5" fmla="*/ 955807 h 2007999"/>
              <a:gd name="connsiteX6" fmla="*/ 0 w 1865225"/>
              <a:gd name="connsiteY6" fmla="*/ 1249666 h 2007999"/>
              <a:gd name="connsiteX7" fmla="*/ 17253 w 1865225"/>
              <a:gd name="connsiteY7" fmla="*/ 728546 h 2007999"/>
              <a:gd name="connsiteX0" fmla="*/ 17253 w 2070965"/>
              <a:gd name="connsiteY0" fmla="*/ 728546 h 2007999"/>
              <a:gd name="connsiteX1" fmla="*/ 275663 w 2070965"/>
              <a:gd name="connsiteY1" fmla="*/ 175016 h 2007999"/>
              <a:gd name="connsiteX2" fmla="*/ 809855 w 2070965"/>
              <a:gd name="connsiteY2" fmla="*/ 0 h 2007999"/>
              <a:gd name="connsiteX3" fmla="*/ 2070965 w 2070965"/>
              <a:gd name="connsiteY3" fmla="*/ 815340 h 2007999"/>
              <a:gd name="connsiteX4" fmla="*/ 1544897 w 2070965"/>
              <a:gd name="connsiteY4" fmla="*/ 2007999 h 2007999"/>
              <a:gd name="connsiteX5" fmla="*/ 591176 w 2070965"/>
              <a:gd name="connsiteY5" fmla="*/ 955807 h 2007999"/>
              <a:gd name="connsiteX6" fmla="*/ 0 w 2070965"/>
              <a:gd name="connsiteY6" fmla="*/ 1249666 h 2007999"/>
              <a:gd name="connsiteX7" fmla="*/ 17253 w 2070965"/>
              <a:gd name="connsiteY7" fmla="*/ 728546 h 2007999"/>
              <a:gd name="connsiteX0" fmla="*/ 17253 w 1968095"/>
              <a:gd name="connsiteY0" fmla="*/ 728546 h 2007999"/>
              <a:gd name="connsiteX1" fmla="*/ 275663 w 1968095"/>
              <a:gd name="connsiteY1" fmla="*/ 175016 h 2007999"/>
              <a:gd name="connsiteX2" fmla="*/ 809855 w 1968095"/>
              <a:gd name="connsiteY2" fmla="*/ 0 h 2007999"/>
              <a:gd name="connsiteX3" fmla="*/ 1968095 w 1968095"/>
              <a:gd name="connsiteY3" fmla="*/ 723900 h 2007999"/>
              <a:gd name="connsiteX4" fmla="*/ 1544897 w 1968095"/>
              <a:gd name="connsiteY4" fmla="*/ 2007999 h 2007999"/>
              <a:gd name="connsiteX5" fmla="*/ 591176 w 1968095"/>
              <a:gd name="connsiteY5" fmla="*/ 955807 h 2007999"/>
              <a:gd name="connsiteX6" fmla="*/ 0 w 1968095"/>
              <a:gd name="connsiteY6" fmla="*/ 1249666 h 2007999"/>
              <a:gd name="connsiteX7" fmla="*/ 17253 w 1968095"/>
              <a:gd name="connsiteY7" fmla="*/ 728546 h 200799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591176 w 1968095"/>
              <a:gd name="connsiteY5" fmla="*/ 955807 h 1745109"/>
              <a:gd name="connsiteX6" fmla="*/ 0 w 1968095"/>
              <a:gd name="connsiteY6" fmla="*/ 1249666 h 1745109"/>
              <a:gd name="connsiteX7" fmla="*/ 17253 w 1968095"/>
              <a:gd name="connsiteY7"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81355 w 1968095"/>
              <a:gd name="connsiteY5" fmla="*/ 165354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55575 w 1968095"/>
              <a:gd name="connsiteY6" fmla="*/ 96393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74625 w 1968095"/>
              <a:gd name="connsiteY6" fmla="*/ 15773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924155 w 1968095"/>
              <a:gd name="connsiteY7" fmla="*/ 153162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447905 w 1968095"/>
              <a:gd name="connsiteY8" fmla="*/ 136398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333605 w 1968095"/>
              <a:gd name="connsiteY7" fmla="*/ 137922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8095" h="1745109">
                <a:moveTo>
                  <a:pt x="17253" y="728546"/>
                </a:moveTo>
                <a:lnTo>
                  <a:pt x="275663" y="175016"/>
                </a:lnTo>
                <a:lnTo>
                  <a:pt x="809855" y="0"/>
                </a:lnTo>
                <a:lnTo>
                  <a:pt x="1968095" y="723900"/>
                </a:lnTo>
                <a:lnTo>
                  <a:pt x="1495367" y="1745109"/>
                </a:lnTo>
                <a:lnTo>
                  <a:pt x="1305155" y="994410"/>
                </a:lnTo>
                <a:lnTo>
                  <a:pt x="985115" y="1615440"/>
                </a:lnTo>
                <a:lnTo>
                  <a:pt x="333605" y="1379220"/>
                </a:lnTo>
                <a:lnTo>
                  <a:pt x="1061315" y="952500"/>
                </a:lnTo>
                <a:lnTo>
                  <a:pt x="480686" y="666247"/>
                </a:lnTo>
                <a:lnTo>
                  <a:pt x="0" y="1249666"/>
                </a:lnTo>
                <a:lnTo>
                  <a:pt x="17253" y="728546"/>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1" name="图片 170">
            <a:extLst>
              <a:ext uri="{FF2B5EF4-FFF2-40B4-BE49-F238E27FC236}">
                <a16:creationId xmlns:a16="http://schemas.microsoft.com/office/drawing/2014/main" id="{6F8EE99F-E167-FAB5-53B8-09E8D63FBF98}"/>
              </a:ext>
            </a:extLst>
          </p:cNvPr>
          <p:cNvPicPr>
            <a:picLocks noChangeAspect="1"/>
          </p:cNvPicPr>
          <p:nvPr/>
        </p:nvPicPr>
        <p:blipFill>
          <a:blip r:embed="rId5"/>
          <a:stretch>
            <a:fillRect/>
          </a:stretch>
        </p:blipFill>
        <p:spPr>
          <a:xfrm>
            <a:off x="9957188" y="3732483"/>
            <a:ext cx="432854" cy="457240"/>
          </a:xfrm>
          <a:prstGeom prst="rect">
            <a:avLst/>
          </a:prstGeom>
        </p:spPr>
      </p:pic>
      <p:sp>
        <p:nvSpPr>
          <p:cNvPr id="172" name="乘号 171">
            <a:extLst>
              <a:ext uri="{FF2B5EF4-FFF2-40B4-BE49-F238E27FC236}">
                <a16:creationId xmlns:a16="http://schemas.microsoft.com/office/drawing/2014/main" id="{C92A2568-0BFE-9A70-B839-5319CDE8E644}"/>
              </a:ext>
            </a:extLst>
          </p:cNvPr>
          <p:cNvSpPr/>
          <p:nvPr/>
        </p:nvSpPr>
        <p:spPr>
          <a:xfrm>
            <a:off x="1695530" y="3557716"/>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3" name="乘号 172">
            <a:extLst>
              <a:ext uri="{FF2B5EF4-FFF2-40B4-BE49-F238E27FC236}">
                <a16:creationId xmlns:a16="http://schemas.microsoft.com/office/drawing/2014/main" id="{25CF6FC9-A0BF-92EA-2D15-918487743524}"/>
              </a:ext>
            </a:extLst>
          </p:cNvPr>
          <p:cNvSpPr/>
          <p:nvPr/>
        </p:nvSpPr>
        <p:spPr>
          <a:xfrm>
            <a:off x="1913400" y="3515877"/>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4" name="乘号 173">
            <a:extLst>
              <a:ext uri="{FF2B5EF4-FFF2-40B4-BE49-F238E27FC236}">
                <a16:creationId xmlns:a16="http://schemas.microsoft.com/office/drawing/2014/main" id="{F10EA464-CF3E-828C-2493-0416CD8A0B56}"/>
              </a:ext>
            </a:extLst>
          </p:cNvPr>
          <p:cNvSpPr/>
          <p:nvPr/>
        </p:nvSpPr>
        <p:spPr>
          <a:xfrm>
            <a:off x="2427929" y="3410070"/>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5" name="乘号 174">
            <a:extLst>
              <a:ext uri="{FF2B5EF4-FFF2-40B4-BE49-F238E27FC236}">
                <a16:creationId xmlns:a16="http://schemas.microsoft.com/office/drawing/2014/main" id="{63CE28C3-A042-09FC-45D1-6D101B1D85E0}"/>
              </a:ext>
            </a:extLst>
          </p:cNvPr>
          <p:cNvSpPr/>
          <p:nvPr/>
        </p:nvSpPr>
        <p:spPr>
          <a:xfrm>
            <a:off x="4127050" y="3594612"/>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6" name="乘号 175">
            <a:extLst>
              <a:ext uri="{FF2B5EF4-FFF2-40B4-BE49-F238E27FC236}">
                <a16:creationId xmlns:a16="http://schemas.microsoft.com/office/drawing/2014/main" id="{6D121917-6EC8-9F30-F6DF-030F22929FD9}"/>
              </a:ext>
            </a:extLst>
          </p:cNvPr>
          <p:cNvSpPr/>
          <p:nvPr/>
        </p:nvSpPr>
        <p:spPr>
          <a:xfrm>
            <a:off x="4385190" y="3550030"/>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7" name="乘号 176">
            <a:extLst>
              <a:ext uri="{FF2B5EF4-FFF2-40B4-BE49-F238E27FC236}">
                <a16:creationId xmlns:a16="http://schemas.microsoft.com/office/drawing/2014/main" id="{DD251766-ECF1-21E8-20F4-61DC0719A33F}"/>
              </a:ext>
            </a:extLst>
          </p:cNvPr>
          <p:cNvSpPr/>
          <p:nvPr/>
        </p:nvSpPr>
        <p:spPr>
          <a:xfrm>
            <a:off x="4618329" y="3518057"/>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8" name="乘号 177">
            <a:extLst>
              <a:ext uri="{FF2B5EF4-FFF2-40B4-BE49-F238E27FC236}">
                <a16:creationId xmlns:a16="http://schemas.microsoft.com/office/drawing/2014/main" id="{F5D0DCE8-B21A-D714-5486-4BF5BF3A5AF5}"/>
              </a:ext>
            </a:extLst>
          </p:cNvPr>
          <p:cNvSpPr/>
          <p:nvPr/>
        </p:nvSpPr>
        <p:spPr>
          <a:xfrm>
            <a:off x="5139407" y="3407674"/>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9" name="乘号 178">
            <a:extLst>
              <a:ext uri="{FF2B5EF4-FFF2-40B4-BE49-F238E27FC236}">
                <a16:creationId xmlns:a16="http://schemas.microsoft.com/office/drawing/2014/main" id="{6C3D1A77-0BB9-A2FC-2A91-5D3CFDC2D8BB}"/>
              </a:ext>
            </a:extLst>
          </p:cNvPr>
          <p:cNvSpPr/>
          <p:nvPr/>
        </p:nvSpPr>
        <p:spPr>
          <a:xfrm>
            <a:off x="6747602" y="3382263"/>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0" name="乘号 179">
            <a:extLst>
              <a:ext uri="{FF2B5EF4-FFF2-40B4-BE49-F238E27FC236}">
                <a16:creationId xmlns:a16="http://schemas.microsoft.com/office/drawing/2014/main" id="{EE2B69B9-9CBD-6254-7DA6-E2DE441C13E1}"/>
              </a:ext>
            </a:extLst>
          </p:cNvPr>
          <p:cNvSpPr/>
          <p:nvPr/>
        </p:nvSpPr>
        <p:spPr>
          <a:xfrm>
            <a:off x="7251365" y="3433423"/>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1" name="乘号 180">
            <a:extLst>
              <a:ext uri="{FF2B5EF4-FFF2-40B4-BE49-F238E27FC236}">
                <a16:creationId xmlns:a16="http://schemas.microsoft.com/office/drawing/2014/main" id="{83A1C67E-BAD7-4FD1-C9F2-8B7E00CD619A}"/>
              </a:ext>
            </a:extLst>
          </p:cNvPr>
          <p:cNvSpPr/>
          <p:nvPr/>
        </p:nvSpPr>
        <p:spPr>
          <a:xfrm>
            <a:off x="7787149" y="3476537"/>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2" name="乘号 181">
            <a:extLst>
              <a:ext uri="{FF2B5EF4-FFF2-40B4-BE49-F238E27FC236}">
                <a16:creationId xmlns:a16="http://schemas.microsoft.com/office/drawing/2014/main" id="{8D459A67-BE10-B060-F8C8-F27352C7A400}"/>
              </a:ext>
            </a:extLst>
          </p:cNvPr>
          <p:cNvSpPr/>
          <p:nvPr/>
        </p:nvSpPr>
        <p:spPr>
          <a:xfrm>
            <a:off x="9338026" y="3358405"/>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3" name="乘号 182">
            <a:extLst>
              <a:ext uri="{FF2B5EF4-FFF2-40B4-BE49-F238E27FC236}">
                <a16:creationId xmlns:a16="http://schemas.microsoft.com/office/drawing/2014/main" id="{9ECDCC71-1FBF-A2A9-9442-4C23557E5DCD}"/>
              </a:ext>
            </a:extLst>
          </p:cNvPr>
          <p:cNvSpPr/>
          <p:nvPr/>
        </p:nvSpPr>
        <p:spPr>
          <a:xfrm>
            <a:off x="9853653" y="3675499"/>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4" name="乘号 183">
            <a:extLst>
              <a:ext uri="{FF2B5EF4-FFF2-40B4-BE49-F238E27FC236}">
                <a16:creationId xmlns:a16="http://schemas.microsoft.com/office/drawing/2014/main" id="{D8ACD833-B15D-988D-0000-736142BDD090}"/>
              </a:ext>
            </a:extLst>
          </p:cNvPr>
          <p:cNvSpPr/>
          <p:nvPr/>
        </p:nvSpPr>
        <p:spPr>
          <a:xfrm>
            <a:off x="10315858" y="3956443"/>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5" name="乘号 184">
            <a:extLst>
              <a:ext uri="{FF2B5EF4-FFF2-40B4-BE49-F238E27FC236}">
                <a16:creationId xmlns:a16="http://schemas.microsoft.com/office/drawing/2014/main" id="{8F8EBE76-DD17-A123-1BD1-EC70E6BB8156}"/>
              </a:ext>
            </a:extLst>
          </p:cNvPr>
          <p:cNvSpPr/>
          <p:nvPr/>
        </p:nvSpPr>
        <p:spPr>
          <a:xfrm>
            <a:off x="9572901" y="3520951"/>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32742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04 R-Tree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30</a:t>
            </a:fld>
            <a:endParaRPr lang="zh-CN" altLang="en-US" dirty="0"/>
          </a:p>
        </p:txBody>
      </p:sp>
      <p:sp>
        <p:nvSpPr>
          <p:cNvPr id="4" name="文本占位符 3">
            <a:extLst>
              <a:ext uri="{FF2B5EF4-FFF2-40B4-BE49-F238E27FC236}">
                <a16:creationId xmlns:a16="http://schemas.microsoft.com/office/drawing/2014/main" id="{6E565001-25EE-CB65-39B5-D80E5EC41D55}"/>
              </a:ext>
            </a:extLst>
          </p:cNvPr>
          <p:cNvSpPr txBox="1">
            <a:spLocks/>
          </p:cNvSpPr>
          <p:nvPr/>
        </p:nvSpPr>
        <p:spPr>
          <a:xfrm>
            <a:off x="3555022" y="279151"/>
            <a:ext cx="5081954"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rangeQuery</a:t>
            </a:r>
            <a:r>
              <a:rPr lang="en-US" altLang="zh-CN" sz="2400" b="1" dirty="0">
                <a:solidFill>
                  <a:schemeClr val="tx2"/>
                </a:solidFill>
                <a:latin typeface="+mn-ea"/>
              </a:rPr>
              <a:t> and </a:t>
            </a:r>
            <a:r>
              <a:rPr lang="en-US" altLang="zh-CN" sz="2400" b="1" dirty="0" err="1">
                <a:solidFill>
                  <a:schemeClr val="tx2"/>
                </a:solidFill>
                <a:latin typeface="+mn-ea"/>
              </a:rPr>
              <a:t>NNQuery</a:t>
            </a:r>
            <a:endParaRPr lang="zh-CN" altLang="en-US" sz="2400" b="1" dirty="0">
              <a:solidFill>
                <a:schemeClr val="tx2"/>
              </a:solidFill>
              <a:latin typeface="+mn-ea"/>
            </a:endParaRPr>
          </a:p>
        </p:txBody>
      </p:sp>
      <p:sp>
        <p:nvSpPr>
          <p:cNvPr id="6" name="文本框 5">
            <a:extLst>
              <a:ext uri="{FF2B5EF4-FFF2-40B4-BE49-F238E27FC236}">
                <a16:creationId xmlns:a16="http://schemas.microsoft.com/office/drawing/2014/main" id="{04A29E6C-C3AA-27E3-277C-9E1B8A9EB833}"/>
              </a:ext>
            </a:extLst>
          </p:cNvPr>
          <p:cNvSpPr txBox="1"/>
          <p:nvPr/>
        </p:nvSpPr>
        <p:spPr>
          <a:xfrm>
            <a:off x="1175978" y="1357528"/>
            <a:ext cx="4574709" cy="4493538"/>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Check whether or not bounding box of the node is contained in the query area. If so, all features in the node are added into the candidate set. Otherwise go to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If the node intersects with the query area and the node is a leaf, add the elements whose bounding box intersects the query area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If the node intersects with the node but is node a leaf node, then range query is called recursively.</a:t>
            </a:r>
          </a:p>
          <a:p>
            <a:pPr defTabSz="347472">
              <a:spcBef>
                <a:spcPts val="600"/>
              </a:spcBef>
            </a:pPr>
            <a:r>
              <a:rPr lang="en-US" altLang="zh-CN" sz="1600" b="1" dirty="0">
                <a:latin typeface="+mn-ea"/>
                <a:cs typeface="Times New Roman" panose="02020603050405020304" pitchFamily="18" charset="0"/>
              </a:rPr>
              <a:t>}</a:t>
            </a:r>
          </a:p>
        </p:txBody>
      </p:sp>
      <p:sp>
        <p:nvSpPr>
          <p:cNvPr id="8" name="文本框 7">
            <a:extLst>
              <a:ext uri="{FF2B5EF4-FFF2-40B4-BE49-F238E27FC236}">
                <a16:creationId xmlns:a16="http://schemas.microsoft.com/office/drawing/2014/main" id="{6C0C5633-4849-0778-9ED2-878233337A67}"/>
              </a:ext>
            </a:extLst>
          </p:cNvPr>
          <p:cNvSpPr txBox="1"/>
          <p:nvPr/>
        </p:nvSpPr>
        <p:spPr>
          <a:xfrm>
            <a:off x="6441313" y="1354328"/>
            <a:ext cx="4574709" cy="4893647"/>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Find the cell where the specified point is located. If the cell is empty, find its parent. (</a:t>
            </a:r>
            <a:r>
              <a:rPr lang="en-US" altLang="zh-CN" sz="1600" b="1" dirty="0" err="1">
                <a:latin typeface="+mn-ea"/>
                <a:cs typeface="Times New Roman" panose="02020603050405020304" pitchFamily="18" charset="0"/>
              </a:rPr>
              <a:t>pointInLeafNode</a:t>
            </a:r>
            <a:r>
              <a:rPr lang="en-US" altLang="zh-CN" sz="1600" b="1" dirty="0">
                <a:latin typeface="+mn-ea"/>
                <a:cs typeface="Times New Roman" panose="02020603050405020304" pitchFamily="18" charset="0"/>
              </a:rPr>
              <a:t> function, DFS)</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Find the shortest max distance between the bounding box of the features in the cell and the point.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Operate a range query based on the shortest distance calculated above and put the selected features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Find out the very feature which is closest to the specified point.</a:t>
            </a:r>
          </a:p>
          <a:p>
            <a:pPr defTabSz="347472">
              <a:spcBef>
                <a:spcPts val="600"/>
              </a:spcBef>
            </a:pPr>
            <a:r>
              <a:rPr lang="en-US" altLang="zh-CN" sz="1600" b="1" dirty="0">
                <a:latin typeface="+mn-ea"/>
                <a:cs typeface="Times New Roman" panose="02020603050405020304" pitchFamily="18" charset="0"/>
              </a:rPr>
              <a:t>}</a:t>
            </a:r>
          </a:p>
        </p:txBody>
      </p:sp>
    </p:spTree>
    <p:extLst>
      <p:ext uri="{BB962C8B-B14F-4D97-AF65-F5344CB8AC3E}">
        <p14:creationId xmlns:p14="http://schemas.microsoft.com/office/powerpoint/2010/main" val="2988849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pPr lvl="0"/>
            <a:r>
              <a:rPr lang="en-US" altLang="zh-CN" sz="2800" b="1" dirty="0">
                <a:latin typeface="+mn-ea"/>
                <a:ea typeface="+mn-ea"/>
              </a:rPr>
              <a:t>05 Performance Test</a:t>
            </a:r>
            <a:endParaRPr lang="zh-CN" altLang="en-US" sz="2800" b="1"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31</a:t>
            </a:fld>
            <a:endParaRPr lang="zh-CN" altLang="en-US" dirty="0"/>
          </a:p>
        </p:txBody>
      </p:sp>
      <p:sp>
        <p:nvSpPr>
          <p:cNvPr id="4" name="文本占位符 3">
            <a:extLst>
              <a:ext uri="{FF2B5EF4-FFF2-40B4-BE49-F238E27FC236}">
                <a16:creationId xmlns:a16="http://schemas.microsoft.com/office/drawing/2014/main" id="{6BA47232-BAB2-940C-B7DF-C255E8804AE6}"/>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Data</a:t>
            </a:r>
            <a:endParaRPr lang="zh-CN" altLang="en-US" sz="2400" b="1" dirty="0">
              <a:solidFill>
                <a:schemeClr val="tx2"/>
              </a:solidFill>
              <a:latin typeface="+mn-ea"/>
            </a:endParaRPr>
          </a:p>
        </p:txBody>
      </p:sp>
      <p:graphicFrame>
        <p:nvGraphicFramePr>
          <p:cNvPr id="5" name="表格 4">
            <a:extLst>
              <a:ext uri="{FF2B5EF4-FFF2-40B4-BE49-F238E27FC236}">
                <a16:creationId xmlns:a16="http://schemas.microsoft.com/office/drawing/2014/main" id="{13F7CE8D-06C9-E9A6-CE2A-46DDB70B3EBD}"/>
              </a:ext>
            </a:extLst>
          </p:cNvPr>
          <p:cNvGraphicFramePr>
            <a:graphicFrameLocks noGrp="1"/>
          </p:cNvGraphicFramePr>
          <p:nvPr>
            <p:extLst>
              <p:ext uri="{D42A27DB-BD31-4B8C-83A1-F6EECF244321}">
                <p14:modId xmlns:p14="http://schemas.microsoft.com/office/powerpoint/2010/main" val="3167979774"/>
              </p:ext>
            </p:extLst>
          </p:nvPr>
        </p:nvGraphicFramePr>
        <p:xfrm>
          <a:off x="653954" y="859754"/>
          <a:ext cx="10884089" cy="5937807"/>
        </p:xfrm>
        <a:graphic>
          <a:graphicData uri="http://schemas.openxmlformats.org/drawingml/2006/table">
            <a:tbl>
              <a:tblPr/>
              <a:tblGrid>
                <a:gridCol w="1195318">
                  <a:extLst>
                    <a:ext uri="{9D8B030D-6E8A-4147-A177-3AD203B41FA5}">
                      <a16:colId xmlns:a16="http://schemas.microsoft.com/office/drawing/2014/main" val="450999409"/>
                    </a:ext>
                  </a:extLst>
                </a:gridCol>
                <a:gridCol w="422082">
                  <a:extLst>
                    <a:ext uri="{9D8B030D-6E8A-4147-A177-3AD203B41FA5}">
                      <a16:colId xmlns:a16="http://schemas.microsoft.com/office/drawing/2014/main" val="198495814"/>
                    </a:ext>
                  </a:extLst>
                </a:gridCol>
                <a:gridCol w="320278">
                  <a:extLst>
                    <a:ext uri="{9D8B030D-6E8A-4147-A177-3AD203B41FA5}">
                      <a16:colId xmlns:a16="http://schemas.microsoft.com/office/drawing/2014/main" val="1189704552"/>
                    </a:ext>
                  </a:extLst>
                </a:gridCol>
                <a:gridCol w="912790">
                  <a:extLst>
                    <a:ext uri="{9D8B030D-6E8A-4147-A177-3AD203B41FA5}">
                      <a16:colId xmlns:a16="http://schemas.microsoft.com/office/drawing/2014/main" val="1571679714"/>
                    </a:ext>
                  </a:extLst>
                </a:gridCol>
                <a:gridCol w="779342">
                  <a:extLst>
                    <a:ext uri="{9D8B030D-6E8A-4147-A177-3AD203B41FA5}">
                      <a16:colId xmlns:a16="http://schemas.microsoft.com/office/drawing/2014/main" val="824587398"/>
                    </a:ext>
                  </a:extLst>
                </a:gridCol>
                <a:gridCol w="763327">
                  <a:extLst>
                    <a:ext uri="{9D8B030D-6E8A-4147-A177-3AD203B41FA5}">
                      <a16:colId xmlns:a16="http://schemas.microsoft.com/office/drawing/2014/main" val="542668379"/>
                    </a:ext>
                  </a:extLst>
                </a:gridCol>
                <a:gridCol w="619202">
                  <a:extLst>
                    <a:ext uri="{9D8B030D-6E8A-4147-A177-3AD203B41FA5}">
                      <a16:colId xmlns:a16="http://schemas.microsoft.com/office/drawing/2014/main" val="849947629"/>
                    </a:ext>
                  </a:extLst>
                </a:gridCol>
                <a:gridCol w="1116644">
                  <a:extLst>
                    <a:ext uri="{9D8B030D-6E8A-4147-A177-3AD203B41FA5}">
                      <a16:colId xmlns:a16="http://schemas.microsoft.com/office/drawing/2014/main" val="3100431725"/>
                    </a:ext>
                  </a:extLst>
                </a:gridCol>
                <a:gridCol w="420687">
                  <a:extLst>
                    <a:ext uri="{9D8B030D-6E8A-4147-A177-3AD203B41FA5}">
                      <a16:colId xmlns:a16="http://schemas.microsoft.com/office/drawing/2014/main" val="2987012683"/>
                    </a:ext>
                  </a:extLst>
                </a:gridCol>
                <a:gridCol w="320278">
                  <a:extLst>
                    <a:ext uri="{9D8B030D-6E8A-4147-A177-3AD203B41FA5}">
                      <a16:colId xmlns:a16="http://schemas.microsoft.com/office/drawing/2014/main" val="3897579563"/>
                    </a:ext>
                  </a:extLst>
                </a:gridCol>
                <a:gridCol w="912790">
                  <a:extLst>
                    <a:ext uri="{9D8B030D-6E8A-4147-A177-3AD203B41FA5}">
                      <a16:colId xmlns:a16="http://schemas.microsoft.com/office/drawing/2014/main" val="3296484242"/>
                    </a:ext>
                  </a:extLst>
                </a:gridCol>
                <a:gridCol w="779342">
                  <a:extLst>
                    <a:ext uri="{9D8B030D-6E8A-4147-A177-3AD203B41FA5}">
                      <a16:colId xmlns:a16="http://schemas.microsoft.com/office/drawing/2014/main" val="1087761690"/>
                    </a:ext>
                  </a:extLst>
                </a:gridCol>
                <a:gridCol w="763327">
                  <a:extLst>
                    <a:ext uri="{9D8B030D-6E8A-4147-A177-3AD203B41FA5}">
                      <a16:colId xmlns:a16="http://schemas.microsoft.com/office/drawing/2014/main" val="4098757769"/>
                    </a:ext>
                  </a:extLst>
                </a:gridCol>
                <a:gridCol w="619202">
                  <a:extLst>
                    <a:ext uri="{9D8B030D-6E8A-4147-A177-3AD203B41FA5}">
                      <a16:colId xmlns:a16="http://schemas.microsoft.com/office/drawing/2014/main" val="3834754581"/>
                    </a:ext>
                  </a:extLst>
                </a:gridCol>
                <a:gridCol w="939480">
                  <a:extLst>
                    <a:ext uri="{9D8B030D-6E8A-4147-A177-3AD203B41FA5}">
                      <a16:colId xmlns:a16="http://schemas.microsoft.com/office/drawing/2014/main" val="2745886311"/>
                    </a:ext>
                  </a:extLst>
                </a:gridCol>
              </a:tblGrid>
              <a:tr h="167532">
                <a:tc rowSpan="2">
                  <a:txBody>
                    <a:bodyPr/>
                    <a:lstStyle/>
                    <a:p>
                      <a:pPr algn="ctr" fontAlgn="ctr"/>
                      <a:endParaRPr lang="zh-CN" altLang="en-US" sz="800" b="1" i="0" u="none" strike="noStrike" dirty="0">
                        <a:solidFill>
                          <a:srgbClr val="000000"/>
                        </a:solidFill>
                        <a:effectLst/>
                        <a:latin typeface="等线" panose="02010600030101010101" pitchFamily="2" charset="-122"/>
                        <a:ea typeface="等线" panose="02010600030101010101" pitchFamily="2" charset="-122"/>
                      </a:endParaRP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D9E1F2"/>
                    </a:solidFill>
                  </a:tcPr>
                </a:tc>
                <a:tc gridSpan="6">
                  <a:txBody>
                    <a:bodyPr/>
                    <a:lstStyle/>
                    <a:p>
                      <a:pPr algn="ctr" fontAlgn="ctr"/>
                      <a:r>
                        <a:rPr lang="zh-CN" altLang="en-US" sz="800" b="1" i="0" u="none" strike="noStrike">
                          <a:solidFill>
                            <a:srgbClr val="44546A"/>
                          </a:solidFill>
                          <a:effectLst/>
                          <a:latin typeface="等线" panose="02010600030101010101" pitchFamily="2" charset="-122"/>
                          <a:ea typeface="等线" panose="02010600030101010101" pitchFamily="2" charset="-122"/>
                        </a:rPr>
                        <a:t>测试</a:t>
                      </a:r>
                      <a:r>
                        <a:rPr lang="en-US" altLang="zh-CN" sz="800" b="1" i="0" u="none" strike="noStrike">
                          <a:solidFill>
                            <a:srgbClr val="44546A"/>
                          </a:solidFill>
                          <a:effectLst/>
                          <a:latin typeface="等线" panose="02010600030101010101" pitchFamily="2" charset="-122"/>
                          <a:ea typeface="等线" panose="02010600030101010101" pitchFamily="2" charset="-122"/>
                        </a:rPr>
                        <a:t>8: </a:t>
                      </a:r>
                      <a:r>
                        <a:rPr lang="en-US" sz="800" b="1" i="0" u="none" strike="noStrike">
                          <a:solidFill>
                            <a:srgbClr val="44546A"/>
                          </a:solidFill>
                          <a:effectLst/>
                          <a:latin typeface="等线" panose="02010600030101010101" pitchFamily="2" charset="-122"/>
                          <a:ea typeface="等线" panose="02010600030101010101" pitchFamily="2" charset="-122"/>
                        </a:rPr>
                        <a:t>QuadTreeAnalysis</a:t>
                      </a:r>
                    </a:p>
                  </a:txBody>
                  <a:tcPr marL="3599" marR="3599" marT="3599" marB="0" anchor="ctr">
                    <a:lnL w="25400" cap="flat" cmpd="dbl" algn="ctr">
                      <a:solidFill>
                        <a:srgbClr val="3F3F3F"/>
                      </a:solidFill>
                      <a:prstDash val="solid"/>
                      <a:round/>
                      <a:headEnd type="none" w="med" len="med"/>
                      <a:tailEnd type="none" w="med" len="med"/>
                    </a:lnL>
                    <a:lnR>
                      <a:noFill/>
                    </a:lnR>
                    <a:lnT>
                      <a:noFill/>
                    </a:lnT>
                    <a:lnB w="25400" cap="flat" cmpd="dbl" algn="ctr">
                      <a:solidFill>
                        <a:srgbClr val="3F3F3F"/>
                      </a:solidFill>
                      <a:prstDash val="solid"/>
                      <a:round/>
                      <a:headEnd type="none" w="med" len="med"/>
                      <a:tailEnd type="none" w="med" len="med"/>
                    </a:lnB>
                    <a:solidFill>
                      <a:srgbClr val="D9E1F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800" b="1" i="0" u="none" strike="noStrike">
                          <a:solidFill>
                            <a:srgbClr val="44546A"/>
                          </a:solidFill>
                          <a:effectLst/>
                          <a:latin typeface="等线" panose="02010600030101010101" pitchFamily="2" charset="-122"/>
                          <a:ea typeface="等线" panose="02010600030101010101" pitchFamily="2" charset="-122"/>
                        </a:rPr>
                        <a:t>　</a:t>
                      </a:r>
                    </a:p>
                  </a:txBody>
                  <a:tcPr marL="3599" marR="3599" marT="3599" marB="0" anchor="ctr">
                    <a:lnL>
                      <a:noFill/>
                    </a:lnL>
                    <a:lnR>
                      <a:noFill/>
                    </a:lnR>
                    <a:lnT>
                      <a:noFill/>
                    </a:lnT>
                    <a:lnB w="25400" cap="flat" cmpd="dbl" algn="ctr">
                      <a:solidFill>
                        <a:srgbClr val="3F3F3F"/>
                      </a:solidFill>
                      <a:prstDash val="solid"/>
                      <a:round/>
                      <a:headEnd type="none" w="med" len="med"/>
                      <a:tailEnd type="none" w="med" len="med"/>
                    </a:lnB>
                    <a:solidFill>
                      <a:srgbClr val="D9E1F2"/>
                    </a:solidFill>
                  </a:tcPr>
                </a:tc>
                <a:tc gridSpan="7">
                  <a:txBody>
                    <a:bodyPr/>
                    <a:lstStyle/>
                    <a:p>
                      <a:pPr algn="ctr" fontAlgn="ctr"/>
                      <a:r>
                        <a:rPr lang="zh-CN" altLang="en-US" sz="800" b="1" i="0" u="none" strike="noStrike">
                          <a:solidFill>
                            <a:srgbClr val="44546A"/>
                          </a:solidFill>
                          <a:effectLst/>
                          <a:latin typeface="等线" panose="02010600030101010101" pitchFamily="2" charset="-122"/>
                          <a:ea typeface="等线" panose="02010600030101010101" pitchFamily="2" charset="-122"/>
                        </a:rPr>
                        <a:t>测试</a:t>
                      </a:r>
                      <a:r>
                        <a:rPr lang="en-US" altLang="zh-CN" sz="800" b="1" i="0" u="none" strike="noStrike">
                          <a:solidFill>
                            <a:srgbClr val="44546A"/>
                          </a:solidFill>
                          <a:effectLst/>
                          <a:latin typeface="等线" panose="02010600030101010101" pitchFamily="2" charset="-122"/>
                          <a:ea typeface="等线" panose="02010600030101010101" pitchFamily="2" charset="-122"/>
                        </a:rPr>
                        <a:t>8: </a:t>
                      </a:r>
                      <a:r>
                        <a:rPr lang="en-US" sz="800" b="1" i="0" u="none" strike="noStrike">
                          <a:solidFill>
                            <a:srgbClr val="44546A"/>
                          </a:solidFill>
                          <a:effectLst/>
                          <a:latin typeface="等线" panose="02010600030101010101" pitchFamily="2" charset="-122"/>
                          <a:ea typeface="等线" panose="02010600030101010101" pitchFamily="2" charset="-122"/>
                        </a:rPr>
                        <a:t>R-TreeAnalysis</a:t>
                      </a:r>
                    </a:p>
                  </a:txBody>
                  <a:tcPr marL="3599" marR="3599" marT="3599" marB="0" anchor="ctr">
                    <a:lnL>
                      <a:noFill/>
                    </a:lnL>
                    <a:lnR>
                      <a:noFill/>
                    </a:lnR>
                    <a:lnT>
                      <a:noFill/>
                    </a:lnT>
                    <a:lnB w="25400" cap="flat" cmpd="dbl" algn="ctr">
                      <a:solidFill>
                        <a:srgbClr val="3F3F3F"/>
                      </a:solidFill>
                      <a:prstDash val="solid"/>
                      <a:round/>
                      <a:headEnd type="none" w="med" len="med"/>
                      <a:tailEnd type="none" w="med" len="med"/>
                    </a:lnB>
                    <a:solidFill>
                      <a:srgbClr val="D9E1F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3503620"/>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Capicity</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Height</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Interior node number</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Leaf node number</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Construction time</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NNQuery time</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relative NNQuery time</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Capicity</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Height</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Interior node number</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Leaf node number</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Construction time</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NNQuery time</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relative NNQuery time</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extLst>
                  <a:ext uri="{0D108BD9-81ED-4DB2-BD59-A6C34878D82A}">
                    <a16:rowId xmlns:a16="http://schemas.microsoft.com/office/drawing/2014/main" val="862880655"/>
                  </a:ext>
                </a:extLst>
              </a:tr>
              <a:tr h="123185">
                <a:tc>
                  <a:txBody>
                    <a:bodyPr/>
                    <a:lstStyle/>
                    <a:p>
                      <a:pPr algn="ctr" fontAlgn="ctr"/>
                      <a:r>
                        <a:rPr lang="en-US" sz="800" b="1" i="0" u="none" strike="noStrike" dirty="0">
                          <a:solidFill>
                            <a:srgbClr val="000000"/>
                          </a:solidFill>
                          <a:effectLst/>
                          <a:latin typeface="等线" panose="02010600030101010101" pitchFamily="2" charset="-122"/>
                          <a:ea typeface="等线" panose="02010600030101010101" pitchFamily="2" charset="-122"/>
                        </a:rPr>
                        <a:t>taxi number: 466951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5925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17776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1.166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124.605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0.000266848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372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11759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112.29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0.000240475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124917357"/>
                  </a:ext>
                </a:extLst>
              </a:tr>
              <a:tr h="123185">
                <a:tc rowSpan="13">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5230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15691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98.617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0.000211193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281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10381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15.275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148.034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0.000317023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234069629"/>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4677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14032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1.143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82.856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0.00017744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217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9248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13.819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85.469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0.000183036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4221305589"/>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4227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12682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0.977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76.995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0.000164889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8393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8.992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82.238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0.000176117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208789973"/>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3840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11521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62.094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0.000132978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160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7593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7.762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72.958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0.000156243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025489342"/>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3521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10564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0.994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60.812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0.000130232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7098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7.204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125.985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0.000269803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4277297600"/>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3251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9754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0.931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58.13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0.000124488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6538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6.637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88.352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0.00018921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286043421"/>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3023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0.981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56.289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0.000120546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6101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6.246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138.373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0.000296333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465050900"/>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2833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8500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1.157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54.682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0.000117104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5672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6.062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117.926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0.000252545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372034119"/>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160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2646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7939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1.234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45.067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9.65133E-05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160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5489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5.834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98.322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0.000210562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448041933"/>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2490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7471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0.931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49.068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0.000105082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5114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4.747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148.602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0.000318239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599224268"/>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2342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7027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1.036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41.07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8.79536E-05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4858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4.529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179.512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0.000384434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530021010"/>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2227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6682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0.919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45.454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9.73421E-05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4547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4.385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247.817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0.000530713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938543075"/>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2121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6364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0.945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38.228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8.18673E-05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4404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4.771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135.17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0.000289474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568444749"/>
                  </a:ext>
                </a:extLst>
              </a:tr>
              <a:tr h="123185">
                <a:tc gridSpan="15">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937266696"/>
                  </a:ext>
                </a:extLst>
              </a:tr>
              <a:tr h="123185">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highway number: 12433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219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658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0.008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10.652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0.000856752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499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0.014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42.041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0.003381404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657986398"/>
                  </a:ext>
                </a:extLst>
              </a:tr>
              <a:tr h="123185">
                <a:tc rowSpan="13">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562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9.271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0.000745677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427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0.011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21.877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0.001759591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125806135"/>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160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481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9.139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0.00073506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342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0.01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30.729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0.002471568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589909529"/>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421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9.082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0.000730475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369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25.697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0.002066838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694604922"/>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373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9.029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0.000726212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314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32.963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0.002651251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119055014"/>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334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0.000726293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237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15.676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0.001260838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763999852"/>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301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8.927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0.000718009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199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9.058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0.000728545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873942757"/>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8.374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0.00067353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240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14.572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0.001172042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422751137"/>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262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7.59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0.000610472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198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12.431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0.000999839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4077032605"/>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160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235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7.444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0.000598729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160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215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11.241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0.000904126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816096352"/>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223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7.468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0.00060066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9.644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0.000775678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810433839"/>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208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7.112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0.000572026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168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14.083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0.001132711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215058213"/>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193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7.153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0.000575324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10.468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0.000841953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351100383"/>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178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7.214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0.00058023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30.364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0.00244221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645424159"/>
                  </a:ext>
                </a:extLst>
              </a:tr>
              <a:tr h="123185">
                <a:tc gridSpan="15">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endParaRPr lang="zh-CN" altLang="en-US" sz="800" b="1" i="0" u="none" strike="noStrike" dirty="0">
                        <a:solidFill>
                          <a:srgbClr val="000000"/>
                        </a:solidFill>
                        <a:effectLst/>
                        <a:latin typeface="等线" panose="02010600030101010101" pitchFamily="2" charset="-122"/>
                        <a:ea typeface="等线" panose="02010600030101010101" pitchFamily="2" charset="-122"/>
                      </a:endParaRP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38838172"/>
                  </a:ext>
                </a:extLst>
              </a:tr>
              <a:tr h="123185">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station number: 488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0.277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0.000567623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0.001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0.436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0.000893443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397789422"/>
                  </a:ext>
                </a:extLst>
              </a:tr>
              <a:tr h="123185">
                <a:tc rowSpan="13">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0.273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0.000559426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0.477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0.000977459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468871574"/>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0.273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0.000559426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0.456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0.000934426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4294186012"/>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0.304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0.000622951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0.471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0.000965164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107438009"/>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0.31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0.000635246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0.477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0.000977459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693839078"/>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0.303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0.000620902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0.54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0.001106557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415019392"/>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0.305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0.000625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0.615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0.001260246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747749871"/>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0.304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0.000622951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0.582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0.001192623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918222132"/>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0.392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0.000803279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0.647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0.00132582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329624290"/>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160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0.391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0.00080123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160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0.725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0.001485656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173397518"/>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0.391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0.00080123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0.731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0.001497951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095975793"/>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0.396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0.000811475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0.698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0.001430328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867755178"/>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0.499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0.001022541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0.766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0.001569672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497388668"/>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0.494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0.001012295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0.798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0.001635246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656252905"/>
                  </a:ext>
                </a:extLst>
              </a:tr>
            </a:tbl>
          </a:graphicData>
        </a:graphic>
      </p:graphicFrame>
    </p:spTree>
    <p:extLst>
      <p:ext uri="{BB962C8B-B14F-4D97-AF65-F5344CB8AC3E}">
        <p14:creationId xmlns:p14="http://schemas.microsoft.com/office/powerpoint/2010/main" val="1242451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pPr lvl="0"/>
            <a:r>
              <a:rPr lang="en-US" altLang="zh-CN" sz="2800" b="1" dirty="0">
                <a:latin typeface="+mn-ea"/>
                <a:ea typeface="+mn-ea"/>
              </a:rPr>
              <a:t>05 Performance Test</a:t>
            </a:r>
            <a:endParaRPr lang="zh-CN" altLang="en-US" sz="2800" b="1"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32</a:t>
            </a:fld>
            <a:endParaRPr lang="zh-CN" altLang="en-US" dirty="0"/>
          </a:p>
        </p:txBody>
      </p:sp>
      <p:sp>
        <p:nvSpPr>
          <p:cNvPr id="4" name="文本占位符 3">
            <a:extLst>
              <a:ext uri="{FF2B5EF4-FFF2-40B4-BE49-F238E27FC236}">
                <a16:creationId xmlns:a16="http://schemas.microsoft.com/office/drawing/2014/main" id="{6BA47232-BAB2-940C-B7DF-C255E8804AE6}"/>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pic>
        <p:nvPicPr>
          <p:cNvPr id="10" name="图片 9">
            <a:extLst>
              <a:ext uri="{FF2B5EF4-FFF2-40B4-BE49-F238E27FC236}">
                <a16:creationId xmlns:a16="http://schemas.microsoft.com/office/drawing/2014/main" id="{55BDF808-2BE5-FBA3-0CAA-7CAECFC19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87" y="959740"/>
            <a:ext cx="10010775" cy="5705475"/>
          </a:xfrm>
          <a:prstGeom prst="rect">
            <a:avLst/>
          </a:prstGeom>
        </p:spPr>
      </p:pic>
    </p:spTree>
    <p:extLst>
      <p:ext uri="{BB962C8B-B14F-4D97-AF65-F5344CB8AC3E}">
        <p14:creationId xmlns:p14="http://schemas.microsoft.com/office/powerpoint/2010/main" val="1291124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pPr lvl="0"/>
            <a:r>
              <a:rPr lang="en-US" altLang="zh-CN" sz="2800" b="1" dirty="0">
                <a:latin typeface="+mn-ea"/>
                <a:ea typeface="+mn-ea"/>
              </a:rPr>
              <a:t>05 Performance Test</a:t>
            </a:r>
            <a:endParaRPr lang="zh-CN" altLang="en-US" sz="2800" b="1"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33</a:t>
            </a:fld>
            <a:endParaRPr lang="zh-CN" altLang="en-US" dirty="0"/>
          </a:p>
        </p:txBody>
      </p:sp>
      <p:sp>
        <p:nvSpPr>
          <p:cNvPr id="4" name="文本占位符 3">
            <a:extLst>
              <a:ext uri="{FF2B5EF4-FFF2-40B4-BE49-F238E27FC236}">
                <a16:creationId xmlns:a16="http://schemas.microsoft.com/office/drawing/2014/main" id="{6BA47232-BAB2-940C-B7DF-C255E8804AE6}"/>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NNQuery</a:t>
            </a:r>
            <a:endParaRPr lang="zh-CN" altLang="en-US" sz="2400" b="1" dirty="0">
              <a:solidFill>
                <a:schemeClr val="tx2"/>
              </a:solidFill>
              <a:latin typeface="+mn-ea"/>
            </a:endParaRPr>
          </a:p>
        </p:txBody>
      </p:sp>
      <p:pic>
        <p:nvPicPr>
          <p:cNvPr id="8" name="图片 7">
            <a:extLst>
              <a:ext uri="{FF2B5EF4-FFF2-40B4-BE49-F238E27FC236}">
                <a16:creationId xmlns:a16="http://schemas.microsoft.com/office/drawing/2014/main" id="{9F282BD7-B26F-2C2E-E2F3-B54A69DC7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86" y="959740"/>
            <a:ext cx="10029825" cy="5705475"/>
          </a:xfrm>
          <a:prstGeom prst="rect">
            <a:avLst/>
          </a:prstGeom>
        </p:spPr>
      </p:pic>
    </p:spTree>
    <p:extLst>
      <p:ext uri="{BB962C8B-B14F-4D97-AF65-F5344CB8AC3E}">
        <p14:creationId xmlns:p14="http://schemas.microsoft.com/office/powerpoint/2010/main" val="2999041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0CCB6802-3FDA-D522-DACF-CF8358EBFDC7}"/>
              </a:ext>
            </a:extLst>
          </p:cNvPr>
          <p:cNvSpPr txBox="1"/>
          <p:nvPr/>
        </p:nvSpPr>
        <p:spPr>
          <a:xfrm>
            <a:off x="6645518" y="959741"/>
            <a:ext cx="4599843" cy="3247043"/>
          </a:xfrm>
          <a:prstGeom prst="rect">
            <a:avLst/>
          </a:prstGeom>
          <a:noFill/>
        </p:spPr>
        <p:txBody>
          <a:bodyPr wrap="square">
            <a:spAutoFit/>
          </a:bodyPr>
          <a:lstStyle/>
          <a:p>
            <a:pPr marL="285750" indent="-285750" defTabSz="347472">
              <a:spcBef>
                <a:spcPts val="600"/>
              </a:spcBef>
              <a:buFont typeface="Wingdings" panose="05000000000000000000" pitchFamily="2" charset="2"/>
              <a:buChar char="Ø"/>
            </a:pPr>
            <a:r>
              <a:rPr lang="en-US" altLang="zh-CN" sz="1600" b="1" dirty="0" err="1">
                <a:latin typeface="+mn-ea"/>
                <a:cs typeface="Times New Roman" panose="02020603050405020304" pitchFamily="18" charset="0"/>
              </a:rPr>
              <a:t>QuadTree</a:t>
            </a:r>
            <a:endParaRPr lang="en-US" altLang="zh-CN" sz="1600"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endParaRPr lang="en-US" altLang="zh-CN" sz="1600"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endParaRPr lang="en-US" altLang="zh-CN" sz="1600"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endParaRPr lang="en-US" altLang="zh-CN" sz="1600"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endParaRPr lang="en-US" altLang="zh-CN" sz="1600"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endParaRPr lang="en-US" altLang="zh-CN" sz="1600"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endParaRPr lang="en-US" altLang="zh-CN" sz="1600"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endParaRPr lang="en-US" altLang="zh-CN" sz="1600"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endParaRPr lang="en-US" altLang="zh-CN" sz="1600"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r>
              <a:rPr lang="en-US" altLang="zh-CN" sz="1600" b="1" dirty="0">
                <a:latin typeface="+mn-ea"/>
                <a:cs typeface="Times New Roman" panose="02020603050405020304" pitchFamily="18" charset="0"/>
              </a:rPr>
              <a:t>R-Tree</a:t>
            </a:r>
          </a:p>
        </p:txBody>
      </p:sp>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pPr lvl="0"/>
            <a:r>
              <a:rPr lang="en-US" altLang="zh-CN" sz="2800" b="1" dirty="0">
                <a:latin typeface="+mn-ea"/>
                <a:ea typeface="+mn-ea"/>
              </a:rPr>
              <a:t>05 Performance Test</a:t>
            </a:r>
            <a:endParaRPr lang="zh-CN" altLang="en-US" sz="2800" b="1"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34</a:t>
            </a:fld>
            <a:endParaRPr lang="zh-CN" altLang="en-US" dirty="0"/>
          </a:p>
        </p:txBody>
      </p:sp>
      <p:sp>
        <p:nvSpPr>
          <p:cNvPr id="4" name="文本占位符 3">
            <a:extLst>
              <a:ext uri="{FF2B5EF4-FFF2-40B4-BE49-F238E27FC236}">
                <a16:creationId xmlns:a16="http://schemas.microsoft.com/office/drawing/2014/main" id="{6BA47232-BAB2-940C-B7DF-C255E8804AE6}"/>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NNQuery</a:t>
            </a:r>
            <a:endParaRPr lang="zh-CN" altLang="en-US" sz="2400" b="1" dirty="0">
              <a:solidFill>
                <a:schemeClr val="tx2"/>
              </a:solidFill>
              <a:latin typeface="+mn-ea"/>
            </a:endParaRPr>
          </a:p>
        </p:txBody>
      </p:sp>
      <p:pic>
        <p:nvPicPr>
          <p:cNvPr id="5" name="图片 4">
            <a:extLst>
              <a:ext uri="{FF2B5EF4-FFF2-40B4-BE49-F238E27FC236}">
                <a16:creationId xmlns:a16="http://schemas.microsoft.com/office/drawing/2014/main" id="{CBA1D72B-7183-B6A4-907A-D7FF84ECE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87" y="959741"/>
            <a:ext cx="5005385" cy="2852736"/>
          </a:xfrm>
          <a:prstGeom prst="rect">
            <a:avLst/>
          </a:prstGeom>
        </p:spPr>
      </p:pic>
      <p:pic>
        <p:nvPicPr>
          <p:cNvPr id="6" name="图片 5">
            <a:extLst>
              <a:ext uri="{FF2B5EF4-FFF2-40B4-BE49-F238E27FC236}">
                <a16:creationId xmlns:a16="http://schemas.microsoft.com/office/drawing/2014/main" id="{52DE8792-74A2-B972-BD1D-1AA3FDCEF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87" y="3890001"/>
            <a:ext cx="5014914" cy="2852738"/>
          </a:xfrm>
          <a:prstGeom prst="rect">
            <a:avLst/>
          </a:prstGeom>
        </p:spPr>
      </p:pic>
      <p:pic>
        <p:nvPicPr>
          <p:cNvPr id="8" name="图片 7">
            <a:extLst>
              <a:ext uri="{FF2B5EF4-FFF2-40B4-BE49-F238E27FC236}">
                <a16:creationId xmlns:a16="http://schemas.microsoft.com/office/drawing/2014/main" id="{DBF57340-5E4C-4899-AF75-4BC0DFAFFBA8}"/>
              </a:ext>
            </a:extLst>
          </p:cNvPr>
          <p:cNvPicPr>
            <a:picLocks noChangeAspect="1"/>
          </p:cNvPicPr>
          <p:nvPr/>
        </p:nvPicPr>
        <p:blipFill rotWithShape="1">
          <a:blip r:embed="rId4">
            <a:extLst>
              <a:ext uri="{28A0092B-C50C-407E-A947-70E740481C1C}">
                <a14:useLocalDpi xmlns:a14="http://schemas.microsoft.com/office/drawing/2010/main" val="0"/>
              </a:ext>
            </a:extLst>
          </a:blip>
          <a:srcRect t="40334"/>
          <a:stretch/>
        </p:blipFill>
        <p:spPr>
          <a:xfrm>
            <a:off x="7256588" y="1438916"/>
            <a:ext cx="3377702" cy="2288691"/>
          </a:xfrm>
          <a:prstGeom prst="rect">
            <a:avLst/>
          </a:prstGeom>
        </p:spPr>
      </p:pic>
      <p:pic>
        <p:nvPicPr>
          <p:cNvPr id="10" name="图片 9">
            <a:extLst>
              <a:ext uri="{FF2B5EF4-FFF2-40B4-BE49-F238E27FC236}">
                <a16:creationId xmlns:a16="http://schemas.microsoft.com/office/drawing/2014/main" id="{513A6628-2DD6-7A8C-2A26-4338125675CA}"/>
              </a:ext>
            </a:extLst>
          </p:cNvPr>
          <p:cNvPicPr>
            <a:picLocks noChangeAspect="1"/>
          </p:cNvPicPr>
          <p:nvPr/>
        </p:nvPicPr>
        <p:blipFill rotWithShape="1">
          <a:blip r:embed="rId5">
            <a:extLst>
              <a:ext uri="{28A0092B-C50C-407E-A947-70E740481C1C}">
                <a14:useLocalDpi xmlns:a14="http://schemas.microsoft.com/office/drawing/2010/main" val="0"/>
              </a:ext>
            </a:extLst>
          </a:blip>
          <a:srcRect t="40061"/>
          <a:stretch/>
        </p:blipFill>
        <p:spPr>
          <a:xfrm>
            <a:off x="7256588" y="4274738"/>
            <a:ext cx="3421188" cy="2288691"/>
          </a:xfrm>
          <a:prstGeom prst="rect">
            <a:avLst/>
          </a:prstGeom>
        </p:spPr>
      </p:pic>
    </p:spTree>
    <p:extLst>
      <p:ext uri="{BB962C8B-B14F-4D97-AF65-F5344CB8AC3E}">
        <p14:creationId xmlns:p14="http://schemas.microsoft.com/office/powerpoint/2010/main" val="4122467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pPr lvl="0"/>
            <a:r>
              <a:rPr lang="en-US" altLang="zh-CN" sz="2800" b="1" dirty="0">
                <a:latin typeface="+mn-ea"/>
                <a:ea typeface="+mn-ea"/>
              </a:rPr>
              <a:t>05 Performance Test</a:t>
            </a:r>
            <a:endParaRPr lang="zh-CN" altLang="en-US" sz="2800" b="1"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35</a:t>
            </a:fld>
            <a:endParaRPr lang="zh-CN" altLang="en-US" dirty="0"/>
          </a:p>
        </p:txBody>
      </p:sp>
      <p:sp>
        <p:nvSpPr>
          <p:cNvPr id="4" name="文本占位符 3">
            <a:extLst>
              <a:ext uri="{FF2B5EF4-FFF2-40B4-BE49-F238E27FC236}">
                <a16:creationId xmlns:a16="http://schemas.microsoft.com/office/drawing/2014/main" id="{6BA47232-BAB2-940C-B7DF-C255E8804AE6}"/>
              </a:ext>
            </a:extLst>
          </p:cNvPr>
          <p:cNvSpPr txBox="1">
            <a:spLocks/>
          </p:cNvSpPr>
          <p:nvPr/>
        </p:nvSpPr>
        <p:spPr>
          <a:xfrm>
            <a:off x="4684835" y="279151"/>
            <a:ext cx="28223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Different Data</a:t>
            </a:r>
            <a:endParaRPr lang="zh-CN" altLang="en-US" sz="2400" b="1" dirty="0">
              <a:solidFill>
                <a:schemeClr val="tx2"/>
              </a:solidFill>
              <a:latin typeface="+mn-ea"/>
            </a:endParaRPr>
          </a:p>
        </p:txBody>
      </p:sp>
      <p:pic>
        <p:nvPicPr>
          <p:cNvPr id="6" name="图片 5">
            <a:extLst>
              <a:ext uri="{FF2B5EF4-FFF2-40B4-BE49-F238E27FC236}">
                <a16:creationId xmlns:a16="http://schemas.microsoft.com/office/drawing/2014/main" id="{C187C677-9D75-E4A0-4865-179225F47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87" y="959740"/>
            <a:ext cx="10029825" cy="5705475"/>
          </a:xfrm>
          <a:prstGeom prst="rect">
            <a:avLst/>
          </a:prstGeom>
        </p:spPr>
      </p:pic>
      <p:sp>
        <p:nvSpPr>
          <p:cNvPr id="7" name="文本框 6">
            <a:extLst>
              <a:ext uri="{FF2B5EF4-FFF2-40B4-BE49-F238E27FC236}">
                <a16:creationId xmlns:a16="http://schemas.microsoft.com/office/drawing/2014/main" id="{B3660260-2CB3-4E7F-0AB4-F9DC9EA14B36}"/>
              </a:ext>
            </a:extLst>
          </p:cNvPr>
          <p:cNvSpPr txBox="1"/>
          <p:nvPr/>
        </p:nvSpPr>
        <p:spPr>
          <a:xfrm>
            <a:off x="1081087" y="942156"/>
            <a:ext cx="1890937" cy="800219"/>
          </a:xfrm>
          <a:prstGeom prst="rect">
            <a:avLst/>
          </a:prstGeom>
          <a:noFill/>
        </p:spPr>
        <p:txBody>
          <a:bodyPr wrap="square">
            <a:spAutoFit/>
          </a:bodyPr>
          <a:lstStyle/>
          <a:p>
            <a:pPr marL="285750" indent="-285750" defTabSz="347472">
              <a:spcBef>
                <a:spcPts val="600"/>
              </a:spcBef>
              <a:buFont typeface="Wingdings" panose="05000000000000000000" pitchFamily="2" charset="2"/>
              <a:buChar char="Ø"/>
            </a:pPr>
            <a:r>
              <a:rPr lang="en-US" altLang="zh-CN" sz="1200" b="1" dirty="0">
                <a:latin typeface="+mn-ea"/>
                <a:cs typeface="Times New Roman" panose="02020603050405020304" pitchFamily="18" charset="0"/>
              </a:rPr>
              <a:t>taxi: 466951</a:t>
            </a:r>
          </a:p>
          <a:p>
            <a:pPr marL="285750" indent="-285750" defTabSz="347472">
              <a:spcBef>
                <a:spcPts val="600"/>
              </a:spcBef>
              <a:buFont typeface="Wingdings" panose="05000000000000000000" pitchFamily="2" charset="2"/>
              <a:buChar char="Ø"/>
            </a:pPr>
            <a:r>
              <a:rPr lang="en-US" altLang="zh-CN" sz="1200" b="1" dirty="0">
                <a:latin typeface="+mn-ea"/>
                <a:cs typeface="Times New Roman" panose="02020603050405020304" pitchFamily="18" charset="0"/>
              </a:rPr>
              <a:t>highway: 12433</a:t>
            </a:r>
          </a:p>
          <a:p>
            <a:pPr marL="285750" indent="-285750" defTabSz="347472">
              <a:spcBef>
                <a:spcPts val="600"/>
              </a:spcBef>
              <a:buFont typeface="Wingdings" panose="05000000000000000000" pitchFamily="2" charset="2"/>
              <a:buChar char="Ø"/>
            </a:pPr>
            <a:r>
              <a:rPr lang="en-US" altLang="zh-CN" sz="1200" b="1" dirty="0">
                <a:latin typeface="+mn-ea"/>
                <a:cs typeface="Times New Roman" panose="02020603050405020304" pitchFamily="18" charset="0"/>
              </a:rPr>
              <a:t>station: 488</a:t>
            </a:r>
          </a:p>
        </p:txBody>
      </p:sp>
    </p:spTree>
    <p:extLst>
      <p:ext uri="{BB962C8B-B14F-4D97-AF65-F5344CB8AC3E}">
        <p14:creationId xmlns:p14="http://schemas.microsoft.com/office/powerpoint/2010/main" val="2138944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CBA8CCD-14C4-0419-65E9-ACD36BE547F0}"/>
              </a:ext>
            </a:extLst>
          </p:cNvPr>
          <p:cNvSpPr txBox="1"/>
          <p:nvPr/>
        </p:nvSpPr>
        <p:spPr>
          <a:xfrm>
            <a:off x="1511922" y="3564167"/>
            <a:ext cx="9019264" cy="840230"/>
          </a:xfrm>
          <a:prstGeom prst="rect">
            <a:avLst/>
          </a:prstGeom>
        </p:spPr>
        <p:txBody>
          <a:bodyPr vert="horz" lIns="0" tIns="45720" rIns="0" bIns="45720" rtlCol="0" anchor="ctr">
            <a:normAutofit/>
          </a:bodyPr>
          <a:lstStyle>
            <a:lvl1pPr>
              <a:lnSpc>
                <a:spcPct val="90000"/>
              </a:lnSpc>
              <a:spcBef>
                <a:spcPct val="0"/>
              </a:spcBef>
              <a:buNone/>
              <a:defRPr sz="5400" b="1">
                <a:solidFill>
                  <a:schemeClr val="tx1">
                    <a:lumMod val="75000"/>
                    <a:lumOff val="25000"/>
                  </a:schemeClr>
                </a:solidFill>
                <a:latin typeface="+mj-lt"/>
                <a:ea typeface="+mj-ea"/>
                <a:cs typeface="+mj-cs"/>
              </a:defRPr>
            </a:lvl1pPr>
          </a:lstStyle>
          <a:p>
            <a:pPr lvl="0" algn="ctr"/>
            <a:r>
              <a:rPr lang="en-US" altLang="zh-CN" sz="4000" b="1" kern="1200" dirty="0">
                <a:solidFill>
                  <a:schemeClr val="tx1">
                    <a:lumMod val="75000"/>
                    <a:lumOff val="25000"/>
                  </a:schemeClr>
                </a:solidFill>
                <a:latin typeface="方正粗雅宋简体" panose="02000000000000000000" pitchFamily="2" charset="-122"/>
                <a:ea typeface="方正粗雅宋简体" panose="02000000000000000000" pitchFamily="2" charset="-122"/>
                <a:cs typeface="+mj-cs"/>
              </a:rPr>
              <a:t>Thanks for Your Listening</a:t>
            </a:r>
            <a:endParaRPr lang="zh-CN" altLang="en-US" sz="4000" b="1" kern="1200" dirty="0">
              <a:solidFill>
                <a:schemeClr val="tx1">
                  <a:lumMod val="75000"/>
                  <a:lumOff val="25000"/>
                </a:schemeClr>
              </a:solidFill>
              <a:latin typeface="方正粗雅宋简体" panose="02000000000000000000" pitchFamily="2" charset="-122"/>
              <a:ea typeface="方正粗雅宋简体" panose="02000000000000000000" pitchFamily="2" charset="-122"/>
              <a:cs typeface="+mj-cs"/>
            </a:endParaRPr>
          </a:p>
        </p:txBody>
      </p:sp>
      <p:sp>
        <p:nvSpPr>
          <p:cNvPr id="17" name="文本占位符 49">
            <a:extLst>
              <a:ext uri="{FF2B5EF4-FFF2-40B4-BE49-F238E27FC236}">
                <a16:creationId xmlns:a16="http://schemas.microsoft.com/office/drawing/2014/main" id="{8F6F0BDC-E23E-1F99-96AA-847978AB0B0B}"/>
              </a:ext>
            </a:extLst>
          </p:cNvPr>
          <p:cNvSpPr txBox="1">
            <a:spLocks/>
          </p:cNvSpPr>
          <p:nvPr/>
        </p:nvSpPr>
        <p:spPr>
          <a:xfrm>
            <a:off x="475572" y="1696496"/>
            <a:ext cx="11240856" cy="2017739"/>
          </a:xfrm>
          <a:prstGeom prst="rect">
            <a:avLst/>
          </a:prstGeom>
        </p:spPr>
        <p:txBody>
          <a:bodyPr lIns="0" rIns="0" anchor="ctr"/>
          <a:lstStyle>
            <a:lvl1pPr marL="0" indent="0" algn="l" defTabSz="914400" rtl="0" eaLnBrk="1" latinLnBrk="0" hangingPunct="1">
              <a:lnSpc>
                <a:spcPct val="100000"/>
              </a:lnSpc>
              <a:spcBef>
                <a:spcPts val="1000"/>
              </a:spcBef>
              <a:buFont typeface="Arial" panose="020B0604020202020204" pitchFamily="34" charset="0"/>
              <a:buNone/>
              <a:defRPr sz="4800" b="1" kern="1200">
                <a:solidFill>
                  <a:schemeClr val="tx1"/>
                </a:solidFill>
                <a:latin typeface="方正粗雅宋简体" panose="02000000000000000000" pitchFamily="2" charset="-122"/>
                <a:ea typeface="方正粗雅宋简体" panose="02000000000000000000"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kumimoji="0" lang="en-US" altLang="zh-CN" sz="7200" b="1" i="0" u="none" strike="noStrike" kern="1200" cap="none" spc="0" normalizeH="0" baseline="0" noProof="0" dirty="0">
                <a:ln>
                  <a:noFill/>
                </a:ln>
                <a:solidFill>
                  <a:srgbClr val="000000"/>
                </a:solidFill>
                <a:effectLst/>
                <a:uLnTx/>
                <a:uFillTx/>
                <a:latin typeface="Microsoft YaHei"/>
                <a:ea typeface="Microsoft YaHei"/>
                <a:cs typeface="+mn-cs"/>
              </a:rPr>
              <a:t>Spatial Index</a:t>
            </a:r>
          </a:p>
        </p:txBody>
      </p:sp>
      <p:sp>
        <p:nvSpPr>
          <p:cNvPr id="2" name="文本占位符 4">
            <a:extLst>
              <a:ext uri="{FF2B5EF4-FFF2-40B4-BE49-F238E27FC236}">
                <a16:creationId xmlns:a16="http://schemas.microsoft.com/office/drawing/2014/main" id="{4CAD444D-8315-4749-FF43-06C516B65378}"/>
              </a:ext>
            </a:extLst>
          </p:cNvPr>
          <p:cNvSpPr txBox="1">
            <a:spLocks/>
          </p:cNvSpPr>
          <p:nvPr/>
        </p:nvSpPr>
        <p:spPr>
          <a:xfrm>
            <a:off x="4724400" y="4550148"/>
            <a:ext cx="2743200" cy="9755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2400" b="1">
                <a:solidFill>
                  <a:srgbClr val="000000"/>
                </a:solidFill>
                <a:latin typeface="+mj-ea"/>
                <a:ea typeface="+mj-ea"/>
              </a:rPr>
              <a:t>Group Members:</a:t>
            </a:r>
          </a:p>
          <a:p>
            <a:pPr marL="0" indent="0" algn="ctr">
              <a:buFont typeface="Arial" panose="020B0604020202020204" pitchFamily="34" charset="0"/>
              <a:buNone/>
            </a:pPr>
            <a:r>
              <a:rPr lang="zh-CN" altLang="en-US" sz="2400" b="1">
                <a:solidFill>
                  <a:srgbClr val="000000"/>
                </a:solidFill>
                <a:latin typeface="+mj-ea"/>
                <a:ea typeface="+mj-ea"/>
              </a:rPr>
              <a:t>胡宇森</a:t>
            </a:r>
            <a:r>
              <a:rPr lang="en-US" altLang="zh-CN" sz="2400" b="1">
                <a:solidFill>
                  <a:srgbClr val="000000"/>
                </a:solidFill>
                <a:latin typeface="+mj-ea"/>
                <a:ea typeface="+mj-ea"/>
              </a:rPr>
              <a:t>  </a:t>
            </a:r>
            <a:r>
              <a:rPr lang="zh-CN" altLang="en-US" sz="2400" b="1">
                <a:solidFill>
                  <a:srgbClr val="000000"/>
                </a:solidFill>
                <a:latin typeface="+mj-ea"/>
                <a:ea typeface="+mj-ea"/>
              </a:rPr>
              <a:t>魏辰</a:t>
            </a:r>
            <a:endParaRPr lang="zh-CN" altLang="en-US" sz="2400" b="1" dirty="0">
              <a:solidFill>
                <a:srgbClr val="000000"/>
              </a:solidFill>
              <a:latin typeface="+mj-ea"/>
              <a:ea typeface="+mj-ea"/>
            </a:endParaRPr>
          </a:p>
        </p:txBody>
      </p:sp>
    </p:spTree>
    <p:extLst>
      <p:ext uri="{BB962C8B-B14F-4D97-AF65-F5344CB8AC3E}">
        <p14:creationId xmlns:p14="http://schemas.microsoft.com/office/powerpoint/2010/main" val="371232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02 Envelope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4</a:t>
            </a:fld>
            <a:endParaRPr lang="zh-CN" altLang="en-US" dirty="0"/>
          </a:p>
        </p:txBody>
      </p:sp>
      <p:sp>
        <p:nvSpPr>
          <p:cNvPr id="8" name="文本占位符 3">
            <a:extLst>
              <a:ext uri="{FF2B5EF4-FFF2-40B4-BE49-F238E27FC236}">
                <a16:creationId xmlns:a16="http://schemas.microsoft.com/office/drawing/2014/main" id="{9F8EE23E-975C-02AE-1E09-F79DB774FC1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Envelope</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B30BC475-888B-FA2F-D48E-EC5C58E91449}"/>
              </a:ext>
            </a:extLst>
          </p:cNvPr>
          <p:cNvSpPr txBox="1"/>
          <p:nvPr/>
        </p:nvSpPr>
        <p:spPr>
          <a:xfrm>
            <a:off x="538577" y="982850"/>
            <a:ext cx="11114843" cy="2092881"/>
          </a:xfrm>
          <a:prstGeom prst="rect">
            <a:avLst/>
          </a:prstGeom>
          <a:noFill/>
        </p:spPr>
        <p:txBody>
          <a:bodyPr wrap="square">
            <a:spAutoFit/>
          </a:bodyPr>
          <a:lstStyle/>
          <a:p>
            <a:pPr marL="342900" indent="-342900" defTabSz="457200">
              <a:spcBef>
                <a:spcPts val="600"/>
              </a:spcBef>
              <a:buFont typeface="Wingdings" panose="05000000000000000000" pitchFamily="2" charset="2"/>
              <a:buChar char="Ø"/>
            </a:pPr>
            <a:r>
              <a:rPr lang="en-US" altLang="zh-CN" sz="2200" b="1" dirty="0">
                <a:latin typeface="+mn-ea"/>
                <a:cs typeface="Times New Roman" panose="02020603050405020304" pitchFamily="18" charset="0"/>
              </a:rPr>
              <a:t>Envelope</a:t>
            </a:r>
          </a:p>
          <a:p>
            <a:pPr defTabSz="457200">
              <a:spcBef>
                <a:spcPts val="600"/>
              </a:spcBef>
            </a:pPr>
            <a:endParaRPr lang="en-US" altLang="zh-CN" sz="2200" b="1" dirty="0">
              <a:latin typeface="+mn-ea"/>
              <a:cs typeface="Times New Roman" panose="02020603050405020304" pitchFamily="18" charset="0"/>
            </a:endParaRPr>
          </a:p>
          <a:p>
            <a:pPr defTabSz="457200">
              <a:spcBef>
                <a:spcPts val="600"/>
              </a:spcBef>
            </a:pPr>
            <a:endParaRPr lang="en-US" altLang="zh-CN" sz="2200" b="1" dirty="0">
              <a:latin typeface="+mn-ea"/>
              <a:cs typeface="Times New Roman" panose="02020603050405020304" pitchFamily="18" charset="0"/>
            </a:endParaRPr>
          </a:p>
          <a:p>
            <a:pPr defTabSz="457200">
              <a:spcBef>
                <a:spcPts val="600"/>
              </a:spcBef>
            </a:pPr>
            <a:endParaRPr lang="en-US" altLang="zh-CN" sz="2200" b="1" dirty="0">
              <a:latin typeface="+mn-ea"/>
              <a:cs typeface="Times New Roman" panose="02020603050405020304" pitchFamily="18" charset="0"/>
            </a:endParaRPr>
          </a:p>
          <a:p>
            <a:pPr marL="342900" indent="-342900" defTabSz="457200">
              <a:spcBef>
                <a:spcPts val="600"/>
              </a:spcBef>
              <a:buFont typeface="Wingdings" panose="05000000000000000000" pitchFamily="2" charset="2"/>
              <a:buChar char="Ø"/>
            </a:pPr>
            <a:endParaRPr lang="en-US" altLang="zh-CN" sz="2200" b="1" dirty="0">
              <a:latin typeface="+mn-ea"/>
              <a:cs typeface="Times New Roman" panose="02020603050405020304" pitchFamily="18" charset="0"/>
            </a:endParaRPr>
          </a:p>
        </p:txBody>
      </p:sp>
      <p:sp>
        <p:nvSpPr>
          <p:cNvPr id="33" name="矩形 32">
            <a:extLst>
              <a:ext uri="{FF2B5EF4-FFF2-40B4-BE49-F238E27FC236}">
                <a16:creationId xmlns:a16="http://schemas.microsoft.com/office/drawing/2014/main" id="{CC506051-FDB6-7435-CC20-BC3D72EEEFF7}"/>
              </a:ext>
            </a:extLst>
          </p:cNvPr>
          <p:cNvSpPr/>
          <p:nvPr/>
        </p:nvSpPr>
        <p:spPr>
          <a:xfrm>
            <a:off x="3821834" y="1543661"/>
            <a:ext cx="1633728" cy="810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A2E9ED4A-2B8C-A7D6-C325-52A86D196DEC}"/>
              </a:ext>
            </a:extLst>
          </p:cNvPr>
          <p:cNvSpPr/>
          <p:nvPr/>
        </p:nvSpPr>
        <p:spPr>
          <a:xfrm>
            <a:off x="4114442" y="1657546"/>
            <a:ext cx="1633728" cy="810768"/>
          </a:xfrm>
          <a:prstGeom prst="rect">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3B91809-47AD-840E-95B8-1CB0946C2E33}"/>
              </a:ext>
            </a:extLst>
          </p:cNvPr>
          <p:cNvSpPr/>
          <p:nvPr/>
        </p:nvSpPr>
        <p:spPr>
          <a:xfrm>
            <a:off x="6436967" y="1543661"/>
            <a:ext cx="1926336" cy="9246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AF628F50-70C8-E917-4592-C6656D75F282}"/>
              </a:ext>
            </a:extLst>
          </p:cNvPr>
          <p:cNvSpPr/>
          <p:nvPr/>
        </p:nvSpPr>
        <p:spPr>
          <a:xfrm>
            <a:off x="6436967" y="1542289"/>
            <a:ext cx="996567" cy="472540"/>
          </a:xfrm>
          <a:prstGeom prst="rect">
            <a:avLst/>
          </a:pr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A52A4E37-464F-EAFA-7F7A-1A836D80D103}"/>
              </a:ext>
            </a:extLst>
          </p:cNvPr>
          <p:cNvSpPr/>
          <p:nvPr/>
        </p:nvSpPr>
        <p:spPr>
          <a:xfrm>
            <a:off x="6839713" y="1778749"/>
            <a:ext cx="1523590" cy="688191"/>
          </a:xfrm>
          <a:prstGeom prst="rect">
            <a:avLst/>
          </a:pr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5119DDE-0DE2-3909-58AD-9606EEC01A24}"/>
              </a:ext>
            </a:extLst>
          </p:cNvPr>
          <p:cNvSpPr/>
          <p:nvPr/>
        </p:nvSpPr>
        <p:spPr>
          <a:xfrm>
            <a:off x="9374172" y="1542289"/>
            <a:ext cx="1596854" cy="9185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2" name="组合 91">
            <a:extLst>
              <a:ext uri="{FF2B5EF4-FFF2-40B4-BE49-F238E27FC236}">
                <a16:creationId xmlns:a16="http://schemas.microsoft.com/office/drawing/2014/main" id="{8B9DE9E2-F9E9-0E1A-3621-CFD1C449C0CA}"/>
              </a:ext>
            </a:extLst>
          </p:cNvPr>
          <p:cNvGrpSpPr>
            <a:grpSpLocks noChangeAspect="1"/>
          </p:cNvGrpSpPr>
          <p:nvPr/>
        </p:nvGrpSpPr>
        <p:grpSpPr>
          <a:xfrm rot="20255471">
            <a:off x="8892340" y="1531697"/>
            <a:ext cx="962180" cy="853165"/>
            <a:chOff x="4196485" y="3840480"/>
            <a:chExt cx="1968095" cy="1745109"/>
          </a:xfrm>
        </p:grpSpPr>
        <p:sp>
          <p:nvSpPr>
            <p:cNvPr id="89" name="矩形 88">
              <a:extLst>
                <a:ext uri="{FF2B5EF4-FFF2-40B4-BE49-F238E27FC236}">
                  <a16:creationId xmlns:a16="http://schemas.microsoft.com/office/drawing/2014/main" id="{7117A092-78DD-1F8A-0BC2-9362C0F8BFB8}"/>
                </a:ext>
              </a:extLst>
            </p:cNvPr>
            <p:cNvSpPr/>
            <p:nvPr/>
          </p:nvSpPr>
          <p:spPr>
            <a:xfrm>
              <a:off x="4196485" y="3840480"/>
              <a:ext cx="1968095" cy="1745109"/>
            </a:xfrm>
            <a:custGeom>
              <a:avLst/>
              <a:gdLst>
                <a:gd name="connsiteX0" fmla="*/ 0 w 3239484"/>
                <a:gd name="connsiteY0" fmla="*/ 0 h 1737445"/>
                <a:gd name="connsiteX1" fmla="*/ 3239484 w 3239484"/>
                <a:gd name="connsiteY1" fmla="*/ 0 h 1737445"/>
                <a:gd name="connsiteX2" fmla="*/ 3239484 w 3239484"/>
                <a:gd name="connsiteY2" fmla="*/ 1737445 h 1737445"/>
                <a:gd name="connsiteX3" fmla="*/ 0 w 3239484"/>
                <a:gd name="connsiteY3" fmla="*/ 1737445 h 1737445"/>
                <a:gd name="connsiteX4" fmla="*/ 0 w 3239484"/>
                <a:gd name="connsiteY4" fmla="*/ 0 h 1737445"/>
                <a:gd name="connsiteX0" fmla="*/ 0 w 4033114"/>
                <a:gd name="connsiteY0" fmla="*/ 0 h 1754697"/>
                <a:gd name="connsiteX1" fmla="*/ 4033114 w 4033114"/>
                <a:gd name="connsiteY1" fmla="*/ 17252 h 1754697"/>
                <a:gd name="connsiteX2" fmla="*/ 4033114 w 4033114"/>
                <a:gd name="connsiteY2" fmla="*/ 1754697 h 1754697"/>
                <a:gd name="connsiteX3" fmla="*/ 793630 w 4033114"/>
                <a:gd name="connsiteY3" fmla="*/ 1754697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017916 w 4033114"/>
                <a:gd name="connsiteY3" fmla="*/ 598758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98407 w 4033114"/>
                <a:gd name="connsiteY3" fmla="*/ 969694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2083545 w 4033114"/>
                <a:gd name="connsiteY3" fmla="*/ 1357322 h 1754697"/>
                <a:gd name="connsiteX4" fmla="*/ 198407 w 4033114"/>
                <a:gd name="connsiteY4" fmla="*/ 969694 h 1754697"/>
                <a:gd name="connsiteX5" fmla="*/ 0 w 4033114"/>
                <a:gd name="connsiteY5"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789583 w 4033114"/>
                <a:gd name="connsiteY3" fmla="*/ 675835 h 1754697"/>
                <a:gd name="connsiteX4" fmla="*/ 198407 w 4033114"/>
                <a:gd name="connsiteY4" fmla="*/ 969694 h 1754697"/>
                <a:gd name="connsiteX5" fmla="*/ 0 w 4033114"/>
                <a:gd name="connsiteY5" fmla="*/ 0 h 1754697"/>
                <a:gd name="connsiteX0" fmla="*/ 17253 w 3834707"/>
                <a:gd name="connsiteY0" fmla="*/ 431322 h 1737445"/>
                <a:gd name="connsiteX1" fmla="*/ 3834707 w 3834707"/>
                <a:gd name="connsiteY1" fmla="*/ 0 h 1737445"/>
                <a:gd name="connsiteX2" fmla="*/ 3834707 w 3834707"/>
                <a:gd name="connsiteY2" fmla="*/ 1737445 h 1737445"/>
                <a:gd name="connsiteX3" fmla="*/ 591176 w 3834707"/>
                <a:gd name="connsiteY3" fmla="*/ 658583 h 1737445"/>
                <a:gd name="connsiteX4" fmla="*/ 0 w 3834707"/>
                <a:gd name="connsiteY4" fmla="*/ 952442 h 1737445"/>
                <a:gd name="connsiteX5" fmla="*/ 17253 w 3834707"/>
                <a:gd name="connsiteY5" fmla="*/ 431322 h 1737445"/>
                <a:gd name="connsiteX0" fmla="*/ 17253 w 3834707"/>
                <a:gd name="connsiteY0" fmla="*/ 629730 h 1935853"/>
                <a:gd name="connsiteX1" fmla="*/ 401393 w 3834707"/>
                <a:gd name="connsiteY1" fmla="*/ 0 h 1935853"/>
                <a:gd name="connsiteX2" fmla="*/ 3834707 w 3834707"/>
                <a:gd name="connsiteY2" fmla="*/ 1935853 h 1935853"/>
                <a:gd name="connsiteX3" fmla="*/ 591176 w 3834707"/>
                <a:gd name="connsiteY3" fmla="*/ 856991 h 1935853"/>
                <a:gd name="connsiteX4" fmla="*/ 0 w 3834707"/>
                <a:gd name="connsiteY4" fmla="*/ 1150850 h 1935853"/>
                <a:gd name="connsiteX5" fmla="*/ 17253 w 3834707"/>
                <a:gd name="connsiteY5" fmla="*/ 629730 h 1935853"/>
                <a:gd name="connsiteX0" fmla="*/ 17253 w 3834707"/>
                <a:gd name="connsiteY0" fmla="*/ 629730 h 1935853"/>
                <a:gd name="connsiteX1" fmla="*/ 401393 w 3834707"/>
                <a:gd name="connsiteY1" fmla="*/ 0 h 1935853"/>
                <a:gd name="connsiteX2" fmla="*/ 386945 w 3834707"/>
                <a:gd name="connsiteY2" fmla="*/ 1548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629730 h 1935853"/>
                <a:gd name="connsiteX1" fmla="*/ 401393 w 3834707"/>
                <a:gd name="connsiteY1" fmla="*/ 0 h 1935853"/>
                <a:gd name="connsiteX2" fmla="*/ 714605 w 3834707"/>
                <a:gd name="connsiteY2" fmla="*/ 405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911426 h 2217549"/>
                <a:gd name="connsiteX1" fmla="*/ 401393 w 3834707"/>
                <a:gd name="connsiteY1" fmla="*/ 281696 h 2217549"/>
                <a:gd name="connsiteX2" fmla="*/ 840335 w 3834707"/>
                <a:gd name="connsiteY2" fmla="*/ 0 h 2217549"/>
                <a:gd name="connsiteX3" fmla="*/ 3834707 w 3834707"/>
                <a:gd name="connsiteY3" fmla="*/ 2217549 h 2217549"/>
                <a:gd name="connsiteX4" fmla="*/ 591176 w 3834707"/>
                <a:gd name="connsiteY4" fmla="*/ 1138687 h 2217549"/>
                <a:gd name="connsiteX5" fmla="*/ 0 w 3834707"/>
                <a:gd name="connsiteY5" fmla="*/ 1432546 h 2217549"/>
                <a:gd name="connsiteX6" fmla="*/ 17253 w 3834707"/>
                <a:gd name="connsiteY6"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324205 w 3834707"/>
                <a:gd name="connsiteY3" fmla="*/ 35052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275663 w 3834707"/>
                <a:gd name="connsiteY1" fmla="*/ 3578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728546 h 2034669"/>
                <a:gd name="connsiteX1" fmla="*/ 275663 w 3834707"/>
                <a:gd name="connsiteY1" fmla="*/ 175016 h 2034669"/>
                <a:gd name="connsiteX2" fmla="*/ 809855 w 3834707"/>
                <a:gd name="connsiteY2" fmla="*/ 0 h 2034669"/>
                <a:gd name="connsiteX3" fmla="*/ 1865225 w 3834707"/>
                <a:gd name="connsiteY3" fmla="*/ 83820 h 2034669"/>
                <a:gd name="connsiteX4" fmla="*/ 3834707 w 3834707"/>
                <a:gd name="connsiteY4" fmla="*/ 2034669 h 2034669"/>
                <a:gd name="connsiteX5" fmla="*/ 591176 w 3834707"/>
                <a:gd name="connsiteY5" fmla="*/ 955807 h 2034669"/>
                <a:gd name="connsiteX6" fmla="*/ 0 w 3834707"/>
                <a:gd name="connsiteY6" fmla="*/ 1249666 h 2034669"/>
                <a:gd name="connsiteX7" fmla="*/ 17253 w 3834707"/>
                <a:gd name="connsiteY7" fmla="*/ 728546 h 2034669"/>
                <a:gd name="connsiteX0" fmla="*/ 17253 w 1865225"/>
                <a:gd name="connsiteY0" fmla="*/ 728546 h 2007999"/>
                <a:gd name="connsiteX1" fmla="*/ 275663 w 1865225"/>
                <a:gd name="connsiteY1" fmla="*/ 175016 h 2007999"/>
                <a:gd name="connsiteX2" fmla="*/ 809855 w 1865225"/>
                <a:gd name="connsiteY2" fmla="*/ 0 h 2007999"/>
                <a:gd name="connsiteX3" fmla="*/ 1865225 w 1865225"/>
                <a:gd name="connsiteY3" fmla="*/ 83820 h 2007999"/>
                <a:gd name="connsiteX4" fmla="*/ 1544897 w 1865225"/>
                <a:gd name="connsiteY4" fmla="*/ 2007999 h 2007999"/>
                <a:gd name="connsiteX5" fmla="*/ 591176 w 1865225"/>
                <a:gd name="connsiteY5" fmla="*/ 955807 h 2007999"/>
                <a:gd name="connsiteX6" fmla="*/ 0 w 1865225"/>
                <a:gd name="connsiteY6" fmla="*/ 1249666 h 2007999"/>
                <a:gd name="connsiteX7" fmla="*/ 17253 w 1865225"/>
                <a:gd name="connsiteY7" fmla="*/ 728546 h 2007999"/>
                <a:gd name="connsiteX0" fmla="*/ 17253 w 2070965"/>
                <a:gd name="connsiteY0" fmla="*/ 728546 h 2007999"/>
                <a:gd name="connsiteX1" fmla="*/ 275663 w 2070965"/>
                <a:gd name="connsiteY1" fmla="*/ 175016 h 2007999"/>
                <a:gd name="connsiteX2" fmla="*/ 809855 w 2070965"/>
                <a:gd name="connsiteY2" fmla="*/ 0 h 2007999"/>
                <a:gd name="connsiteX3" fmla="*/ 2070965 w 2070965"/>
                <a:gd name="connsiteY3" fmla="*/ 815340 h 2007999"/>
                <a:gd name="connsiteX4" fmla="*/ 1544897 w 2070965"/>
                <a:gd name="connsiteY4" fmla="*/ 2007999 h 2007999"/>
                <a:gd name="connsiteX5" fmla="*/ 591176 w 2070965"/>
                <a:gd name="connsiteY5" fmla="*/ 955807 h 2007999"/>
                <a:gd name="connsiteX6" fmla="*/ 0 w 2070965"/>
                <a:gd name="connsiteY6" fmla="*/ 1249666 h 2007999"/>
                <a:gd name="connsiteX7" fmla="*/ 17253 w 2070965"/>
                <a:gd name="connsiteY7" fmla="*/ 728546 h 2007999"/>
                <a:gd name="connsiteX0" fmla="*/ 17253 w 1968095"/>
                <a:gd name="connsiteY0" fmla="*/ 728546 h 2007999"/>
                <a:gd name="connsiteX1" fmla="*/ 275663 w 1968095"/>
                <a:gd name="connsiteY1" fmla="*/ 175016 h 2007999"/>
                <a:gd name="connsiteX2" fmla="*/ 809855 w 1968095"/>
                <a:gd name="connsiteY2" fmla="*/ 0 h 2007999"/>
                <a:gd name="connsiteX3" fmla="*/ 1968095 w 1968095"/>
                <a:gd name="connsiteY3" fmla="*/ 723900 h 2007999"/>
                <a:gd name="connsiteX4" fmla="*/ 1544897 w 1968095"/>
                <a:gd name="connsiteY4" fmla="*/ 2007999 h 2007999"/>
                <a:gd name="connsiteX5" fmla="*/ 591176 w 1968095"/>
                <a:gd name="connsiteY5" fmla="*/ 955807 h 2007999"/>
                <a:gd name="connsiteX6" fmla="*/ 0 w 1968095"/>
                <a:gd name="connsiteY6" fmla="*/ 1249666 h 2007999"/>
                <a:gd name="connsiteX7" fmla="*/ 17253 w 1968095"/>
                <a:gd name="connsiteY7" fmla="*/ 728546 h 200799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591176 w 1968095"/>
                <a:gd name="connsiteY5" fmla="*/ 955807 h 1745109"/>
                <a:gd name="connsiteX6" fmla="*/ 0 w 1968095"/>
                <a:gd name="connsiteY6" fmla="*/ 1249666 h 1745109"/>
                <a:gd name="connsiteX7" fmla="*/ 17253 w 1968095"/>
                <a:gd name="connsiteY7"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81355 w 1968095"/>
                <a:gd name="connsiteY5" fmla="*/ 165354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55575 w 1968095"/>
                <a:gd name="connsiteY6" fmla="*/ 96393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74625 w 1968095"/>
                <a:gd name="connsiteY6" fmla="*/ 15773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924155 w 1968095"/>
                <a:gd name="connsiteY7" fmla="*/ 153162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447905 w 1968095"/>
                <a:gd name="connsiteY8" fmla="*/ 136398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333605 w 1968095"/>
                <a:gd name="connsiteY7" fmla="*/ 137922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8095" h="1745109">
                  <a:moveTo>
                    <a:pt x="17253" y="728546"/>
                  </a:moveTo>
                  <a:lnTo>
                    <a:pt x="275663" y="175016"/>
                  </a:lnTo>
                  <a:lnTo>
                    <a:pt x="809855" y="0"/>
                  </a:lnTo>
                  <a:lnTo>
                    <a:pt x="1968095" y="723900"/>
                  </a:lnTo>
                  <a:lnTo>
                    <a:pt x="1495367" y="1745109"/>
                  </a:lnTo>
                  <a:lnTo>
                    <a:pt x="1305155" y="994410"/>
                  </a:lnTo>
                  <a:lnTo>
                    <a:pt x="985115" y="1615440"/>
                  </a:lnTo>
                  <a:lnTo>
                    <a:pt x="333605" y="1379220"/>
                  </a:lnTo>
                  <a:lnTo>
                    <a:pt x="1061315" y="952500"/>
                  </a:lnTo>
                  <a:lnTo>
                    <a:pt x="480686" y="666247"/>
                  </a:lnTo>
                  <a:lnTo>
                    <a:pt x="0" y="1249666"/>
                  </a:lnTo>
                  <a:lnTo>
                    <a:pt x="17253" y="728546"/>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矩形 90">
              <a:extLst>
                <a:ext uri="{FF2B5EF4-FFF2-40B4-BE49-F238E27FC236}">
                  <a16:creationId xmlns:a16="http://schemas.microsoft.com/office/drawing/2014/main" id="{82A534D7-0B55-AD16-790C-71921A8FC023}"/>
                </a:ext>
              </a:extLst>
            </p:cNvPr>
            <p:cNvSpPr/>
            <p:nvPr/>
          </p:nvSpPr>
          <p:spPr>
            <a:xfrm>
              <a:off x="5009670" y="4289398"/>
              <a:ext cx="502609" cy="481010"/>
            </a:xfrm>
            <a:custGeom>
              <a:avLst/>
              <a:gdLst>
                <a:gd name="connsiteX0" fmla="*/ 0 w 578771"/>
                <a:gd name="connsiteY0" fmla="*/ 0 h 230991"/>
                <a:gd name="connsiteX1" fmla="*/ 578771 w 578771"/>
                <a:gd name="connsiteY1" fmla="*/ 0 h 230991"/>
                <a:gd name="connsiteX2" fmla="*/ 578771 w 578771"/>
                <a:gd name="connsiteY2" fmla="*/ 230991 h 230991"/>
                <a:gd name="connsiteX3" fmla="*/ 0 w 578771"/>
                <a:gd name="connsiteY3" fmla="*/ 230991 h 230991"/>
                <a:gd name="connsiteX4" fmla="*/ 0 w 578771"/>
                <a:gd name="connsiteY4" fmla="*/ 0 h 230991"/>
                <a:gd name="connsiteX0" fmla="*/ 97536 w 578771"/>
                <a:gd name="connsiteY0" fmla="*/ 18288 h 230991"/>
                <a:gd name="connsiteX1" fmla="*/ 578771 w 578771"/>
                <a:gd name="connsiteY1" fmla="*/ 0 h 230991"/>
                <a:gd name="connsiteX2" fmla="*/ 578771 w 578771"/>
                <a:gd name="connsiteY2" fmla="*/ 230991 h 230991"/>
                <a:gd name="connsiteX3" fmla="*/ 0 w 578771"/>
                <a:gd name="connsiteY3" fmla="*/ 230991 h 230991"/>
                <a:gd name="connsiteX4" fmla="*/ 97536 w 578771"/>
                <a:gd name="connsiteY4" fmla="*/ 18288 h 230991"/>
                <a:gd name="connsiteX0" fmla="*/ 0 w 578771"/>
                <a:gd name="connsiteY0" fmla="*/ 230991 h 230991"/>
                <a:gd name="connsiteX1" fmla="*/ 578771 w 578771"/>
                <a:gd name="connsiteY1" fmla="*/ 0 h 230991"/>
                <a:gd name="connsiteX2" fmla="*/ 578771 w 578771"/>
                <a:gd name="connsiteY2" fmla="*/ 230991 h 230991"/>
                <a:gd name="connsiteX3" fmla="*/ 0 w 578771"/>
                <a:gd name="connsiteY3" fmla="*/ 230991 h 230991"/>
                <a:gd name="connsiteX0" fmla="*/ 0 w 456851"/>
                <a:gd name="connsiteY0" fmla="*/ 29823 h 230991"/>
                <a:gd name="connsiteX1" fmla="*/ 456851 w 456851"/>
                <a:gd name="connsiteY1" fmla="*/ 0 h 230991"/>
                <a:gd name="connsiteX2" fmla="*/ 456851 w 456851"/>
                <a:gd name="connsiteY2" fmla="*/ 230991 h 230991"/>
                <a:gd name="connsiteX3" fmla="*/ 0 w 456851"/>
                <a:gd name="connsiteY3" fmla="*/ 29823 h 230991"/>
                <a:gd name="connsiteX0" fmla="*/ 0 w 456851"/>
                <a:gd name="connsiteY0" fmla="*/ 29823 h 426063"/>
                <a:gd name="connsiteX1" fmla="*/ 456851 w 456851"/>
                <a:gd name="connsiteY1" fmla="*/ 0 h 426063"/>
                <a:gd name="connsiteX2" fmla="*/ 206915 w 456851"/>
                <a:gd name="connsiteY2" fmla="*/ 426063 h 426063"/>
                <a:gd name="connsiteX3" fmla="*/ 0 w 456851"/>
                <a:gd name="connsiteY3" fmla="*/ 29823 h 426063"/>
                <a:gd name="connsiteX0" fmla="*/ 0 w 578771"/>
                <a:gd name="connsiteY0" fmla="*/ 72495 h 426063"/>
                <a:gd name="connsiteX1" fmla="*/ 578771 w 578771"/>
                <a:gd name="connsiteY1" fmla="*/ 0 h 426063"/>
                <a:gd name="connsiteX2" fmla="*/ 328835 w 578771"/>
                <a:gd name="connsiteY2" fmla="*/ 426063 h 426063"/>
                <a:gd name="connsiteX3" fmla="*/ 0 w 578771"/>
                <a:gd name="connsiteY3" fmla="*/ 72495 h 426063"/>
                <a:gd name="connsiteX0" fmla="*/ 0 w 365411"/>
                <a:gd name="connsiteY0" fmla="*/ 54207 h 407775"/>
                <a:gd name="connsiteX1" fmla="*/ 365411 w 365411"/>
                <a:gd name="connsiteY1" fmla="*/ 0 h 407775"/>
                <a:gd name="connsiteX2" fmla="*/ 328835 w 365411"/>
                <a:gd name="connsiteY2" fmla="*/ 407775 h 407775"/>
                <a:gd name="connsiteX3" fmla="*/ 0 w 365411"/>
                <a:gd name="connsiteY3" fmla="*/ 54207 h 407775"/>
                <a:gd name="connsiteX0" fmla="*/ 0 w 365411"/>
                <a:gd name="connsiteY0" fmla="*/ 54207 h 334623"/>
                <a:gd name="connsiteX1" fmla="*/ 365411 w 365411"/>
                <a:gd name="connsiteY1" fmla="*/ 0 h 334623"/>
                <a:gd name="connsiteX2" fmla="*/ 267875 w 365411"/>
                <a:gd name="connsiteY2" fmla="*/ 334623 h 334623"/>
                <a:gd name="connsiteX3" fmla="*/ 0 w 365411"/>
                <a:gd name="connsiteY3" fmla="*/ 54207 h 334623"/>
              </a:gdLst>
              <a:ahLst/>
              <a:cxnLst>
                <a:cxn ang="0">
                  <a:pos x="connsiteX0" y="connsiteY0"/>
                </a:cxn>
                <a:cxn ang="0">
                  <a:pos x="connsiteX1" y="connsiteY1"/>
                </a:cxn>
                <a:cxn ang="0">
                  <a:pos x="connsiteX2" y="connsiteY2"/>
                </a:cxn>
                <a:cxn ang="0">
                  <a:pos x="connsiteX3" y="connsiteY3"/>
                </a:cxn>
              </a:cxnLst>
              <a:rect l="l" t="t" r="r" b="b"/>
              <a:pathLst>
                <a:path w="365411" h="334623">
                  <a:moveTo>
                    <a:pt x="0" y="54207"/>
                  </a:moveTo>
                  <a:lnTo>
                    <a:pt x="365411" y="0"/>
                  </a:lnTo>
                  <a:lnTo>
                    <a:pt x="267875" y="334623"/>
                  </a:lnTo>
                  <a:lnTo>
                    <a:pt x="0" y="54207"/>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3" name="文本框 92">
            <a:extLst>
              <a:ext uri="{FF2B5EF4-FFF2-40B4-BE49-F238E27FC236}">
                <a16:creationId xmlns:a16="http://schemas.microsoft.com/office/drawing/2014/main" id="{AB18598D-99AD-DED0-F195-E97A25523984}"/>
              </a:ext>
            </a:extLst>
          </p:cNvPr>
          <p:cNvSpPr txBox="1"/>
          <p:nvPr/>
        </p:nvSpPr>
        <p:spPr>
          <a:xfrm>
            <a:off x="4171949" y="1660974"/>
            <a:ext cx="1411041" cy="346386"/>
          </a:xfrm>
          <a:prstGeom prst="rect">
            <a:avLst/>
          </a:prstGeom>
          <a:noFill/>
        </p:spPr>
        <p:txBody>
          <a:bodyPr wrap="square" lIns="0" tIns="0" rIns="0" bIns="0" rtlCol="0" anchor="ctr">
            <a:normAutofit/>
          </a:bodyPr>
          <a:lstStyle/>
          <a:p>
            <a:pPr algn="l">
              <a:lnSpc>
                <a:spcPct val="125000"/>
              </a:lnSpc>
              <a:spcAft>
                <a:spcPts val="500"/>
              </a:spcAft>
            </a:pPr>
            <a:r>
              <a:rPr lang="en-US" altLang="zh-CN" b="1" dirty="0">
                <a:latin typeface="+mj-ea"/>
                <a:ea typeface="+mj-ea"/>
              </a:rPr>
              <a:t>Intersect</a:t>
            </a:r>
            <a:endParaRPr lang="zh-CN" altLang="en-US" b="1" dirty="0">
              <a:latin typeface="+mj-ea"/>
              <a:ea typeface="+mj-ea"/>
            </a:endParaRPr>
          </a:p>
        </p:txBody>
      </p:sp>
      <p:sp>
        <p:nvSpPr>
          <p:cNvPr id="99" name="矩形 98">
            <a:extLst>
              <a:ext uri="{FF2B5EF4-FFF2-40B4-BE49-F238E27FC236}">
                <a16:creationId xmlns:a16="http://schemas.microsoft.com/office/drawing/2014/main" id="{F6CD6AAB-750F-D66C-8D80-FB42DB484823}"/>
              </a:ext>
            </a:extLst>
          </p:cNvPr>
          <p:cNvSpPr/>
          <p:nvPr/>
        </p:nvSpPr>
        <p:spPr>
          <a:xfrm>
            <a:off x="1213427" y="1545033"/>
            <a:ext cx="1926336" cy="9246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E45A54B9-D21D-8D0E-6433-12BCAF2BAB64}"/>
              </a:ext>
            </a:extLst>
          </p:cNvPr>
          <p:cNvSpPr/>
          <p:nvPr/>
        </p:nvSpPr>
        <p:spPr>
          <a:xfrm>
            <a:off x="1445357" y="1665014"/>
            <a:ext cx="888814" cy="349814"/>
          </a:xfrm>
          <a:prstGeom prst="rect">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a:extLst>
              <a:ext uri="{FF2B5EF4-FFF2-40B4-BE49-F238E27FC236}">
                <a16:creationId xmlns:a16="http://schemas.microsoft.com/office/drawing/2014/main" id="{6AEB4E89-63E9-DD83-8A25-3C8C972EC222}"/>
              </a:ext>
            </a:extLst>
          </p:cNvPr>
          <p:cNvSpPr txBox="1"/>
          <p:nvPr/>
        </p:nvSpPr>
        <p:spPr>
          <a:xfrm>
            <a:off x="2089428" y="2112998"/>
            <a:ext cx="1411041" cy="346386"/>
          </a:xfrm>
          <a:prstGeom prst="rect">
            <a:avLst/>
          </a:prstGeom>
          <a:noFill/>
        </p:spPr>
        <p:txBody>
          <a:bodyPr wrap="square" lIns="0" tIns="0" rIns="0" bIns="0" rtlCol="0" anchor="ctr">
            <a:normAutofit/>
          </a:bodyPr>
          <a:lstStyle/>
          <a:p>
            <a:pPr algn="l">
              <a:lnSpc>
                <a:spcPct val="125000"/>
              </a:lnSpc>
              <a:spcAft>
                <a:spcPts val="500"/>
              </a:spcAft>
            </a:pPr>
            <a:r>
              <a:rPr lang="en-US" altLang="zh-CN" b="1" dirty="0">
                <a:latin typeface="+mj-ea"/>
                <a:ea typeface="+mj-ea"/>
              </a:rPr>
              <a:t>Contain</a:t>
            </a:r>
            <a:endParaRPr lang="zh-CN" altLang="en-US" b="1" dirty="0">
              <a:latin typeface="+mj-ea"/>
              <a:ea typeface="+mj-ea"/>
            </a:endParaRPr>
          </a:p>
        </p:txBody>
      </p:sp>
      <p:sp>
        <p:nvSpPr>
          <p:cNvPr id="102" name="文本框 101">
            <a:extLst>
              <a:ext uri="{FF2B5EF4-FFF2-40B4-BE49-F238E27FC236}">
                <a16:creationId xmlns:a16="http://schemas.microsoft.com/office/drawing/2014/main" id="{422C6177-E2AD-5849-302D-BA8E8F47933B}"/>
              </a:ext>
            </a:extLst>
          </p:cNvPr>
          <p:cNvSpPr txBox="1"/>
          <p:nvPr/>
        </p:nvSpPr>
        <p:spPr>
          <a:xfrm>
            <a:off x="7534522" y="2112998"/>
            <a:ext cx="1411041" cy="346386"/>
          </a:xfrm>
          <a:prstGeom prst="rect">
            <a:avLst/>
          </a:prstGeom>
          <a:noFill/>
        </p:spPr>
        <p:txBody>
          <a:bodyPr wrap="square" lIns="0" tIns="0" rIns="0" bIns="0" rtlCol="0" anchor="ctr">
            <a:normAutofit/>
          </a:bodyPr>
          <a:lstStyle/>
          <a:p>
            <a:pPr algn="l">
              <a:lnSpc>
                <a:spcPct val="125000"/>
              </a:lnSpc>
              <a:spcAft>
                <a:spcPts val="500"/>
              </a:spcAft>
            </a:pPr>
            <a:r>
              <a:rPr lang="en-US" altLang="zh-CN" b="1" dirty="0">
                <a:latin typeface="+mj-ea"/>
                <a:ea typeface="+mj-ea"/>
              </a:rPr>
              <a:t>Union</a:t>
            </a:r>
            <a:endParaRPr lang="zh-CN" altLang="en-US" b="1" dirty="0">
              <a:latin typeface="+mj-ea"/>
              <a:ea typeface="+mj-ea"/>
            </a:endParaRPr>
          </a:p>
        </p:txBody>
      </p:sp>
      <p:sp>
        <p:nvSpPr>
          <p:cNvPr id="103" name="文本框 102">
            <a:extLst>
              <a:ext uri="{FF2B5EF4-FFF2-40B4-BE49-F238E27FC236}">
                <a16:creationId xmlns:a16="http://schemas.microsoft.com/office/drawing/2014/main" id="{88BD6324-98D9-411B-57CB-D7D5B594B852}"/>
              </a:ext>
            </a:extLst>
          </p:cNvPr>
          <p:cNvSpPr txBox="1"/>
          <p:nvPr/>
        </p:nvSpPr>
        <p:spPr>
          <a:xfrm>
            <a:off x="9883641" y="1716290"/>
            <a:ext cx="1411041" cy="756380"/>
          </a:xfrm>
          <a:prstGeom prst="rect">
            <a:avLst/>
          </a:prstGeom>
          <a:noFill/>
        </p:spPr>
        <p:txBody>
          <a:bodyPr wrap="square" lIns="0" tIns="0" rIns="0" bIns="0" rtlCol="0" anchor="ctr">
            <a:normAutofit/>
          </a:bodyPr>
          <a:lstStyle/>
          <a:p>
            <a:pPr algn="l">
              <a:lnSpc>
                <a:spcPct val="125000"/>
              </a:lnSpc>
              <a:spcAft>
                <a:spcPts val="500"/>
              </a:spcAft>
            </a:pPr>
            <a:r>
              <a:rPr lang="en-US" altLang="zh-CN" b="1" dirty="0">
                <a:latin typeface="+mj-ea"/>
                <a:ea typeface="+mj-ea"/>
              </a:rPr>
              <a:t>Polygon</a:t>
            </a:r>
          </a:p>
          <a:p>
            <a:pPr algn="l">
              <a:lnSpc>
                <a:spcPct val="125000"/>
              </a:lnSpc>
              <a:spcAft>
                <a:spcPts val="500"/>
              </a:spcAft>
            </a:pPr>
            <a:r>
              <a:rPr lang="en-US" altLang="zh-CN" b="1" dirty="0">
                <a:latin typeface="+mj-ea"/>
                <a:ea typeface="+mj-ea"/>
              </a:rPr>
              <a:t>Intersect</a:t>
            </a:r>
            <a:endParaRPr lang="zh-CN" altLang="en-US" b="1" dirty="0">
              <a:latin typeface="+mj-ea"/>
              <a:ea typeface="+mj-ea"/>
            </a:endParaRPr>
          </a:p>
        </p:txBody>
      </p:sp>
      <p:sp>
        <p:nvSpPr>
          <p:cNvPr id="104" name="箭头: 左 103">
            <a:extLst>
              <a:ext uri="{FF2B5EF4-FFF2-40B4-BE49-F238E27FC236}">
                <a16:creationId xmlns:a16="http://schemas.microsoft.com/office/drawing/2014/main" id="{ED029001-B029-F00F-2B66-16CA16B3C965}"/>
              </a:ext>
            </a:extLst>
          </p:cNvPr>
          <p:cNvSpPr/>
          <p:nvPr/>
        </p:nvSpPr>
        <p:spPr>
          <a:xfrm rot="21105961">
            <a:off x="6640631" y="2659335"/>
            <a:ext cx="3246825" cy="401234"/>
          </a:xfrm>
          <a:prstGeom prst="lef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FEB83819-2755-4C02-422D-932CB9189FE4}"/>
              </a:ext>
            </a:extLst>
          </p:cNvPr>
          <p:cNvGrpSpPr>
            <a:grpSpLocks noChangeAspect="1"/>
          </p:cNvGrpSpPr>
          <p:nvPr/>
        </p:nvGrpSpPr>
        <p:grpSpPr>
          <a:xfrm rot="20255471">
            <a:off x="1165760" y="3128268"/>
            <a:ext cx="962180" cy="853165"/>
            <a:chOff x="4196485" y="3840480"/>
            <a:chExt cx="1968095" cy="1745109"/>
          </a:xfrm>
        </p:grpSpPr>
        <p:sp>
          <p:nvSpPr>
            <p:cNvPr id="15" name="矩形 88">
              <a:extLst>
                <a:ext uri="{FF2B5EF4-FFF2-40B4-BE49-F238E27FC236}">
                  <a16:creationId xmlns:a16="http://schemas.microsoft.com/office/drawing/2014/main" id="{3DBB312D-761F-9842-4394-77DAA9A7828C}"/>
                </a:ext>
              </a:extLst>
            </p:cNvPr>
            <p:cNvSpPr/>
            <p:nvPr/>
          </p:nvSpPr>
          <p:spPr>
            <a:xfrm>
              <a:off x="4196485" y="3840480"/>
              <a:ext cx="1968095" cy="1745109"/>
            </a:xfrm>
            <a:custGeom>
              <a:avLst/>
              <a:gdLst>
                <a:gd name="connsiteX0" fmla="*/ 0 w 3239484"/>
                <a:gd name="connsiteY0" fmla="*/ 0 h 1737445"/>
                <a:gd name="connsiteX1" fmla="*/ 3239484 w 3239484"/>
                <a:gd name="connsiteY1" fmla="*/ 0 h 1737445"/>
                <a:gd name="connsiteX2" fmla="*/ 3239484 w 3239484"/>
                <a:gd name="connsiteY2" fmla="*/ 1737445 h 1737445"/>
                <a:gd name="connsiteX3" fmla="*/ 0 w 3239484"/>
                <a:gd name="connsiteY3" fmla="*/ 1737445 h 1737445"/>
                <a:gd name="connsiteX4" fmla="*/ 0 w 3239484"/>
                <a:gd name="connsiteY4" fmla="*/ 0 h 1737445"/>
                <a:gd name="connsiteX0" fmla="*/ 0 w 4033114"/>
                <a:gd name="connsiteY0" fmla="*/ 0 h 1754697"/>
                <a:gd name="connsiteX1" fmla="*/ 4033114 w 4033114"/>
                <a:gd name="connsiteY1" fmla="*/ 17252 h 1754697"/>
                <a:gd name="connsiteX2" fmla="*/ 4033114 w 4033114"/>
                <a:gd name="connsiteY2" fmla="*/ 1754697 h 1754697"/>
                <a:gd name="connsiteX3" fmla="*/ 793630 w 4033114"/>
                <a:gd name="connsiteY3" fmla="*/ 1754697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017916 w 4033114"/>
                <a:gd name="connsiteY3" fmla="*/ 598758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98407 w 4033114"/>
                <a:gd name="connsiteY3" fmla="*/ 969694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2083545 w 4033114"/>
                <a:gd name="connsiteY3" fmla="*/ 1357322 h 1754697"/>
                <a:gd name="connsiteX4" fmla="*/ 198407 w 4033114"/>
                <a:gd name="connsiteY4" fmla="*/ 969694 h 1754697"/>
                <a:gd name="connsiteX5" fmla="*/ 0 w 4033114"/>
                <a:gd name="connsiteY5"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789583 w 4033114"/>
                <a:gd name="connsiteY3" fmla="*/ 675835 h 1754697"/>
                <a:gd name="connsiteX4" fmla="*/ 198407 w 4033114"/>
                <a:gd name="connsiteY4" fmla="*/ 969694 h 1754697"/>
                <a:gd name="connsiteX5" fmla="*/ 0 w 4033114"/>
                <a:gd name="connsiteY5" fmla="*/ 0 h 1754697"/>
                <a:gd name="connsiteX0" fmla="*/ 17253 w 3834707"/>
                <a:gd name="connsiteY0" fmla="*/ 431322 h 1737445"/>
                <a:gd name="connsiteX1" fmla="*/ 3834707 w 3834707"/>
                <a:gd name="connsiteY1" fmla="*/ 0 h 1737445"/>
                <a:gd name="connsiteX2" fmla="*/ 3834707 w 3834707"/>
                <a:gd name="connsiteY2" fmla="*/ 1737445 h 1737445"/>
                <a:gd name="connsiteX3" fmla="*/ 591176 w 3834707"/>
                <a:gd name="connsiteY3" fmla="*/ 658583 h 1737445"/>
                <a:gd name="connsiteX4" fmla="*/ 0 w 3834707"/>
                <a:gd name="connsiteY4" fmla="*/ 952442 h 1737445"/>
                <a:gd name="connsiteX5" fmla="*/ 17253 w 3834707"/>
                <a:gd name="connsiteY5" fmla="*/ 431322 h 1737445"/>
                <a:gd name="connsiteX0" fmla="*/ 17253 w 3834707"/>
                <a:gd name="connsiteY0" fmla="*/ 629730 h 1935853"/>
                <a:gd name="connsiteX1" fmla="*/ 401393 w 3834707"/>
                <a:gd name="connsiteY1" fmla="*/ 0 h 1935853"/>
                <a:gd name="connsiteX2" fmla="*/ 3834707 w 3834707"/>
                <a:gd name="connsiteY2" fmla="*/ 1935853 h 1935853"/>
                <a:gd name="connsiteX3" fmla="*/ 591176 w 3834707"/>
                <a:gd name="connsiteY3" fmla="*/ 856991 h 1935853"/>
                <a:gd name="connsiteX4" fmla="*/ 0 w 3834707"/>
                <a:gd name="connsiteY4" fmla="*/ 1150850 h 1935853"/>
                <a:gd name="connsiteX5" fmla="*/ 17253 w 3834707"/>
                <a:gd name="connsiteY5" fmla="*/ 629730 h 1935853"/>
                <a:gd name="connsiteX0" fmla="*/ 17253 w 3834707"/>
                <a:gd name="connsiteY0" fmla="*/ 629730 h 1935853"/>
                <a:gd name="connsiteX1" fmla="*/ 401393 w 3834707"/>
                <a:gd name="connsiteY1" fmla="*/ 0 h 1935853"/>
                <a:gd name="connsiteX2" fmla="*/ 386945 w 3834707"/>
                <a:gd name="connsiteY2" fmla="*/ 1548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629730 h 1935853"/>
                <a:gd name="connsiteX1" fmla="*/ 401393 w 3834707"/>
                <a:gd name="connsiteY1" fmla="*/ 0 h 1935853"/>
                <a:gd name="connsiteX2" fmla="*/ 714605 w 3834707"/>
                <a:gd name="connsiteY2" fmla="*/ 405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911426 h 2217549"/>
                <a:gd name="connsiteX1" fmla="*/ 401393 w 3834707"/>
                <a:gd name="connsiteY1" fmla="*/ 281696 h 2217549"/>
                <a:gd name="connsiteX2" fmla="*/ 840335 w 3834707"/>
                <a:gd name="connsiteY2" fmla="*/ 0 h 2217549"/>
                <a:gd name="connsiteX3" fmla="*/ 3834707 w 3834707"/>
                <a:gd name="connsiteY3" fmla="*/ 2217549 h 2217549"/>
                <a:gd name="connsiteX4" fmla="*/ 591176 w 3834707"/>
                <a:gd name="connsiteY4" fmla="*/ 1138687 h 2217549"/>
                <a:gd name="connsiteX5" fmla="*/ 0 w 3834707"/>
                <a:gd name="connsiteY5" fmla="*/ 1432546 h 2217549"/>
                <a:gd name="connsiteX6" fmla="*/ 17253 w 3834707"/>
                <a:gd name="connsiteY6"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324205 w 3834707"/>
                <a:gd name="connsiteY3" fmla="*/ 35052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275663 w 3834707"/>
                <a:gd name="connsiteY1" fmla="*/ 3578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728546 h 2034669"/>
                <a:gd name="connsiteX1" fmla="*/ 275663 w 3834707"/>
                <a:gd name="connsiteY1" fmla="*/ 175016 h 2034669"/>
                <a:gd name="connsiteX2" fmla="*/ 809855 w 3834707"/>
                <a:gd name="connsiteY2" fmla="*/ 0 h 2034669"/>
                <a:gd name="connsiteX3" fmla="*/ 1865225 w 3834707"/>
                <a:gd name="connsiteY3" fmla="*/ 83820 h 2034669"/>
                <a:gd name="connsiteX4" fmla="*/ 3834707 w 3834707"/>
                <a:gd name="connsiteY4" fmla="*/ 2034669 h 2034669"/>
                <a:gd name="connsiteX5" fmla="*/ 591176 w 3834707"/>
                <a:gd name="connsiteY5" fmla="*/ 955807 h 2034669"/>
                <a:gd name="connsiteX6" fmla="*/ 0 w 3834707"/>
                <a:gd name="connsiteY6" fmla="*/ 1249666 h 2034669"/>
                <a:gd name="connsiteX7" fmla="*/ 17253 w 3834707"/>
                <a:gd name="connsiteY7" fmla="*/ 728546 h 2034669"/>
                <a:gd name="connsiteX0" fmla="*/ 17253 w 1865225"/>
                <a:gd name="connsiteY0" fmla="*/ 728546 h 2007999"/>
                <a:gd name="connsiteX1" fmla="*/ 275663 w 1865225"/>
                <a:gd name="connsiteY1" fmla="*/ 175016 h 2007999"/>
                <a:gd name="connsiteX2" fmla="*/ 809855 w 1865225"/>
                <a:gd name="connsiteY2" fmla="*/ 0 h 2007999"/>
                <a:gd name="connsiteX3" fmla="*/ 1865225 w 1865225"/>
                <a:gd name="connsiteY3" fmla="*/ 83820 h 2007999"/>
                <a:gd name="connsiteX4" fmla="*/ 1544897 w 1865225"/>
                <a:gd name="connsiteY4" fmla="*/ 2007999 h 2007999"/>
                <a:gd name="connsiteX5" fmla="*/ 591176 w 1865225"/>
                <a:gd name="connsiteY5" fmla="*/ 955807 h 2007999"/>
                <a:gd name="connsiteX6" fmla="*/ 0 w 1865225"/>
                <a:gd name="connsiteY6" fmla="*/ 1249666 h 2007999"/>
                <a:gd name="connsiteX7" fmla="*/ 17253 w 1865225"/>
                <a:gd name="connsiteY7" fmla="*/ 728546 h 2007999"/>
                <a:gd name="connsiteX0" fmla="*/ 17253 w 2070965"/>
                <a:gd name="connsiteY0" fmla="*/ 728546 h 2007999"/>
                <a:gd name="connsiteX1" fmla="*/ 275663 w 2070965"/>
                <a:gd name="connsiteY1" fmla="*/ 175016 h 2007999"/>
                <a:gd name="connsiteX2" fmla="*/ 809855 w 2070965"/>
                <a:gd name="connsiteY2" fmla="*/ 0 h 2007999"/>
                <a:gd name="connsiteX3" fmla="*/ 2070965 w 2070965"/>
                <a:gd name="connsiteY3" fmla="*/ 815340 h 2007999"/>
                <a:gd name="connsiteX4" fmla="*/ 1544897 w 2070965"/>
                <a:gd name="connsiteY4" fmla="*/ 2007999 h 2007999"/>
                <a:gd name="connsiteX5" fmla="*/ 591176 w 2070965"/>
                <a:gd name="connsiteY5" fmla="*/ 955807 h 2007999"/>
                <a:gd name="connsiteX6" fmla="*/ 0 w 2070965"/>
                <a:gd name="connsiteY6" fmla="*/ 1249666 h 2007999"/>
                <a:gd name="connsiteX7" fmla="*/ 17253 w 2070965"/>
                <a:gd name="connsiteY7" fmla="*/ 728546 h 2007999"/>
                <a:gd name="connsiteX0" fmla="*/ 17253 w 1968095"/>
                <a:gd name="connsiteY0" fmla="*/ 728546 h 2007999"/>
                <a:gd name="connsiteX1" fmla="*/ 275663 w 1968095"/>
                <a:gd name="connsiteY1" fmla="*/ 175016 h 2007999"/>
                <a:gd name="connsiteX2" fmla="*/ 809855 w 1968095"/>
                <a:gd name="connsiteY2" fmla="*/ 0 h 2007999"/>
                <a:gd name="connsiteX3" fmla="*/ 1968095 w 1968095"/>
                <a:gd name="connsiteY3" fmla="*/ 723900 h 2007999"/>
                <a:gd name="connsiteX4" fmla="*/ 1544897 w 1968095"/>
                <a:gd name="connsiteY4" fmla="*/ 2007999 h 2007999"/>
                <a:gd name="connsiteX5" fmla="*/ 591176 w 1968095"/>
                <a:gd name="connsiteY5" fmla="*/ 955807 h 2007999"/>
                <a:gd name="connsiteX6" fmla="*/ 0 w 1968095"/>
                <a:gd name="connsiteY6" fmla="*/ 1249666 h 2007999"/>
                <a:gd name="connsiteX7" fmla="*/ 17253 w 1968095"/>
                <a:gd name="connsiteY7" fmla="*/ 728546 h 200799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591176 w 1968095"/>
                <a:gd name="connsiteY5" fmla="*/ 955807 h 1745109"/>
                <a:gd name="connsiteX6" fmla="*/ 0 w 1968095"/>
                <a:gd name="connsiteY6" fmla="*/ 1249666 h 1745109"/>
                <a:gd name="connsiteX7" fmla="*/ 17253 w 1968095"/>
                <a:gd name="connsiteY7"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81355 w 1968095"/>
                <a:gd name="connsiteY5" fmla="*/ 165354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55575 w 1968095"/>
                <a:gd name="connsiteY6" fmla="*/ 96393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74625 w 1968095"/>
                <a:gd name="connsiteY6" fmla="*/ 15773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924155 w 1968095"/>
                <a:gd name="connsiteY7" fmla="*/ 153162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447905 w 1968095"/>
                <a:gd name="connsiteY8" fmla="*/ 136398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333605 w 1968095"/>
                <a:gd name="connsiteY7" fmla="*/ 137922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8095" h="1745109">
                  <a:moveTo>
                    <a:pt x="17253" y="728546"/>
                  </a:moveTo>
                  <a:lnTo>
                    <a:pt x="275663" y="175016"/>
                  </a:lnTo>
                  <a:lnTo>
                    <a:pt x="809855" y="0"/>
                  </a:lnTo>
                  <a:lnTo>
                    <a:pt x="1968095" y="723900"/>
                  </a:lnTo>
                  <a:lnTo>
                    <a:pt x="1495367" y="1745109"/>
                  </a:lnTo>
                  <a:lnTo>
                    <a:pt x="1305155" y="994410"/>
                  </a:lnTo>
                  <a:lnTo>
                    <a:pt x="985115" y="1615440"/>
                  </a:lnTo>
                  <a:lnTo>
                    <a:pt x="333605" y="1379220"/>
                  </a:lnTo>
                  <a:lnTo>
                    <a:pt x="1061315" y="952500"/>
                  </a:lnTo>
                  <a:lnTo>
                    <a:pt x="480686" y="666247"/>
                  </a:lnTo>
                  <a:lnTo>
                    <a:pt x="0" y="1249666"/>
                  </a:lnTo>
                  <a:lnTo>
                    <a:pt x="17253" y="728546"/>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90">
              <a:extLst>
                <a:ext uri="{FF2B5EF4-FFF2-40B4-BE49-F238E27FC236}">
                  <a16:creationId xmlns:a16="http://schemas.microsoft.com/office/drawing/2014/main" id="{E0628A2F-3846-0EE6-79BA-3B5D52B10337}"/>
                </a:ext>
              </a:extLst>
            </p:cNvPr>
            <p:cNvSpPr/>
            <p:nvPr/>
          </p:nvSpPr>
          <p:spPr>
            <a:xfrm>
              <a:off x="5009670" y="4289398"/>
              <a:ext cx="502609" cy="481010"/>
            </a:xfrm>
            <a:custGeom>
              <a:avLst/>
              <a:gdLst>
                <a:gd name="connsiteX0" fmla="*/ 0 w 578771"/>
                <a:gd name="connsiteY0" fmla="*/ 0 h 230991"/>
                <a:gd name="connsiteX1" fmla="*/ 578771 w 578771"/>
                <a:gd name="connsiteY1" fmla="*/ 0 h 230991"/>
                <a:gd name="connsiteX2" fmla="*/ 578771 w 578771"/>
                <a:gd name="connsiteY2" fmla="*/ 230991 h 230991"/>
                <a:gd name="connsiteX3" fmla="*/ 0 w 578771"/>
                <a:gd name="connsiteY3" fmla="*/ 230991 h 230991"/>
                <a:gd name="connsiteX4" fmla="*/ 0 w 578771"/>
                <a:gd name="connsiteY4" fmla="*/ 0 h 230991"/>
                <a:gd name="connsiteX0" fmla="*/ 97536 w 578771"/>
                <a:gd name="connsiteY0" fmla="*/ 18288 h 230991"/>
                <a:gd name="connsiteX1" fmla="*/ 578771 w 578771"/>
                <a:gd name="connsiteY1" fmla="*/ 0 h 230991"/>
                <a:gd name="connsiteX2" fmla="*/ 578771 w 578771"/>
                <a:gd name="connsiteY2" fmla="*/ 230991 h 230991"/>
                <a:gd name="connsiteX3" fmla="*/ 0 w 578771"/>
                <a:gd name="connsiteY3" fmla="*/ 230991 h 230991"/>
                <a:gd name="connsiteX4" fmla="*/ 97536 w 578771"/>
                <a:gd name="connsiteY4" fmla="*/ 18288 h 230991"/>
                <a:gd name="connsiteX0" fmla="*/ 0 w 578771"/>
                <a:gd name="connsiteY0" fmla="*/ 230991 h 230991"/>
                <a:gd name="connsiteX1" fmla="*/ 578771 w 578771"/>
                <a:gd name="connsiteY1" fmla="*/ 0 h 230991"/>
                <a:gd name="connsiteX2" fmla="*/ 578771 w 578771"/>
                <a:gd name="connsiteY2" fmla="*/ 230991 h 230991"/>
                <a:gd name="connsiteX3" fmla="*/ 0 w 578771"/>
                <a:gd name="connsiteY3" fmla="*/ 230991 h 230991"/>
                <a:gd name="connsiteX0" fmla="*/ 0 w 456851"/>
                <a:gd name="connsiteY0" fmla="*/ 29823 h 230991"/>
                <a:gd name="connsiteX1" fmla="*/ 456851 w 456851"/>
                <a:gd name="connsiteY1" fmla="*/ 0 h 230991"/>
                <a:gd name="connsiteX2" fmla="*/ 456851 w 456851"/>
                <a:gd name="connsiteY2" fmla="*/ 230991 h 230991"/>
                <a:gd name="connsiteX3" fmla="*/ 0 w 456851"/>
                <a:gd name="connsiteY3" fmla="*/ 29823 h 230991"/>
                <a:gd name="connsiteX0" fmla="*/ 0 w 456851"/>
                <a:gd name="connsiteY0" fmla="*/ 29823 h 426063"/>
                <a:gd name="connsiteX1" fmla="*/ 456851 w 456851"/>
                <a:gd name="connsiteY1" fmla="*/ 0 h 426063"/>
                <a:gd name="connsiteX2" fmla="*/ 206915 w 456851"/>
                <a:gd name="connsiteY2" fmla="*/ 426063 h 426063"/>
                <a:gd name="connsiteX3" fmla="*/ 0 w 456851"/>
                <a:gd name="connsiteY3" fmla="*/ 29823 h 426063"/>
                <a:gd name="connsiteX0" fmla="*/ 0 w 578771"/>
                <a:gd name="connsiteY0" fmla="*/ 72495 h 426063"/>
                <a:gd name="connsiteX1" fmla="*/ 578771 w 578771"/>
                <a:gd name="connsiteY1" fmla="*/ 0 h 426063"/>
                <a:gd name="connsiteX2" fmla="*/ 328835 w 578771"/>
                <a:gd name="connsiteY2" fmla="*/ 426063 h 426063"/>
                <a:gd name="connsiteX3" fmla="*/ 0 w 578771"/>
                <a:gd name="connsiteY3" fmla="*/ 72495 h 426063"/>
                <a:gd name="connsiteX0" fmla="*/ 0 w 365411"/>
                <a:gd name="connsiteY0" fmla="*/ 54207 h 407775"/>
                <a:gd name="connsiteX1" fmla="*/ 365411 w 365411"/>
                <a:gd name="connsiteY1" fmla="*/ 0 h 407775"/>
                <a:gd name="connsiteX2" fmla="*/ 328835 w 365411"/>
                <a:gd name="connsiteY2" fmla="*/ 407775 h 407775"/>
                <a:gd name="connsiteX3" fmla="*/ 0 w 365411"/>
                <a:gd name="connsiteY3" fmla="*/ 54207 h 407775"/>
                <a:gd name="connsiteX0" fmla="*/ 0 w 365411"/>
                <a:gd name="connsiteY0" fmla="*/ 54207 h 334623"/>
                <a:gd name="connsiteX1" fmla="*/ 365411 w 365411"/>
                <a:gd name="connsiteY1" fmla="*/ 0 h 334623"/>
                <a:gd name="connsiteX2" fmla="*/ 267875 w 365411"/>
                <a:gd name="connsiteY2" fmla="*/ 334623 h 334623"/>
                <a:gd name="connsiteX3" fmla="*/ 0 w 365411"/>
                <a:gd name="connsiteY3" fmla="*/ 54207 h 334623"/>
              </a:gdLst>
              <a:ahLst/>
              <a:cxnLst>
                <a:cxn ang="0">
                  <a:pos x="connsiteX0" y="connsiteY0"/>
                </a:cxn>
                <a:cxn ang="0">
                  <a:pos x="connsiteX1" y="connsiteY1"/>
                </a:cxn>
                <a:cxn ang="0">
                  <a:pos x="connsiteX2" y="connsiteY2"/>
                </a:cxn>
                <a:cxn ang="0">
                  <a:pos x="connsiteX3" y="connsiteY3"/>
                </a:cxn>
              </a:cxnLst>
              <a:rect l="l" t="t" r="r" b="b"/>
              <a:pathLst>
                <a:path w="365411" h="334623">
                  <a:moveTo>
                    <a:pt x="0" y="54207"/>
                  </a:moveTo>
                  <a:lnTo>
                    <a:pt x="365411" y="0"/>
                  </a:lnTo>
                  <a:lnTo>
                    <a:pt x="267875" y="334623"/>
                  </a:lnTo>
                  <a:lnTo>
                    <a:pt x="0" y="54207"/>
                  </a:lnTo>
                  <a:close/>
                </a:path>
              </a:pathLst>
            </a:cu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a:extLst>
              <a:ext uri="{FF2B5EF4-FFF2-40B4-BE49-F238E27FC236}">
                <a16:creationId xmlns:a16="http://schemas.microsoft.com/office/drawing/2014/main" id="{4ADB8C3A-0A1B-978D-B012-4745D164F589}"/>
              </a:ext>
            </a:extLst>
          </p:cNvPr>
          <p:cNvSpPr/>
          <p:nvPr/>
        </p:nvSpPr>
        <p:spPr>
          <a:xfrm>
            <a:off x="1958086" y="3193064"/>
            <a:ext cx="1374199" cy="7187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7BCC39D6-5CA2-2A67-6C0D-830887F3A314}"/>
              </a:ext>
            </a:extLst>
          </p:cNvPr>
          <p:cNvSpPr/>
          <p:nvPr/>
        </p:nvSpPr>
        <p:spPr>
          <a:xfrm>
            <a:off x="4852683" y="3216100"/>
            <a:ext cx="390198" cy="3015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DF4F67DA-457D-D4AF-7FFD-E67B1D987AAE}"/>
              </a:ext>
            </a:extLst>
          </p:cNvPr>
          <p:cNvGrpSpPr>
            <a:grpSpLocks noChangeAspect="1"/>
          </p:cNvGrpSpPr>
          <p:nvPr/>
        </p:nvGrpSpPr>
        <p:grpSpPr>
          <a:xfrm rot="20255471">
            <a:off x="4526729" y="2960859"/>
            <a:ext cx="1417282" cy="1256704"/>
            <a:chOff x="4196485" y="3840480"/>
            <a:chExt cx="1968095" cy="1745109"/>
          </a:xfrm>
        </p:grpSpPr>
        <p:sp>
          <p:nvSpPr>
            <p:cNvPr id="25" name="矩形 88">
              <a:extLst>
                <a:ext uri="{FF2B5EF4-FFF2-40B4-BE49-F238E27FC236}">
                  <a16:creationId xmlns:a16="http://schemas.microsoft.com/office/drawing/2014/main" id="{1B0E6525-1B5D-444C-EA84-FBF2C29AD739}"/>
                </a:ext>
              </a:extLst>
            </p:cNvPr>
            <p:cNvSpPr/>
            <p:nvPr/>
          </p:nvSpPr>
          <p:spPr>
            <a:xfrm>
              <a:off x="4196485" y="3840480"/>
              <a:ext cx="1968095" cy="1745109"/>
            </a:xfrm>
            <a:custGeom>
              <a:avLst/>
              <a:gdLst>
                <a:gd name="connsiteX0" fmla="*/ 0 w 3239484"/>
                <a:gd name="connsiteY0" fmla="*/ 0 h 1737445"/>
                <a:gd name="connsiteX1" fmla="*/ 3239484 w 3239484"/>
                <a:gd name="connsiteY1" fmla="*/ 0 h 1737445"/>
                <a:gd name="connsiteX2" fmla="*/ 3239484 w 3239484"/>
                <a:gd name="connsiteY2" fmla="*/ 1737445 h 1737445"/>
                <a:gd name="connsiteX3" fmla="*/ 0 w 3239484"/>
                <a:gd name="connsiteY3" fmla="*/ 1737445 h 1737445"/>
                <a:gd name="connsiteX4" fmla="*/ 0 w 3239484"/>
                <a:gd name="connsiteY4" fmla="*/ 0 h 1737445"/>
                <a:gd name="connsiteX0" fmla="*/ 0 w 4033114"/>
                <a:gd name="connsiteY0" fmla="*/ 0 h 1754697"/>
                <a:gd name="connsiteX1" fmla="*/ 4033114 w 4033114"/>
                <a:gd name="connsiteY1" fmla="*/ 17252 h 1754697"/>
                <a:gd name="connsiteX2" fmla="*/ 4033114 w 4033114"/>
                <a:gd name="connsiteY2" fmla="*/ 1754697 h 1754697"/>
                <a:gd name="connsiteX3" fmla="*/ 793630 w 4033114"/>
                <a:gd name="connsiteY3" fmla="*/ 1754697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017916 w 4033114"/>
                <a:gd name="connsiteY3" fmla="*/ 598758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98407 w 4033114"/>
                <a:gd name="connsiteY3" fmla="*/ 969694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2083545 w 4033114"/>
                <a:gd name="connsiteY3" fmla="*/ 1357322 h 1754697"/>
                <a:gd name="connsiteX4" fmla="*/ 198407 w 4033114"/>
                <a:gd name="connsiteY4" fmla="*/ 969694 h 1754697"/>
                <a:gd name="connsiteX5" fmla="*/ 0 w 4033114"/>
                <a:gd name="connsiteY5"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789583 w 4033114"/>
                <a:gd name="connsiteY3" fmla="*/ 675835 h 1754697"/>
                <a:gd name="connsiteX4" fmla="*/ 198407 w 4033114"/>
                <a:gd name="connsiteY4" fmla="*/ 969694 h 1754697"/>
                <a:gd name="connsiteX5" fmla="*/ 0 w 4033114"/>
                <a:gd name="connsiteY5" fmla="*/ 0 h 1754697"/>
                <a:gd name="connsiteX0" fmla="*/ 17253 w 3834707"/>
                <a:gd name="connsiteY0" fmla="*/ 431322 h 1737445"/>
                <a:gd name="connsiteX1" fmla="*/ 3834707 w 3834707"/>
                <a:gd name="connsiteY1" fmla="*/ 0 h 1737445"/>
                <a:gd name="connsiteX2" fmla="*/ 3834707 w 3834707"/>
                <a:gd name="connsiteY2" fmla="*/ 1737445 h 1737445"/>
                <a:gd name="connsiteX3" fmla="*/ 591176 w 3834707"/>
                <a:gd name="connsiteY3" fmla="*/ 658583 h 1737445"/>
                <a:gd name="connsiteX4" fmla="*/ 0 w 3834707"/>
                <a:gd name="connsiteY4" fmla="*/ 952442 h 1737445"/>
                <a:gd name="connsiteX5" fmla="*/ 17253 w 3834707"/>
                <a:gd name="connsiteY5" fmla="*/ 431322 h 1737445"/>
                <a:gd name="connsiteX0" fmla="*/ 17253 w 3834707"/>
                <a:gd name="connsiteY0" fmla="*/ 629730 h 1935853"/>
                <a:gd name="connsiteX1" fmla="*/ 401393 w 3834707"/>
                <a:gd name="connsiteY1" fmla="*/ 0 h 1935853"/>
                <a:gd name="connsiteX2" fmla="*/ 3834707 w 3834707"/>
                <a:gd name="connsiteY2" fmla="*/ 1935853 h 1935853"/>
                <a:gd name="connsiteX3" fmla="*/ 591176 w 3834707"/>
                <a:gd name="connsiteY3" fmla="*/ 856991 h 1935853"/>
                <a:gd name="connsiteX4" fmla="*/ 0 w 3834707"/>
                <a:gd name="connsiteY4" fmla="*/ 1150850 h 1935853"/>
                <a:gd name="connsiteX5" fmla="*/ 17253 w 3834707"/>
                <a:gd name="connsiteY5" fmla="*/ 629730 h 1935853"/>
                <a:gd name="connsiteX0" fmla="*/ 17253 w 3834707"/>
                <a:gd name="connsiteY0" fmla="*/ 629730 h 1935853"/>
                <a:gd name="connsiteX1" fmla="*/ 401393 w 3834707"/>
                <a:gd name="connsiteY1" fmla="*/ 0 h 1935853"/>
                <a:gd name="connsiteX2" fmla="*/ 386945 w 3834707"/>
                <a:gd name="connsiteY2" fmla="*/ 1548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629730 h 1935853"/>
                <a:gd name="connsiteX1" fmla="*/ 401393 w 3834707"/>
                <a:gd name="connsiteY1" fmla="*/ 0 h 1935853"/>
                <a:gd name="connsiteX2" fmla="*/ 714605 w 3834707"/>
                <a:gd name="connsiteY2" fmla="*/ 405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911426 h 2217549"/>
                <a:gd name="connsiteX1" fmla="*/ 401393 w 3834707"/>
                <a:gd name="connsiteY1" fmla="*/ 281696 h 2217549"/>
                <a:gd name="connsiteX2" fmla="*/ 840335 w 3834707"/>
                <a:gd name="connsiteY2" fmla="*/ 0 h 2217549"/>
                <a:gd name="connsiteX3" fmla="*/ 3834707 w 3834707"/>
                <a:gd name="connsiteY3" fmla="*/ 2217549 h 2217549"/>
                <a:gd name="connsiteX4" fmla="*/ 591176 w 3834707"/>
                <a:gd name="connsiteY4" fmla="*/ 1138687 h 2217549"/>
                <a:gd name="connsiteX5" fmla="*/ 0 w 3834707"/>
                <a:gd name="connsiteY5" fmla="*/ 1432546 h 2217549"/>
                <a:gd name="connsiteX6" fmla="*/ 17253 w 3834707"/>
                <a:gd name="connsiteY6"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324205 w 3834707"/>
                <a:gd name="connsiteY3" fmla="*/ 35052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275663 w 3834707"/>
                <a:gd name="connsiteY1" fmla="*/ 3578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728546 h 2034669"/>
                <a:gd name="connsiteX1" fmla="*/ 275663 w 3834707"/>
                <a:gd name="connsiteY1" fmla="*/ 175016 h 2034669"/>
                <a:gd name="connsiteX2" fmla="*/ 809855 w 3834707"/>
                <a:gd name="connsiteY2" fmla="*/ 0 h 2034669"/>
                <a:gd name="connsiteX3" fmla="*/ 1865225 w 3834707"/>
                <a:gd name="connsiteY3" fmla="*/ 83820 h 2034669"/>
                <a:gd name="connsiteX4" fmla="*/ 3834707 w 3834707"/>
                <a:gd name="connsiteY4" fmla="*/ 2034669 h 2034669"/>
                <a:gd name="connsiteX5" fmla="*/ 591176 w 3834707"/>
                <a:gd name="connsiteY5" fmla="*/ 955807 h 2034669"/>
                <a:gd name="connsiteX6" fmla="*/ 0 w 3834707"/>
                <a:gd name="connsiteY6" fmla="*/ 1249666 h 2034669"/>
                <a:gd name="connsiteX7" fmla="*/ 17253 w 3834707"/>
                <a:gd name="connsiteY7" fmla="*/ 728546 h 2034669"/>
                <a:gd name="connsiteX0" fmla="*/ 17253 w 1865225"/>
                <a:gd name="connsiteY0" fmla="*/ 728546 h 2007999"/>
                <a:gd name="connsiteX1" fmla="*/ 275663 w 1865225"/>
                <a:gd name="connsiteY1" fmla="*/ 175016 h 2007999"/>
                <a:gd name="connsiteX2" fmla="*/ 809855 w 1865225"/>
                <a:gd name="connsiteY2" fmla="*/ 0 h 2007999"/>
                <a:gd name="connsiteX3" fmla="*/ 1865225 w 1865225"/>
                <a:gd name="connsiteY3" fmla="*/ 83820 h 2007999"/>
                <a:gd name="connsiteX4" fmla="*/ 1544897 w 1865225"/>
                <a:gd name="connsiteY4" fmla="*/ 2007999 h 2007999"/>
                <a:gd name="connsiteX5" fmla="*/ 591176 w 1865225"/>
                <a:gd name="connsiteY5" fmla="*/ 955807 h 2007999"/>
                <a:gd name="connsiteX6" fmla="*/ 0 w 1865225"/>
                <a:gd name="connsiteY6" fmla="*/ 1249666 h 2007999"/>
                <a:gd name="connsiteX7" fmla="*/ 17253 w 1865225"/>
                <a:gd name="connsiteY7" fmla="*/ 728546 h 2007999"/>
                <a:gd name="connsiteX0" fmla="*/ 17253 w 2070965"/>
                <a:gd name="connsiteY0" fmla="*/ 728546 h 2007999"/>
                <a:gd name="connsiteX1" fmla="*/ 275663 w 2070965"/>
                <a:gd name="connsiteY1" fmla="*/ 175016 h 2007999"/>
                <a:gd name="connsiteX2" fmla="*/ 809855 w 2070965"/>
                <a:gd name="connsiteY2" fmla="*/ 0 h 2007999"/>
                <a:gd name="connsiteX3" fmla="*/ 2070965 w 2070965"/>
                <a:gd name="connsiteY3" fmla="*/ 815340 h 2007999"/>
                <a:gd name="connsiteX4" fmla="*/ 1544897 w 2070965"/>
                <a:gd name="connsiteY4" fmla="*/ 2007999 h 2007999"/>
                <a:gd name="connsiteX5" fmla="*/ 591176 w 2070965"/>
                <a:gd name="connsiteY5" fmla="*/ 955807 h 2007999"/>
                <a:gd name="connsiteX6" fmla="*/ 0 w 2070965"/>
                <a:gd name="connsiteY6" fmla="*/ 1249666 h 2007999"/>
                <a:gd name="connsiteX7" fmla="*/ 17253 w 2070965"/>
                <a:gd name="connsiteY7" fmla="*/ 728546 h 2007999"/>
                <a:gd name="connsiteX0" fmla="*/ 17253 w 1968095"/>
                <a:gd name="connsiteY0" fmla="*/ 728546 h 2007999"/>
                <a:gd name="connsiteX1" fmla="*/ 275663 w 1968095"/>
                <a:gd name="connsiteY1" fmla="*/ 175016 h 2007999"/>
                <a:gd name="connsiteX2" fmla="*/ 809855 w 1968095"/>
                <a:gd name="connsiteY2" fmla="*/ 0 h 2007999"/>
                <a:gd name="connsiteX3" fmla="*/ 1968095 w 1968095"/>
                <a:gd name="connsiteY3" fmla="*/ 723900 h 2007999"/>
                <a:gd name="connsiteX4" fmla="*/ 1544897 w 1968095"/>
                <a:gd name="connsiteY4" fmla="*/ 2007999 h 2007999"/>
                <a:gd name="connsiteX5" fmla="*/ 591176 w 1968095"/>
                <a:gd name="connsiteY5" fmla="*/ 955807 h 2007999"/>
                <a:gd name="connsiteX6" fmla="*/ 0 w 1968095"/>
                <a:gd name="connsiteY6" fmla="*/ 1249666 h 2007999"/>
                <a:gd name="connsiteX7" fmla="*/ 17253 w 1968095"/>
                <a:gd name="connsiteY7" fmla="*/ 728546 h 200799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591176 w 1968095"/>
                <a:gd name="connsiteY5" fmla="*/ 955807 h 1745109"/>
                <a:gd name="connsiteX6" fmla="*/ 0 w 1968095"/>
                <a:gd name="connsiteY6" fmla="*/ 1249666 h 1745109"/>
                <a:gd name="connsiteX7" fmla="*/ 17253 w 1968095"/>
                <a:gd name="connsiteY7"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81355 w 1968095"/>
                <a:gd name="connsiteY5" fmla="*/ 165354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55575 w 1968095"/>
                <a:gd name="connsiteY6" fmla="*/ 96393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74625 w 1968095"/>
                <a:gd name="connsiteY6" fmla="*/ 15773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924155 w 1968095"/>
                <a:gd name="connsiteY7" fmla="*/ 153162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447905 w 1968095"/>
                <a:gd name="connsiteY8" fmla="*/ 136398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333605 w 1968095"/>
                <a:gd name="connsiteY7" fmla="*/ 137922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8095" h="1745109">
                  <a:moveTo>
                    <a:pt x="17253" y="728546"/>
                  </a:moveTo>
                  <a:lnTo>
                    <a:pt x="275663" y="175016"/>
                  </a:lnTo>
                  <a:lnTo>
                    <a:pt x="809855" y="0"/>
                  </a:lnTo>
                  <a:lnTo>
                    <a:pt x="1968095" y="723900"/>
                  </a:lnTo>
                  <a:lnTo>
                    <a:pt x="1495367" y="1745109"/>
                  </a:lnTo>
                  <a:lnTo>
                    <a:pt x="1305155" y="994410"/>
                  </a:lnTo>
                  <a:lnTo>
                    <a:pt x="985115" y="1615440"/>
                  </a:lnTo>
                  <a:lnTo>
                    <a:pt x="333605" y="1379220"/>
                  </a:lnTo>
                  <a:lnTo>
                    <a:pt x="1061315" y="952500"/>
                  </a:lnTo>
                  <a:lnTo>
                    <a:pt x="480686" y="666247"/>
                  </a:lnTo>
                  <a:lnTo>
                    <a:pt x="0" y="1249666"/>
                  </a:lnTo>
                  <a:lnTo>
                    <a:pt x="17253" y="728546"/>
                  </a:lnTo>
                  <a:close/>
                </a:path>
              </a:pathLst>
            </a:cu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90">
              <a:extLst>
                <a:ext uri="{FF2B5EF4-FFF2-40B4-BE49-F238E27FC236}">
                  <a16:creationId xmlns:a16="http://schemas.microsoft.com/office/drawing/2014/main" id="{F53A46D2-60F7-A940-6D5F-A47BE19922C0}"/>
                </a:ext>
              </a:extLst>
            </p:cNvPr>
            <p:cNvSpPr/>
            <p:nvPr/>
          </p:nvSpPr>
          <p:spPr>
            <a:xfrm>
              <a:off x="5009670" y="4289398"/>
              <a:ext cx="502609" cy="481010"/>
            </a:xfrm>
            <a:custGeom>
              <a:avLst/>
              <a:gdLst>
                <a:gd name="connsiteX0" fmla="*/ 0 w 578771"/>
                <a:gd name="connsiteY0" fmla="*/ 0 h 230991"/>
                <a:gd name="connsiteX1" fmla="*/ 578771 w 578771"/>
                <a:gd name="connsiteY1" fmla="*/ 0 h 230991"/>
                <a:gd name="connsiteX2" fmla="*/ 578771 w 578771"/>
                <a:gd name="connsiteY2" fmla="*/ 230991 h 230991"/>
                <a:gd name="connsiteX3" fmla="*/ 0 w 578771"/>
                <a:gd name="connsiteY3" fmla="*/ 230991 h 230991"/>
                <a:gd name="connsiteX4" fmla="*/ 0 w 578771"/>
                <a:gd name="connsiteY4" fmla="*/ 0 h 230991"/>
                <a:gd name="connsiteX0" fmla="*/ 97536 w 578771"/>
                <a:gd name="connsiteY0" fmla="*/ 18288 h 230991"/>
                <a:gd name="connsiteX1" fmla="*/ 578771 w 578771"/>
                <a:gd name="connsiteY1" fmla="*/ 0 h 230991"/>
                <a:gd name="connsiteX2" fmla="*/ 578771 w 578771"/>
                <a:gd name="connsiteY2" fmla="*/ 230991 h 230991"/>
                <a:gd name="connsiteX3" fmla="*/ 0 w 578771"/>
                <a:gd name="connsiteY3" fmla="*/ 230991 h 230991"/>
                <a:gd name="connsiteX4" fmla="*/ 97536 w 578771"/>
                <a:gd name="connsiteY4" fmla="*/ 18288 h 230991"/>
                <a:gd name="connsiteX0" fmla="*/ 0 w 578771"/>
                <a:gd name="connsiteY0" fmla="*/ 230991 h 230991"/>
                <a:gd name="connsiteX1" fmla="*/ 578771 w 578771"/>
                <a:gd name="connsiteY1" fmla="*/ 0 h 230991"/>
                <a:gd name="connsiteX2" fmla="*/ 578771 w 578771"/>
                <a:gd name="connsiteY2" fmla="*/ 230991 h 230991"/>
                <a:gd name="connsiteX3" fmla="*/ 0 w 578771"/>
                <a:gd name="connsiteY3" fmla="*/ 230991 h 230991"/>
                <a:gd name="connsiteX0" fmla="*/ 0 w 456851"/>
                <a:gd name="connsiteY0" fmla="*/ 29823 h 230991"/>
                <a:gd name="connsiteX1" fmla="*/ 456851 w 456851"/>
                <a:gd name="connsiteY1" fmla="*/ 0 h 230991"/>
                <a:gd name="connsiteX2" fmla="*/ 456851 w 456851"/>
                <a:gd name="connsiteY2" fmla="*/ 230991 h 230991"/>
                <a:gd name="connsiteX3" fmla="*/ 0 w 456851"/>
                <a:gd name="connsiteY3" fmla="*/ 29823 h 230991"/>
                <a:gd name="connsiteX0" fmla="*/ 0 w 456851"/>
                <a:gd name="connsiteY0" fmla="*/ 29823 h 426063"/>
                <a:gd name="connsiteX1" fmla="*/ 456851 w 456851"/>
                <a:gd name="connsiteY1" fmla="*/ 0 h 426063"/>
                <a:gd name="connsiteX2" fmla="*/ 206915 w 456851"/>
                <a:gd name="connsiteY2" fmla="*/ 426063 h 426063"/>
                <a:gd name="connsiteX3" fmla="*/ 0 w 456851"/>
                <a:gd name="connsiteY3" fmla="*/ 29823 h 426063"/>
                <a:gd name="connsiteX0" fmla="*/ 0 w 578771"/>
                <a:gd name="connsiteY0" fmla="*/ 72495 h 426063"/>
                <a:gd name="connsiteX1" fmla="*/ 578771 w 578771"/>
                <a:gd name="connsiteY1" fmla="*/ 0 h 426063"/>
                <a:gd name="connsiteX2" fmla="*/ 328835 w 578771"/>
                <a:gd name="connsiteY2" fmla="*/ 426063 h 426063"/>
                <a:gd name="connsiteX3" fmla="*/ 0 w 578771"/>
                <a:gd name="connsiteY3" fmla="*/ 72495 h 426063"/>
                <a:gd name="connsiteX0" fmla="*/ 0 w 365411"/>
                <a:gd name="connsiteY0" fmla="*/ 54207 h 407775"/>
                <a:gd name="connsiteX1" fmla="*/ 365411 w 365411"/>
                <a:gd name="connsiteY1" fmla="*/ 0 h 407775"/>
                <a:gd name="connsiteX2" fmla="*/ 328835 w 365411"/>
                <a:gd name="connsiteY2" fmla="*/ 407775 h 407775"/>
                <a:gd name="connsiteX3" fmla="*/ 0 w 365411"/>
                <a:gd name="connsiteY3" fmla="*/ 54207 h 407775"/>
                <a:gd name="connsiteX0" fmla="*/ 0 w 365411"/>
                <a:gd name="connsiteY0" fmla="*/ 54207 h 334623"/>
                <a:gd name="connsiteX1" fmla="*/ 365411 w 365411"/>
                <a:gd name="connsiteY1" fmla="*/ 0 h 334623"/>
                <a:gd name="connsiteX2" fmla="*/ 267875 w 365411"/>
                <a:gd name="connsiteY2" fmla="*/ 334623 h 334623"/>
                <a:gd name="connsiteX3" fmla="*/ 0 w 365411"/>
                <a:gd name="connsiteY3" fmla="*/ 54207 h 334623"/>
              </a:gdLst>
              <a:ahLst/>
              <a:cxnLst>
                <a:cxn ang="0">
                  <a:pos x="connsiteX0" y="connsiteY0"/>
                </a:cxn>
                <a:cxn ang="0">
                  <a:pos x="connsiteX1" y="connsiteY1"/>
                </a:cxn>
                <a:cxn ang="0">
                  <a:pos x="connsiteX2" y="connsiteY2"/>
                </a:cxn>
                <a:cxn ang="0">
                  <a:pos x="connsiteX3" y="connsiteY3"/>
                </a:cxn>
              </a:cxnLst>
              <a:rect l="l" t="t" r="r" b="b"/>
              <a:pathLst>
                <a:path w="365411" h="334623">
                  <a:moveTo>
                    <a:pt x="0" y="54207"/>
                  </a:moveTo>
                  <a:lnTo>
                    <a:pt x="365411" y="0"/>
                  </a:lnTo>
                  <a:lnTo>
                    <a:pt x="267875" y="334623"/>
                  </a:lnTo>
                  <a:lnTo>
                    <a:pt x="0" y="54207"/>
                  </a:lnTo>
                  <a:close/>
                </a:path>
              </a:pathLst>
            </a:custGeom>
            <a:noFill/>
            <a:ln w="28575">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a:extLst>
              <a:ext uri="{FF2B5EF4-FFF2-40B4-BE49-F238E27FC236}">
                <a16:creationId xmlns:a16="http://schemas.microsoft.com/office/drawing/2014/main" id="{CFEA2B6A-784B-54F7-6B95-64C47E43A7A9}"/>
              </a:ext>
            </a:extLst>
          </p:cNvPr>
          <p:cNvGrpSpPr>
            <a:grpSpLocks noChangeAspect="1"/>
          </p:cNvGrpSpPr>
          <p:nvPr/>
        </p:nvGrpSpPr>
        <p:grpSpPr>
          <a:xfrm rot="20255471">
            <a:off x="8195974" y="2877528"/>
            <a:ext cx="1673187" cy="1483615"/>
            <a:chOff x="4196485" y="3840480"/>
            <a:chExt cx="1968095" cy="1745109"/>
          </a:xfrm>
        </p:grpSpPr>
        <p:sp>
          <p:nvSpPr>
            <p:cNvPr id="28" name="矩形 88">
              <a:extLst>
                <a:ext uri="{FF2B5EF4-FFF2-40B4-BE49-F238E27FC236}">
                  <a16:creationId xmlns:a16="http://schemas.microsoft.com/office/drawing/2014/main" id="{5776E97C-01E8-A653-EEE1-C86FF06A232D}"/>
                </a:ext>
              </a:extLst>
            </p:cNvPr>
            <p:cNvSpPr/>
            <p:nvPr/>
          </p:nvSpPr>
          <p:spPr>
            <a:xfrm>
              <a:off x="4196485" y="3840480"/>
              <a:ext cx="1968095" cy="1745109"/>
            </a:xfrm>
            <a:custGeom>
              <a:avLst/>
              <a:gdLst>
                <a:gd name="connsiteX0" fmla="*/ 0 w 3239484"/>
                <a:gd name="connsiteY0" fmla="*/ 0 h 1737445"/>
                <a:gd name="connsiteX1" fmla="*/ 3239484 w 3239484"/>
                <a:gd name="connsiteY1" fmla="*/ 0 h 1737445"/>
                <a:gd name="connsiteX2" fmla="*/ 3239484 w 3239484"/>
                <a:gd name="connsiteY2" fmla="*/ 1737445 h 1737445"/>
                <a:gd name="connsiteX3" fmla="*/ 0 w 3239484"/>
                <a:gd name="connsiteY3" fmla="*/ 1737445 h 1737445"/>
                <a:gd name="connsiteX4" fmla="*/ 0 w 3239484"/>
                <a:gd name="connsiteY4" fmla="*/ 0 h 1737445"/>
                <a:gd name="connsiteX0" fmla="*/ 0 w 4033114"/>
                <a:gd name="connsiteY0" fmla="*/ 0 h 1754697"/>
                <a:gd name="connsiteX1" fmla="*/ 4033114 w 4033114"/>
                <a:gd name="connsiteY1" fmla="*/ 17252 h 1754697"/>
                <a:gd name="connsiteX2" fmla="*/ 4033114 w 4033114"/>
                <a:gd name="connsiteY2" fmla="*/ 1754697 h 1754697"/>
                <a:gd name="connsiteX3" fmla="*/ 793630 w 4033114"/>
                <a:gd name="connsiteY3" fmla="*/ 1754697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017916 w 4033114"/>
                <a:gd name="connsiteY3" fmla="*/ 598758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98407 w 4033114"/>
                <a:gd name="connsiteY3" fmla="*/ 969694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2083545 w 4033114"/>
                <a:gd name="connsiteY3" fmla="*/ 1357322 h 1754697"/>
                <a:gd name="connsiteX4" fmla="*/ 198407 w 4033114"/>
                <a:gd name="connsiteY4" fmla="*/ 969694 h 1754697"/>
                <a:gd name="connsiteX5" fmla="*/ 0 w 4033114"/>
                <a:gd name="connsiteY5"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789583 w 4033114"/>
                <a:gd name="connsiteY3" fmla="*/ 675835 h 1754697"/>
                <a:gd name="connsiteX4" fmla="*/ 198407 w 4033114"/>
                <a:gd name="connsiteY4" fmla="*/ 969694 h 1754697"/>
                <a:gd name="connsiteX5" fmla="*/ 0 w 4033114"/>
                <a:gd name="connsiteY5" fmla="*/ 0 h 1754697"/>
                <a:gd name="connsiteX0" fmla="*/ 17253 w 3834707"/>
                <a:gd name="connsiteY0" fmla="*/ 431322 h 1737445"/>
                <a:gd name="connsiteX1" fmla="*/ 3834707 w 3834707"/>
                <a:gd name="connsiteY1" fmla="*/ 0 h 1737445"/>
                <a:gd name="connsiteX2" fmla="*/ 3834707 w 3834707"/>
                <a:gd name="connsiteY2" fmla="*/ 1737445 h 1737445"/>
                <a:gd name="connsiteX3" fmla="*/ 591176 w 3834707"/>
                <a:gd name="connsiteY3" fmla="*/ 658583 h 1737445"/>
                <a:gd name="connsiteX4" fmla="*/ 0 w 3834707"/>
                <a:gd name="connsiteY4" fmla="*/ 952442 h 1737445"/>
                <a:gd name="connsiteX5" fmla="*/ 17253 w 3834707"/>
                <a:gd name="connsiteY5" fmla="*/ 431322 h 1737445"/>
                <a:gd name="connsiteX0" fmla="*/ 17253 w 3834707"/>
                <a:gd name="connsiteY0" fmla="*/ 629730 h 1935853"/>
                <a:gd name="connsiteX1" fmla="*/ 401393 w 3834707"/>
                <a:gd name="connsiteY1" fmla="*/ 0 h 1935853"/>
                <a:gd name="connsiteX2" fmla="*/ 3834707 w 3834707"/>
                <a:gd name="connsiteY2" fmla="*/ 1935853 h 1935853"/>
                <a:gd name="connsiteX3" fmla="*/ 591176 w 3834707"/>
                <a:gd name="connsiteY3" fmla="*/ 856991 h 1935853"/>
                <a:gd name="connsiteX4" fmla="*/ 0 w 3834707"/>
                <a:gd name="connsiteY4" fmla="*/ 1150850 h 1935853"/>
                <a:gd name="connsiteX5" fmla="*/ 17253 w 3834707"/>
                <a:gd name="connsiteY5" fmla="*/ 629730 h 1935853"/>
                <a:gd name="connsiteX0" fmla="*/ 17253 w 3834707"/>
                <a:gd name="connsiteY0" fmla="*/ 629730 h 1935853"/>
                <a:gd name="connsiteX1" fmla="*/ 401393 w 3834707"/>
                <a:gd name="connsiteY1" fmla="*/ 0 h 1935853"/>
                <a:gd name="connsiteX2" fmla="*/ 386945 w 3834707"/>
                <a:gd name="connsiteY2" fmla="*/ 1548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629730 h 1935853"/>
                <a:gd name="connsiteX1" fmla="*/ 401393 w 3834707"/>
                <a:gd name="connsiteY1" fmla="*/ 0 h 1935853"/>
                <a:gd name="connsiteX2" fmla="*/ 714605 w 3834707"/>
                <a:gd name="connsiteY2" fmla="*/ 405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911426 h 2217549"/>
                <a:gd name="connsiteX1" fmla="*/ 401393 w 3834707"/>
                <a:gd name="connsiteY1" fmla="*/ 281696 h 2217549"/>
                <a:gd name="connsiteX2" fmla="*/ 840335 w 3834707"/>
                <a:gd name="connsiteY2" fmla="*/ 0 h 2217549"/>
                <a:gd name="connsiteX3" fmla="*/ 3834707 w 3834707"/>
                <a:gd name="connsiteY3" fmla="*/ 2217549 h 2217549"/>
                <a:gd name="connsiteX4" fmla="*/ 591176 w 3834707"/>
                <a:gd name="connsiteY4" fmla="*/ 1138687 h 2217549"/>
                <a:gd name="connsiteX5" fmla="*/ 0 w 3834707"/>
                <a:gd name="connsiteY5" fmla="*/ 1432546 h 2217549"/>
                <a:gd name="connsiteX6" fmla="*/ 17253 w 3834707"/>
                <a:gd name="connsiteY6"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324205 w 3834707"/>
                <a:gd name="connsiteY3" fmla="*/ 35052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275663 w 3834707"/>
                <a:gd name="connsiteY1" fmla="*/ 3578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728546 h 2034669"/>
                <a:gd name="connsiteX1" fmla="*/ 275663 w 3834707"/>
                <a:gd name="connsiteY1" fmla="*/ 175016 h 2034669"/>
                <a:gd name="connsiteX2" fmla="*/ 809855 w 3834707"/>
                <a:gd name="connsiteY2" fmla="*/ 0 h 2034669"/>
                <a:gd name="connsiteX3" fmla="*/ 1865225 w 3834707"/>
                <a:gd name="connsiteY3" fmla="*/ 83820 h 2034669"/>
                <a:gd name="connsiteX4" fmla="*/ 3834707 w 3834707"/>
                <a:gd name="connsiteY4" fmla="*/ 2034669 h 2034669"/>
                <a:gd name="connsiteX5" fmla="*/ 591176 w 3834707"/>
                <a:gd name="connsiteY5" fmla="*/ 955807 h 2034669"/>
                <a:gd name="connsiteX6" fmla="*/ 0 w 3834707"/>
                <a:gd name="connsiteY6" fmla="*/ 1249666 h 2034669"/>
                <a:gd name="connsiteX7" fmla="*/ 17253 w 3834707"/>
                <a:gd name="connsiteY7" fmla="*/ 728546 h 2034669"/>
                <a:gd name="connsiteX0" fmla="*/ 17253 w 1865225"/>
                <a:gd name="connsiteY0" fmla="*/ 728546 h 2007999"/>
                <a:gd name="connsiteX1" fmla="*/ 275663 w 1865225"/>
                <a:gd name="connsiteY1" fmla="*/ 175016 h 2007999"/>
                <a:gd name="connsiteX2" fmla="*/ 809855 w 1865225"/>
                <a:gd name="connsiteY2" fmla="*/ 0 h 2007999"/>
                <a:gd name="connsiteX3" fmla="*/ 1865225 w 1865225"/>
                <a:gd name="connsiteY3" fmla="*/ 83820 h 2007999"/>
                <a:gd name="connsiteX4" fmla="*/ 1544897 w 1865225"/>
                <a:gd name="connsiteY4" fmla="*/ 2007999 h 2007999"/>
                <a:gd name="connsiteX5" fmla="*/ 591176 w 1865225"/>
                <a:gd name="connsiteY5" fmla="*/ 955807 h 2007999"/>
                <a:gd name="connsiteX6" fmla="*/ 0 w 1865225"/>
                <a:gd name="connsiteY6" fmla="*/ 1249666 h 2007999"/>
                <a:gd name="connsiteX7" fmla="*/ 17253 w 1865225"/>
                <a:gd name="connsiteY7" fmla="*/ 728546 h 2007999"/>
                <a:gd name="connsiteX0" fmla="*/ 17253 w 2070965"/>
                <a:gd name="connsiteY0" fmla="*/ 728546 h 2007999"/>
                <a:gd name="connsiteX1" fmla="*/ 275663 w 2070965"/>
                <a:gd name="connsiteY1" fmla="*/ 175016 h 2007999"/>
                <a:gd name="connsiteX2" fmla="*/ 809855 w 2070965"/>
                <a:gd name="connsiteY2" fmla="*/ 0 h 2007999"/>
                <a:gd name="connsiteX3" fmla="*/ 2070965 w 2070965"/>
                <a:gd name="connsiteY3" fmla="*/ 815340 h 2007999"/>
                <a:gd name="connsiteX4" fmla="*/ 1544897 w 2070965"/>
                <a:gd name="connsiteY4" fmla="*/ 2007999 h 2007999"/>
                <a:gd name="connsiteX5" fmla="*/ 591176 w 2070965"/>
                <a:gd name="connsiteY5" fmla="*/ 955807 h 2007999"/>
                <a:gd name="connsiteX6" fmla="*/ 0 w 2070965"/>
                <a:gd name="connsiteY6" fmla="*/ 1249666 h 2007999"/>
                <a:gd name="connsiteX7" fmla="*/ 17253 w 2070965"/>
                <a:gd name="connsiteY7" fmla="*/ 728546 h 2007999"/>
                <a:gd name="connsiteX0" fmla="*/ 17253 w 1968095"/>
                <a:gd name="connsiteY0" fmla="*/ 728546 h 2007999"/>
                <a:gd name="connsiteX1" fmla="*/ 275663 w 1968095"/>
                <a:gd name="connsiteY1" fmla="*/ 175016 h 2007999"/>
                <a:gd name="connsiteX2" fmla="*/ 809855 w 1968095"/>
                <a:gd name="connsiteY2" fmla="*/ 0 h 2007999"/>
                <a:gd name="connsiteX3" fmla="*/ 1968095 w 1968095"/>
                <a:gd name="connsiteY3" fmla="*/ 723900 h 2007999"/>
                <a:gd name="connsiteX4" fmla="*/ 1544897 w 1968095"/>
                <a:gd name="connsiteY4" fmla="*/ 2007999 h 2007999"/>
                <a:gd name="connsiteX5" fmla="*/ 591176 w 1968095"/>
                <a:gd name="connsiteY5" fmla="*/ 955807 h 2007999"/>
                <a:gd name="connsiteX6" fmla="*/ 0 w 1968095"/>
                <a:gd name="connsiteY6" fmla="*/ 1249666 h 2007999"/>
                <a:gd name="connsiteX7" fmla="*/ 17253 w 1968095"/>
                <a:gd name="connsiteY7" fmla="*/ 728546 h 200799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591176 w 1968095"/>
                <a:gd name="connsiteY5" fmla="*/ 955807 h 1745109"/>
                <a:gd name="connsiteX6" fmla="*/ 0 w 1968095"/>
                <a:gd name="connsiteY6" fmla="*/ 1249666 h 1745109"/>
                <a:gd name="connsiteX7" fmla="*/ 17253 w 1968095"/>
                <a:gd name="connsiteY7"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81355 w 1968095"/>
                <a:gd name="connsiteY5" fmla="*/ 165354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55575 w 1968095"/>
                <a:gd name="connsiteY6" fmla="*/ 96393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74625 w 1968095"/>
                <a:gd name="connsiteY6" fmla="*/ 15773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924155 w 1968095"/>
                <a:gd name="connsiteY7" fmla="*/ 153162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447905 w 1968095"/>
                <a:gd name="connsiteY8" fmla="*/ 136398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333605 w 1968095"/>
                <a:gd name="connsiteY7" fmla="*/ 137922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8095" h="1745109">
                  <a:moveTo>
                    <a:pt x="17253" y="728546"/>
                  </a:moveTo>
                  <a:lnTo>
                    <a:pt x="275663" y="175016"/>
                  </a:lnTo>
                  <a:lnTo>
                    <a:pt x="809855" y="0"/>
                  </a:lnTo>
                  <a:lnTo>
                    <a:pt x="1968095" y="723900"/>
                  </a:lnTo>
                  <a:lnTo>
                    <a:pt x="1495367" y="1745109"/>
                  </a:lnTo>
                  <a:lnTo>
                    <a:pt x="1305155" y="994410"/>
                  </a:lnTo>
                  <a:lnTo>
                    <a:pt x="985115" y="1615440"/>
                  </a:lnTo>
                  <a:lnTo>
                    <a:pt x="333605" y="1379220"/>
                  </a:lnTo>
                  <a:lnTo>
                    <a:pt x="1061315" y="952500"/>
                  </a:lnTo>
                  <a:lnTo>
                    <a:pt x="480686" y="666247"/>
                  </a:lnTo>
                  <a:lnTo>
                    <a:pt x="0" y="1249666"/>
                  </a:lnTo>
                  <a:lnTo>
                    <a:pt x="17253" y="728546"/>
                  </a:lnTo>
                  <a:close/>
                </a:path>
              </a:pathLst>
            </a:custGeom>
            <a:noFill/>
            <a:ln w="28575">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90">
              <a:extLst>
                <a:ext uri="{FF2B5EF4-FFF2-40B4-BE49-F238E27FC236}">
                  <a16:creationId xmlns:a16="http://schemas.microsoft.com/office/drawing/2014/main" id="{8C2D381D-D771-B147-0150-D31C27B362FC}"/>
                </a:ext>
              </a:extLst>
            </p:cNvPr>
            <p:cNvSpPr/>
            <p:nvPr/>
          </p:nvSpPr>
          <p:spPr>
            <a:xfrm>
              <a:off x="5009670" y="4289398"/>
              <a:ext cx="502609" cy="481010"/>
            </a:xfrm>
            <a:custGeom>
              <a:avLst/>
              <a:gdLst>
                <a:gd name="connsiteX0" fmla="*/ 0 w 578771"/>
                <a:gd name="connsiteY0" fmla="*/ 0 h 230991"/>
                <a:gd name="connsiteX1" fmla="*/ 578771 w 578771"/>
                <a:gd name="connsiteY1" fmla="*/ 0 h 230991"/>
                <a:gd name="connsiteX2" fmla="*/ 578771 w 578771"/>
                <a:gd name="connsiteY2" fmla="*/ 230991 h 230991"/>
                <a:gd name="connsiteX3" fmla="*/ 0 w 578771"/>
                <a:gd name="connsiteY3" fmla="*/ 230991 h 230991"/>
                <a:gd name="connsiteX4" fmla="*/ 0 w 578771"/>
                <a:gd name="connsiteY4" fmla="*/ 0 h 230991"/>
                <a:gd name="connsiteX0" fmla="*/ 97536 w 578771"/>
                <a:gd name="connsiteY0" fmla="*/ 18288 h 230991"/>
                <a:gd name="connsiteX1" fmla="*/ 578771 w 578771"/>
                <a:gd name="connsiteY1" fmla="*/ 0 h 230991"/>
                <a:gd name="connsiteX2" fmla="*/ 578771 w 578771"/>
                <a:gd name="connsiteY2" fmla="*/ 230991 h 230991"/>
                <a:gd name="connsiteX3" fmla="*/ 0 w 578771"/>
                <a:gd name="connsiteY3" fmla="*/ 230991 h 230991"/>
                <a:gd name="connsiteX4" fmla="*/ 97536 w 578771"/>
                <a:gd name="connsiteY4" fmla="*/ 18288 h 230991"/>
                <a:gd name="connsiteX0" fmla="*/ 0 w 578771"/>
                <a:gd name="connsiteY0" fmla="*/ 230991 h 230991"/>
                <a:gd name="connsiteX1" fmla="*/ 578771 w 578771"/>
                <a:gd name="connsiteY1" fmla="*/ 0 h 230991"/>
                <a:gd name="connsiteX2" fmla="*/ 578771 w 578771"/>
                <a:gd name="connsiteY2" fmla="*/ 230991 h 230991"/>
                <a:gd name="connsiteX3" fmla="*/ 0 w 578771"/>
                <a:gd name="connsiteY3" fmla="*/ 230991 h 230991"/>
                <a:gd name="connsiteX0" fmla="*/ 0 w 456851"/>
                <a:gd name="connsiteY0" fmla="*/ 29823 h 230991"/>
                <a:gd name="connsiteX1" fmla="*/ 456851 w 456851"/>
                <a:gd name="connsiteY1" fmla="*/ 0 h 230991"/>
                <a:gd name="connsiteX2" fmla="*/ 456851 w 456851"/>
                <a:gd name="connsiteY2" fmla="*/ 230991 h 230991"/>
                <a:gd name="connsiteX3" fmla="*/ 0 w 456851"/>
                <a:gd name="connsiteY3" fmla="*/ 29823 h 230991"/>
                <a:gd name="connsiteX0" fmla="*/ 0 w 456851"/>
                <a:gd name="connsiteY0" fmla="*/ 29823 h 426063"/>
                <a:gd name="connsiteX1" fmla="*/ 456851 w 456851"/>
                <a:gd name="connsiteY1" fmla="*/ 0 h 426063"/>
                <a:gd name="connsiteX2" fmla="*/ 206915 w 456851"/>
                <a:gd name="connsiteY2" fmla="*/ 426063 h 426063"/>
                <a:gd name="connsiteX3" fmla="*/ 0 w 456851"/>
                <a:gd name="connsiteY3" fmla="*/ 29823 h 426063"/>
                <a:gd name="connsiteX0" fmla="*/ 0 w 578771"/>
                <a:gd name="connsiteY0" fmla="*/ 72495 h 426063"/>
                <a:gd name="connsiteX1" fmla="*/ 578771 w 578771"/>
                <a:gd name="connsiteY1" fmla="*/ 0 h 426063"/>
                <a:gd name="connsiteX2" fmla="*/ 328835 w 578771"/>
                <a:gd name="connsiteY2" fmla="*/ 426063 h 426063"/>
                <a:gd name="connsiteX3" fmla="*/ 0 w 578771"/>
                <a:gd name="connsiteY3" fmla="*/ 72495 h 426063"/>
                <a:gd name="connsiteX0" fmla="*/ 0 w 365411"/>
                <a:gd name="connsiteY0" fmla="*/ 54207 h 407775"/>
                <a:gd name="connsiteX1" fmla="*/ 365411 w 365411"/>
                <a:gd name="connsiteY1" fmla="*/ 0 h 407775"/>
                <a:gd name="connsiteX2" fmla="*/ 328835 w 365411"/>
                <a:gd name="connsiteY2" fmla="*/ 407775 h 407775"/>
                <a:gd name="connsiteX3" fmla="*/ 0 w 365411"/>
                <a:gd name="connsiteY3" fmla="*/ 54207 h 407775"/>
                <a:gd name="connsiteX0" fmla="*/ 0 w 365411"/>
                <a:gd name="connsiteY0" fmla="*/ 54207 h 334623"/>
                <a:gd name="connsiteX1" fmla="*/ 365411 w 365411"/>
                <a:gd name="connsiteY1" fmla="*/ 0 h 334623"/>
                <a:gd name="connsiteX2" fmla="*/ 267875 w 365411"/>
                <a:gd name="connsiteY2" fmla="*/ 334623 h 334623"/>
                <a:gd name="connsiteX3" fmla="*/ 0 w 365411"/>
                <a:gd name="connsiteY3" fmla="*/ 54207 h 334623"/>
              </a:gdLst>
              <a:ahLst/>
              <a:cxnLst>
                <a:cxn ang="0">
                  <a:pos x="connsiteX0" y="connsiteY0"/>
                </a:cxn>
                <a:cxn ang="0">
                  <a:pos x="connsiteX1" y="connsiteY1"/>
                </a:cxn>
                <a:cxn ang="0">
                  <a:pos x="connsiteX2" y="connsiteY2"/>
                </a:cxn>
                <a:cxn ang="0">
                  <a:pos x="connsiteX3" y="connsiteY3"/>
                </a:cxn>
              </a:cxnLst>
              <a:rect l="l" t="t" r="r" b="b"/>
              <a:pathLst>
                <a:path w="365411" h="334623">
                  <a:moveTo>
                    <a:pt x="0" y="54207"/>
                  </a:moveTo>
                  <a:lnTo>
                    <a:pt x="365411" y="0"/>
                  </a:lnTo>
                  <a:lnTo>
                    <a:pt x="267875" y="334623"/>
                  </a:lnTo>
                  <a:lnTo>
                    <a:pt x="0" y="54207"/>
                  </a:lnTo>
                  <a:close/>
                </a:path>
              </a:pathLst>
            </a:custGeom>
            <a:noFill/>
            <a:ln w="28575">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a:extLst>
              <a:ext uri="{FF2B5EF4-FFF2-40B4-BE49-F238E27FC236}">
                <a16:creationId xmlns:a16="http://schemas.microsoft.com/office/drawing/2014/main" id="{C41DFF4D-C8B5-C4EC-1ABD-0E868DAE8848}"/>
              </a:ext>
            </a:extLst>
          </p:cNvPr>
          <p:cNvSpPr/>
          <p:nvPr/>
        </p:nvSpPr>
        <p:spPr>
          <a:xfrm>
            <a:off x="8446797" y="3310079"/>
            <a:ext cx="248849" cy="2350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34C624A2-3614-6139-D3AF-5F3BEF7A42D7}"/>
              </a:ext>
            </a:extLst>
          </p:cNvPr>
          <p:cNvSpPr txBox="1"/>
          <p:nvPr/>
        </p:nvSpPr>
        <p:spPr>
          <a:xfrm>
            <a:off x="2169007" y="3169002"/>
            <a:ext cx="1411041" cy="756380"/>
          </a:xfrm>
          <a:prstGeom prst="rect">
            <a:avLst/>
          </a:prstGeom>
          <a:noFill/>
        </p:spPr>
        <p:txBody>
          <a:bodyPr wrap="square" lIns="0" tIns="0" rIns="0" bIns="0" rtlCol="0" anchor="ctr">
            <a:normAutofit/>
          </a:bodyPr>
          <a:lstStyle/>
          <a:p>
            <a:pPr algn="l">
              <a:lnSpc>
                <a:spcPct val="125000"/>
              </a:lnSpc>
              <a:spcAft>
                <a:spcPts val="500"/>
              </a:spcAft>
            </a:pPr>
            <a:r>
              <a:rPr lang="en-US" altLang="zh-CN" b="1" dirty="0" err="1">
                <a:latin typeface="+mj-ea"/>
                <a:ea typeface="+mj-ea"/>
              </a:rPr>
              <a:t>ExRing</a:t>
            </a:r>
            <a:endParaRPr lang="en-US" altLang="zh-CN" b="1" dirty="0">
              <a:latin typeface="+mj-ea"/>
              <a:ea typeface="+mj-ea"/>
            </a:endParaRPr>
          </a:p>
          <a:p>
            <a:pPr algn="l">
              <a:lnSpc>
                <a:spcPct val="125000"/>
              </a:lnSpc>
              <a:spcAft>
                <a:spcPts val="500"/>
              </a:spcAft>
            </a:pPr>
            <a:r>
              <a:rPr lang="en-US" altLang="zh-CN" b="1" dirty="0">
                <a:latin typeface="+mj-ea"/>
                <a:ea typeface="+mj-ea"/>
              </a:rPr>
              <a:t>Intersect?</a:t>
            </a:r>
            <a:endParaRPr lang="zh-CN" altLang="en-US" b="1" dirty="0">
              <a:latin typeface="+mj-ea"/>
              <a:ea typeface="+mj-ea"/>
            </a:endParaRPr>
          </a:p>
        </p:txBody>
      </p:sp>
      <p:sp>
        <p:nvSpPr>
          <p:cNvPr id="35" name="文本框 34">
            <a:extLst>
              <a:ext uri="{FF2B5EF4-FFF2-40B4-BE49-F238E27FC236}">
                <a16:creationId xmlns:a16="http://schemas.microsoft.com/office/drawing/2014/main" id="{7DB99268-0769-B86C-66AF-86AC94DEA607}"/>
              </a:ext>
            </a:extLst>
          </p:cNvPr>
          <p:cNvSpPr txBox="1"/>
          <p:nvPr/>
        </p:nvSpPr>
        <p:spPr>
          <a:xfrm>
            <a:off x="5953416" y="3169002"/>
            <a:ext cx="1411041" cy="756380"/>
          </a:xfrm>
          <a:prstGeom prst="rect">
            <a:avLst/>
          </a:prstGeom>
          <a:noFill/>
        </p:spPr>
        <p:txBody>
          <a:bodyPr wrap="square" lIns="0" tIns="0" rIns="0" bIns="0" rtlCol="0" anchor="ctr">
            <a:normAutofit/>
          </a:bodyPr>
          <a:lstStyle/>
          <a:p>
            <a:pPr algn="l">
              <a:lnSpc>
                <a:spcPct val="125000"/>
              </a:lnSpc>
              <a:spcAft>
                <a:spcPts val="500"/>
              </a:spcAft>
            </a:pPr>
            <a:r>
              <a:rPr lang="en-US" altLang="zh-CN" b="1" dirty="0" err="1">
                <a:latin typeface="+mj-ea"/>
                <a:ea typeface="+mj-ea"/>
              </a:rPr>
              <a:t>InRing</a:t>
            </a:r>
            <a:endParaRPr lang="en-US" altLang="zh-CN" b="1" dirty="0">
              <a:latin typeface="+mj-ea"/>
              <a:ea typeface="+mj-ea"/>
            </a:endParaRPr>
          </a:p>
          <a:p>
            <a:pPr algn="l">
              <a:lnSpc>
                <a:spcPct val="125000"/>
              </a:lnSpc>
              <a:spcAft>
                <a:spcPts val="500"/>
              </a:spcAft>
            </a:pPr>
            <a:r>
              <a:rPr lang="en-US" altLang="zh-CN" b="1" dirty="0">
                <a:latin typeface="+mj-ea"/>
                <a:ea typeface="+mj-ea"/>
              </a:rPr>
              <a:t>Intersect?</a:t>
            </a:r>
            <a:endParaRPr lang="zh-CN" altLang="en-US" b="1" dirty="0">
              <a:latin typeface="+mj-ea"/>
              <a:ea typeface="+mj-ea"/>
            </a:endParaRPr>
          </a:p>
        </p:txBody>
      </p:sp>
      <p:sp>
        <p:nvSpPr>
          <p:cNvPr id="36" name="文本框 35">
            <a:extLst>
              <a:ext uri="{FF2B5EF4-FFF2-40B4-BE49-F238E27FC236}">
                <a16:creationId xmlns:a16="http://schemas.microsoft.com/office/drawing/2014/main" id="{E598356D-AF4A-681B-0907-3A068AE44BE7}"/>
              </a:ext>
            </a:extLst>
          </p:cNvPr>
          <p:cNvSpPr txBox="1"/>
          <p:nvPr/>
        </p:nvSpPr>
        <p:spPr>
          <a:xfrm>
            <a:off x="9847119" y="3206439"/>
            <a:ext cx="1411041" cy="756380"/>
          </a:xfrm>
          <a:prstGeom prst="rect">
            <a:avLst/>
          </a:prstGeom>
          <a:noFill/>
        </p:spPr>
        <p:txBody>
          <a:bodyPr wrap="square" lIns="0" tIns="0" rIns="0" bIns="0" rtlCol="0" anchor="ctr">
            <a:normAutofit/>
          </a:bodyPr>
          <a:lstStyle/>
          <a:p>
            <a:pPr algn="l">
              <a:lnSpc>
                <a:spcPct val="125000"/>
              </a:lnSpc>
              <a:spcAft>
                <a:spcPts val="500"/>
              </a:spcAft>
            </a:pPr>
            <a:r>
              <a:rPr lang="en-US" altLang="zh-CN" b="1" dirty="0">
                <a:latin typeface="+mj-ea"/>
                <a:ea typeface="+mj-ea"/>
              </a:rPr>
              <a:t>Vertex  in</a:t>
            </a:r>
          </a:p>
          <a:p>
            <a:pPr algn="l">
              <a:lnSpc>
                <a:spcPct val="125000"/>
              </a:lnSpc>
              <a:spcAft>
                <a:spcPts val="500"/>
              </a:spcAft>
            </a:pPr>
            <a:r>
              <a:rPr lang="en-US" altLang="zh-CN" b="1" dirty="0">
                <a:latin typeface="+mj-ea"/>
                <a:ea typeface="+mj-ea"/>
              </a:rPr>
              <a:t>Polygon?</a:t>
            </a:r>
          </a:p>
        </p:txBody>
      </p:sp>
      <p:cxnSp>
        <p:nvCxnSpPr>
          <p:cNvPr id="43" name="直接箭头连接符 42">
            <a:extLst>
              <a:ext uri="{FF2B5EF4-FFF2-40B4-BE49-F238E27FC236}">
                <a16:creationId xmlns:a16="http://schemas.microsoft.com/office/drawing/2014/main" id="{99FA69C9-797B-3F6F-B8D8-1F86C24314AE}"/>
              </a:ext>
            </a:extLst>
          </p:cNvPr>
          <p:cNvCxnSpPr>
            <a:cxnSpLocks/>
            <a:stCxn id="32" idx="3"/>
          </p:cNvCxnSpPr>
          <p:nvPr/>
        </p:nvCxnSpPr>
        <p:spPr>
          <a:xfrm>
            <a:off x="3580048" y="3547192"/>
            <a:ext cx="787032" cy="0"/>
          </a:xfrm>
          <a:prstGeom prst="straightConnector1">
            <a:avLst/>
          </a:prstGeom>
          <a:ln w="28575">
            <a:solidFill>
              <a:srgbClr val="000000"/>
            </a:solidFill>
            <a:tailEnd type="triangle"/>
          </a:ln>
        </p:spPr>
        <p:style>
          <a:lnRef idx="1">
            <a:schemeClr val="dk1"/>
          </a:lnRef>
          <a:fillRef idx="0">
            <a:schemeClr val="dk1"/>
          </a:fillRef>
          <a:effectRef idx="0">
            <a:schemeClr val="dk1"/>
          </a:effectRef>
          <a:fontRef idx="minor">
            <a:schemeClr val="tx1"/>
          </a:fontRef>
        </p:style>
      </p:cxnSp>
      <p:sp>
        <p:nvSpPr>
          <p:cNvPr id="46" name="文本框 45">
            <a:extLst>
              <a:ext uri="{FF2B5EF4-FFF2-40B4-BE49-F238E27FC236}">
                <a16:creationId xmlns:a16="http://schemas.microsoft.com/office/drawing/2014/main" id="{46525E47-DA66-3166-4B92-412220127869}"/>
              </a:ext>
            </a:extLst>
          </p:cNvPr>
          <p:cNvSpPr txBox="1"/>
          <p:nvPr/>
        </p:nvSpPr>
        <p:spPr>
          <a:xfrm>
            <a:off x="3623582" y="2981986"/>
            <a:ext cx="1411041" cy="1078451"/>
          </a:xfrm>
          <a:prstGeom prst="rect">
            <a:avLst/>
          </a:prstGeom>
          <a:noFill/>
        </p:spPr>
        <p:txBody>
          <a:bodyPr wrap="square" lIns="0" tIns="0" rIns="0" bIns="0" rtlCol="0" anchor="ctr">
            <a:normAutofit/>
          </a:bodyPr>
          <a:lstStyle/>
          <a:p>
            <a:pPr algn="l">
              <a:lnSpc>
                <a:spcPct val="125000"/>
              </a:lnSpc>
              <a:spcAft>
                <a:spcPts val="500"/>
              </a:spcAft>
            </a:pPr>
            <a:r>
              <a:rPr lang="en-US" altLang="zh-CN" b="1" dirty="0">
                <a:latin typeface="+mj-ea"/>
                <a:ea typeface="+mj-ea"/>
              </a:rPr>
              <a:t>If no,</a:t>
            </a:r>
          </a:p>
          <a:p>
            <a:pPr algn="l">
              <a:lnSpc>
                <a:spcPct val="125000"/>
              </a:lnSpc>
              <a:spcAft>
                <a:spcPts val="500"/>
              </a:spcAft>
            </a:pPr>
            <a:endParaRPr lang="zh-CN" altLang="en-US" b="1" dirty="0">
              <a:latin typeface="+mj-ea"/>
              <a:ea typeface="+mj-ea"/>
            </a:endParaRPr>
          </a:p>
        </p:txBody>
      </p:sp>
      <p:cxnSp>
        <p:nvCxnSpPr>
          <p:cNvPr id="47" name="直接箭头连接符 46">
            <a:extLst>
              <a:ext uri="{FF2B5EF4-FFF2-40B4-BE49-F238E27FC236}">
                <a16:creationId xmlns:a16="http://schemas.microsoft.com/office/drawing/2014/main" id="{AC5131E1-C311-9E98-6DFB-7C3BA061A4D4}"/>
              </a:ext>
            </a:extLst>
          </p:cNvPr>
          <p:cNvCxnSpPr>
            <a:cxnSpLocks/>
          </p:cNvCxnSpPr>
          <p:nvPr/>
        </p:nvCxnSpPr>
        <p:spPr>
          <a:xfrm>
            <a:off x="7172727" y="3542288"/>
            <a:ext cx="787032" cy="0"/>
          </a:xfrm>
          <a:prstGeom prst="straightConnector1">
            <a:avLst/>
          </a:prstGeom>
          <a:ln w="28575">
            <a:solidFill>
              <a:srgbClr val="000000"/>
            </a:solidFill>
            <a:tailEnd type="triangle"/>
          </a:ln>
        </p:spPr>
        <p:style>
          <a:lnRef idx="1">
            <a:schemeClr val="dk1"/>
          </a:lnRef>
          <a:fillRef idx="0">
            <a:schemeClr val="dk1"/>
          </a:fillRef>
          <a:effectRef idx="0">
            <a:schemeClr val="dk1"/>
          </a:effectRef>
          <a:fontRef idx="minor">
            <a:schemeClr val="tx1"/>
          </a:fontRef>
        </p:style>
      </p:cxnSp>
      <p:sp>
        <p:nvSpPr>
          <p:cNvPr id="48" name="文本框 47">
            <a:extLst>
              <a:ext uri="{FF2B5EF4-FFF2-40B4-BE49-F238E27FC236}">
                <a16:creationId xmlns:a16="http://schemas.microsoft.com/office/drawing/2014/main" id="{44241949-C33B-C123-8708-F3E63726F32E}"/>
              </a:ext>
            </a:extLst>
          </p:cNvPr>
          <p:cNvSpPr txBox="1"/>
          <p:nvPr/>
        </p:nvSpPr>
        <p:spPr>
          <a:xfrm>
            <a:off x="7216261" y="2977082"/>
            <a:ext cx="1411041" cy="1078451"/>
          </a:xfrm>
          <a:prstGeom prst="rect">
            <a:avLst/>
          </a:prstGeom>
          <a:noFill/>
        </p:spPr>
        <p:txBody>
          <a:bodyPr wrap="square" lIns="0" tIns="0" rIns="0" bIns="0" rtlCol="0" anchor="ctr">
            <a:normAutofit/>
          </a:bodyPr>
          <a:lstStyle/>
          <a:p>
            <a:pPr algn="l">
              <a:lnSpc>
                <a:spcPct val="125000"/>
              </a:lnSpc>
              <a:spcAft>
                <a:spcPts val="500"/>
              </a:spcAft>
            </a:pPr>
            <a:r>
              <a:rPr lang="en-US" altLang="zh-CN" b="1" dirty="0">
                <a:latin typeface="+mj-ea"/>
                <a:ea typeface="+mj-ea"/>
              </a:rPr>
              <a:t>If no,</a:t>
            </a:r>
          </a:p>
          <a:p>
            <a:pPr algn="l">
              <a:lnSpc>
                <a:spcPct val="125000"/>
              </a:lnSpc>
              <a:spcAft>
                <a:spcPts val="500"/>
              </a:spcAft>
            </a:pPr>
            <a:endParaRPr lang="zh-CN" altLang="en-US" b="1" dirty="0">
              <a:latin typeface="+mj-ea"/>
              <a:ea typeface="+mj-ea"/>
            </a:endParaRPr>
          </a:p>
        </p:txBody>
      </p:sp>
      <p:cxnSp>
        <p:nvCxnSpPr>
          <p:cNvPr id="49" name="直接箭头连接符 48">
            <a:extLst>
              <a:ext uri="{FF2B5EF4-FFF2-40B4-BE49-F238E27FC236}">
                <a16:creationId xmlns:a16="http://schemas.microsoft.com/office/drawing/2014/main" id="{B4182C58-A32C-3428-2D2C-3960B01F48FF}"/>
              </a:ext>
            </a:extLst>
          </p:cNvPr>
          <p:cNvCxnSpPr>
            <a:cxnSpLocks/>
            <a:stCxn id="36" idx="2"/>
          </p:cNvCxnSpPr>
          <p:nvPr/>
        </p:nvCxnSpPr>
        <p:spPr>
          <a:xfrm>
            <a:off x="10552640" y="3962819"/>
            <a:ext cx="1" cy="936841"/>
          </a:xfrm>
          <a:prstGeom prst="straightConnector1">
            <a:avLst/>
          </a:prstGeom>
          <a:ln w="28575">
            <a:solidFill>
              <a:srgbClr val="000000"/>
            </a:solidFill>
            <a:tailEnd type="triangl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a16="http://schemas.microsoft.com/office/drawing/2014/main" id="{801A03EC-DE64-8044-3D38-3E42CDFB6E0C}"/>
              </a:ext>
            </a:extLst>
          </p:cNvPr>
          <p:cNvSpPr txBox="1"/>
          <p:nvPr/>
        </p:nvSpPr>
        <p:spPr>
          <a:xfrm>
            <a:off x="9889744" y="4657268"/>
            <a:ext cx="1411041" cy="1078451"/>
          </a:xfrm>
          <a:prstGeom prst="rect">
            <a:avLst/>
          </a:prstGeom>
          <a:noFill/>
        </p:spPr>
        <p:txBody>
          <a:bodyPr wrap="square" lIns="0" tIns="0" rIns="0" bIns="0" rtlCol="0" anchor="ctr">
            <a:normAutofit/>
          </a:bodyPr>
          <a:lstStyle/>
          <a:p>
            <a:pPr algn="l">
              <a:lnSpc>
                <a:spcPct val="125000"/>
              </a:lnSpc>
              <a:spcAft>
                <a:spcPts val="500"/>
              </a:spcAft>
            </a:pPr>
            <a:r>
              <a:rPr lang="en-US" altLang="zh-CN" b="1" dirty="0">
                <a:latin typeface="+mj-ea"/>
                <a:ea typeface="+mj-ea"/>
              </a:rPr>
              <a:t>If no,</a:t>
            </a:r>
          </a:p>
          <a:p>
            <a:pPr algn="l">
              <a:lnSpc>
                <a:spcPct val="125000"/>
              </a:lnSpc>
              <a:spcAft>
                <a:spcPts val="500"/>
              </a:spcAft>
            </a:pPr>
            <a:r>
              <a:rPr lang="en-US" altLang="zh-CN" b="1" dirty="0">
                <a:latin typeface="+mj-ea"/>
                <a:ea typeface="+mj-ea"/>
              </a:rPr>
              <a:t>Return false</a:t>
            </a:r>
            <a:endParaRPr lang="zh-CN" altLang="en-US" b="1" dirty="0">
              <a:latin typeface="+mj-ea"/>
              <a:ea typeface="+mj-ea"/>
            </a:endParaRPr>
          </a:p>
        </p:txBody>
      </p:sp>
      <p:cxnSp>
        <p:nvCxnSpPr>
          <p:cNvPr id="56" name="连接符: 肘形 55">
            <a:extLst>
              <a:ext uri="{FF2B5EF4-FFF2-40B4-BE49-F238E27FC236}">
                <a16:creationId xmlns:a16="http://schemas.microsoft.com/office/drawing/2014/main" id="{C577BC2D-8F95-D0F1-3910-26BFC121E4D5}"/>
              </a:ext>
            </a:extLst>
          </p:cNvPr>
          <p:cNvCxnSpPr>
            <a:cxnSpLocks/>
            <a:stCxn id="36" idx="2"/>
          </p:cNvCxnSpPr>
          <p:nvPr/>
        </p:nvCxnSpPr>
        <p:spPr>
          <a:xfrm rot="5400000">
            <a:off x="6312794" y="524553"/>
            <a:ext cx="801581" cy="7678112"/>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50F8D5A5-8CC1-3AF2-30E3-6379B84C0922}"/>
              </a:ext>
            </a:extLst>
          </p:cNvPr>
          <p:cNvCxnSpPr>
            <a:cxnSpLocks/>
            <a:stCxn id="32" idx="2"/>
          </p:cNvCxnSpPr>
          <p:nvPr/>
        </p:nvCxnSpPr>
        <p:spPr>
          <a:xfrm>
            <a:off x="2874528" y="3925382"/>
            <a:ext cx="0" cy="97427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CEC8E375-1464-2B23-796D-9F5002DB8BF1}"/>
              </a:ext>
            </a:extLst>
          </p:cNvPr>
          <p:cNvCxnSpPr>
            <a:cxnSpLocks/>
            <a:stCxn id="35" idx="2"/>
          </p:cNvCxnSpPr>
          <p:nvPr/>
        </p:nvCxnSpPr>
        <p:spPr>
          <a:xfrm flipH="1">
            <a:off x="6652260" y="3925382"/>
            <a:ext cx="6677" cy="83901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B45D3FD3-28F6-4C13-4B55-DB25BDE8D018}"/>
              </a:ext>
            </a:extLst>
          </p:cNvPr>
          <p:cNvSpPr txBox="1"/>
          <p:nvPr/>
        </p:nvSpPr>
        <p:spPr>
          <a:xfrm>
            <a:off x="2376424" y="4657268"/>
            <a:ext cx="1411041" cy="1078451"/>
          </a:xfrm>
          <a:prstGeom prst="rect">
            <a:avLst/>
          </a:prstGeom>
          <a:noFill/>
        </p:spPr>
        <p:txBody>
          <a:bodyPr wrap="square" lIns="0" tIns="0" rIns="0" bIns="0" rtlCol="0" anchor="ctr">
            <a:normAutofit/>
          </a:bodyPr>
          <a:lstStyle/>
          <a:p>
            <a:pPr algn="l">
              <a:lnSpc>
                <a:spcPct val="125000"/>
              </a:lnSpc>
              <a:spcAft>
                <a:spcPts val="500"/>
              </a:spcAft>
            </a:pPr>
            <a:r>
              <a:rPr lang="en-US" altLang="zh-CN" b="1" dirty="0">
                <a:latin typeface="+mj-ea"/>
                <a:ea typeface="+mj-ea"/>
              </a:rPr>
              <a:t>If yes</a:t>
            </a:r>
          </a:p>
          <a:p>
            <a:pPr algn="l">
              <a:lnSpc>
                <a:spcPct val="125000"/>
              </a:lnSpc>
              <a:spcAft>
                <a:spcPts val="500"/>
              </a:spcAft>
            </a:pPr>
            <a:r>
              <a:rPr lang="en-US" altLang="zh-CN" b="1" dirty="0">
                <a:latin typeface="+mj-ea"/>
                <a:ea typeface="+mj-ea"/>
              </a:rPr>
              <a:t>Return true</a:t>
            </a:r>
          </a:p>
        </p:txBody>
      </p:sp>
      <p:pic>
        <p:nvPicPr>
          <p:cNvPr id="75" name="图片 74">
            <a:extLst>
              <a:ext uri="{FF2B5EF4-FFF2-40B4-BE49-F238E27FC236}">
                <a16:creationId xmlns:a16="http://schemas.microsoft.com/office/drawing/2014/main" id="{5F31DCAD-828B-0DC8-EDEE-205AB19D274D}"/>
              </a:ext>
            </a:extLst>
          </p:cNvPr>
          <p:cNvPicPr>
            <a:picLocks noChangeAspect="1"/>
          </p:cNvPicPr>
          <p:nvPr/>
        </p:nvPicPr>
        <p:blipFill>
          <a:blip r:embed="rId3"/>
          <a:stretch>
            <a:fillRect/>
          </a:stretch>
        </p:blipFill>
        <p:spPr>
          <a:xfrm>
            <a:off x="1109984" y="5614137"/>
            <a:ext cx="4343432" cy="1114433"/>
          </a:xfrm>
          <a:prstGeom prst="rect">
            <a:avLst/>
          </a:prstGeom>
        </p:spPr>
      </p:pic>
      <p:pic>
        <p:nvPicPr>
          <p:cNvPr id="77" name="图片 76">
            <a:extLst>
              <a:ext uri="{FF2B5EF4-FFF2-40B4-BE49-F238E27FC236}">
                <a16:creationId xmlns:a16="http://schemas.microsoft.com/office/drawing/2014/main" id="{916A3DC2-A6D6-16E0-C80D-B677F1C60746}"/>
              </a:ext>
            </a:extLst>
          </p:cNvPr>
          <p:cNvPicPr>
            <a:picLocks noChangeAspect="1"/>
          </p:cNvPicPr>
          <p:nvPr/>
        </p:nvPicPr>
        <p:blipFill>
          <a:blip r:embed="rId4"/>
          <a:stretch>
            <a:fillRect/>
          </a:stretch>
        </p:blipFill>
        <p:spPr>
          <a:xfrm>
            <a:off x="6389220" y="5819616"/>
            <a:ext cx="5153326" cy="738913"/>
          </a:xfrm>
          <a:prstGeom prst="rect">
            <a:avLst/>
          </a:prstGeom>
        </p:spPr>
      </p:pic>
    </p:spTree>
    <p:extLst>
      <p:ext uri="{BB962C8B-B14F-4D97-AF65-F5344CB8AC3E}">
        <p14:creationId xmlns:p14="http://schemas.microsoft.com/office/powerpoint/2010/main" val="142038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5</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pic>
        <p:nvPicPr>
          <p:cNvPr id="8" name="图片 7">
            <a:extLst>
              <a:ext uri="{FF2B5EF4-FFF2-40B4-BE49-F238E27FC236}">
                <a16:creationId xmlns:a16="http://schemas.microsoft.com/office/drawing/2014/main" id="{1F46A688-42D8-804C-C7EB-E8A0767421D7}"/>
              </a:ext>
            </a:extLst>
          </p:cNvPr>
          <p:cNvPicPr>
            <a:picLocks noChangeAspect="1"/>
          </p:cNvPicPr>
          <p:nvPr/>
        </p:nvPicPr>
        <p:blipFill>
          <a:blip r:embed="rId3"/>
          <a:stretch>
            <a:fillRect/>
          </a:stretch>
        </p:blipFill>
        <p:spPr>
          <a:xfrm>
            <a:off x="6457375" y="1156481"/>
            <a:ext cx="4680707" cy="3039012"/>
          </a:xfrm>
          <a:prstGeom prst="rect">
            <a:avLst/>
          </a:prstGeom>
        </p:spPr>
      </p:pic>
      <p:sp>
        <p:nvSpPr>
          <p:cNvPr id="10" name="矩形 9">
            <a:extLst>
              <a:ext uri="{FF2B5EF4-FFF2-40B4-BE49-F238E27FC236}">
                <a16:creationId xmlns:a16="http://schemas.microsoft.com/office/drawing/2014/main" id="{9AA52AC2-2CF9-00A8-215C-EE63F3E41132}"/>
              </a:ext>
            </a:extLst>
          </p:cNvPr>
          <p:cNvSpPr/>
          <p:nvPr/>
        </p:nvSpPr>
        <p:spPr>
          <a:xfrm>
            <a:off x="1081454" y="1156481"/>
            <a:ext cx="4703884" cy="4703884"/>
          </a:xfrm>
          <a:prstGeom prst="rect">
            <a:avLst/>
          </a:prstGeom>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65F3824F-6489-CC05-DF37-8EF5CFB26C73}"/>
              </a:ext>
            </a:extLst>
          </p:cNvPr>
          <p:cNvPicPr>
            <a:picLocks noChangeAspect="1"/>
          </p:cNvPicPr>
          <p:nvPr/>
        </p:nvPicPr>
        <p:blipFill>
          <a:blip r:embed="rId4"/>
          <a:stretch>
            <a:fillRect/>
          </a:stretch>
        </p:blipFill>
        <p:spPr>
          <a:xfrm>
            <a:off x="1223614" y="1538397"/>
            <a:ext cx="432854" cy="457240"/>
          </a:xfrm>
          <a:prstGeom prst="rect">
            <a:avLst/>
          </a:prstGeom>
        </p:spPr>
      </p:pic>
      <p:pic>
        <p:nvPicPr>
          <p:cNvPr id="30" name="图片 29">
            <a:extLst>
              <a:ext uri="{FF2B5EF4-FFF2-40B4-BE49-F238E27FC236}">
                <a16:creationId xmlns:a16="http://schemas.microsoft.com/office/drawing/2014/main" id="{12749984-9547-8DCF-8F98-509892CB9745}"/>
              </a:ext>
            </a:extLst>
          </p:cNvPr>
          <p:cNvPicPr>
            <a:picLocks noChangeAspect="1"/>
          </p:cNvPicPr>
          <p:nvPr/>
        </p:nvPicPr>
        <p:blipFill>
          <a:blip r:embed="rId4"/>
          <a:stretch>
            <a:fillRect/>
          </a:stretch>
        </p:blipFill>
        <p:spPr>
          <a:xfrm>
            <a:off x="1526824" y="2566393"/>
            <a:ext cx="432854" cy="457240"/>
          </a:xfrm>
          <a:prstGeom prst="rect">
            <a:avLst/>
          </a:prstGeom>
        </p:spPr>
      </p:pic>
      <p:pic>
        <p:nvPicPr>
          <p:cNvPr id="31" name="图片 30">
            <a:extLst>
              <a:ext uri="{FF2B5EF4-FFF2-40B4-BE49-F238E27FC236}">
                <a16:creationId xmlns:a16="http://schemas.microsoft.com/office/drawing/2014/main" id="{BE59AAF9-C37A-5327-579C-E6A1386199B1}"/>
              </a:ext>
            </a:extLst>
          </p:cNvPr>
          <p:cNvPicPr>
            <a:picLocks noChangeAspect="1"/>
          </p:cNvPicPr>
          <p:nvPr/>
        </p:nvPicPr>
        <p:blipFill>
          <a:blip r:embed="rId4"/>
          <a:stretch>
            <a:fillRect/>
          </a:stretch>
        </p:blipFill>
        <p:spPr>
          <a:xfrm>
            <a:off x="2631715" y="2744559"/>
            <a:ext cx="432854" cy="457240"/>
          </a:xfrm>
          <a:prstGeom prst="rect">
            <a:avLst/>
          </a:prstGeom>
        </p:spPr>
      </p:pic>
      <p:pic>
        <p:nvPicPr>
          <p:cNvPr id="32" name="图片 31">
            <a:extLst>
              <a:ext uri="{FF2B5EF4-FFF2-40B4-BE49-F238E27FC236}">
                <a16:creationId xmlns:a16="http://schemas.microsoft.com/office/drawing/2014/main" id="{FEC413CF-79EF-A76A-6BF1-C4ABDF23509A}"/>
              </a:ext>
            </a:extLst>
          </p:cNvPr>
          <p:cNvPicPr>
            <a:picLocks noChangeAspect="1"/>
          </p:cNvPicPr>
          <p:nvPr/>
        </p:nvPicPr>
        <p:blipFill>
          <a:blip r:embed="rId4"/>
          <a:stretch>
            <a:fillRect/>
          </a:stretch>
        </p:blipFill>
        <p:spPr>
          <a:xfrm>
            <a:off x="2848142" y="1431725"/>
            <a:ext cx="432854" cy="457240"/>
          </a:xfrm>
          <a:prstGeom prst="rect">
            <a:avLst/>
          </a:prstGeom>
        </p:spPr>
      </p:pic>
      <p:pic>
        <p:nvPicPr>
          <p:cNvPr id="33" name="图片 32">
            <a:extLst>
              <a:ext uri="{FF2B5EF4-FFF2-40B4-BE49-F238E27FC236}">
                <a16:creationId xmlns:a16="http://schemas.microsoft.com/office/drawing/2014/main" id="{A5E1238E-DDCE-7AA8-F04F-FFC2E54F504F}"/>
              </a:ext>
            </a:extLst>
          </p:cNvPr>
          <p:cNvPicPr>
            <a:picLocks noChangeAspect="1"/>
          </p:cNvPicPr>
          <p:nvPr/>
        </p:nvPicPr>
        <p:blipFill>
          <a:blip r:embed="rId4"/>
          <a:stretch>
            <a:fillRect/>
          </a:stretch>
        </p:blipFill>
        <p:spPr>
          <a:xfrm>
            <a:off x="3649823" y="1431725"/>
            <a:ext cx="432854" cy="457240"/>
          </a:xfrm>
          <a:prstGeom prst="rect">
            <a:avLst/>
          </a:prstGeom>
        </p:spPr>
      </p:pic>
      <p:pic>
        <p:nvPicPr>
          <p:cNvPr id="34" name="图片 33">
            <a:extLst>
              <a:ext uri="{FF2B5EF4-FFF2-40B4-BE49-F238E27FC236}">
                <a16:creationId xmlns:a16="http://schemas.microsoft.com/office/drawing/2014/main" id="{7BD2F34C-E8F3-F923-2D7C-DA155E84483C}"/>
              </a:ext>
            </a:extLst>
          </p:cNvPr>
          <p:cNvPicPr>
            <a:picLocks noChangeAspect="1"/>
          </p:cNvPicPr>
          <p:nvPr/>
        </p:nvPicPr>
        <p:blipFill>
          <a:blip r:embed="rId4"/>
          <a:stretch>
            <a:fillRect/>
          </a:stretch>
        </p:blipFill>
        <p:spPr>
          <a:xfrm>
            <a:off x="4873475" y="1676844"/>
            <a:ext cx="432854" cy="457240"/>
          </a:xfrm>
          <a:prstGeom prst="rect">
            <a:avLst/>
          </a:prstGeom>
        </p:spPr>
      </p:pic>
      <p:pic>
        <p:nvPicPr>
          <p:cNvPr id="35" name="图片 34">
            <a:extLst>
              <a:ext uri="{FF2B5EF4-FFF2-40B4-BE49-F238E27FC236}">
                <a16:creationId xmlns:a16="http://schemas.microsoft.com/office/drawing/2014/main" id="{AB6755C5-018D-42C4-071D-CA2586570850}"/>
              </a:ext>
            </a:extLst>
          </p:cNvPr>
          <p:cNvPicPr>
            <a:picLocks noChangeAspect="1"/>
          </p:cNvPicPr>
          <p:nvPr/>
        </p:nvPicPr>
        <p:blipFill>
          <a:blip r:embed="rId4"/>
          <a:stretch>
            <a:fillRect/>
          </a:stretch>
        </p:blipFill>
        <p:spPr>
          <a:xfrm>
            <a:off x="4225448" y="2511759"/>
            <a:ext cx="432854" cy="457240"/>
          </a:xfrm>
          <a:prstGeom prst="rect">
            <a:avLst/>
          </a:prstGeom>
        </p:spPr>
      </p:pic>
      <p:pic>
        <p:nvPicPr>
          <p:cNvPr id="36" name="图片 35">
            <a:extLst>
              <a:ext uri="{FF2B5EF4-FFF2-40B4-BE49-F238E27FC236}">
                <a16:creationId xmlns:a16="http://schemas.microsoft.com/office/drawing/2014/main" id="{675F2615-68D2-9284-B8AB-1A1A459931D9}"/>
              </a:ext>
            </a:extLst>
          </p:cNvPr>
          <p:cNvPicPr>
            <a:picLocks noChangeAspect="1"/>
          </p:cNvPicPr>
          <p:nvPr/>
        </p:nvPicPr>
        <p:blipFill>
          <a:blip r:embed="rId4"/>
          <a:stretch>
            <a:fillRect/>
          </a:stretch>
        </p:blipFill>
        <p:spPr>
          <a:xfrm>
            <a:off x="1223614" y="3601097"/>
            <a:ext cx="432854" cy="457240"/>
          </a:xfrm>
          <a:prstGeom prst="rect">
            <a:avLst/>
          </a:prstGeom>
        </p:spPr>
      </p:pic>
      <p:pic>
        <p:nvPicPr>
          <p:cNvPr id="37" name="图片 36">
            <a:extLst>
              <a:ext uri="{FF2B5EF4-FFF2-40B4-BE49-F238E27FC236}">
                <a16:creationId xmlns:a16="http://schemas.microsoft.com/office/drawing/2014/main" id="{AABF6D05-882B-D317-CEC3-D21BB9D2CBAA}"/>
              </a:ext>
            </a:extLst>
          </p:cNvPr>
          <p:cNvPicPr>
            <a:picLocks noChangeAspect="1"/>
          </p:cNvPicPr>
          <p:nvPr/>
        </p:nvPicPr>
        <p:blipFill>
          <a:blip r:embed="rId4"/>
          <a:stretch>
            <a:fillRect/>
          </a:stretch>
        </p:blipFill>
        <p:spPr>
          <a:xfrm>
            <a:off x="2605686" y="3621951"/>
            <a:ext cx="432854" cy="457240"/>
          </a:xfrm>
          <a:prstGeom prst="rect">
            <a:avLst/>
          </a:prstGeom>
        </p:spPr>
      </p:pic>
      <p:pic>
        <p:nvPicPr>
          <p:cNvPr id="38" name="图片 37">
            <a:extLst>
              <a:ext uri="{FF2B5EF4-FFF2-40B4-BE49-F238E27FC236}">
                <a16:creationId xmlns:a16="http://schemas.microsoft.com/office/drawing/2014/main" id="{A0F5D54F-E3C5-C458-1EC5-E82AB0FF22CD}"/>
              </a:ext>
            </a:extLst>
          </p:cNvPr>
          <p:cNvPicPr>
            <a:picLocks noChangeAspect="1"/>
          </p:cNvPicPr>
          <p:nvPr/>
        </p:nvPicPr>
        <p:blipFill>
          <a:blip r:embed="rId4"/>
          <a:stretch>
            <a:fillRect/>
          </a:stretch>
        </p:blipFill>
        <p:spPr>
          <a:xfrm>
            <a:off x="2344567" y="4135954"/>
            <a:ext cx="432854" cy="457240"/>
          </a:xfrm>
          <a:prstGeom prst="rect">
            <a:avLst/>
          </a:prstGeom>
        </p:spPr>
      </p:pic>
      <p:pic>
        <p:nvPicPr>
          <p:cNvPr id="39" name="图片 38">
            <a:extLst>
              <a:ext uri="{FF2B5EF4-FFF2-40B4-BE49-F238E27FC236}">
                <a16:creationId xmlns:a16="http://schemas.microsoft.com/office/drawing/2014/main" id="{F024B110-E99D-9694-EB95-CCAA6415AA4C}"/>
              </a:ext>
            </a:extLst>
          </p:cNvPr>
          <p:cNvPicPr>
            <a:picLocks noChangeAspect="1"/>
          </p:cNvPicPr>
          <p:nvPr/>
        </p:nvPicPr>
        <p:blipFill>
          <a:blip r:embed="rId4"/>
          <a:stretch>
            <a:fillRect/>
          </a:stretch>
        </p:blipFill>
        <p:spPr>
          <a:xfrm>
            <a:off x="2929784" y="4052915"/>
            <a:ext cx="432854" cy="457240"/>
          </a:xfrm>
          <a:prstGeom prst="rect">
            <a:avLst/>
          </a:prstGeom>
        </p:spPr>
      </p:pic>
      <p:pic>
        <p:nvPicPr>
          <p:cNvPr id="40" name="图片 39">
            <a:extLst>
              <a:ext uri="{FF2B5EF4-FFF2-40B4-BE49-F238E27FC236}">
                <a16:creationId xmlns:a16="http://schemas.microsoft.com/office/drawing/2014/main" id="{0D53CD5A-135D-0945-F24B-1C7AFE4950D9}"/>
              </a:ext>
            </a:extLst>
          </p:cNvPr>
          <p:cNvPicPr>
            <a:picLocks noChangeAspect="1"/>
          </p:cNvPicPr>
          <p:nvPr/>
        </p:nvPicPr>
        <p:blipFill>
          <a:blip r:embed="rId4"/>
          <a:stretch>
            <a:fillRect/>
          </a:stretch>
        </p:blipFill>
        <p:spPr>
          <a:xfrm>
            <a:off x="1257022" y="4726098"/>
            <a:ext cx="432854" cy="457240"/>
          </a:xfrm>
          <a:prstGeom prst="rect">
            <a:avLst/>
          </a:prstGeom>
        </p:spPr>
      </p:pic>
      <p:pic>
        <p:nvPicPr>
          <p:cNvPr id="41" name="图片 40">
            <a:extLst>
              <a:ext uri="{FF2B5EF4-FFF2-40B4-BE49-F238E27FC236}">
                <a16:creationId xmlns:a16="http://schemas.microsoft.com/office/drawing/2014/main" id="{F0CF7918-B9C9-755C-A11A-2230D881B54C}"/>
              </a:ext>
            </a:extLst>
          </p:cNvPr>
          <p:cNvPicPr>
            <a:picLocks noChangeAspect="1"/>
          </p:cNvPicPr>
          <p:nvPr/>
        </p:nvPicPr>
        <p:blipFill>
          <a:blip r:embed="rId4"/>
          <a:stretch>
            <a:fillRect/>
          </a:stretch>
        </p:blipFill>
        <p:spPr>
          <a:xfrm>
            <a:off x="1168103" y="5260494"/>
            <a:ext cx="432854" cy="457240"/>
          </a:xfrm>
          <a:prstGeom prst="rect">
            <a:avLst/>
          </a:prstGeom>
        </p:spPr>
      </p:pic>
      <p:pic>
        <p:nvPicPr>
          <p:cNvPr id="42" name="图片 41">
            <a:extLst>
              <a:ext uri="{FF2B5EF4-FFF2-40B4-BE49-F238E27FC236}">
                <a16:creationId xmlns:a16="http://schemas.microsoft.com/office/drawing/2014/main" id="{4C81880C-BBE7-C0F2-7E40-C3C0D57FD80C}"/>
              </a:ext>
            </a:extLst>
          </p:cNvPr>
          <p:cNvPicPr>
            <a:picLocks noChangeAspect="1"/>
          </p:cNvPicPr>
          <p:nvPr/>
        </p:nvPicPr>
        <p:blipFill>
          <a:blip r:embed="rId4"/>
          <a:stretch>
            <a:fillRect/>
          </a:stretch>
        </p:blipFill>
        <p:spPr>
          <a:xfrm>
            <a:off x="1751628" y="4945804"/>
            <a:ext cx="432854" cy="457240"/>
          </a:xfrm>
          <a:prstGeom prst="rect">
            <a:avLst/>
          </a:prstGeom>
        </p:spPr>
      </p:pic>
      <p:pic>
        <p:nvPicPr>
          <p:cNvPr id="43" name="图片 42">
            <a:extLst>
              <a:ext uri="{FF2B5EF4-FFF2-40B4-BE49-F238E27FC236}">
                <a16:creationId xmlns:a16="http://schemas.microsoft.com/office/drawing/2014/main" id="{4E5ED437-EFB7-946D-75EB-A3DBD0BD9EC3}"/>
              </a:ext>
            </a:extLst>
          </p:cNvPr>
          <p:cNvPicPr>
            <a:picLocks noChangeAspect="1"/>
          </p:cNvPicPr>
          <p:nvPr/>
        </p:nvPicPr>
        <p:blipFill>
          <a:blip r:embed="rId4"/>
          <a:stretch>
            <a:fillRect/>
          </a:stretch>
        </p:blipFill>
        <p:spPr>
          <a:xfrm>
            <a:off x="1579892" y="5302476"/>
            <a:ext cx="432854" cy="457240"/>
          </a:xfrm>
          <a:prstGeom prst="rect">
            <a:avLst/>
          </a:prstGeom>
        </p:spPr>
      </p:pic>
      <p:pic>
        <p:nvPicPr>
          <p:cNvPr id="44" name="图片 43">
            <a:extLst>
              <a:ext uri="{FF2B5EF4-FFF2-40B4-BE49-F238E27FC236}">
                <a16:creationId xmlns:a16="http://schemas.microsoft.com/office/drawing/2014/main" id="{DDE787A7-DDFC-9465-B77E-8C65DD0BD657}"/>
              </a:ext>
            </a:extLst>
          </p:cNvPr>
          <p:cNvPicPr>
            <a:picLocks noChangeAspect="1"/>
          </p:cNvPicPr>
          <p:nvPr/>
        </p:nvPicPr>
        <p:blipFill>
          <a:blip r:embed="rId4"/>
          <a:stretch>
            <a:fillRect/>
          </a:stretch>
        </p:blipFill>
        <p:spPr>
          <a:xfrm>
            <a:off x="2547848" y="5080922"/>
            <a:ext cx="432854" cy="457240"/>
          </a:xfrm>
          <a:prstGeom prst="rect">
            <a:avLst/>
          </a:prstGeom>
        </p:spPr>
      </p:pic>
      <p:pic>
        <p:nvPicPr>
          <p:cNvPr id="45" name="图片 44">
            <a:extLst>
              <a:ext uri="{FF2B5EF4-FFF2-40B4-BE49-F238E27FC236}">
                <a16:creationId xmlns:a16="http://schemas.microsoft.com/office/drawing/2014/main" id="{F8BF0B7C-3A56-9CD8-BB29-D0BA5CC78EB8}"/>
              </a:ext>
            </a:extLst>
          </p:cNvPr>
          <p:cNvPicPr>
            <a:picLocks noChangeAspect="1"/>
          </p:cNvPicPr>
          <p:nvPr/>
        </p:nvPicPr>
        <p:blipFill>
          <a:blip r:embed="rId4"/>
          <a:stretch>
            <a:fillRect/>
          </a:stretch>
        </p:blipFill>
        <p:spPr>
          <a:xfrm>
            <a:off x="4251139" y="4364574"/>
            <a:ext cx="432854" cy="457240"/>
          </a:xfrm>
          <a:prstGeom prst="rect">
            <a:avLst/>
          </a:prstGeom>
        </p:spPr>
      </p:pic>
      <p:sp>
        <p:nvSpPr>
          <p:cNvPr id="46" name="文本框 45">
            <a:extLst>
              <a:ext uri="{FF2B5EF4-FFF2-40B4-BE49-F238E27FC236}">
                <a16:creationId xmlns:a16="http://schemas.microsoft.com/office/drawing/2014/main" id="{B4D0B21A-675B-31C6-C65E-ED4849E01161}"/>
              </a:ext>
            </a:extLst>
          </p:cNvPr>
          <p:cNvSpPr txBox="1"/>
          <p:nvPr/>
        </p:nvSpPr>
        <p:spPr>
          <a:xfrm>
            <a:off x="6455512" y="4456531"/>
            <a:ext cx="4816226" cy="1708160"/>
          </a:xfrm>
          <a:prstGeom prst="rect">
            <a:avLst/>
          </a:prstGeom>
          <a:noFill/>
        </p:spPr>
        <p:txBody>
          <a:bodyPr wrap="square">
            <a:spAutoFit/>
          </a:bodyPr>
          <a:lstStyle/>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节点分裂，递归生成子节点</a:t>
            </a:r>
            <a:endParaRPr lang="en-US" altLang="zh-CN"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非子节点临时储存要素</a:t>
            </a:r>
            <a:endParaRPr lang="en-US" altLang="zh-CN"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在子节点内判断为</a:t>
            </a:r>
            <a:r>
              <a:rPr lang="en-US" altLang="zh-CN" b="1" dirty="0">
                <a:latin typeface="+mn-ea"/>
                <a:cs typeface="Times New Roman" panose="02020603050405020304" pitchFamily="18" charset="0"/>
              </a:rPr>
              <a:t>Intersect</a:t>
            </a:r>
          </a:p>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存在一个要素被分配到多个子节点中的情况对于线要素或面要素来说尤为常见</a:t>
            </a:r>
            <a:endParaRPr lang="en-US" altLang="zh-CN" b="1" dirty="0">
              <a:latin typeface="+mn-ea"/>
              <a:cs typeface="Times New Roman" panose="02020603050405020304" pitchFamily="18" charset="0"/>
            </a:endParaRPr>
          </a:p>
        </p:txBody>
      </p:sp>
    </p:spTree>
    <p:extLst>
      <p:ext uri="{BB962C8B-B14F-4D97-AF65-F5344CB8AC3E}">
        <p14:creationId xmlns:p14="http://schemas.microsoft.com/office/powerpoint/2010/main" val="3441441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6</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pic>
        <p:nvPicPr>
          <p:cNvPr id="8" name="图片 7">
            <a:extLst>
              <a:ext uri="{FF2B5EF4-FFF2-40B4-BE49-F238E27FC236}">
                <a16:creationId xmlns:a16="http://schemas.microsoft.com/office/drawing/2014/main" id="{1F46A688-42D8-804C-C7EB-E8A0767421D7}"/>
              </a:ext>
            </a:extLst>
          </p:cNvPr>
          <p:cNvPicPr>
            <a:picLocks noChangeAspect="1"/>
          </p:cNvPicPr>
          <p:nvPr/>
        </p:nvPicPr>
        <p:blipFill>
          <a:blip r:embed="rId3"/>
          <a:stretch>
            <a:fillRect/>
          </a:stretch>
        </p:blipFill>
        <p:spPr>
          <a:xfrm>
            <a:off x="6457375" y="1156481"/>
            <a:ext cx="4680707" cy="3039012"/>
          </a:xfrm>
          <a:prstGeom prst="rect">
            <a:avLst/>
          </a:prstGeom>
        </p:spPr>
      </p:pic>
      <p:sp>
        <p:nvSpPr>
          <p:cNvPr id="10" name="矩形 9">
            <a:extLst>
              <a:ext uri="{FF2B5EF4-FFF2-40B4-BE49-F238E27FC236}">
                <a16:creationId xmlns:a16="http://schemas.microsoft.com/office/drawing/2014/main" id="{9AA52AC2-2CF9-00A8-215C-EE63F3E41132}"/>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A4A1FA70-A0AD-086D-FE97-4AD3C7D803FF}"/>
              </a:ext>
            </a:extLst>
          </p:cNvPr>
          <p:cNvCxnSpPr>
            <a:cxnSpLocks/>
            <a:stCxn id="10" idx="1"/>
            <a:endCxn id="10"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2A9454E4-B8B6-82B3-4E55-D6A31120AE66}"/>
              </a:ext>
            </a:extLst>
          </p:cNvPr>
          <p:cNvCxnSpPr>
            <a:cxnSpLocks/>
            <a:stCxn id="10" idx="0"/>
            <a:endCxn id="10"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pic>
        <p:nvPicPr>
          <p:cNvPr id="29" name="图片 28">
            <a:extLst>
              <a:ext uri="{FF2B5EF4-FFF2-40B4-BE49-F238E27FC236}">
                <a16:creationId xmlns:a16="http://schemas.microsoft.com/office/drawing/2014/main" id="{65F3824F-6489-CC05-DF37-8EF5CFB26C73}"/>
              </a:ext>
            </a:extLst>
          </p:cNvPr>
          <p:cNvPicPr>
            <a:picLocks noChangeAspect="1"/>
          </p:cNvPicPr>
          <p:nvPr/>
        </p:nvPicPr>
        <p:blipFill>
          <a:blip r:embed="rId4"/>
          <a:stretch>
            <a:fillRect/>
          </a:stretch>
        </p:blipFill>
        <p:spPr>
          <a:xfrm>
            <a:off x="1223614" y="1538397"/>
            <a:ext cx="432854" cy="457240"/>
          </a:xfrm>
          <a:prstGeom prst="rect">
            <a:avLst/>
          </a:prstGeom>
        </p:spPr>
      </p:pic>
      <p:pic>
        <p:nvPicPr>
          <p:cNvPr id="30" name="图片 29">
            <a:extLst>
              <a:ext uri="{FF2B5EF4-FFF2-40B4-BE49-F238E27FC236}">
                <a16:creationId xmlns:a16="http://schemas.microsoft.com/office/drawing/2014/main" id="{12749984-9547-8DCF-8F98-509892CB9745}"/>
              </a:ext>
            </a:extLst>
          </p:cNvPr>
          <p:cNvPicPr>
            <a:picLocks noChangeAspect="1"/>
          </p:cNvPicPr>
          <p:nvPr/>
        </p:nvPicPr>
        <p:blipFill>
          <a:blip r:embed="rId4"/>
          <a:stretch>
            <a:fillRect/>
          </a:stretch>
        </p:blipFill>
        <p:spPr>
          <a:xfrm>
            <a:off x="1526824" y="2566393"/>
            <a:ext cx="432854" cy="457240"/>
          </a:xfrm>
          <a:prstGeom prst="rect">
            <a:avLst/>
          </a:prstGeom>
        </p:spPr>
      </p:pic>
      <p:pic>
        <p:nvPicPr>
          <p:cNvPr id="31" name="图片 30">
            <a:extLst>
              <a:ext uri="{FF2B5EF4-FFF2-40B4-BE49-F238E27FC236}">
                <a16:creationId xmlns:a16="http://schemas.microsoft.com/office/drawing/2014/main" id="{BE59AAF9-C37A-5327-579C-E6A1386199B1}"/>
              </a:ext>
            </a:extLst>
          </p:cNvPr>
          <p:cNvPicPr>
            <a:picLocks noChangeAspect="1"/>
          </p:cNvPicPr>
          <p:nvPr/>
        </p:nvPicPr>
        <p:blipFill>
          <a:blip r:embed="rId4"/>
          <a:stretch>
            <a:fillRect/>
          </a:stretch>
        </p:blipFill>
        <p:spPr>
          <a:xfrm>
            <a:off x="2631715" y="2744559"/>
            <a:ext cx="432854" cy="457240"/>
          </a:xfrm>
          <a:prstGeom prst="rect">
            <a:avLst/>
          </a:prstGeom>
        </p:spPr>
      </p:pic>
      <p:pic>
        <p:nvPicPr>
          <p:cNvPr id="32" name="图片 31">
            <a:extLst>
              <a:ext uri="{FF2B5EF4-FFF2-40B4-BE49-F238E27FC236}">
                <a16:creationId xmlns:a16="http://schemas.microsoft.com/office/drawing/2014/main" id="{FEC413CF-79EF-A76A-6BF1-C4ABDF23509A}"/>
              </a:ext>
            </a:extLst>
          </p:cNvPr>
          <p:cNvPicPr>
            <a:picLocks noChangeAspect="1"/>
          </p:cNvPicPr>
          <p:nvPr/>
        </p:nvPicPr>
        <p:blipFill>
          <a:blip r:embed="rId4"/>
          <a:stretch>
            <a:fillRect/>
          </a:stretch>
        </p:blipFill>
        <p:spPr>
          <a:xfrm>
            <a:off x="2848142" y="1431725"/>
            <a:ext cx="432854" cy="457240"/>
          </a:xfrm>
          <a:prstGeom prst="rect">
            <a:avLst/>
          </a:prstGeom>
        </p:spPr>
      </p:pic>
      <p:pic>
        <p:nvPicPr>
          <p:cNvPr id="33" name="图片 32">
            <a:extLst>
              <a:ext uri="{FF2B5EF4-FFF2-40B4-BE49-F238E27FC236}">
                <a16:creationId xmlns:a16="http://schemas.microsoft.com/office/drawing/2014/main" id="{A5E1238E-DDCE-7AA8-F04F-FFC2E54F504F}"/>
              </a:ext>
            </a:extLst>
          </p:cNvPr>
          <p:cNvPicPr>
            <a:picLocks noChangeAspect="1"/>
          </p:cNvPicPr>
          <p:nvPr/>
        </p:nvPicPr>
        <p:blipFill>
          <a:blip r:embed="rId4"/>
          <a:stretch>
            <a:fillRect/>
          </a:stretch>
        </p:blipFill>
        <p:spPr>
          <a:xfrm>
            <a:off x="3649823" y="1431725"/>
            <a:ext cx="432854" cy="457240"/>
          </a:xfrm>
          <a:prstGeom prst="rect">
            <a:avLst/>
          </a:prstGeom>
        </p:spPr>
      </p:pic>
      <p:pic>
        <p:nvPicPr>
          <p:cNvPr id="34" name="图片 33">
            <a:extLst>
              <a:ext uri="{FF2B5EF4-FFF2-40B4-BE49-F238E27FC236}">
                <a16:creationId xmlns:a16="http://schemas.microsoft.com/office/drawing/2014/main" id="{7BD2F34C-E8F3-F923-2D7C-DA155E84483C}"/>
              </a:ext>
            </a:extLst>
          </p:cNvPr>
          <p:cNvPicPr>
            <a:picLocks noChangeAspect="1"/>
          </p:cNvPicPr>
          <p:nvPr/>
        </p:nvPicPr>
        <p:blipFill>
          <a:blip r:embed="rId4"/>
          <a:stretch>
            <a:fillRect/>
          </a:stretch>
        </p:blipFill>
        <p:spPr>
          <a:xfrm>
            <a:off x="4873475" y="1676844"/>
            <a:ext cx="432854" cy="457240"/>
          </a:xfrm>
          <a:prstGeom prst="rect">
            <a:avLst/>
          </a:prstGeom>
        </p:spPr>
      </p:pic>
      <p:pic>
        <p:nvPicPr>
          <p:cNvPr id="35" name="图片 34">
            <a:extLst>
              <a:ext uri="{FF2B5EF4-FFF2-40B4-BE49-F238E27FC236}">
                <a16:creationId xmlns:a16="http://schemas.microsoft.com/office/drawing/2014/main" id="{AB6755C5-018D-42C4-071D-CA2586570850}"/>
              </a:ext>
            </a:extLst>
          </p:cNvPr>
          <p:cNvPicPr>
            <a:picLocks noChangeAspect="1"/>
          </p:cNvPicPr>
          <p:nvPr/>
        </p:nvPicPr>
        <p:blipFill>
          <a:blip r:embed="rId4"/>
          <a:stretch>
            <a:fillRect/>
          </a:stretch>
        </p:blipFill>
        <p:spPr>
          <a:xfrm>
            <a:off x="4225448" y="2511759"/>
            <a:ext cx="432854" cy="457240"/>
          </a:xfrm>
          <a:prstGeom prst="rect">
            <a:avLst/>
          </a:prstGeom>
        </p:spPr>
      </p:pic>
      <p:pic>
        <p:nvPicPr>
          <p:cNvPr id="36" name="图片 35">
            <a:extLst>
              <a:ext uri="{FF2B5EF4-FFF2-40B4-BE49-F238E27FC236}">
                <a16:creationId xmlns:a16="http://schemas.microsoft.com/office/drawing/2014/main" id="{675F2615-68D2-9284-B8AB-1A1A459931D9}"/>
              </a:ext>
            </a:extLst>
          </p:cNvPr>
          <p:cNvPicPr>
            <a:picLocks noChangeAspect="1"/>
          </p:cNvPicPr>
          <p:nvPr/>
        </p:nvPicPr>
        <p:blipFill>
          <a:blip r:embed="rId4"/>
          <a:stretch>
            <a:fillRect/>
          </a:stretch>
        </p:blipFill>
        <p:spPr>
          <a:xfrm>
            <a:off x="1223614" y="3601097"/>
            <a:ext cx="432854" cy="457240"/>
          </a:xfrm>
          <a:prstGeom prst="rect">
            <a:avLst/>
          </a:prstGeom>
        </p:spPr>
      </p:pic>
      <p:pic>
        <p:nvPicPr>
          <p:cNvPr id="37" name="图片 36">
            <a:extLst>
              <a:ext uri="{FF2B5EF4-FFF2-40B4-BE49-F238E27FC236}">
                <a16:creationId xmlns:a16="http://schemas.microsoft.com/office/drawing/2014/main" id="{AABF6D05-882B-D317-CEC3-D21BB9D2CBAA}"/>
              </a:ext>
            </a:extLst>
          </p:cNvPr>
          <p:cNvPicPr>
            <a:picLocks noChangeAspect="1"/>
          </p:cNvPicPr>
          <p:nvPr/>
        </p:nvPicPr>
        <p:blipFill>
          <a:blip r:embed="rId4"/>
          <a:stretch>
            <a:fillRect/>
          </a:stretch>
        </p:blipFill>
        <p:spPr>
          <a:xfrm>
            <a:off x="2605686" y="3621951"/>
            <a:ext cx="432854" cy="457240"/>
          </a:xfrm>
          <a:prstGeom prst="rect">
            <a:avLst/>
          </a:prstGeom>
        </p:spPr>
      </p:pic>
      <p:pic>
        <p:nvPicPr>
          <p:cNvPr id="38" name="图片 37">
            <a:extLst>
              <a:ext uri="{FF2B5EF4-FFF2-40B4-BE49-F238E27FC236}">
                <a16:creationId xmlns:a16="http://schemas.microsoft.com/office/drawing/2014/main" id="{A0F5D54F-E3C5-C458-1EC5-E82AB0FF22CD}"/>
              </a:ext>
            </a:extLst>
          </p:cNvPr>
          <p:cNvPicPr>
            <a:picLocks noChangeAspect="1"/>
          </p:cNvPicPr>
          <p:nvPr/>
        </p:nvPicPr>
        <p:blipFill>
          <a:blip r:embed="rId4"/>
          <a:stretch>
            <a:fillRect/>
          </a:stretch>
        </p:blipFill>
        <p:spPr>
          <a:xfrm>
            <a:off x="2344567" y="4135954"/>
            <a:ext cx="432854" cy="457240"/>
          </a:xfrm>
          <a:prstGeom prst="rect">
            <a:avLst/>
          </a:prstGeom>
        </p:spPr>
      </p:pic>
      <p:pic>
        <p:nvPicPr>
          <p:cNvPr id="39" name="图片 38">
            <a:extLst>
              <a:ext uri="{FF2B5EF4-FFF2-40B4-BE49-F238E27FC236}">
                <a16:creationId xmlns:a16="http://schemas.microsoft.com/office/drawing/2014/main" id="{F024B110-E99D-9694-EB95-CCAA6415AA4C}"/>
              </a:ext>
            </a:extLst>
          </p:cNvPr>
          <p:cNvPicPr>
            <a:picLocks noChangeAspect="1"/>
          </p:cNvPicPr>
          <p:nvPr/>
        </p:nvPicPr>
        <p:blipFill>
          <a:blip r:embed="rId4"/>
          <a:stretch>
            <a:fillRect/>
          </a:stretch>
        </p:blipFill>
        <p:spPr>
          <a:xfrm>
            <a:off x="2929784" y="4052915"/>
            <a:ext cx="432854" cy="457240"/>
          </a:xfrm>
          <a:prstGeom prst="rect">
            <a:avLst/>
          </a:prstGeom>
        </p:spPr>
      </p:pic>
      <p:pic>
        <p:nvPicPr>
          <p:cNvPr id="40" name="图片 39">
            <a:extLst>
              <a:ext uri="{FF2B5EF4-FFF2-40B4-BE49-F238E27FC236}">
                <a16:creationId xmlns:a16="http://schemas.microsoft.com/office/drawing/2014/main" id="{0D53CD5A-135D-0945-F24B-1C7AFE4950D9}"/>
              </a:ext>
            </a:extLst>
          </p:cNvPr>
          <p:cNvPicPr>
            <a:picLocks noChangeAspect="1"/>
          </p:cNvPicPr>
          <p:nvPr/>
        </p:nvPicPr>
        <p:blipFill>
          <a:blip r:embed="rId4"/>
          <a:stretch>
            <a:fillRect/>
          </a:stretch>
        </p:blipFill>
        <p:spPr>
          <a:xfrm>
            <a:off x="1257022" y="4726098"/>
            <a:ext cx="432854" cy="457240"/>
          </a:xfrm>
          <a:prstGeom prst="rect">
            <a:avLst/>
          </a:prstGeom>
        </p:spPr>
      </p:pic>
      <p:pic>
        <p:nvPicPr>
          <p:cNvPr id="41" name="图片 40">
            <a:extLst>
              <a:ext uri="{FF2B5EF4-FFF2-40B4-BE49-F238E27FC236}">
                <a16:creationId xmlns:a16="http://schemas.microsoft.com/office/drawing/2014/main" id="{F0CF7918-B9C9-755C-A11A-2230D881B54C}"/>
              </a:ext>
            </a:extLst>
          </p:cNvPr>
          <p:cNvPicPr>
            <a:picLocks noChangeAspect="1"/>
          </p:cNvPicPr>
          <p:nvPr/>
        </p:nvPicPr>
        <p:blipFill>
          <a:blip r:embed="rId4"/>
          <a:stretch>
            <a:fillRect/>
          </a:stretch>
        </p:blipFill>
        <p:spPr>
          <a:xfrm>
            <a:off x="1168103" y="5260494"/>
            <a:ext cx="432854" cy="457240"/>
          </a:xfrm>
          <a:prstGeom prst="rect">
            <a:avLst/>
          </a:prstGeom>
        </p:spPr>
      </p:pic>
      <p:pic>
        <p:nvPicPr>
          <p:cNvPr id="42" name="图片 41">
            <a:extLst>
              <a:ext uri="{FF2B5EF4-FFF2-40B4-BE49-F238E27FC236}">
                <a16:creationId xmlns:a16="http://schemas.microsoft.com/office/drawing/2014/main" id="{4C81880C-BBE7-C0F2-7E40-C3C0D57FD80C}"/>
              </a:ext>
            </a:extLst>
          </p:cNvPr>
          <p:cNvPicPr>
            <a:picLocks noChangeAspect="1"/>
          </p:cNvPicPr>
          <p:nvPr/>
        </p:nvPicPr>
        <p:blipFill>
          <a:blip r:embed="rId4"/>
          <a:stretch>
            <a:fillRect/>
          </a:stretch>
        </p:blipFill>
        <p:spPr>
          <a:xfrm>
            <a:off x="1751628" y="4945804"/>
            <a:ext cx="432854" cy="457240"/>
          </a:xfrm>
          <a:prstGeom prst="rect">
            <a:avLst/>
          </a:prstGeom>
        </p:spPr>
      </p:pic>
      <p:pic>
        <p:nvPicPr>
          <p:cNvPr id="43" name="图片 42">
            <a:extLst>
              <a:ext uri="{FF2B5EF4-FFF2-40B4-BE49-F238E27FC236}">
                <a16:creationId xmlns:a16="http://schemas.microsoft.com/office/drawing/2014/main" id="{4E5ED437-EFB7-946D-75EB-A3DBD0BD9EC3}"/>
              </a:ext>
            </a:extLst>
          </p:cNvPr>
          <p:cNvPicPr>
            <a:picLocks noChangeAspect="1"/>
          </p:cNvPicPr>
          <p:nvPr/>
        </p:nvPicPr>
        <p:blipFill>
          <a:blip r:embed="rId4"/>
          <a:stretch>
            <a:fillRect/>
          </a:stretch>
        </p:blipFill>
        <p:spPr>
          <a:xfrm>
            <a:off x="1579892" y="5302476"/>
            <a:ext cx="432854" cy="457240"/>
          </a:xfrm>
          <a:prstGeom prst="rect">
            <a:avLst/>
          </a:prstGeom>
        </p:spPr>
      </p:pic>
      <p:pic>
        <p:nvPicPr>
          <p:cNvPr id="44" name="图片 43">
            <a:extLst>
              <a:ext uri="{FF2B5EF4-FFF2-40B4-BE49-F238E27FC236}">
                <a16:creationId xmlns:a16="http://schemas.microsoft.com/office/drawing/2014/main" id="{DDE787A7-DDFC-9465-B77E-8C65DD0BD657}"/>
              </a:ext>
            </a:extLst>
          </p:cNvPr>
          <p:cNvPicPr>
            <a:picLocks noChangeAspect="1"/>
          </p:cNvPicPr>
          <p:nvPr/>
        </p:nvPicPr>
        <p:blipFill>
          <a:blip r:embed="rId4"/>
          <a:stretch>
            <a:fillRect/>
          </a:stretch>
        </p:blipFill>
        <p:spPr>
          <a:xfrm>
            <a:off x="2547848" y="5080922"/>
            <a:ext cx="432854" cy="457240"/>
          </a:xfrm>
          <a:prstGeom prst="rect">
            <a:avLst/>
          </a:prstGeom>
        </p:spPr>
      </p:pic>
      <p:pic>
        <p:nvPicPr>
          <p:cNvPr id="45" name="图片 44">
            <a:extLst>
              <a:ext uri="{FF2B5EF4-FFF2-40B4-BE49-F238E27FC236}">
                <a16:creationId xmlns:a16="http://schemas.microsoft.com/office/drawing/2014/main" id="{F8BF0B7C-3A56-9CD8-BB29-D0BA5CC78EB8}"/>
              </a:ext>
            </a:extLst>
          </p:cNvPr>
          <p:cNvPicPr>
            <a:picLocks noChangeAspect="1"/>
          </p:cNvPicPr>
          <p:nvPr/>
        </p:nvPicPr>
        <p:blipFill>
          <a:blip r:embed="rId4"/>
          <a:stretch>
            <a:fillRect/>
          </a:stretch>
        </p:blipFill>
        <p:spPr>
          <a:xfrm>
            <a:off x="4251139" y="4364574"/>
            <a:ext cx="432854" cy="457240"/>
          </a:xfrm>
          <a:prstGeom prst="rect">
            <a:avLst/>
          </a:prstGeom>
        </p:spPr>
      </p:pic>
      <p:sp>
        <p:nvSpPr>
          <p:cNvPr id="46" name="文本框 45">
            <a:extLst>
              <a:ext uri="{FF2B5EF4-FFF2-40B4-BE49-F238E27FC236}">
                <a16:creationId xmlns:a16="http://schemas.microsoft.com/office/drawing/2014/main" id="{B4D0B21A-675B-31C6-C65E-ED4849E01161}"/>
              </a:ext>
            </a:extLst>
          </p:cNvPr>
          <p:cNvSpPr txBox="1"/>
          <p:nvPr/>
        </p:nvSpPr>
        <p:spPr>
          <a:xfrm>
            <a:off x="6455512" y="4456531"/>
            <a:ext cx="4816226" cy="1708160"/>
          </a:xfrm>
          <a:prstGeom prst="rect">
            <a:avLst/>
          </a:prstGeom>
          <a:noFill/>
        </p:spPr>
        <p:txBody>
          <a:bodyPr wrap="square">
            <a:spAutoFit/>
          </a:bodyPr>
          <a:lstStyle/>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节点分裂，递归生成子节点</a:t>
            </a:r>
            <a:endParaRPr lang="en-US" altLang="zh-CN"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非子节点临时储存要素</a:t>
            </a:r>
            <a:endParaRPr lang="en-US" altLang="zh-CN"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在子节点内判断为</a:t>
            </a:r>
            <a:r>
              <a:rPr lang="en-US" altLang="zh-CN" b="1" dirty="0">
                <a:latin typeface="+mn-ea"/>
                <a:cs typeface="Times New Roman" panose="02020603050405020304" pitchFamily="18" charset="0"/>
              </a:rPr>
              <a:t>Intersect</a:t>
            </a:r>
          </a:p>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存在一个要素被分配到多个子节点中的情况对于线要素或面要素来说尤为常见</a:t>
            </a:r>
            <a:endParaRPr lang="en-US" altLang="zh-CN" b="1" dirty="0">
              <a:latin typeface="+mn-ea"/>
              <a:cs typeface="Times New Roman" panose="02020603050405020304" pitchFamily="18" charset="0"/>
            </a:endParaRPr>
          </a:p>
        </p:txBody>
      </p:sp>
      <p:sp>
        <p:nvSpPr>
          <p:cNvPr id="5" name="矩形 4">
            <a:extLst>
              <a:ext uri="{FF2B5EF4-FFF2-40B4-BE49-F238E27FC236}">
                <a16:creationId xmlns:a16="http://schemas.microsoft.com/office/drawing/2014/main" id="{99AD4083-4D09-7F41-89AC-CB8C6EAF9FF3}"/>
              </a:ext>
            </a:extLst>
          </p:cNvPr>
          <p:cNvSpPr/>
          <p:nvPr/>
        </p:nvSpPr>
        <p:spPr>
          <a:xfrm>
            <a:off x="1081454" y="3508423"/>
            <a:ext cx="2351937" cy="2351941"/>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23034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7</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pic>
        <p:nvPicPr>
          <p:cNvPr id="8" name="图片 7">
            <a:extLst>
              <a:ext uri="{FF2B5EF4-FFF2-40B4-BE49-F238E27FC236}">
                <a16:creationId xmlns:a16="http://schemas.microsoft.com/office/drawing/2014/main" id="{1F46A688-42D8-804C-C7EB-E8A0767421D7}"/>
              </a:ext>
            </a:extLst>
          </p:cNvPr>
          <p:cNvPicPr>
            <a:picLocks noChangeAspect="1"/>
          </p:cNvPicPr>
          <p:nvPr/>
        </p:nvPicPr>
        <p:blipFill>
          <a:blip r:embed="rId3"/>
          <a:stretch>
            <a:fillRect/>
          </a:stretch>
        </p:blipFill>
        <p:spPr>
          <a:xfrm>
            <a:off x="6457375" y="1156481"/>
            <a:ext cx="4680707" cy="3039012"/>
          </a:xfrm>
          <a:prstGeom prst="rect">
            <a:avLst/>
          </a:prstGeom>
        </p:spPr>
      </p:pic>
      <p:sp>
        <p:nvSpPr>
          <p:cNvPr id="10" name="矩形 9">
            <a:extLst>
              <a:ext uri="{FF2B5EF4-FFF2-40B4-BE49-F238E27FC236}">
                <a16:creationId xmlns:a16="http://schemas.microsoft.com/office/drawing/2014/main" id="{9AA52AC2-2CF9-00A8-215C-EE63F3E41132}"/>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A4A1FA70-A0AD-086D-FE97-4AD3C7D803FF}"/>
              </a:ext>
            </a:extLst>
          </p:cNvPr>
          <p:cNvCxnSpPr>
            <a:cxnSpLocks/>
            <a:stCxn id="10" idx="1"/>
            <a:endCxn id="10"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2A9454E4-B8B6-82B3-4E55-D6A31120AE66}"/>
              </a:ext>
            </a:extLst>
          </p:cNvPr>
          <p:cNvCxnSpPr>
            <a:stCxn id="10" idx="0"/>
            <a:endCxn id="10"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66BB1BF7-A4B3-04B1-407E-043012C4890C}"/>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24DBAFCA-EA9E-6DEF-D958-642DFFA31398}"/>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29" name="图片 28">
            <a:extLst>
              <a:ext uri="{FF2B5EF4-FFF2-40B4-BE49-F238E27FC236}">
                <a16:creationId xmlns:a16="http://schemas.microsoft.com/office/drawing/2014/main" id="{65F3824F-6489-CC05-DF37-8EF5CFB26C73}"/>
              </a:ext>
            </a:extLst>
          </p:cNvPr>
          <p:cNvPicPr>
            <a:picLocks noChangeAspect="1"/>
          </p:cNvPicPr>
          <p:nvPr/>
        </p:nvPicPr>
        <p:blipFill>
          <a:blip r:embed="rId4"/>
          <a:stretch>
            <a:fillRect/>
          </a:stretch>
        </p:blipFill>
        <p:spPr>
          <a:xfrm>
            <a:off x="1223614" y="1538397"/>
            <a:ext cx="432854" cy="457240"/>
          </a:xfrm>
          <a:prstGeom prst="rect">
            <a:avLst/>
          </a:prstGeom>
        </p:spPr>
      </p:pic>
      <p:pic>
        <p:nvPicPr>
          <p:cNvPr id="30" name="图片 29">
            <a:extLst>
              <a:ext uri="{FF2B5EF4-FFF2-40B4-BE49-F238E27FC236}">
                <a16:creationId xmlns:a16="http://schemas.microsoft.com/office/drawing/2014/main" id="{12749984-9547-8DCF-8F98-509892CB9745}"/>
              </a:ext>
            </a:extLst>
          </p:cNvPr>
          <p:cNvPicPr>
            <a:picLocks noChangeAspect="1"/>
          </p:cNvPicPr>
          <p:nvPr/>
        </p:nvPicPr>
        <p:blipFill>
          <a:blip r:embed="rId4"/>
          <a:stretch>
            <a:fillRect/>
          </a:stretch>
        </p:blipFill>
        <p:spPr>
          <a:xfrm>
            <a:off x="1526824" y="2566393"/>
            <a:ext cx="432854" cy="457240"/>
          </a:xfrm>
          <a:prstGeom prst="rect">
            <a:avLst/>
          </a:prstGeom>
        </p:spPr>
      </p:pic>
      <p:pic>
        <p:nvPicPr>
          <p:cNvPr id="31" name="图片 30">
            <a:extLst>
              <a:ext uri="{FF2B5EF4-FFF2-40B4-BE49-F238E27FC236}">
                <a16:creationId xmlns:a16="http://schemas.microsoft.com/office/drawing/2014/main" id="{BE59AAF9-C37A-5327-579C-E6A1386199B1}"/>
              </a:ext>
            </a:extLst>
          </p:cNvPr>
          <p:cNvPicPr>
            <a:picLocks noChangeAspect="1"/>
          </p:cNvPicPr>
          <p:nvPr/>
        </p:nvPicPr>
        <p:blipFill>
          <a:blip r:embed="rId4"/>
          <a:stretch>
            <a:fillRect/>
          </a:stretch>
        </p:blipFill>
        <p:spPr>
          <a:xfrm>
            <a:off x="2631715" y="2744559"/>
            <a:ext cx="432854" cy="457240"/>
          </a:xfrm>
          <a:prstGeom prst="rect">
            <a:avLst/>
          </a:prstGeom>
        </p:spPr>
      </p:pic>
      <p:pic>
        <p:nvPicPr>
          <p:cNvPr id="32" name="图片 31">
            <a:extLst>
              <a:ext uri="{FF2B5EF4-FFF2-40B4-BE49-F238E27FC236}">
                <a16:creationId xmlns:a16="http://schemas.microsoft.com/office/drawing/2014/main" id="{FEC413CF-79EF-A76A-6BF1-C4ABDF23509A}"/>
              </a:ext>
            </a:extLst>
          </p:cNvPr>
          <p:cNvPicPr>
            <a:picLocks noChangeAspect="1"/>
          </p:cNvPicPr>
          <p:nvPr/>
        </p:nvPicPr>
        <p:blipFill>
          <a:blip r:embed="rId4"/>
          <a:stretch>
            <a:fillRect/>
          </a:stretch>
        </p:blipFill>
        <p:spPr>
          <a:xfrm>
            <a:off x="2848142" y="1431725"/>
            <a:ext cx="432854" cy="457240"/>
          </a:xfrm>
          <a:prstGeom prst="rect">
            <a:avLst/>
          </a:prstGeom>
        </p:spPr>
      </p:pic>
      <p:pic>
        <p:nvPicPr>
          <p:cNvPr id="33" name="图片 32">
            <a:extLst>
              <a:ext uri="{FF2B5EF4-FFF2-40B4-BE49-F238E27FC236}">
                <a16:creationId xmlns:a16="http://schemas.microsoft.com/office/drawing/2014/main" id="{A5E1238E-DDCE-7AA8-F04F-FFC2E54F504F}"/>
              </a:ext>
            </a:extLst>
          </p:cNvPr>
          <p:cNvPicPr>
            <a:picLocks noChangeAspect="1"/>
          </p:cNvPicPr>
          <p:nvPr/>
        </p:nvPicPr>
        <p:blipFill>
          <a:blip r:embed="rId4"/>
          <a:stretch>
            <a:fillRect/>
          </a:stretch>
        </p:blipFill>
        <p:spPr>
          <a:xfrm>
            <a:off x="3649823" y="1431725"/>
            <a:ext cx="432854" cy="457240"/>
          </a:xfrm>
          <a:prstGeom prst="rect">
            <a:avLst/>
          </a:prstGeom>
        </p:spPr>
      </p:pic>
      <p:pic>
        <p:nvPicPr>
          <p:cNvPr id="34" name="图片 33">
            <a:extLst>
              <a:ext uri="{FF2B5EF4-FFF2-40B4-BE49-F238E27FC236}">
                <a16:creationId xmlns:a16="http://schemas.microsoft.com/office/drawing/2014/main" id="{7BD2F34C-E8F3-F923-2D7C-DA155E84483C}"/>
              </a:ext>
            </a:extLst>
          </p:cNvPr>
          <p:cNvPicPr>
            <a:picLocks noChangeAspect="1"/>
          </p:cNvPicPr>
          <p:nvPr/>
        </p:nvPicPr>
        <p:blipFill>
          <a:blip r:embed="rId4"/>
          <a:stretch>
            <a:fillRect/>
          </a:stretch>
        </p:blipFill>
        <p:spPr>
          <a:xfrm>
            <a:off x="4873475" y="1676844"/>
            <a:ext cx="432854" cy="457240"/>
          </a:xfrm>
          <a:prstGeom prst="rect">
            <a:avLst/>
          </a:prstGeom>
        </p:spPr>
      </p:pic>
      <p:pic>
        <p:nvPicPr>
          <p:cNvPr id="35" name="图片 34">
            <a:extLst>
              <a:ext uri="{FF2B5EF4-FFF2-40B4-BE49-F238E27FC236}">
                <a16:creationId xmlns:a16="http://schemas.microsoft.com/office/drawing/2014/main" id="{AB6755C5-018D-42C4-071D-CA2586570850}"/>
              </a:ext>
            </a:extLst>
          </p:cNvPr>
          <p:cNvPicPr>
            <a:picLocks noChangeAspect="1"/>
          </p:cNvPicPr>
          <p:nvPr/>
        </p:nvPicPr>
        <p:blipFill>
          <a:blip r:embed="rId4"/>
          <a:stretch>
            <a:fillRect/>
          </a:stretch>
        </p:blipFill>
        <p:spPr>
          <a:xfrm>
            <a:off x="4225448" y="2511759"/>
            <a:ext cx="432854" cy="457240"/>
          </a:xfrm>
          <a:prstGeom prst="rect">
            <a:avLst/>
          </a:prstGeom>
        </p:spPr>
      </p:pic>
      <p:pic>
        <p:nvPicPr>
          <p:cNvPr id="36" name="图片 35">
            <a:extLst>
              <a:ext uri="{FF2B5EF4-FFF2-40B4-BE49-F238E27FC236}">
                <a16:creationId xmlns:a16="http://schemas.microsoft.com/office/drawing/2014/main" id="{675F2615-68D2-9284-B8AB-1A1A459931D9}"/>
              </a:ext>
            </a:extLst>
          </p:cNvPr>
          <p:cNvPicPr>
            <a:picLocks noChangeAspect="1"/>
          </p:cNvPicPr>
          <p:nvPr/>
        </p:nvPicPr>
        <p:blipFill>
          <a:blip r:embed="rId4"/>
          <a:stretch>
            <a:fillRect/>
          </a:stretch>
        </p:blipFill>
        <p:spPr>
          <a:xfrm>
            <a:off x="1223614" y="3601097"/>
            <a:ext cx="432854" cy="457240"/>
          </a:xfrm>
          <a:prstGeom prst="rect">
            <a:avLst/>
          </a:prstGeom>
        </p:spPr>
      </p:pic>
      <p:pic>
        <p:nvPicPr>
          <p:cNvPr id="37" name="图片 36">
            <a:extLst>
              <a:ext uri="{FF2B5EF4-FFF2-40B4-BE49-F238E27FC236}">
                <a16:creationId xmlns:a16="http://schemas.microsoft.com/office/drawing/2014/main" id="{AABF6D05-882B-D317-CEC3-D21BB9D2CBAA}"/>
              </a:ext>
            </a:extLst>
          </p:cNvPr>
          <p:cNvPicPr>
            <a:picLocks noChangeAspect="1"/>
          </p:cNvPicPr>
          <p:nvPr/>
        </p:nvPicPr>
        <p:blipFill>
          <a:blip r:embed="rId4"/>
          <a:stretch>
            <a:fillRect/>
          </a:stretch>
        </p:blipFill>
        <p:spPr>
          <a:xfrm>
            <a:off x="2605686" y="3621951"/>
            <a:ext cx="432854" cy="457240"/>
          </a:xfrm>
          <a:prstGeom prst="rect">
            <a:avLst/>
          </a:prstGeom>
        </p:spPr>
      </p:pic>
      <p:pic>
        <p:nvPicPr>
          <p:cNvPr id="38" name="图片 37">
            <a:extLst>
              <a:ext uri="{FF2B5EF4-FFF2-40B4-BE49-F238E27FC236}">
                <a16:creationId xmlns:a16="http://schemas.microsoft.com/office/drawing/2014/main" id="{A0F5D54F-E3C5-C458-1EC5-E82AB0FF22CD}"/>
              </a:ext>
            </a:extLst>
          </p:cNvPr>
          <p:cNvPicPr>
            <a:picLocks noChangeAspect="1"/>
          </p:cNvPicPr>
          <p:nvPr/>
        </p:nvPicPr>
        <p:blipFill>
          <a:blip r:embed="rId4"/>
          <a:stretch>
            <a:fillRect/>
          </a:stretch>
        </p:blipFill>
        <p:spPr>
          <a:xfrm>
            <a:off x="2344567" y="4135954"/>
            <a:ext cx="432854" cy="457240"/>
          </a:xfrm>
          <a:prstGeom prst="rect">
            <a:avLst/>
          </a:prstGeom>
        </p:spPr>
      </p:pic>
      <p:pic>
        <p:nvPicPr>
          <p:cNvPr id="39" name="图片 38">
            <a:extLst>
              <a:ext uri="{FF2B5EF4-FFF2-40B4-BE49-F238E27FC236}">
                <a16:creationId xmlns:a16="http://schemas.microsoft.com/office/drawing/2014/main" id="{F024B110-E99D-9694-EB95-CCAA6415AA4C}"/>
              </a:ext>
            </a:extLst>
          </p:cNvPr>
          <p:cNvPicPr>
            <a:picLocks noChangeAspect="1"/>
          </p:cNvPicPr>
          <p:nvPr/>
        </p:nvPicPr>
        <p:blipFill>
          <a:blip r:embed="rId4"/>
          <a:stretch>
            <a:fillRect/>
          </a:stretch>
        </p:blipFill>
        <p:spPr>
          <a:xfrm>
            <a:off x="2929784" y="4052915"/>
            <a:ext cx="432854" cy="457240"/>
          </a:xfrm>
          <a:prstGeom prst="rect">
            <a:avLst/>
          </a:prstGeom>
        </p:spPr>
      </p:pic>
      <p:pic>
        <p:nvPicPr>
          <p:cNvPr id="40" name="图片 39">
            <a:extLst>
              <a:ext uri="{FF2B5EF4-FFF2-40B4-BE49-F238E27FC236}">
                <a16:creationId xmlns:a16="http://schemas.microsoft.com/office/drawing/2014/main" id="{0D53CD5A-135D-0945-F24B-1C7AFE4950D9}"/>
              </a:ext>
            </a:extLst>
          </p:cNvPr>
          <p:cNvPicPr>
            <a:picLocks noChangeAspect="1"/>
          </p:cNvPicPr>
          <p:nvPr/>
        </p:nvPicPr>
        <p:blipFill>
          <a:blip r:embed="rId4"/>
          <a:stretch>
            <a:fillRect/>
          </a:stretch>
        </p:blipFill>
        <p:spPr>
          <a:xfrm>
            <a:off x="1257022" y="4726098"/>
            <a:ext cx="432854" cy="457240"/>
          </a:xfrm>
          <a:prstGeom prst="rect">
            <a:avLst/>
          </a:prstGeom>
        </p:spPr>
      </p:pic>
      <p:pic>
        <p:nvPicPr>
          <p:cNvPr id="41" name="图片 40">
            <a:extLst>
              <a:ext uri="{FF2B5EF4-FFF2-40B4-BE49-F238E27FC236}">
                <a16:creationId xmlns:a16="http://schemas.microsoft.com/office/drawing/2014/main" id="{F0CF7918-B9C9-755C-A11A-2230D881B54C}"/>
              </a:ext>
            </a:extLst>
          </p:cNvPr>
          <p:cNvPicPr>
            <a:picLocks noChangeAspect="1"/>
          </p:cNvPicPr>
          <p:nvPr/>
        </p:nvPicPr>
        <p:blipFill>
          <a:blip r:embed="rId4"/>
          <a:stretch>
            <a:fillRect/>
          </a:stretch>
        </p:blipFill>
        <p:spPr>
          <a:xfrm>
            <a:off x="1168103" y="5260494"/>
            <a:ext cx="432854" cy="457240"/>
          </a:xfrm>
          <a:prstGeom prst="rect">
            <a:avLst/>
          </a:prstGeom>
        </p:spPr>
      </p:pic>
      <p:pic>
        <p:nvPicPr>
          <p:cNvPr id="42" name="图片 41">
            <a:extLst>
              <a:ext uri="{FF2B5EF4-FFF2-40B4-BE49-F238E27FC236}">
                <a16:creationId xmlns:a16="http://schemas.microsoft.com/office/drawing/2014/main" id="{4C81880C-BBE7-C0F2-7E40-C3C0D57FD80C}"/>
              </a:ext>
            </a:extLst>
          </p:cNvPr>
          <p:cNvPicPr>
            <a:picLocks noChangeAspect="1"/>
          </p:cNvPicPr>
          <p:nvPr/>
        </p:nvPicPr>
        <p:blipFill>
          <a:blip r:embed="rId4"/>
          <a:stretch>
            <a:fillRect/>
          </a:stretch>
        </p:blipFill>
        <p:spPr>
          <a:xfrm>
            <a:off x="1751628" y="4945804"/>
            <a:ext cx="432854" cy="457240"/>
          </a:xfrm>
          <a:prstGeom prst="rect">
            <a:avLst/>
          </a:prstGeom>
        </p:spPr>
      </p:pic>
      <p:pic>
        <p:nvPicPr>
          <p:cNvPr id="43" name="图片 42">
            <a:extLst>
              <a:ext uri="{FF2B5EF4-FFF2-40B4-BE49-F238E27FC236}">
                <a16:creationId xmlns:a16="http://schemas.microsoft.com/office/drawing/2014/main" id="{4E5ED437-EFB7-946D-75EB-A3DBD0BD9EC3}"/>
              </a:ext>
            </a:extLst>
          </p:cNvPr>
          <p:cNvPicPr>
            <a:picLocks noChangeAspect="1"/>
          </p:cNvPicPr>
          <p:nvPr/>
        </p:nvPicPr>
        <p:blipFill>
          <a:blip r:embed="rId4"/>
          <a:stretch>
            <a:fillRect/>
          </a:stretch>
        </p:blipFill>
        <p:spPr>
          <a:xfrm>
            <a:off x="1579892" y="5302476"/>
            <a:ext cx="432854" cy="457240"/>
          </a:xfrm>
          <a:prstGeom prst="rect">
            <a:avLst/>
          </a:prstGeom>
        </p:spPr>
      </p:pic>
      <p:pic>
        <p:nvPicPr>
          <p:cNvPr id="44" name="图片 43">
            <a:extLst>
              <a:ext uri="{FF2B5EF4-FFF2-40B4-BE49-F238E27FC236}">
                <a16:creationId xmlns:a16="http://schemas.microsoft.com/office/drawing/2014/main" id="{DDE787A7-DDFC-9465-B77E-8C65DD0BD657}"/>
              </a:ext>
            </a:extLst>
          </p:cNvPr>
          <p:cNvPicPr>
            <a:picLocks noChangeAspect="1"/>
          </p:cNvPicPr>
          <p:nvPr/>
        </p:nvPicPr>
        <p:blipFill>
          <a:blip r:embed="rId4"/>
          <a:stretch>
            <a:fillRect/>
          </a:stretch>
        </p:blipFill>
        <p:spPr>
          <a:xfrm>
            <a:off x="2547848" y="5080922"/>
            <a:ext cx="432854" cy="457240"/>
          </a:xfrm>
          <a:prstGeom prst="rect">
            <a:avLst/>
          </a:prstGeom>
        </p:spPr>
      </p:pic>
      <p:pic>
        <p:nvPicPr>
          <p:cNvPr id="45" name="图片 44">
            <a:extLst>
              <a:ext uri="{FF2B5EF4-FFF2-40B4-BE49-F238E27FC236}">
                <a16:creationId xmlns:a16="http://schemas.microsoft.com/office/drawing/2014/main" id="{F8BF0B7C-3A56-9CD8-BB29-D0BA5CC78EB8}"/>
              </a:ext>
            </a:extLst>
          </p:cNvPr>
          <p:cNvPicPr>
            <a:picLocks noChangeAspect="1"/>
          </p:cNvPicPr>
          <p:nvPr/>
        </p:nvPicPr>
        <p:blipFill>
          <a:blip r:embed="rId4"/>
          <a:stretch>
            <a:fillRect/>
          </a:stretch>
        </p:blipFill>
        <p:spPr>
          <a:xfrm>
            <a:off x="4251139" y="4364574"/>
            <a:ext cx="432854" cy="457240"/>
          </a:xfrm>
          <a:prstGeom prst="rect">
            <a:avLst/>
          </a:prstGeom>
        </p:spPr>
      </p:pic>
      <p:sp>
        <p:nvSpPr>
          <p:cNvPr id="46" name="文本框 45">
            <a:extLst>
              <a:ext uri="{FF2B5EF4-FFF2-40B4-BE49-F238E27FC236}">
                <a16:creationId xmlns:a16="http://schemas.microsoft.com/office/drawing/2014/main" id="{B4D0B21A-675B-31C6-C65E-ED4849E01161}"/>
              </a:ext>
            </a:extLst>
          </p:cNvPr>
          <p:cNvSpPr txBox="1"/>
          <p:nvPr/>
        </p:nvSpPr>
        <p:spPr>
          <a:xfrm>
            <a:off x="6455512" y="4456531"/>
            <a:ext cx="4816226" cy="1708160"/>
          </a:xfrm>
          <a:prstGeom prst="rect">
            <a:avLst/>
          </a:prstGeom>
          <a:noFill/>
        </p:spPr>
        <p:txBody>
          <a:bodyPr wrap="square">
            <a:spAutoFit/>
          </a:bodyPr>
          <a:lstStyle/>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节点分裂，递归生成子节点</a:t>
            </a:r>
            <a:endParaRPr lang="en-US" altLang="zh-CN"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非子节点临时储存要素</a:t>
            </a:r>
            <a:endParaRPr lang="en-US" altLang="zh-CN"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在子节点内判断为</a:t>
            </a:r>
            <a:r>
              <a:rPr lang="en-US" altLang="zh-CN" b="1" dirty="0">
                <a:latin typeface="+mn-ea"/>
                <a:cs typeface="Times New Roman" panose="02020603050405020304" pitchFamily="18" charset="0"/>
              </a:rPr>
              <a:t>Intersect</a:t>
            </a:r>
          </a:p>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存在一个要素被分配到多个子节点中的情况对于线要素或面要素来说尤为常见</a:t>
            </a:r>
            <a:endParaRPr lang="en-US" altLang="zh-CN" b="1" dirty="0">
              <a:latin typeface="+mn-ea"/>
              <a:cs typeface="Times New Roman" panose="02020603050405020304" pitchFamily="18" charset="0"/>
            </a:endParaRPr>
          </a:p>
        </p:txBody>
      </p:sp>
    </p:spTree>
    <p:extLst>
      <p:ext uri="{BB962C8B-B14F-4D97-AF65-F5344CB8AC3E}">
        <p14:creationId xmlns:p14="http://schemas.microsoft.com/office/powerpoint/2010/main" val="163471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8</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pic>
        <p:nvPicPr>
          <p:cNvPr id="8" name="图片 7">
            <a:extLst>
              <a:ext uri="{FF2B5EF4-FFF2-40B4-BE49-F238E27FC236}">
                <a16:creationId xmlns:a16="http://schemas.microsoft.com/office/drawing/2014/main" id="{1F46A688-42D8-804C-C7EB-E8A0767421D7}"/>
              </a:ext>
            </a:extLst>
          </p:cNvPr>
          <p:cNvPicPr>
            <a:picLocks noChangeAspect="1"/>
          </p:cNvPicPr>
          <p:nvPr/>
        </p:nvPicPr>
        <p:blipFill>
          <a:blip r:embed="rId3"/>
          <a:stretch>
            <a:fillRect/>
          </a:stretch>
        </p:blipFill>
        <p:spPr>
          <a:xfrm>
            <a:off x="6457375" y="1156481"/>
            <a:ext cx="4680707" cy="3039012"/>
          </a:xfrm>
          <a:prstGeom prst="rect">
            <a:avLst/>
          </a:prstGeom>
        </p:spPr>
      </p:pic>
      <p:sp>
        <p:nvSpPr>
          <p:cNvPr id="10" name="矩形 9">
            <a:extLst>
              <a:ext uri="{FF2B5EF4-FFF2-40B4-BE49-F238E27FC236}">
                <a16:creationId xmlns:a16="http://schemas.microsoft.com/office/drawing/2014/main" id="{9AA52AC2-2CF9-00A8-215C-EE63F3E41132}"/>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A4A1FA70-A0AD-086D-FE97-4AD3C7D803FF}"/>
              </a:ext>
            </a:extLst>
          </p:cNvPr>
          <p:cNvCxnSpPr>
            <a:cxnSpLocks/>
            <a:stCxn id="10" idx="1"/>
            <a:endCxn id="10"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2A9454E4-B8B6-82B3-4E55-D6A31120AE66}"/>
              </a:ext>
            </a:extLst>
          </p:cNvPr>
          <p:cNvCxnSpPr>
            <a:stCxn id="10" idx="0"/>
            <a:endCxn id="10"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66BB1BF7-A4B3-04B1-407E-043012C4890C}"/>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24DBAFCA-EA9E-6DEF-D958-642DFFA31398}"/>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29" name="图片 28">
            <a:extLst>
              <a:ext uri="{FF2B5EF4-FFF2-40B4-BE49-F238E27FC236}">
                <a16:creationId xmlns:a16="http://schemas.microsoft.com/office/drawing/2014/main" id="{65F3824F-6489-CC05-DF37-8EF5CFB26C73}"/>
              </a:ext>
            </a:extLst>
          </p:cNvPr>
          <p:cNvPicPr>
            <a:picLocks noChangeAspect="1"/>
          </p:cNvPicPr>
          <p:nvPr/>
        </p:nvPicPr>
        <p:blipFill>
          <a:blip r:embed="rId4"/>
          <a:stretch>
            <a:fillRect/>
          </a:stretch>
        </p:blipFill>
        <p:spPr>
          <a:xfrm>
            <a:off x="1223614" y="1538397"/>
            <a:ext cx="432854" cy="457240"/>
          </a:xfrm>
          <a:prstGeom prst="rect">
            <a:avLst/>
          </a:prstGeom>
        </p:spPr>
      </p:pic>
      <p:pic>
        <p:nvPicPr>
          <p:cNvPr id="30" name="图片 29">
            <a:extLst>
              <a:ext uri="{FF2B5EF4-FFF2-40B4-BE49-F238E27FC236}">
                <a16:creationId xmlns:a16="http://schemas.microsoft.com/office/drawing/2014/main" id="{12749984-9547-8DCF-8F98-509892CB9745}"/>
              </a:ext>
            </a:extLst>
          </p:cNvPr>
          <p:cNvPicPr>
            <a:picLocks noChangeAspect="1"/>
          </p:cNvPicPr>
          <p:nvPr/>
        </p:nvPicPr>
        <p:blipFill>
          <a:blip r:embed="rId4"/>
          <a:stretch>
            <a:fillRect/>
          </a:stretch>
        </p:blipFill>
        <p:spPr>
          <a:xfrm>
            <a:off x="1526824" y="2566393"/>
            <a:ext cx="432854" cy="457240"/>
          </a:xfrm>
          <a:prstGeom prst="rect">
            <a:avLst/>
          </a:prstGeom>
        </p:spPr>
      </p:pic>
      <p:pic>
        <p:nvPicPr>
          <p:cNvPr id="31" name="图片 30">
            <a:extLst>
              <a:ext uri="{FF2B5EF4-FFF2-40B4-BE49-F238E27FC236}">
                <a16:creationId xmlns:a16="http://schemas.microsoft.com/office/drawing/2014/main" id="{BE59AAF9-C37A-5327-579C-E6A1386199B1}"/>
              </a:ext>
            </a:extLst>
          </p:cNvPr>
          <p:cNvPicPr>
            <a:picLocks noChangeAspect="1"/>
          </p:cNvPicPr>
          <p:nvPr/>
        </p:nvPicPr>
        <p:blipFill>
          <a:blip r:embed="rId4"/>
          <a:stretch>
            <a:fillRect/>
          </a:stretch>
        </p:blipFill>
        <p:spPr>
          <a:xfrm>
            <a:off x="2631715" y="2744559"/>
            <a:ext cx="432854" cy="457240"/>
          </a:xfrm>
          <a:prstGeom prst="rect">
            <a:avLst/>
          </a:prstGeom>
        </p:spPr>
      </p:pic>
      <p:pic>
        <p:nvPicPr>
          <p:cNvPr id="32" name="图片 31">
            <a:extLst>
              <a:ext uri="{FF2B5EF4-FFF2-40B4-BE49-F238E27FC236}">
                <a16:creationId xmlns:a16="http://schemas.microsoft.com/office/drawing/2014/main" id="{FEC413CF-79EF-A76A-6BF1-C4ABDF23509A}"/>
              </a:ext>
            </a:extLst>
          </p:cNvPr>
          <p:cNvPicPr>
            <a:picLocks noChangeAspect="1"/>
          </p:cNvPicPr>
          <p:nvPr/>
        </p:nvPicPr>
        <p:blipFill>
          <a:blip r:embed="rId4"/>
          <a:stretch>
            <a:fillRect/>
          </a:stretch>
        </p:blipFill>
        <p:spPr>
          <a:xfrm>
            <a:off x="2848142" y="1431725"/>
            <a:ext cx="432854" cy="457240"/>
          </a:xfrm>
          <a:prstGeom prst="rect">
            <a:avLst/>
          </a:prstGeom>
        </p:spPr>
      </p:pic>
      <p:pic>
        <p:nvPicPr>
          <p:cNvPr id="33" name="图片 32">
            <a:extLst>
              <a:ext uri="{FF2B5EF4-FFF2-40B4-BE49-F238E27FC236}">
                <a16:creationId xmlns:a16="http://schemas.microsoft.com/office/drawing/2014/main" id="{A5E1238E-DDCE-7AA8-F04F-FFC2E54F504F}"/>
              </a:ext>
            </a:extLst>
          </p:cNvPr>
          <p:cNvPicPr>
            <a:picLocks noChangeAspect="1"/>
          </p:cNvPicPr>
          <p:nvPr/>
        </p:nvPicPr>
        <p:blipFill>
          <a:blip r:embed="rId4"/>
          <a:stretch>
            <a:fillRect/>
          </a:stretch>
        </p:blipFill>
        <p:spPr>
          <a:xfrm>
            <a:off x="3649823" y="1431725"/>
            <a:ext cx="432854" cy="457240"/>
          </a:xfrm>
          <a:prstGeom prst="rect">
            <a:avLst/>
          </a:prstGeom>
        </p:spPr>
      </p:pic>
      <p:pic>
        <p:nvPicPr>
          <p:cNvPr id="34" name="图片 33">
            <a:extLst>
              <a:ext uri="{FF2B5EF4-FFF2-40B4-BE49-F238E27FC236}">
                <a16:creationId xmlns:a16="http://schemas.microsoft.com/office/drawing/2014/main" id="{7BD2F34C-E8F3-F923-2D7C-DA155E84483C}"/>
              </a:ext>
            </a:extLst>
          </p:cNvPr>
          <p:cNvPicPr>
            <a:picLocks noChangeAspect="1"/>
          </p:cNvPicPr>
          <p:nvPr/>
        </p:nvPicPr>
        <p:blipFill>
          <a:blip r:embed="rId4"/>
          <a:stretch>
            <a:fillRect/>
          </a:stretch>
        </p:blipFill>
        <p:spPr>
          <a:xfrm>
            <a:off x="4873475" y="1676844"/>
            <a:ext cx="432854" cy="457240"/>
          </a:xfrm>
          <a:prstGeom prst="rect">
            <a:avLst/>
          </a:prstGeom>
        </p:spPr>
      </p:pic>
      <p:pic>
        <p:nvPicPr>
          <p:cNvPr id="35" name="图片 34">
            <a:extLst>
              <a:ext uri="{FF2B5EF4-FFF2-40B4-BE49-F238E27FC236}">
                <a16:creationId xmlns:a16="http://schemas.microsoft.com/office/drawing/2014/main" id="{AB6755C5-018D-42C4-071D-CA2586570850}"/>
              </a:ext>
            </a:extLst>
          </p:cNvPr>
          <p:cNvPicPr>
            <a:picLocks noChangeAspect="1"/>
          </p:cNvPicPr>
          <p:nvPr/>
        </p:nvPicPr>
        <p:blipFill>
          <a:blip r:embed="rId4"/>
          <a:stretch>
            <a:fillRect/>
          </a:stretch>
        </p:blipFill>
        <p:spPr>
          <a:xfrm>
            <a:off x="4225448" y="2511759"/>
            <a:ext cx="432854" cy="457240"/>
          </a:xfrm>
          <a:prstGeom prst="rect">
            <a:avLst/>
          </a:prstGeom>
        </p:spPr>
      </p:pic>
      <p:pic>
        <p:nvPicPr>
          <p:cNvPr id="36" name="图片 35">
            <a:extLst>
              <a:ext uri="{FF2B5EF4-FFF2-40B4-BE49-F238E27FC236}">
                <a16:creationId xmlns:a16="http://schemas.microsoft.com/office/drawing/2014/main" id="{675F2615-68D2-9284-B8AB-1A1A459931D9}"/>
              </a:ext>
            </a:extLst>
          </p:cNvPr>
          <p:cNvPicPr>
            <a:picLocks noChangeAspect="1"/>
          </p:cNvPicPr>
          <p:nvPr/>
        </p:nvPicPr>
        <p:blipFill>
          <a:blip r:embed="rId4"/>
          <a:stretch>
            <a:fillRect/>
          </a:stretch>
        </p:blipFill>
        <p:spPr>
          <a:xfrm>
            <a:off x="1223614" y="3601097"/>
            <a:ext cx="432854" cy="457240"/>
          </a:xfrm>
          <a:prstGeom prst="rect">
            <a:avLst/>
          </a:prstGeom>
        </p:spPr>
      </p:pic>
      <p:pic>
        <p:nvPicPr>
          <p:cNvPr id="37" name="图片 36">
            <a:extLst>
              <a:ext uri="{FF2B5EF4-FFF2-40B4-BE49-F238E27FC236}">
                <a16:creationId xmlns:a16="http://schemas.microsoft.com/office/drawing/2014/main" id="{AABF6D05-882B-D317-CEC3-D21BB9D2CBAA}"/>
              </a:ext>
            </a:extLst>
          </p:cNvPr>
          <p:cNvPicPr>
            <a:picLocks noChangeAspect="1"/>
          </p:cNvPicPr>
          <p:nvPr/>
        </p:nvPicPr>
        <p:blipFill>
          <a:blip r:embed="rId4"/>
          <a:stretch>
            <a:fillRect/>
          </a:stretch>
        </p:blipFill>
        <p:spPr>
          <a:xfrm>
            <a:off x="2605686" y="3621951"/>
            <a:ext cx="432854" cy="457240"/>
          </a:xfrm>
          <a:prstGeom prst="rect">
            <a:avLst/>
          </a:prstGeom>
        </p:spPr>
      </p:pic>
      <p:pic>
        <p:nvPicPr>
          <p:cNvPr id="38" name="图片 37">
            <a:extLst>
              <a:ext uri="{FF2B5EF4-FFF2-40B4-BE49-F238E27FC236}">
                <a16:creationId xmlns:a16="http://schemas.microsoft.com/office/drawing/2014/main" id="{A0F5D54F-E3C5-C458-1EC5-E82AB0FF22CD}"/>
              </a:ext>
            </a:extLst>
          </p:cNvPr>
          <p:cNvPicPr>
            <a:picLocks noChangeAspect="1"/>
          </p:cNvPicPr>
          <p:nvPr/>
        </p:nvPicPr>
        <p:blipFill>
          <a:blip r:embed="rId4"/>
          <a:stretch>
            <a:fillRect/>
          </a:stretch>
        </p:blipFill>
        <p:spPr>
          <a:xfrm>
            <a:off x="2344567" y="4135954"/>
            <a:ext cx="432854" cy="457240"/>
          </a:xfrm>
          <a:prstGeom prst="rect">
            <a:avLst/>
          </a:prstGeom>
        </p:spPr>
      </p:pic>
      <p:pic>
        <p:nvPicPr>
          <p:cNvPr id="39" name="图片 38">
            <a:extLst>
              <a:ext uri="{FF2B5EF4-FFF2-40B4-BE49-F238E27FC236}">
                <a16:creationId xmlns:a16="http://schemas.microsoft.com/office/drawing/2014/main" id="{F024B110-E99D-9694-EB95-CCAA6415AA4C}"/>
              </a:ext>
            </a:extLst>
          </p:cNvPr>
          <p:cNvPicPr>
            <a:picLocks noChangeAspect="1"/>
          </p:cNvPicPr>
          <p:nvPr/>
        </p:nvPicPr>
        <p:blipFill>
          <a:blip r:embed="rId4"/>
          <a:stretch>
            <a:fillRect/>
          </a:stretch>
        </p:blipFill>
        <p:spPr>
          <a:xfrm>
            <a:off x="2929784" y="4052915"/>
            <a:ext cx="432854" cy="457240"/>
          </a:xfrm>
          <a:prstGeom prst="rect">
            <a:avLst/>
          </a:prstGeom>
        </p:spPr>
      </p:pic>
      <p:pic>
        <p:nvPicPr>
          <p:cNvPr id="40" name="图片 39">
            <a:extLst>
              <a:ext uri="{FF2B5EF4-FFF2-40B4-BE49-F238E27FC236}">
                <a16:creationId xmlns:a16="http://schemas.microsoft.com/office/drawing/2014/main" id="{0D53CD5A-135D-0945-F24B-1C7AFE4950D9}"/>
              </a:ext>
            </a:extLst>
          </p:cNvPr>
          <p:cNvPicPr>
            <a:picLocks noChangeAspect="1"/>
          </p:cNvPicPr>
          <p:nvPr/>
        </p:nvPicPr>
        <p:blipFill>
          <a:blip r:embed="rId4"/>
          <a:stretch>
            <a:fillRect/>
          </a:stretch>
        </p:blipFill>
        <p:spPr>
          <a:xfrm>
            <a:off x="1257022" y="4726098"/>
            <a:ext cx="432854" cy="457240"/>
          </a:xfrm>
          <a:prstGeom prst="rect">
            <a:avLst/>
          </a:prstGeom>
        </p:spPr>
      </p:pic>
      <p:pic>
        <p:nvPicPr>
          <p:cNvPr id="41" name="图片 40">
            <a:extLst>
              <a:ext uri="{FF2B5EF4-FFF2-40B4-BE49-F238E27FC236}">
                <a16:creationId xmlns:a16="http://schemas.microsoft.com/office/drawing/2014/main" id="{F0CF7918-B9C9-755C-A11A-2230D881B54C}"/>
              </a:ext>
            </a:extLst>
          </p:cNvPr>
          <p:cNvPicPr>
            <a:picLocks noChangeAspect="1"/>
          </p:cNvPicPr>
          <p:nvPr/>
        </p:nvPicPr>
        <p:blipFill>
          <a:blip r:embed="rId4"/>
          <a:stretch>
            <a:fillRect/>
          </a:stretch>
        </p:blipFill>
        <p:spPr>
          <a:xfrm>
            <a:off x="1168103" y="5260494"/>
            <a:ext cx="432854" cy="457240"/>
          </a:xfrm>
          <a:prstGeom prst="rect">
            <a:avLst/>
          </a:prstGeom>
        </p:spPr>
      </p:pic>
      <p:pic>
        <p:nvPicPr>
          <p:cNvPr id="42" name="图片 41">
            <a:extLst>
              <a:ext uri="{FF2B5EF4-FFF2-40B4-BE49-F238E27FC236}">
                <a16:creationId xmlns:a16="http://schemas.microsoft.com/office/drawing/2014/main" id="{4C81880C-BBE7-C0F2-7E40-C3C0D57FD80C}"/>
              </a:ext>
            </a:extLst>
          </p:cNvPr>
          <p:cNvPicPr>
            <a:picLocks noChangeAspect="1"/>
          </p:cNvPicPr>
          <p:nvPr/>
        </p:nvPicPr>
        <p:blipFill>
          <a:blip r:embed="rId4"/>
          <a:stretch>
            <a:fillRect/>
          </a:stretch>
        </p:blipFill>
        <p:spPr>
          <a:xfrm>
            <a:off x="1751628" y="4945804"/>
            <a:ext cx="432854" cy="457240"/>
          </a:xfrm>
          <a:prstGeom prst="rect">
            <a:avLst/>
          </a:prstGeom>
        </p:spPr>
      </p:pic>
      <p:pic>
        <p:nvPicPr>
          <p:cNvPr id="43" name="图片 42">
            <a:extLst>
              <a:ext uri="{FF2B5EF4-FFF2-40B4-BE49-F238E27FC236}">
                <a16:creationId xmlns:a16="http://schemas.microsoft.com/office/drawing/2014/main" id="{4E5ED437-EFB7-946D-75EB-A3DBD0BD9EC3}"/>
              </a:ext>
            </a:extLst>
          </p:cNvPr>
          <p:cNvPicPr>
            <a:picLocks noChangeAspect="1"/>
          </p:cNvPicPr>
          <p:nvPr/>
        </p:nvPicPr>
        <p:blipFill>
          <a:blip r:embed="rId4"/>
          <a:stretch>
            <a:fillRect/>
          </a:stretch>
        </p:blipFill>
        <p:spPr>
          <a:xfrm>
            <a:off x="1579892" y="5302476"/>
            <a:ext cx="432854" cy="457240"/>
          </a:xfrm>
          <a:prstGeom prst="rect">
            <a:avLst/>
          </a:prstGeom>
        </p:spPr>
      </p:pic>
      <p:pic>
        <p:nvPicPr>
          <p:cNvPr id="44" name="图片 43">
            <a:extLst>
              <a:ext uri="{FF2B5EF4-FFF2-40B4-BE49-F238E27FC236}">
                <a16:creationId xmlns:a16="http://schemas.microsoft.com/office/drawing/2014/main" id="{DDE787A7-DDFC-9465-B77E-8C65DD0BD657}"/>
              </a:ext>
            </a:extLst>
          </p:cNvPr>
          <p:cNvPicPr>
            <a:picLocks noChangeAspect="1"/>
          </p:cNvPicPr>
          <p:nvPr/>
        </p:nvPicPr>
        <p:blipFill>
          <a:blip r:embed="rId4"/>
          <a:stretch>
            <a:fillRect/>
          </a:stretch>
        </p:blipFill>
        <p:spPr>
          <a:xfrm>
            <a:off x="2547848" y="5080922"/>
            <a:ext cx="432854" cy="457240"/>
          </a:xfrm>
          <a:prstGeom prst="rect">
            <a:avLst/>
          </a:prstGeom>
        </p:spPr>
      </p:pic>
      <p:pic>
        <p:nvPicPr>
          <p:cNvPr id="45" name="图片 44">
            <a:extLst>
              <a:ext uri="{FF2B5EF4-FFF2-40B4-BE49-F238E27FC236}">
                <a16:creationId xmlns:a16="http://schemas.microsoft.com/office/drawing/2014/main" id="{F8BF0B7C-3A56-9CD8-BB29-D0BA5CC78EB8}"/>
              </a:ext>
            </a:extLst>
          </p:cNvPr>
          <p:cNvPicPr>
            <a:picLocks noChangeAspect="1"/>
          </p:cNvPicPr>
          <p:nvPr/>
        </p:nvPicPr>
        <p:blipFill>
          <a:blip r:embed="rId4"/>
          <a:stretch>
            <a:fillRect/>
          </a:stretch>
        </p:blipFill>
        <p:spPr>
          <a:xfrm>
            <a:off x="4251139" y="4364574"/>
            <a:ext cx="432854" cy="457240"/>
          </a:xfrm>
          <a:prstGeom prst="rect">
            <a:avLst/>
          </a:prstGeom>
        </p:spPr>
      </p:pic>
      <p:pic>
        <p:nvPicPr>
          <p:cNvPr id="6" name="图片 5">
            <a:extLst>
              <a:ext uri="{FF2B5EF4-FFF2-40B4-BE49-F238E27FC236}">
                <a16:creationId xmlns:a16="http://schemas.microsoft.com/office/drawing/2014/main" id="{2BCD3650-388F-A994-6192-4461F637C65D}"/>
              </a:ext>
            </a:extLst>
          </p:cNvPr>
          <p:cNvPicPr>
            <a:picLocks noChangeAspect="1"/>
          </p:cNvPicPr>
          <p:nvPr/>
        </p:nvPicPr>
        <p:blipFill>
          <a:blip r:embed="rId5"/>
          <a:stretch>
            <a:fillRect/>
          </a:stretch>
        </p:blipFill>
        <p:spPr>
          <a:xfrm>
            <a:off x="6344599" y="5014993"/>
            <a:ext cx="4963852" cy="845372"/>
          </a:xfrm>
          <a:prstGeom prst="rect">
            <a:avLst/>
          </a:prstGeom>
        </p:spPr>
      </p:pic>
    </p:spTree>
    <p:extLst>
      <p:ext uri="{BB962C8B-B14F-4D97-AF65-F5344CB8AC3E}">
        <p14:creationId xmlns:p14="http://schemas.microsoft.com/office/powerpoint/2010/main" val="4144958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9</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rangeQuery</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6441313" y="1354328"/>
            <a:ext cx="4574709" cy="4493538"/>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Check whether or not bounding box of the node is contained in the query area. If so, all features in the node are added into the candidate set. Otherwise go to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If the node intersects with the query area and the node is a leaf, add the elements whose bounding box intersects the query area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If the node intersects with the node but is node a leaf node, then range query is called recursively.</a:t>
            </a:r>
          </a:p>
          <a:p>
            <a:pPr defTabSz="347472">
              <a:spcBef>
                <a:spcPts val="600"/>
              </a:spcBef>
            </a:pPr>
            <a:r>
              <a:rPr lang="en-US" altLang="zh-CN" sz="1600" b="1" dirty="0">
                <a:latin typeface="+mn-ea"/>
                <a:cs typeface="Times New Roman" panose="02020603050405020304" pitchFamily="18" charset="0"/>
              </a:rPr>
              <a:t>}</a:t>
            </a:r>
          </a:p>
        </p:txBody>
      </p:sp>
      <p:sp>
        <p:nvSpPr>
          <p:cNvPr id="5" name="矩形 4">
            <a:extLst>
              <a:ext uri="{FF2B5EF4-FFF2-40B4-BE49-F238E27FC236}">
                <a16:creationId xmlns:a16="http://schemas.microsoft.com/office/drawing/2014/main" id="{0659AE3A-1FEB-3BB7-04E0-117DD1C0335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9D898D4D-35C4-C1C0-1E2E-62E7A8237815}"/>
              </a:ext>
            </a:extLst>
          </p:cNvPr>
          <p:cNvCxnSpPr>
            <a:cxnSpLocks/>
            <a:stCxn id="5" idx="1"/>
            <a:endCxn id="5"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4E2BB3-EF4F-FF7A-6467-4800561057DD}"/>
              </a:ext>
            </a:extLst>
          </p:cNvPr>
          <p:cNvCxnSpPr>
            <a:stCxn id="5" idx="0"/>
            <a:endCxn id="5"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3F1F52FB-F917-1027-CDA7-16DAA10530F0}"/>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49F607DC-C0E5-92C9-8F47-4BBC335EA30A}"/>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11" name="图片 10">
            <a:extLst>
              <a:ext uri="{FF2B5EF4-FFF2-40B4-BE49-F238E27FC236}">
                <a16:creationId xmlns:a16="http://schemas.microsoft.com/office/drawing/2014/main" id="{9446D3E8-33F1-D003-98AA-F428D337927D}"/>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2" name="图片 11">
            <a:extLst>
              <a:ext uri="{FF2B5EF4-FFF2-40B4-BE49-F238E27FC236}">
                <a16:creationId xmlns:a16="http://schemas.microsoft.com/office/drawing/2014/main" id="{A92B79D6-9C1B-0FB3-0EFF-D41E18307AB7}"/>
              </a:ext>
            </a:extLst>
          </p:cNvPr>
          <p:cNvPicPr>
            <a:picLocks noChangeAspect="1"/>
          </p:cNvPicPr>
          <p:nvPr/>
        </p:nvPicPr>
        <p:blipFill>
          <a:blip r:embed="rId3"/>
          <a:stretch>
            <a:fillRect/>
          </a:stretch>
        </p:blipFill>
        <p:spPr>
          <a:xfrm>
            <a:off x="1526824" y="2566393"/>
            <a:ext cx="432854" cy="457240"/>
          </a:xfrm>
          <a:prstGeom prst="rect">
            <a:avLst/>
          </a:prstGeom>
        </p:spPr>
      </p:pic>
      <p:pic>
        <p:nvPicPr>
          <p:cNvPr id="13" name="图片 12">
            <a:extLst>
              <a:ext uri="{FF2B5EF4-FFF2-40B4-BE49-F238E27FC236}">
                <a16:creationId xmlns:a16="http://schemas.microsoft.com/office/drawing/2014/main" id="{7AA11246-5116-09F6-779A-DCB933DD02BD}"/>
              </a:ext>
            </a:extLst>
          </p:cNvPr>
          <p:cNvPicPr>
            <a:picLocks noChangeAspect="1"/>
          </p:cNvPicPr>
          <p:nvPr/>
        </p:nvPicPr>
        <p:blipFill>
          <a:blip r:embed="rId3"/>
          <a:stretch>
            <a:fillRect/>
          </a:stretch>
        </p:blipFill>
        <p:spPr>
          <a:xfrm>
            <a:off x="2631715" y="2744559"/>
            <a:ext cx="432854" cy="457240"/>
          </a:xfrm>
          <a:prstGeom prst="rect">
            <a:avLst/>
          </a:prstGeom>
        </p:spPr>
      </p:pic>
      <p:pic>
        <p:nvPicPr>
          <p:cNvPr id="14" name="图片 13">
            <a:extLst>
              <a:ext uri="{FF2B5EF4-FFF2-40B4-BE49-F238E27FC236}">
                <a16:creationId xmlns:a16="http://schemas.microsoft.com/office/drawing/2014/main" id="{0B71322F-CE55-8D1F-AE6A-6E6EA1E32C96}"/>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5" name="图片 14">
            <a:extLst>
              <a:ext uri="{FF2B5EF4-FFF2-40B4-BE49-F238E27FC236}">
                <a16:creationId xmlns:a16="http://schemas.microsoft.com/office/drawing/2014/main" id="{5ECF2640-BA19-8B6E-89B6-595D15D40149}"/>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6" name="图片 15">
            <a:extLst>
              <a:ext uri="{FF2B5EF4-FFF2-40B4-BE49-F238E27FC236}">
                <a16:creationId xmlns:a16="http://schemas.microsoft.com/office/drawing/2014/main" id="{77F91A67-6B47-4081-2E54-6EC302107AB5}"/>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7" name="图片 16">
            <a:extLst>
              <a:ext uri="{FF2B5EF4-FFF2-40B4-BE49-F238E27FC236}">
                <a16:creationId xmlns:a16="http://schemas.microsoft.com/office/drawing/2014/main" id="{DEC88729-BD3B-F027-4435-C570B9140E8C}"/>
              </a:ext>
            </a:extLst>
          </p:cNvPr>
          <p:cNvPicPr>
            <a:picLocks noChangeAspect="1"/>
          </p:cNvPicPr>
          <p:nvPr/>
        </p:nvPicPr>
        <p:blipFill>
          <a:blip r:embed="rId3"/>
          <a:stretch>
            <a:fillRect/>
          </a:stretch>
        </p:blipFill>
        <p:spPr>
          <a:xfrm>
            <a:off x="4225448" y="2511759"/>
            <a:ext cx="432854" cy="457240"/>
          </a:xfrm>
          <a:prstGeom prst="rect">
            <a:avLst/>
          </a:prstGeom>
        </p:spPr>
      </p:pic>
      <p:pic>
        <p:nvPicPr>
          <p:cNvPr id="18" name="图片 17">
            <a:extLst>
              <a:ext uri="{FF2B5EF4-FFF2-40B4-BE49-F238E27FC236}">
                <a16:creationId xmlns:a16="http://schemas.microsoft.com/office/drawing/2014/main" id="{44D2EC7C-8AC2-F0A9-3127-830D99AA5D2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19" name="图片 18">
            <a:extLst>
              <a:ext uri="{FF2B5EF4-FFF2-40B4-BE49-F238E27FC236}">
                <a16:creationId xmlns:a16="http://schemas.microsoft.com/office/drawing/2014/main" id="{87D2C51B-8C56-BFCB-4975-4E4B4C866384}"/>
              </a:ext>
            </a:extLst>
          </p:cNvPr>
          <p:cNvPicPr>
            <a:picLocks noChangeAspect="1"/>
          </p:cNvPicPr>
          <p:nvPr/>
        </p:nvPicPr>
        <p:blipFill>
          <a:blip r:embed="rId3"/>
          <a:stretch>
            <a:fillRect/>
          </a:stretch>
        </p:blipFill>
        <p:spPr>
          <a:xfrm>
            <a:off x="2605686" y="3621951"/>
            <a:ext cx="432854" cy="457240"/>
          </a:xfrm>
          <a:prstGeom prst="rect">
            <a:avLst/>
          </a:prstGeom>
        </p:spPr>
      </p:pic>
      <p:pic>
        <p:nvPicPr>
          <p:cNvPr id="20" name="图片 19">
            <a:extLst>
              <a:ext uri="{FF2B5EF4-FFF2-40B4-BE49-F238E27FC236}">
                <a16:creationId xmlns:a16="http://schemas.microsoft.com/office/drawing/2014/main" id="{97209CED-2A35-C5DD-B8EF-9CC30F610704}"/>
              </a:ext>
            </a:extLst>
          </p:cNvPr>
          <p:cNvPicPr>
            <a:picLocks noChangeAspect="1"/>
          </p:cNvPicPr>
          <p:nvPr/>
        </p:nvPicPr>
        <p:blipFill>
          <a:blip r:embed="rId3"/>
          <a:stretch>
            <a:fillRect/>
          </a:stretch>
        </p:blipFill>
        <p:spPr>
          <a:xfrm>
            <a:off x="2344567" y="4135954"/>
            <a:ext cx="432854" cy="457240"/>
          </a:xfrm>
          <a:prstGeom prst="rect">
            <a:avLst/>
          </a:prstGeom>
        </p:spPr>
      </p:pic>
      <p:pic>
        <p:nvPicPr>
          <p:cNvPr id="21" name="图片 20">
            <a:extLst>
              <a:ext uri="{FF2B5EF4-FFF2-40B4-BE49-F238E27FC236}">
                <a16:creationId xmlns:a16="http://schemas.microsoft.com/office/drawing/2014/main" id="{C22ECE37-1F5A-6CB6-656D-DAE04F92726B}"/>
              </a:ext>
            </a:extLst>
          </p:cNvPr>
          <p:cNvPicPr>
            <a:picLocks noChangeAspect="1"/>
          </p:cNvPicPr>
          <p:nvPr/>
        </p:nvPicPr>
        <p:blipFill>
          <a:blip r:embed="rId3"/>
          <a:stretch>
            <a:fillRect/>
          </a:stretch>
        </p:blipFill>
        <p:spPr>
          <a:xfrm>
            <a:off x="2929784" y="4052915"/>
            <a:ext cx="432854" cy="457240"/>
          </a:xfrm>
          <a:prstGeom prst="rect">
            <a:avLst/>
          </a:prstGeom>
        </p:spPr>
      </p:pic>
      <p:pic>
        <p:nvPicPr>
          <p:cNvPr id="22" name="图片 21">
            <a:extLst>
              <a:ext uri="{FF2B5EF4-FFF2-40B4-BE49-F238E27FC236}">
                <a16:creationId xmlns:a16="http://schemas.microsoft.com/office/drawing/2014/main" id="{A804676D-A53A-7F12-E68F-99B38BE95747}"/>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3" name="图片 22">
            <a:extLst>
              <a:ext uri="{FF2B5EF4-FFF2-40B4-BE49-F238E27FC236}">
                <a16:creationId xmlns:a16="http://schemas.microsoft.com/office/drawing/2014/main" id="{9B8C302F-B10A-DC26-AFE8-194B84A0D89B}"/>
              </a:ext>
            </a:extLst>
          </p:cNvPr>
          <p:cNvPicPr>
            <a:picLocks noChangeAspect="1"/>
          </p:cNvPicPr>
          <p:nvPr/>
        </p:nvPicPr>
        <p:blipFill>
          <a:blip r:embed="rId3"/>
          <a:stretch>
            <a:fillRect/>
          </a:stretch>
        </p:blipFill>
        <p:spPr>
          <a:xfrm>
            <a:off x="1168103" y="5260494"/>
            <a:ext cx="432854" cy="457240"/>
          </a:xfrm>
          <a:prstGeom prst="rect">
            <a:avLst/>
          </a:prstGeom>
        </p:spPr>
      </p:pic>
      <p:pic>
        <p:nvPicPr>
          <p:cNvPr id="24" name="图片 23">
            <a:extLst>
              <a:ext uri="{FF2B5EF4-FFF2-40B4-BE49-F238E27FC236}">
                <a16:creationId xmlns:a16="http://schemas.microsoft.com/office/drawing/2014/main" id="{5DCEC745-4191-1664-810A-64D6AB8D28F7}"/>
              </a:ext>
            </a:extLst>
          </p:cNvPr>
          <p:cNvPicPr>
            <a:picLocks noChangeAspect="1"/>
          </p:cNvPicPr>
          <p:nvPr/>
        </p:nvPicPr>
        <p:blipFill>
          <a:blip r:embed="rId3"/>
          <a:stretch>
            <a:fillRect/>
          </a:stretch>
        </p:blipFill>
        <p:spPr>
          <a:xfrm>
            <a:off x="1751628" y="4945804"/>
            <a:ext cx="432854" cy="457240"/>
          </a:xfrm>
          <a:prstGeom prst="rect">
            <a:avLst/>
          </a:prstGeom>
        </p:spPr>
      </p:pic>
      <p:pic>
        <p:nvPicPr>
          <p:cNvPr id="25" name="图片 24">
            <a:extLst>
              <a:ext uri="{FF2B5EF4-FFF2-40B4-BE49-F238E27FC236}">
                <a16:creationId xmlns:a16="http://schemas.microsoft.com/office/drawing/2014/main" id="{4C52FF1A-3B91-4FDC-4BEC-D0024FECDE2F}"/>
              </a:ext>
            </a:extLst>
          </p:cNvPr>
          <p:cNvPicPr>
            <a:picLocks noChangeAspect="1"/>
          </p:cNvPicPr>
          <p:nvPr/>
        </p:nvPicPr>
        <p:blipFill>
          <a:blip r:embed="rId3"/>
          <a:stretch>
            <a:fillRect/>
          </a:stretch>
        </p:blipFill>
        <p:spPr>
          <a:xfrm>
            <a:off x="1579892" y="5302476"/>
            <a:ext cx="432854" cy="457240"/>
          </a:xfrm>
          <a:prstGeom prst="rect">
            <a:avLst/>
          </a:prstGeom>
        </p:spPr>
      </p:pic>
      <p:pic>
        <p:nvPicPr>
          <p:cNvPr id="26" name="图片 25">
            <a:extLst>
              <a:ext uri="{FF2B5EF4-FFF2-40B4-BE49-F238E27FC236}">
                <a16:creationId xmlns:a16="http://schemas.microsoft.com/office/drawing/2014/main" id="{AF942AE5-5929-AB52-C578-CA808D0FA76B}"/>
              </a:ext>
            </a:extLst>
          </p:cNvPr>
          <p:cNvPicPr>
            <a:picLocks noChangeAspect="1"/>
          </p:cNvPicPr>
          <p:nvPr/>
        </p:nvPicPr>
        <p:blipFill>
          <a:blip r:embed="rId3"/>
          <a:stretch>
            <a:fillRect/>
          </a:stretch>
        </p:blipFill>
        <p:spPr>
          <a:xfrm>
            <a:off x="2547848" y="5080922"/>
            <a:ext cx="432854" cy="457240"/>
          </a:xfrm>
          <a:prstGeom prst="rect">
            <a:avLst/>
          </a:prstGeom>
        </p:spPr>
      </p:pic>
      <p:pic>
        <p:nvPicPr>
          <p:cNvPr id="27" name="图片 26">
            <a:extLst>
              <a:ext uri="{FF2B5EF4-FFF2-40B4-BE49-F238E27FC236}">
                <a16:creationId xmlns:a16="http://schemas.microsoft.com/office/drawing/2014/main" id="{844672B7-4F97-887F-E8E6-6F1C5BF9B7C9}"/>
              </a:ext>
            </a:extLst>
          </p:cNvPr>
          <p:cNvPicPr>
            <a:picLocks noChangeAspect="1"/>
          </p:cNvPicPr>
          <p:nvPr/>
        </p:nvPicPr>
        <p:blipFill>
          <a:blip r:embed="rId3"/>
          <a:stretch>
            <a:fillRect/>
          </a:stretch>
        </p:blipFill>
        <p:spPr>
          <a:xfrm>
            <a:off x="4251139" y="4364574"/>
            <a:ext cx="432854" cy="457240"/>
          </a:xfrm>
          <a:prstGeom prst="rect">
            <a:avLst/>
          </a:prstGeom>
        </p:spPr>
      </p:pic>
      <p:sp>
        <p:nvSpPr>
          <p:cNvPr id="28" name="文本框 27">
            <a:extLst>
              <a:ext uri="{FF2B5EF4-FFF2-40B4-BE49-F238E27FC236}">
                <a16:creationId xmlns:a16="http://schemas.microsoft.com/office/drawing/2014/main" id="{F7B9AEA7-503F-F4AD-D373-66EAD7BDF789}"/>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sp>
        <p:nvSpPr>
          <p:cNvPr id="30" name="矩形 29">
            <a:extLst>
              <a:ext uri="{FF2B5EF4-FFF2-40B4-BE49-F238E27FC236}">
                <a16:creationId xmlns:a16="http://schemas.microsoft.com/office/drawing/2014/main" id="{2ECC6DF8-67B3-4C48-EAFE-608C57949BBA}"/>
              </a:ext>
            </a:extLst>
          </p:cNvPr>
          <p:cNvSpPr/>
          <p:nvPr/>
        </p:nvSpPr>
        <p:spPr>
          <a:xfrm>
            <a:off x="1579892" y="2455987"/>
            <a:ext cx="3293584" cy="290724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val="16505447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arrow&quot;,&quot;Name&quot;:&quot;窄&quot;,&quot;HeaderHeight&quot;:10.0,&quot;FooterHeight&quot;:5.0,&quot;SideMargin&quot;:2.5,&quot;TopMargin&quot;:0.0,&quot;BottomMargin&quot;:0.0,&quot;IntervalMargin&quot;:1.0,&quot;SettingType&quot;:&quot;System&quot;}"/>
</p:tagLst>
</file>

<file path=ppt/theme/theme1.xml><?xml version="1.0" encoding="utf-8"?>
<a:theme xmlns:a="http://schemas.openxmlformats.org/drawingml/2006/main" name="Office 主题​​">
  <a:themeElements>
    <a:clrScheme name="浙江大学母版色彩">
      <a:dk1>
        <a:srgbClr val="3F3F3F"/>
      </a:dk1>
      <a:lt1>
        <a:srgbClr val="FFFFFF"/>
      </a:lt1>
      <a:dk2>
        <a:srgbClr val="003F88"/>
      </a:dk2>
      <a:lt2>
        <a:srgbClr val="D8D8D8"/>
      </a:lt2>
      <a:accent1>
        <a:srgbClr val="FFD54F"/>
      </a:accent1>
      <a:accent2>
        <a:srgbClr val="006EB6"/>
      </a:accent2>
      <a:accent3>
        <a:srgbClr val="B01F24"/>
      </a:accent3>
      <a:accent4>
        <a:srgbClr val="616161"/>
      </a:accent4>
      <a:accent5>
        <a:srgbClr val="7F7F7F"/>
      </a:accent5>
      <a:accent6>
        <a:srgbClr val="ACACAC"/>
      </a:accent6>
      <a:hlink>
        <a:srgbClr val="1F1F1F"/>
      </a:hlink>
      <a:folHlink>
        <a:srgbClr val="BFBFBF"/>
      </a:folHlink>
    </a:clrScheme>
    <a:fontScheme name="hnguc2yk">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ctr">
        <a:normAutofit/>
      </a:bodyPr>
      <a:lstStyle>
        <a:defPPr algn="l">
          <a:lnSpc>
            <a:spcPct val="125000"/>
          </a:lnSpc>
          <a:spcAft>
            <a:spcPts val="500"/>
          </a:spcAft>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6504</TotalTime>
  <Words>3831</Words>
  <Application>Microsoft Office PowerPoint</Application>
  <PresentationFormat>宽屏</PresentationFormat>
  <Paragraphs>1071</Paragraphs>
  <Slides>36</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微软雅黑</vt:lpstr>
      <vt:lpstr>方正准雅宋简体</vt:lpstr>
      <vt:lpstr>方正粗雅宋简体</vt:lpstr>
      <vt:lpstr>等线</vt:lpstr>
      <vt:lpstr>Arial</vt:lpstr>
      <vt:lpstr>Wingdings</vt:lpstr>
      <vt:lpstr>Office 主题​​</vt:lpstr>
      <vt:lpstr>PowerPoint 演示文稿</vt:lpstr>
      <vt:lpstr>Context</vt:lpstr>
      <vt:lpstr>01 Geometry</vt:lpstr>
      <vt:lpstr>02 Envelope</vt:lpstr>
      <vt:lpstr>03 QuadTree</vt:lpstr>
      <vt:lpstr>03 QuadTree</vt:lpstr>
      <vt:lpstr>03 QuadTree</vt:lpstr>
      <vt:lpstr>03 QuadTree</vt:lpstr>
      <vt:lpstr>03 QuadTree</vt:lpstr>
      <vt:lpstr>03 QuadTree</vt:lpstr>
      <vt:lpstr>03 QuadTree</vt:lpstr>
      <vt:lpstr>03 QuadTree</vt:lpstr>
      <vt:lpstr>03 QuadTree</vt:lpstr>
      <vt:lpstr>03 QuadTree</vt:lpstr>
      <vt:lpstr>03 QuadTree</vt:lpstr>
      <vt:lpstr>03 QuadTree</vt:lpstr>
      <vt:lpstr>03 QuadTree</vt:lpstr>
      <vt:lpstr>03 QuadTree</vt:lpstr>
      <vt:lpstr>03 QuadTree</vt:lpstr>
      <vt:lpstr>03 QuadTree</vt:lpstr>
      <vt:lpstr>03 QuadTree</vt:lpstr>
      <vt:lpstr>04 R-Tree</vt:lpstr>
      <vt:lpstr>04 R-Tree</vt:lpstr>
      <vt:lpstr>04 R-Tree</vt:lpstr>
      <vt:lpstr>04 R-Tree</vt:lpstr>
      <vt:lpstr>04 R-Tree</vt:lpstr>
      <vt:lpstr>04 R-Tree</vt:lpstr>
      <vt:lpstr>04 R-Tree</vt:lpstr>
      <vt:lpstr>04 R-Tree</vt:lpstr>
      <vt:lpstr>04 R-Tree</vt:lpstr>
      <vt:lpstr>05 Performance Test</vt:lpstr>
      <vt:lpstr>05 Performance Test</vt:lpstr>
      <vt:lpstr>05 Performance Test</vt:lpstr>
      <vt:lpstr>05 Performance Test</vt:lpstr>
      <vt:lpstr>05 Performance Test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Lynn Fu</dc:creator>
  <cp:lastModifiedBy>魏 辰</cp:lastModifiedBy>
  <cp:revision>45</cp:revision>
  <dcterms:created xsi:type="dcterms:W3CDTF">2019-04-08T08:24:31Z</dcterms:created>
  <dcterms:modified xsi:type="dcterms:W3CDTF">2022-12-19T03:01:39Z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2019-04-13T09:12:31.5970499Z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c1efdefd-7163-4249-a0d1-35a0735e084a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