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7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5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74C9-5003-4559-AE9F-8F04D44496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35D0-4CDF-4B5E-8226-B51E5847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78" y="332656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2.96296E-6 C -0.02916 0.00579 -0.0592 0.00834 -0.08888 0.01088 C -0.1092 0.02778 -0.0934 0.07431 -0.09305 0.10625 C -0.09097 0.30996 -0.09409 0.22269 -0.09027 0.32037 C -0.03801 0.31852 0.00504 0.31783 0.05973 0.31898 C 0.07657 0.3257 0.09497 0.32732 0.11233 0.32963 C 0.14063 0.34815 0.12223 0.41435 0.12327 0.44491 C 0.12431 0.47408 0.12883 0.50255 0.13126 0.53125 C 0.13212 0.55324 0.13785 0.65301 0.13126 0.67199 C 0.12778 0.68148 0.11511 0.67315 0.10695 0.67384 C 0.07344 0.68403 0.03264 0.68009 6.94444E-6 0.68102 C -0.0269 0.68634 -0.05416 0.67384 -0.0809 0.68264 C -0.08229 0.72593 -0.08211 0.77014 -0.08767 0.81227 C -0.08715 0.82384 -0.08871 0.83588 -0.08628 0.84653 C -0.08558 0.85 -0.08194 0.85 -0.07951 0.85047 C -0.06614 0.85278 -0.0526 0.85255 -0.03888 0.85371 C -0.03263 0.85579 -0.02638 0.8581 -0.01996 0.85926 C -0.01006 0.86134 0.00955 0.86482 0.00955 0.86482 C 0.21164 0.86297 0.14376 0.86922 0.22865 0.85764 C 0.23039 0.85648 0.23247 0.85556 0.23403 0.85371 C 0.23612 0.85185 0.23733 0.84861 0.23942 0.84653 C 0.2415 0.84491 0.2441 0.84468 0.24619 0.84329 C 0.24758 0.84236 0.24879 0.84051 0.25018 0.83935 C 0.25192 0.83264 0.254 0.82616 0.25574 0.81945 C 0.25608 0.81297 0.25695 0.80625 0.25695 0.79977 C 0.25973 0.45533 0.18508 0.49699 0.36511 0.4919 C 0.39011 0.49097 0.41563 0.49051 0.44063 0.48982 C 0.45608 0.48264 0.45608 0.48334 0.47987 0.47917 C 0.48039 0.46111 0.47692 0.41273 0.48403 0.38542 C 0.48577 0.36412 0.48699 0.34121 0.49202 0.32037 C 0.52501 0.32176 0.56962 0.29051 0.5908 0.32408 C 0.6158 0.36459 0.59133 0.42871 0.59219 0.48102 C 0.59219 0.48264 0.59428 0.49491 0.59619 0.49537 C 0.60643 0.49815 0.61685 0.4963 0.62726 0.49699 C 0.66789 0.50509 0.70174 0.50185 0.74758 0.50278 C 0.76476 0.50394 0.78178 0.50625 0.79896 0.5081 C 0.80695 0.51065 0.81511 0.51158 0.82327 0.51343 C 0.82275 0.56389 0.83074 0.61574 0.82188 0.66482 C 0.81945 0.67639 0.80383 0.66574 0.7948 0.66667 C 0.78299 0.66759 0.77483 0.67315 0.76233 0.67547 C 0.74341 0.67963 0.72344 0.68102 0.70417 0.68264 C 0.67084 0.69051 0.63612 0.68125 0.60278 0.68982 C 0.5981 0.69144 0.60192 0.70301 0.60157 0.70972 C 0.60122 0.71482 0.6007 0.71945 0.60018 0.72408 C 0.59705 0.75255 0.59254 0.78079 0.58942 0.80903 C 0.58994 0.81898 0.58872 0.82986 0.5908 0.83935 C 0.59167 0.84375 0.59688 0.84306 0.60018 0.84329 C 0.61737 0.84491 0.63438 0.84584 0.65157 0.84653 C 0.679 0.84769 0.7066 0.84769 0.73386 0.84861 C 0.7573 0.85903 0.73664 0.85047 0.79896 0.85047 " pathEditMode="relative" ptsTypes="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jkxkf307</dc:creator>
  <cp:lastModifiedBy>jkxkf307</cp:lastModifiedBy>
  <cp:revision>1</cp:revision>
  <dcterms:created xsi:type="dcterms:W3CDTF">2021-07-08T02:34:26Z</dcterms:created>
  <dcterms:modified xsi:type="dcterms:W3CDTF">2021-07-08T02:36:58Z</dcterms:modified>
</cp:coreProperties>
</file>