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1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7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6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5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1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14CF-08DF-452D-B506-E4E2C1681B6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807C-A3EF-4CD4-AAAA-52C709E77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1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93 C -0.02223 -0.00649 -0.02726 -0.00394 -0.0599 -0.00255 C -0.06962 -0.00139 -0.07796 0.00092 -0.0875 0.00277 C -0.0882 0.02546 -0.08716 0.05023 -0.0915 0.07291 C -0.09254 0.1 -0.09046 0.1331 -0.09809 0.15879 C -0.09844 0.1618 -0.09879 0.16458 -0.09931 0.16759 C -0.10018 0.17222 -0.10209 0.18171 -0.10209 0.18171 C -0.10157 0.22615 -0.10417 0.27083 -0.1007 0.31504 C -0.10035 0.31921 -0.09445 0.31597 -0.0915 0.31666 C -0.08039 0.31967 -0.06997 0.32338 -0.05851 0.32546 C -0.04046 0.32291 -0.02257 0.3199 -0.00469 0.31666 C 0.03194 0.31759 0.05885 0.31851 0.0927 0.32199 C 0.10486 0.32453 0.11753 0.32199 0.12951 0.32546 C 0.13125 0.32592 0.13055 0.33009 0.1309 0.3324 C 0.13142 0.33657 0.13177 0.3405 0.13229 0.34467 C 0.13298 0.36875 0.1342 0.38541 0.13611 0.40787 C 0.13541 0.4449 0.13472 0.46643 0.12951 0.49907 C 0.13003 0.53588 0.1342 0.62013 0.1309 0.66574 C 0.13055 0.67013 0.12135 0.68402 0.11909 0.68865 C 0.11232 0.6868 0.10607 0.68379 0.0993 0.68171 C 0.0934 0.67615 0.07829 0.67453 0.07829 0.67453 C 0.06944 0.67523 0.06059 0.675 0.05191 0.67638 C 0.04739 0.67708 0.04097 0.68194 0.03611 0.68333 C 0.02864 0.68935 0.02083 0.69213 0.0125 0.6956 C -0.0573 0.69166 -0.04306 0.68912 -0.10851 0.6956 C -0.10643 0.70763 -0.10487 0.7206 -0.10209 0.7324 C -0.10296 0.75092 -0.10209 0.75833 -0.1073 0.77291 C -0.10764 0.77708 -0.10747 0.78125 -0.10851 0.78518 C -0.10886 0.7868 -0.11059 0.78726 -0.11129 0.78865 C -0.11355 0.79351 -0.11407 0.7993 -0.1165 0.80439 C -0.11598 0.81134 -0.1158 0.81851 -0.11511 0.82546 C -0.11233 0.85162 -0.11025 0.85416 -0.09011 0.85532 C -0.07518 0.85625 -0.06042 0.85648 -0.04549 0.85694 C -0.01198 0.86643 -0.03941 0.85925 0.04409 0.85694 C 0.05729 0.85648 0.07031 0.85578 0.0835 0.85532 C 0.11284 0.85463 0.14236 0.85416 0.1717 0.85347 C 0.19757 0.84884 0.22309 0.84606 0.2493 0.84467 C 0.27725 0.83912 0.26614 0.84166 0.25191 0.83773 C 0.24895 0.83472 0.24479 0.8331 0.2427 0.82893 C 0.24097 0.82546 0.24114 0.8206 0.2401 0.81666 C 0.24166 0.79259 0.24687 0.77152 0.25069 0.74838 C 0.24948 0.72638 0.2467 0.71088 0.2427 0.69027 C 0.24045 0.65532 0.23802 0.62291 0.25191 0.59213 C 0.25277 0.5868 0.25347 0.58148 0.25451 0.57638 C 0.25538 0.57175 0.25729 0.56226 0.25729 0.56226 C 0.25816 0.54421 0.24809 0.51689 0.25989 0.50787 C 0.26215 0.50625 0.26406 0.50393 0.26649 0.50277 C 0.27066 0.50092 0.27951 0.49907 0.27951 0.49907 C 0.31198 0.50069 0.3434 0.50671 0.37569 0.50972 C 0.39392 0.51342 0.39965 0.51273 0.42291 0.51134 C 0.42638 0.51088 0.43003 0.51064 0.4335 0.50972 C 0.43975 0.50833 0.45191 0.50439 0.45191 0.50439 C 0.45781 0.50069 0.46319 0.49583 0.46909 0.49213 C 0.47534 0.48379 0.48003 0.4743 0.48611 0.46574 C 0.48836 0.45763 0.49027 0.45185 0.49149 0.44305 C 0.49027 0.4199 0.48836 0.39953 0.4875 0.37638 C 0.48784 0.35763 0.48263 0.33703 0.48871 0.32013 C 0.49027 0.31574 0.50798 0.32268 0.51371 0.32361 C 0.53576 0.32685 0.55763 0.33333 0.57951 0.33611 C 0.58402 0.33796 0.5875 0.33958 0.59149 0.34305 C 0.59427 0.34884 0.59687 0.35416 0.60069 0.35879 C 0.60486 0.3699 0.61024 0.38055 0.61371 0.39213 C 0.61701 0.40277 0.62013 0.41458 0.62291 0.42546 C 0.62795 0.44537 0.62291 0.43402 0.62829 0.44467 C 0.63125 0.45694 0.63073 0.46944 0.6335 0.48171 C 0.63402 0.48703 0.63437 0.49213 0.63489 0.49745 C 0.63524 0.49976 0.63437 0.5037 0.63611 0.50439 C 0.64548 0.5081 0.65538 0.50787 0.6651 0.50972 C 0.66823 0.51018 0.6743 0.51134 0.6743 0.51134 C 0.71649 0.50995 0.70989 0.51203 0.7335 0.50625 C 0.7493 0.50671 0.7651 0.50671 0.7809 0.50787 C 0.7927 0.50856 0.80573 0.51365 0.8177 0.51504 C 0.81961 0.52152 0.82187 0.52662 0.8243 0.5324 C 0.82586 0.53611 0.82777 0.53958 0.82951 0.54305 C 0.83038 0.5449 0.83229 0.54838 0.83229 0.54838 C 0.83472 0.56203 0.83906 0.57546 0.84531 0.5868 C 0.84618 0.59097 0.84722 0.5949 0.84791 0.59907 C 0.84861 0.60254 0.84861 0.60625 0.8493 0.60972 C 0.85086 0.61689 0.85451 0.63078 0.85451 0.63078 C 0.85416 0.63888 0.85694 0.64861 0.85329 0.65532 C 0.85069 0.66018 0.84409 0.65439 0.8401 0.65694 C 0.8368 0.65925 0.83177 0.67546 0.82951 0.67986 C 0.80659 0.67893 0.78368 0.67986 0.76111 0.67453 C 0.74357 0.67592 0.73854 0.67662 0.7243 0.67986 C 0.68472 0.67847 0.64791 0.67662 0.6085 0.678 C 0.60659 0.68611 0.60451 0.69236 0.60069 0.69907 C 0.59739 0.71157 0.59791 0.70833 0.59791 0.73078 C 0.59791 0.76203 0.60017 0.79444 0.60451 0.82546 C 0.60503 0.82916 0.60538 0.83333 0.60729 0.83611 C 0.60902 0.83888 0.61875 0.83981 0.6217 0.8412 C 0.63819 0.84907 0.6493 0.85208 0.6677 0.85347 C 0.68298 0.85787 0.69201 0.8537 0.7059 0.85185 C 0.73472 0.84814 0.76388 0.84838 0.7927 0.84838 L 0.80191 0.84467 " pathEditMode="relative" ptsTypes="ffffffffffffffffffffffffffffffffffffffffffffffffffffffffffffffffffffffffffffffffffffffffffff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Chenx221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Chenx221</dc:creator>
  <cp:lastModifiedBy>Chenx221</cp:lastModifiedBy>
  <cp:revision>2</cp:revision>
  <dcterms:created xsi:type="dcterms:W3CDTF">2021-07-06T12:59:10Z</dcterms:created>
  <dcterms:modified xsi:type="dcterms:W3CDTF">2021-07-06T13:13:30Z</dcterms:modified>
</cp:coreProperties>
</file>