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996" r:id="rId2"/>
  </p:sldMasterIdLst>
  <p:handoutMasterIdLst>
    <p:handoutMasterId r:id="rId14"/>
  </p:handoutMasterIdLst>
  <p:sldIdLst>
    <p:sldId id="256" r:id="rId3"/>
    <p:sldId id="257" r:id="rId4"/>
    <p:sldId id="258" r:id="rId5"/>
    <p:sldId id="261" r:id="rId6"/>
    <p:sldId id="267" r:id="rId7"/>
    <p:sldId id="263" r:id="rId8"/>
    <p:sldId id="264" r:id="rId9"/>
    <p:sldId id="265" r:id="rId10"/>
    <p:sldId id="260" r:id="rId11"/>
    <p:sldId id="268" r:id="rId12"/>
    <p:sldId id="2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2F661-F35D-4A58-AC76-5E2F6C285E87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BBFC0-00AB-46B3-BB3C-3C8EBCE6C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098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74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0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053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802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149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308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717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77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256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436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8605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340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858BA8F-555C-419C-A9C0-2C2309CFF27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623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3154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2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11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211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0780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7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5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334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98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58BA8F-555C-419C-A9C0-2C2309CFF27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26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8BA8F-555C-419C-A9C0-2C2309CFF27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50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xv6 shell</a:t>
            </a:r>
            <a:r>
              <a:rPr lang="zh-CN" altLang="en-US" sz="7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改进</a:t>
            </a:r>
            <a:endParaRPr lang="zh-CN" altLang="en-US" sz="7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462092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陈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曦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2016013275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吴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海旭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2016013223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山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本宇多子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2016080045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苏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宇荣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2015080045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28520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文件管理</a:t>
            </a:r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</a:t>
            </a:r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更名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使用方法： </a:t>
            </a:r>
            <a:r>
              <a:rPr lang="en-US" altLang="zh-CN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rename file1 file2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26" y="3606535"/>
            <a:ext cx="5656090" cy="1684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669" y="4023382"/>
            <a:ext cx="4279210" cy="850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7800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其余改进</a:t>
            </a:r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命令行</a:t>
            </a:r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式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计算器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支持浮点数运算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支持运算符：</a:t>
            </a:r>
            <a:r>
              <a:rPr lang="en-US" altLang="zh-CN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+ - * / ! ( ) 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138" y="2258095"/>
            <a:ext cx="4908862" cy="3208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1877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主要工作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基础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文件管理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文档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编辑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其余改进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8973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基础指令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自动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补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全</a:t>
            </a:r>
            <a:endParaRPr lang="en-US" altLang="zh-CN" sz="32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命令自动修复</a:t>
            </a:r>
            <a:endParaRPr lang="en-US" altLang="zh-CN" sz="32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查看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调用历史指令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清屏指令</a:t>
            </a:r>
            <a:endParaRPr lang="en-US" altLang="zh-CN" sz="32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光标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的前后向移动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176934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指令：命令自动补全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输入两个指令字符后，再输入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*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即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可让系统猜测命令：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例如：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fork*</a:t>
            </a:r>
          </a:p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运行：</a:t>
            </a:r>
            <a:r>
              <a:rPr lang="en-US" altLang="zh-CN" sz="32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forktest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436" y="3822275"/>
            <a:ext cx="2472566" cy="18060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05" y="4422233"/>
            <a:ext cx="4634832" cy="12060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086" y="4422233"/>
            <a:ext cx="2718201" cy="12060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11931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指令：命令自动修复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输入的命令出现一定程度的错误后，系统会自动猜测用户可能输入的指令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例如：</a:t>
            </a:r>
            <a:r>
              <a:rPr lang="en-US" altLang="zh-CN" sz="32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caat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README</a:t>
            </a:r>
          </a:p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运行：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yep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即可运行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cat README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31" y="4128258"/>
            <a:ext cx="9347970" cy="222284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499730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指令：查看历史指令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history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指令即可查看所有的记录。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history number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指令即可查看前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number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条指令。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6" y="3571048"/>
            <a:ext cx="2651263" cy="26753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978" y="4840357"/>
            <a:ext cx="2786778" cy="14060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36590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指令：调用历史指令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history !number 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即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可调用第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number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条历史指令。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350" y="4072702"/>
            <a:ext cx="5201275" cy="139364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092" y="4060289"/>
            <a:ext cx="2786778" cy="14060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016963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指令：清屏指令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实现了系统调用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clear()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clear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即可执行清屏。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697" y="2695575"/>
            <a:ext cx="3267075" cy="4162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100" y="2695575"/>
            <a:ext cx="3400425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0877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文件管理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文件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的复制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移动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搜索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的更名</a:t>
            </a:r>
          </a:p>
        </p:txBody>
      </p:sp>
    </p:spTree>
    <p:extLst>
      <p:ext uri="{BB962C8B-B14F-4D97-AF65-F5344CB8AC3E}">
        <p14:creationId xmlns:p14="http://schemas.microsoft.com/office/powerpoint/2010/main" val="1567069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TM02900771[[fn=切片]]</Template>
  <TotalTime>151</TotalTime>
  <Words>215</Words>
  <Application>Microsoft Office PowerPoint</Application>
  <PresentationFormat>宽屏</PresentationFormat>
  <Paragraphs>38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Gill Sans MT</vt:lpstr>
      <vt:lpstr>等线</vt:lpstr>
      <vt:lpstr>等线 Light</vt:lpstr>
      <vt:lpstr>华文中宋</vt:lpstr>
      <vt:lpstr>宋体</vt:lpstr>
      <vt:lpstr>Arial</vt:lpstr>
      <vt:lpstr>Calibri</vt:lpstr>
      <vt:lpstr>Calibri Light</vt:lpstr>
      <vt:lpstr>Wingdings 2</vt:lpstr>
      <vt:lpstr>HDOfficeLightV0</vt:lpstr>
      <vt:lpstr>Gallery</vt:lpstr>
      <vt:lpstr>xv6 shell改进</vt:lpstr>
      <vt:lpstr>主要工作</vt:lpstr>
      <vt:lpstr>基础指令</vt:lpstr>
      <vt:lpstr>基础指令：命令自动补全</vt:lpstr>
      <vt:lpstr>基础指令：命令自动修复</vt:lpstr>
      <vt:lpstr>基础指令：查看历史指令</vt:lpstr>
      <vt:lpstr>基础指令：调用历史指令</vt:lpstr>
      <vt:lpstr>基础指令：清屏指令</vt:lpstr>
      <vt:lpstr>文件管理</vt:lpstr>
      <vt:lpstr>文件管理：文件的更名</vt:lpstr>
      <vt:lpstr>其余改进：命令行式计算器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 YURONG SU</dc:creator>
  <cp:lastModifiedBy>STEVE YURONG SU</cp:lastModifiedBy>
  <cp:revision>55</cp:revision>
  <dcterms:created xsi:type="dcterms:W3CDTF">2018-06-12T07:17:43Z</dcterms:created>
  <dcterms:modified xsi:type="dcterms:W3CDTF">2018-06-14T14:49:07Z</dcterms:modified>
</cp:coreProperties>
</file>