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76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74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0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053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906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44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069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208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587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9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1370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36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340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858BA8F-555C-419C-A9C0-2C2309CFF272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812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0820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87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11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211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0780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7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5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334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98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58BA8F-555C-419C-A9C0-2C2309CFF272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26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8BA8F-555C-419C-A9C0-2C2309CFF272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4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xv6 shell</a:t>
            </a:r>
            <a:r>
              <a:rPr lang="zh-CN" altLang="en-US" dirty="0" smtClean="0"/>
              <a:t>改进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85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9738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TM02900771[[fn=切片]]</Template>
  <TotalTime>13</TotalTime>
  <Words>3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Gill Sans MT</vt:lpstr>
      <vt:lpstr>等线</vt:lpstr>
      <vt:lpstr>等线 Light</vt:lpstr>
      <vt:lpstr>宋体</vt:lpstr>
      <vt:lpstr>Arial</vt:lpstr>
      <vt:lpstr>Calibri</vt:lpstr>
      <vt:lpstr>Calibri Light</vt:lpstr>
      <vt:lpstr>Wingdings 2</vt:lpstr>
      <vt:lpstr>HDOfficeLightV0</vt:lpstr>
      <vt:lpstr>Gallery</vt:lpstr>
      <vt:lpstr>xv6 shell改进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 YURONG SU</dc:creator>
  <cp:lastModifiedBy>STEVE YURONG SU</cp:lastModifiedBy>
  <cp:revision>2</cp:revision>
  <dcterms:created xsi:type="dcterms:W3CDTF">2018-06-12T07:17:43Z</dcterms:created>
  <dcterms:modified xsi:type="dcterms:W3CDTF">2018-06-12T07:31:33Z</dcterms:modified>
</cp:coreProperties>
</file>