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476" r:id="rId3"/>
    <p:sldId id="501" r:id="rId4"/>
    <p:sldId id="565" r:id="rId5"/>
    <p:sldId id="566" r:id="rId6"/>
    <p:sldId id="569" r:id="rId7"/>
    <p:sldId id="570" r:id="rId8"/>
    <p:sldId id="571" r:id="rId9"/>
    <p:sldId id="567" r:id="rId10"/>
    <p:sldId id="576" r:id="rId11"/>
    <p:sldId id="572" r:id="rId12"/>
    <p:sldId id="577" r:id="rId13"/>
    <p:sldId id="578" r:id="rId14"/>
    <p:sldId id="573" r:id="rId15"/>
    <p:sldId id="568" r:id="rId16"/>
    <p:sldId id="574" r:id="rId17"/>
    <p:sldId id="575" r:id="rId18"/>
    <p:sldId id="579" r:id="rId19"/>
    <p:sldId id="530" r:id="rId20"/>
    <p:sldId id="580" r:id="rId21"/>
    <p:sldId id="581" r:id="rId22"/>
    <p:sldId id="582" r:id="rId23"/>
    <p:sldId id="583" r:id="rId24"/>
    <p:sldId id="584" r:id="rId25"/>
    <p:sldId id="422" r:id="rId26"/>
    <p:sldId id="526" r:id="rId27"/>
    <p:sldId id="585" r:id="rId28"/>
    <p:sldId id="527" r:id="rId29"/>
    <p:sldId id="586" r:id="rId30"/>
    <p:sldId id="587" r:id="rId31"/>
    <p:sldId id="588" r:id="rId32"/>
    <p:sldId id="589" r:id="rId33"/>
    <p:sldId id="590" r:id="rId34"/>
    <p:sldId id="591" r:id="rId35"/>
    <p:sldId id="592" r:id="rId36"/>
    <p:sldId id="593" r:id="rId37"/>
    <p:sldId id="594" r:id="rId38"/>
    <p:sldId id="595" r:id="rId39"/>
    <p:sldId id="596" r:id="rId40"/>
    <p:sldId id="597" r:id="rId41"/>
    <p:sldId id="599" r:id="rId42"/>
    <p:sldId id="598" r:id="rId43"/>
    <p:sldId id="600" r:id="rId44"/>
    <p:sldId id="617" r:id="rId45"/>
    <p:sldId id="618" r:id="rId46"/>
    <p:sldId id="619" r:id="rId47"/>
    <p:sldId id="620" r:id="rId48"/>
    <p:sldId id="621" r:id="rId49"/>
    <p:sldId id="622" r:id="rId50"/>
    <p:sldId id="623" r:id="rId51"/>
    <p:sldId id="624" r:id="rId52"/>
    <p:sldId id="625" r:id="rId53"/>
    <p:sldId id="500" r:id="rId54"/>
    <p:sldId id="601" r:id="rId55"/>
    <p:sldId id="602" r:id="rId56"/>
    <p:sldId id="603" r:id="rId57"/>
    <p:sldId id="604" r:id="rId58"/>
    <p:sldId id="605" r:id="rId59"/>
    <p:sldId id="606" r:id="rId60"/>
    <p:sldId id="607" r:id="rId61"/>
    <p:sldId id="608" r:id="rId62"/>
    <p:sldId id="609" r:id="rId63"/>
    <p:sldId id="483" r:id="rId64"/>
    <p:sldId id="610" r:id="rId65"/>
    <p:sldId id="611" r:id="rId66"/>
    <p:sldId id="612" r:id="rId67"/>
    <p:sldId id="614" r:id="rId68"/>
    <p:sldId id="615" r:id="rId69"/>
    <p:sldId id="616" r:id="rId70"/>
    <p:sldId id="338" r:id="rId71"/>
    <p:sldId id="613"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48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FFCDE5-3579-440A-8F13-3BAB6BBDBCCC}" v="193" dt="2025-04-21T21:12:09.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90" autoAdjust="0"/>
    <p:restoredTop sz="88136" autoAdjust="0"/>
  </p:normalViewPr>
  <p:slideViewPr>
    <p:cSldViewPr snapToGrid="0">
      <p:cViewPr varScale="1">
        <p:scale>
          <a:sx n="78" d="100"/>
          <a:sy n="78" d="100"/>
        </p:scale>
        <p:origin x="978" y="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redana Frontino" userId="6fff9119aa8ca262" providerId="LiveId" clId="{6BFFCDE5-3579-440A-8F13-3BAB6BBDBCCC}"/>
    <pc:docChg chg="undo custSel addSld delSld modSld sldOrd">
      <pc:chgData name="Loredana Frontino" userId="6fff9119aa8ca262" providerId="LiveId" clId="{6BFFCDE5-3579-440A-8F13-3BAB6BBDBCCC}" dt="2025-04-21T21:19:44.099" v="8085" actId="1076"/>
      <pc:docMkLst>
        <pc:docMk/>
      </pc:docMkLst>
      <pc:sldChg chg="modSp mod">
        <pc:chgData name="Loredana Frontino" userId="6fff9119aa8ca262" providerId="LiveId" clId="{6BFFCDE5-3579-440A-8F13-3BAB6BBDBCCC}" dt="2025-04-21T19:59:59.684" v="3821" actId="14100"/>
        <pc:sldMkLst>
          <pc:docMk/>
          <pc:sldMk cId="4051933596" sldId="338"/>
        </pc:sldMkLst>
        <pc:spChg chg="mod">
          <ac:chgData name="Loredana Frontino" userId="6fff9119aa8ca262" providerId="LiveId" clId="{6BFFCDE5-3579-440A-8F13-3BAB6BBDBCCC}" dt="2025-04-21T19:59:59.684" v="3821" actId="14100"/>
          <ac:spMkLst>
            <pc:docMk/>
            <pc:sldMk cId="4051933596" sldId="338"/>
            <ac:spMk id="138" creationId="{00000000-0000-0000-0000-000000000000}"/>
          </ac:spMkLst>
        </pc:spChg>
      </pc:sldChg>
      <pc:sldChg chg="del">
        <pc:chgData name="Loredana Frontino" userId="6fff9119aa8ca262" providerId="LiveId" clId="{6BFFCDE5-3579-440A-8F13-3BAB6BBDBCCC}" dt="2025-04-21T20:37:03.140" v="5350" actId="47"/>
        <pc:sldMkLst>
          <pc:docMk/>
          <pc:sldMk cId="3750055369" sldId="348"/>
        </pc:sldMkLst>
      </pc:sldChg>
      <pc:sldChg chg="del">
        <pc:chgData name="Loredana Frontino" userId="6fff9119aa8ca262" providerId="LiveId" clId="{6BFFCDE5-3579-440A-8F13-3BAB6BBDBCCC}" dt="2025-04-21T20:37:03.140" v="5350" actId="47"/>
        <pc:sldMkLst>
          <pc:docMk/>
          <pc:sldMk cId="2009626408" sldId="350"/>
        </pc:sldMkLst>
      </pc:sldChg>
      <pc:sldChg chg="del">
        <pc:chgData name="Loredana Frontino" userId="6fff9119aa8ca262" providerId="LiveId" clId="{6BFFCDE5-3579-440A-8F13-3BAB6BBDBCCC}" dt="2025-04-21T20:37:03.140" v="5350" actId="47"/>
        <pc:sldMkLst>
          <pc:docMk/>
          <pc:sldMk cId="1225241048" sldId="351"/>
        </pc:sldMkLst>
      </pc:sldChg>
      <pc:sldChg chg="del">
        <pc:chgData name="Loredana Frontino" userId="6fff9119aa8ca262" providerId="LiveId" clId="{6BFFCDE5-3579-440A-8F13-3BAB6BBDBCCC}" dt="2025-04-19T11:11:31.127" v="1649" actId="47"/>
        <pc:sldMkLst>
          <pc:docMk/>
          <pc:sldMk cId="783802575" sldId="421"/>
        </pc:sldMkLst>
      </pc:sldChg>
      <pc:sldChg chg="modSp mod">
        <pc:chgData name="Loredana Frontino" userId="6fff9119aa8ca262" providerId="LiveId" clId="{6BFFCDE5-3579-440A-8F13-3BAB6BBDBCCC}" dt="2025-04-19T12:51:31.914" v="1656" actId="20577"/>
        <pc:sldMkLst>
          <pc:docMk/>
          <pc:sldMk cId="679121898" sldId="422"/>
        </pc:sldMkLst>
        <pc:spChg chg="mod">
          <ac:chgData name="Loredana Frontino" userId="6fff9119aa8ca262" providerId="LiveId" clId="{6BFFCDE5-3579-440A-8F13-3BAB6BBDBCCC}" dt="2025-04-19T12:51:31.914" v="1656" actId="20577"/>
          <ac:spMkLst>
            <pc:docMk/>
            <pc:sldMk cId="679121898" sldId="422"/>
            <ac:spMk id="3" creationId="{4FD4910F-BA73-7112-95E6-A0EE489FFBE4}"/>
          </ac:spMkLst>
        </pc:spChg>
      </pc:sldChg>
      <pc:sldChg chg="del">
        <pc:chgData name="Loredana Frontino" userId="6fff9119aa8ca262" providerId="LiveId" clId="{6BFFCDE5-3579-440A-8F13-3BAB6BBDBCCC}" dt="2025-04-19T11:11:31.127" v="1649" actId="47"/>
        <pc:sldMkLst>
          <pc:docMk/>
          <pc:sldMk cId="2581118043" sldId="430"/>
        </pc:sldMkLst>
      </pc:sldChg>
      <pc:sldChg chg="del">
        <pc:chgData name="Loredana Frontino" userId="6fff9119aa8ca262" providerId="LiveId" clId="{6BFFCDE5-3579-440A-8F13-3BAB6BBDBCCC}" dt="2025-04-19T11:11:31.127" v="1649" actId="47"/>
        <pc:sldMkLst>
          <pc:docMk/>
          <pc:sldMk cId="439920156" sldId="438"/>
        </pc:sldMkLst>
      </pc:sldChg>
      <pc:sldChg chg="del">
        <pc:chgData name="Loredana Frontino" userId="6fff9119aa8ca262" providerId="LiveId" clId="{6BFFCDE5-3579-440A-8F13-3BAB6BBDBCCC}" dt="2025-04-19T11:11:31.127" v="1649" actId="47"/>
        <pc:sldMkLst>
          <pc:docMk/>
          <pc:sldMk cId="344562341" sldId="463"/>
        </pc:sldMkLst>
      </pc:sldChg>
      <pc:sldChg chg="del">
        <pc:chgData name="Loredana Frontino" userId="6fff9119aa8ca262" providerId="LiveId" clId="{6BFFCDE5-3579-440A-8F13-3BAB6BBDBCCC}" dt="2025-04-19T11:11:31.127" v="1649" actId="47"/>
        <pc:sldMkLst>
          <pc:docMk/>
          <pc:sldMk cId="3444394980" sldId="464"/>
        </pc:sldMkLst>
      </pc:sldChg>
      <pc:sldChg chg="del">
        <pc:chgData name="Loredana Frontino" userId="6fff9119aa8ca262" providerId="LiveId" clId="{6BFFCDE5-3579-440A-8F13-3BAB6BBDBCCC}" dt="2025-04-19T11:11:31.127" v="1649" actId="47"/>
        <pc:sldMkLst>
          <pc:docMk/>
          <pc:sldMk cId="458878100" sldId="465"/>
        </pc:sldMkLst>
      </pc:sldChg>
      <pc:sldChg chg="modSp mod">
        <pc:chgData name="Loredana Frontino" userId="6fff9119aa8ca262" providerId="LiveId" clId="{6BFFCDE5-3579-440A-8F13-3BAB6BBDBCCC}" dt="2025-04-19T09:08:21.679" v="8" actId="20577"/>
        <pc:sldMkLst>
          <pc:docMk/>
          <pc:sldMk cId="3856140116" sldId="476"/>
        </pc:sldMkLst>
        <pc:spChg chg="mod">
          <ac:chgData name="Loredana Frontino" userId="6fff9119aa8ca262" providerId="LiveId" clId="{6BFFCDE5-3579-440A-8F13-3BAB6BBDBCCC}" dt="2025-04-19T09:08:21.679" v="8" actId="20577"/>
          <ac:spMkLst>
            <pc:docMk/>
            <pc:sldMk cId="3856140116" sldId="476"/>
            <ac:spMk id="3" creationId="{307886D7-C0E7-9380-534F-C18B6247A333}"/>
          </ac:spMkLst>
        </pc:spChg>
      </pc:sldChg>
      <pc:sldChg chg="delSp modSp del mod">
        <pc:chgData name="Loredana Frontino" userId="6fff9119aa8ca262" providerId="LiveId" clId="{6BFFCDE5-3579-440A-8F13-3BAB6BBDBCCC}" dt="2025-04-19T09:08:46.136" v="12" actId="47"/>
        <pc:sldMkLst>
          <pc:docMk/>
          <pc:sldMk cId="2084696149" sldId="477"/>
        </pc:sldMkLst>
      </pc:sldChg>
      <pc:sldChg chg="modSp mod">
        <pc:chgData name="Loredana Frontino" userId="6fff9119aa8ca262" providerId="LiveId" clId="{6BFFCDE5-3579-440A-8F13-3BAB6BBDBCCC}" dt="2025-04-21T20:28:35.205" v="5087" actId="20577"/>
        <pc:sldMkLst>
          <pc:docMk/>
          <pc:sldMk cId="3739204203" sldId="483"/>
        </pc:sldMkLst>
        <pc:spChg chg="mod">
          <ac:chgData name="Loredana Frontino" userId="6fff9119aa8ca262" providerId="LiveId" clId="{6BFFCDE5-3579-440A-8F13-3BAB6BBDBCCC}" dt="2025-04-21T20:28:35.205" v="5087" actId="20577"/>
          <ac:spMkLst>
            <pc:docMk/>
            <pc:sldMk cId="3739204203" sldId="483"/>
            <ac:spMk id="3" creationId="{497E99A8-CF0C-6452-1CB3-CE1BB51B68EA}"/>
          </ac:spMkLst>
        </pc:spChg>
      </pc:sldChg>
      <pc:sldChg chg="del">
        <pc:chgData name="Loredana Frontino" userId="6fff9119aa8ca262" providerId="LiveId" clId="{6BFFCDE5-3579-440A-8F13-3BAB6BBDBCCC}" dt="2025-04-21T20:37:03.140" v="5350" actId="47"/>
        <pc:sldMkLst>
          <pc:docMk/>
          <pc:sldMk cId="3025560196" sldId="484"/>
        </pc:sldMkLst>
      </pc:sldChg>
      <pc:sldChg chg="del">
        <pc:chgData name="Loredana Frontino" userId="6fff9119aa8ca262" providerId="LiveId" clId="{6BFFCDE5-3579-440A-8F13-3BAB6BBDBCCC}" dt="2025-04-21T20:37:03.140" v="5350" actId="47"/>
        <pc:sldMkLst>
          <pc:docMk/>
          <pc:sldMk cId="880983979" sldId="487"/>
        </pc:sldMkLst>
      </pc:sldChg>
      <pc:sldChg chg="del">
        <pc:chgData name="Loredana Frontino" userId="6fff9119aa8ca262" providerId="LiveId" clId="{6BFFCDE5-3579-440A-8F13-3BAB6BBDBCCC}" dt="2025-04-19T11:11:31.127" v="1649" actId="47"/>
        <pc:sldMkLst>
          <pc:docMk/>
          <pc:sldMk cId="2240834067" sldId="489"/>
        </pc:sldMkLst>
      </pc:sldChg>
      <pc:sldChg chg="del">
        <pc:chgData name="Loredana Frontino" userId="6fff9119aa8ca262" providerId="LiveId" clId="{6BFFCDE5-3579-440A-8F13-3BAB6BBDBCCC}" dt="2025-04-19T11:11:31.127" v="1649" actId="47"/>
        <pc:sldMkLst>
          <pc:docMk/>
          <pc:sldMk cId="3618392983" sldId="490"/>
        </pc:sldMkLst>
      </pc:sldChg>
      <pc:sldChg chg="del">
        <pc:chgData name="Loredana Frontino" userId="6fff9119aa8ca262" providerId="LiveId" clId="{6BFFCDE5-3579-440A-8F13-3BAB6BBDBCCC}" dt="2025-04-19T11:11:31.127" v="1649" actId="47"/>
        <pc:sldMkLst>
          <pc:docMk/>
          <pc:sldMk cId="2254103866" sldId="491"/>
        </pc:sldMkLst>
      </pc:sldChg>
      <pc:sldChg chg="del">
        <pc:chgData name="Loredana Frontino" userId="6fff9119aa8ca262" providerId="LiveId" clId="{6BFFCDE5-3579-440A-8F13-3BAB6BBDBCCC}" dt="2025-04-21T19:56:53.752" v="3748" actId="47"/>
        <pc:sldMkLst>
          <pc:docMk/>
          <pc:sldMk cId="3136479844" sldId="492"/>
        </pc:sldMkLst>
      </pc:sldChg>
      <pc:sldChg chg="del">
        <pc:chgData name="Loredana Frontino" userId="6fff9119aa8ca262" providerId="LiveId" clId="{6BFFCDE5-3579-440A-8F13-3BAB6BBDBCCC}" dt="2025-04-21T19:56:53.752" v="3748" actId="47"/>
        <pc:sldMkLst>
          <pc:docMk/>
          <pc:sldMk cId="3125811870" sldId="493"/>
        </pc:sldMkLst>
      </pc:sldChg>
      <pc:sldChg chg="del">
        <pc:chgData name="Loredana Frontino" userId="6fff9119aa8ca262" providerId="LiveId" clId="{6BFFCDE5-3579-440A-8F13-3BAB6BBDBCCC}" dt="2025-04-21T19:56:53.752" v="3748" actId="47"/>
        <pc:sldMkLst>
          <pc:docMk/>
          <pc:sldMk cId="3626890440" sldId="494"/>
        </pc:sldMkLst>
      </pc:sldChg>
      <pc:sldChg chg="del">
        <pc:chgData name="Loredana Frontino" userId="6fff9119aa8ca262" providerId="LiveId" clId="{6BFFCDE5-3579-440A-8F13-3BAB6BBDBCCC}" dt="2025-04-21T19:56:53.752" v="3748" actId="47"/>
        <pc:sldMkLst>
          <pc:docMk/>
          <pc:sldMk cId="3216421446" sldId="495"/>
        </pc:sldMkLst>
      </pc:sldChg>
      <pc:sldChg chg="del">
        <pc:chgData name="Loredana Frontino" userId="6fff9119aa8ca262" providerId="LiveId" clId="{6BFFCDE5-3579-440A-8F13-3BAB6BBDBCCC}" dt="2025-04-21T19:56:53.752" v="3748" actId="47"/>
        <pc:sldMkLst>
          <pc:docMk/>
          <pc:sldMk cId="763425102" sldId="496"/>
        </pc:sldMkLst>
      </pc:sldChg>
      <pc:sldChg chg="del">
        <pc:chgData name="Loredana Frontino" userId="6fff9119aa8ca262" providerId="LiveId" clId="{6BFFCDE5-3579-440A-8F13-3BAB6BBDBCCC}" dt="2025-04-19T11:11:31.127" v="1649" actId="47"/>
        <pc:sldMkLst>
          <pc:docMk/>
          <pc:sldMk cId="3895333651" sldId="497"/>
        </pc:sldMkLst>
      </pc:sldChg>
      <pc:sldChg chg="modSp mod modNotesTx">
        <pc:chgData name="Loredana Frontino" userId="6fff9119aa8ca262" providerId="LiveId" clId="{6BFFCDE5-3579-440A-8F13-3BAB6BBDBCCC}" dt="2025-04-21T21:05:08.493" v="7362"/>
        <pc:sldMkLst>
          <pc:docMk/>
          <pc:sldMk cId="2579024997" sldId="500"/>
        </pc:sldMkLst>
        <pc:spChg chg="mod">
          <ac:chgData name="Loredana Frontino" userId="6fff9119aa8ca262" providerId="LiveId" clId="{6BFFCDE5-3579-440A-8F13-3BAB6BBDBCCC}" dt="2025-04-21T19:56:38.761" v="3747" actId="20577"/>
          <ac:spMkLst>
            <pc:docMk/>
            <pc:sldMk cId="2579024997" sldId="500"/>
            <ac:spMk id="3" creationId="{BFE72A7F-F012-0DB8-4B58-C7AA2F145216}"/>
          </ac:spMkLst>
        </pc:spChg>
      </pc:sldChg>
      <pc:sldChg chg="addSp delSp modSp mod">
        <pc:chgData name="Loredana Frontino" userId="6fff9119aa8ca262" providerId="LiveId" clId="{6BFFCDE5-3579-440A-8F13-3BAB6BBDBCCC}" dt="2025-04-19T09:28:49.730" v="75"/>
        <pc:sldMkLst>
          <pc:docMk/>
          <pc:sldMk cId="2519204863" sldId="501"/>
        </pc:sldMkLst>
        <pc:spChg chg="mod">
          <ac:chgData name="Loredana Frontino" userId="6fff9119aa8ca262" providerId="LiveId" clId="{6BFFCDE5-3579-440A-8F13-3BAB6BBDBCCC}" dt="2025-04-19T09:11:02.112" v="50" actId="20577"/>
          <ac:spMkLst>
            <pc:docMk/>
            <pc:sldMk cId="2519204863" sldId="501"/>
            <ac:spMk id="4" creationId="{6B965D89-A7B0-2753-7F55-E4DF4D62F9E9}"/>
          </ac:spMkLst>
        </pc:spChg>
        <pc:spChg chg="add mod">
          <ac:chgData name="Loredana Frontino" userId="6fff9119aa8ca262" providerId="LiveId" clId="{6BFFCDE5-3579-440A-8F13-3BAB6BBDBCCC}" dt="2025-04-19T09:10:51.135" v="36" actId="20577"/>
          <ac:spMkLst>
            <pc:docMk/>
            <pc:sldMk cId="2519204863" sldId="501"/>
            <ac:spMk id="13" creationId="{66A7D73F-A0FD-517C-A3A3-491AF07C6563}"/>
          </ac:spMkLst>
        </pc:spChg>
        <pc:spChg chg="mod">
          <ac:chgData name="Loredana Frontino" userId="6fff9119aa8ca262" providerId="LiveId" clId="{6BFFCDE5-3579-440A-8F13-3BAB6BBDBCCC}" dt="2025-04-19T09:09:03.770" v="15" actId="20577"/>
          <ac:spMkLst>
            <pc:docMk/>
            <pc:sldMk cId="2519204863" sldId="501"/>
            <ac:spMk id="137" creationId="{C8EC9425-0B3E-EC85-B72D-2BD131488DDE}"/>
          </ac:spMkLst>
        </pc:spChg>
        <pc:picChg chg="add mod">
          <ac:chgData name="Loredana Frontino" userId="6fff9119aa8ca262" providerId="LiveId" clId="{6BFFCDE5-3579-440A-8F13-3BAB6BBDBCCC}" dt="2025-04-19T09:28:49.730" v="75"/>
          <ac:picMkLst>
            <pc:docMk/>
            <pc:sldMk cId="2519204863" sldId="501"/>
            <ac:picMk id="16" creationId="{1EA0658A-1621-BEE0-594D-96DE95DE7E4E}"/>
          </ac:picMkLst>
        </pc:picChg>
      </pc:sldChg>
      <pc:sldChg chg="del">
        <pc:chgData name="Loredana Frontino" userId="6fff9119aa8ca262" providerId="LiveId" clId="{6BFFCDE5-3579-440A-8F13-3BAB6BBDBCCC}" dt="2025-04-19T09:13:44.924" v="66" actId="47"/>
        <pc:sldMkLst>
          <pc:docMk/>
          <pc:sldMk cId="4056206567" sldId="502"/>
        </pc:sldMkLst>
      </pc:sldChg>
      <pc:sldChg chg="del">
        <pc:chgData name="Loredana Frontino" userId="6fff9119aa8ca262" providerId="LiveId" clId="{6BFFCDE5-3579-440A-8F13-3BAB6BBDBCCC}" dt="2025-04-19T09:13:44.924" v="66" actId="47"/>
        <pc:sldMkLst>
          <pc:docMk/>
          <pc:sldMk cId="2287301066" sldId="503"/>
        </pc:sldMkLst>
      </pc:sldChg>
      <pc:sldChg chg="del">
        <pc:chgData name="Loredana Frontino" userId="6fff9119aa8ca262" providerId="LiveId" clId="{6BFFCDE5-3579-440A-8F13-3BAB6BBDBCCC}" dt="2025-04-19T09:13:44.924" v="66" actId="47"/>
        <pc:sldMkLst>
          <pc:docMk/>
          <pc:sldMk cId="667922250" sldId="504"/>
        </pc:sldMkLst>
      </pc:sldChg>
      <pc:sldChg chg="del">
        <pc:chgData name="Loredana Frontino" userId="6fff9119aa8ca262" providerId="LiveId" clId="{6BFFCDE5-3579-440A-8F13-3BAB6BBDBCCC}" dt="2025-04-19T09:13:44.924" v="66" actId="47"/>
        <pc:sldMkLst>
          <pc:docMk/>
          <pc:sldMk cId="3632919962" sldId="505"/>
        </pc:sldMkLst>
      </pc:sldChg>
      <pc:sldChg chg="del">
        <pc:chgData name="Loredana Frontino" userId="6fff9119aa8ca262" providerId="LiveId" clId="{6BFFCDE5-3579-440A-8F13-3BAB6BBDBCCC}" dt="2025-04-19T09:13:44.924" v="66" actId="47"/>
        <pc:sldMkLst>
          <pc:docMk/>
          <pc:sldMk cId="2103283375" sldId="506"/>
        </pc:sldMkLst>
      </pc:sldChg>
      <pc:sldChg chg="del">
        <pc:chgData name="Loredana Frontino" userId="6fff9119aa8ca262" providerId="LiveId" clId="{6BFFCDE5-3579-440A-8F13-3BAB6BBDBCCC}" dt="2025-04-21T20:37:03.140" v="5350" actId="47"/>
        <pc:sldMkLst>
          <pc:docMk/>
          <pc:sldMk cId="390075286" sldId="508"/>
        </pc:sldMkLst>
      </pc:sldChg>
      <pc:sldChg chg="del">
        <pc:chgData name="Loredana Frontino" userId="6fff9119aa8ca262" providerId="LiveId" clId="{6BFFCDE5-3579-440A-8F13-3BAB6BBDBCCC}" dt="2025-04-21T20:37:03.140" v="5350" actId="47"/>
        <pc:sldMkLst>
          <pc:docMk/>
          <pc:sldMk cId="3687816873" sldId="509"/>
        </pc:sldMkLst>
      </pc:sldChg>
      <pc:sldChg chg="del">
        <pc:chgData name="Loredana Frontino" userId="6fff9119aa8ca262" providerId="LiveId" clId="{6BFFCDE5-3579-440A-8F13-3BAB6BBDBCCC}" dt="2025-04-21T20:37:03.140" v="5350" actId="47"/>
        <pc:sldMkLst>
          <pc:docMk/>
          <pc:sldMk cId="3798873816" sldId="510"/>
        </pc:sldMkLst>
      </pc:sldChg>
      <pc:sldChg chg="del">
        <pc:chgData name="Loredana Frontino" userId="6fff9119aa8ca262" providerId="LiveId" clId="{6BFFCDE5-3579-440A-8F13-3BAB6BBDBCCC}" dt="2025-04-21T20:37:03.140" v="5350" actId="47"/>
        <pc:sldMkLst>
          <pc:docMk/>
          <pc:sldMk cId="1229749734" sldId="511"/>
        </pc:sldMkLst>
      </pc:sldChg>
      <pc:sldChg chg="del">
        <pc:chgData name="Loredana Frontino" userId="6fff9119aa8ca262" providerId="LiveId" clId="{6BFFCDE5-3579-440A-8F13-3BAB6BBDBCCC}" dt="2025-04-21T20:37:03.140" v="5350" actId="47"/>
        <pc:sldMkLst>
          <pc:docMk/>
          <pc:sldMk cId="1720892225" sldId="512"/>
        </pc:sldMkLst>
      </pc:sldChg>
      <pc:sldChg chg="del">
        <pc:chgData name="Loredana Frontino" userId="6fff9119aa8ca262" providerId="LiveId" clId="{6BFFCDE5-3579-440A-8F13-3BAB6BBDBCCC}" dt="2025-04-21T20:37:03.140" v="5350" actId="47"/>
        <pc:sldMkLst>
          <pc:docMk/>
          <pc:sldMk cId="619993737" sldId="513"/>
        </pc:sldMkLst>
      </pc:sldChg>
      <pc:sldChg chg="del">
        <pc:chgData name="Loredana Frontino" userId="6fff9119aa8ca262" providerId="LiveId" clId="{6BFFCDE5-3579-440A-8F13-3BAB6BBDBCCC}" dt="2025-04-21T20:37:03.140" v="5350" actId="47"/>
        <pc:sldMkLst>
          <pc:docMk/>
          <pc:sldMk cId="2715353073" sldId="514"/>
        </pc:sldMkLst>
      </pc:sldChg>
      <pc:sldChg chg="del">
        <pc:chgData name="Loredana Frontino" userId="6fff9119aa8ca262" providerId="LiveId" clId="{6BFFCDE5-3579-440A-8F13-3BAB6BBDBCCC}" dt="2025-04-21T20:37:03.140" v="5350" actId="47"/>
        <pc:sldMkLst>
          <pc:docMk/>
          <pc:sldMk cId="4292524000" sldId="515"/>
        </pc:sldMkLst>
      </pc:sldChg>
      <pc:sldChg chg="del">
        <pc:chgData name="Loredana Frontino" userId="6fff9119aa8ca262" providerId="LiveId" clId="{6BFFCDE5-3579-440A-8F13-3BAB6BBDBCCC}" dt="2025-04-21T20:37:03.140" v="5350" actId="47"/>
        <pc:sldMkLst>
          <pc:docMk/>
          <pc:sldMk cId="3475350774" sldId="516"/>
        </pc:sldMkLst>
      </pc:sldChg>
      <pc:sldChg chg="del">
        <pc:chgData name="Loredana Frontino" userId="6fff9119aa8ca262" providerId="LiveId" clId="{6BFFCDE5-3579-440A-8F13-3BAB6BBDBCCC}" dt="2025-04-21T20:37:03.140" v="5350" actId="47"/>
        <pc:sldMkLst>
          <pc:docMk/>
          <pc:sldMk cId="120830195" sldId="517"/>
        </pc:sldMkLst>
      </pc:sldChg>
      <pc:sldChg chg="del">
        <pc:chgData name="Loredana Frontino" userId="6fff9119aa8ca262" providerId="LiveId" clId="{6BFFCDE5-3579-440A-8F13-3BAB6BBDBCCC}" dt="2025-04-21T20:37:03.140" v="5350" actId="47"/>
        <pc:sldMkLst>
          <pc:docMk/>
          <pc:sldMk cId="1623265249" sldId="518"/>
        </pc:sldMkLst>
      </pc:sldChg>
      <pc:sldChg chg="del">
        <pc:chgData name="Loredana Frontino" userId="6fff9119aa8ca262" providerId="LiveId" clId="{6BFFCDE5-3579-440A-8F13-3BAB6BBDBCCC}" dt="2025-04-21T20:37:03.140" v="5350" actId="47"/>
        <pc:sldMkLst>
          <pc:docMk/>
          <pc:sldMk cId="4024187794" sldId="519"/>
        </pc:sldMkLst>
      </pc:sldChg>
      <pc:sldChg chg="del">
        <pc:chgData name="Loredana Frontino" userId="6fff9119aa8ca262" providerId="LiveId" clId="{6BFFCDE5-3579-440A-8F13-3BAB6BBDBCCC}" dt="2025-04-21T20:37:03.140" v="5350" actId="47"/>
        <pc:sldMkLst>
          <pc:docMk/>
          <pc:sldMk cId="3792631911" sldId="520"/>
        </pc:sldMkLst>
      </pc:sldChg>
      <pc:sldChg chg="del">
        <pc:chgData name="Loredana Frontino" userId="6fff9119aa8ca262" providerId="LiveId" clId="{6BFFCDE5-3579-440A-8F13-3BAB6BBDBCCC}" dt="2025-04-21T20:37:03.140" v="5350" actId="47"/>
        <pc:sldMkLst>
          <pc:docMk/>
          <pc:sldMk cId="2753786793" sldId="521"/>
        </pc:sldMkLst>
      </pc:sldChg>
      <pc:sldChg chg="del">
        <pc:chgData name="Loredana Frontino" userId="6fff9119aa8ca262" providerId="LiveId" clId="{6BFFCDE5-3579-440A-8F13-3BAB6BBDBCCC}" dt="2025-04-21T20:37:03.140" v="5350" actId="47"/>
        <pc:sldMkLst>
          <pc:docMk/>
          <pc:sldMk cId="3475449277" sldId="522"/>
        </pc:sldMkLst>
      </pc:sldChg>
      <pc:sldChg chg="del">
        <pc:chgData name="Loredana Frontino" userId="6fff9119aa8ca262" providerId="LiveId" clId="{6BFFCDE5-3579-440A-8F13-3BAB6BBDBCCC}" dt="2025-04-21T20:37:03.140" v="5350" actId="47"/>
        <pc:sldMkLst>
          <pc:docMk/>
          <pc:sldMk cId="2829837154" sldId="523"/>
        </pc:sldMkLst>
      </pc:sldChg>
      <pc:sldChg chg="del">
        <pc:chgData name="Loredana Frontino" userId="6fff9119aa8ca262" providerId="LiveId" clId="{6BFFCDE5-3579-440A-8F13-3BAB6BBDBCCC}" dt="2025-04-21T20:37:03.140" v="5350" actId="47"/>
        <pc:sldMkLst>
          <pc:docMk/>
          <pc:sldMk cId="575436356" sldId="524"/>
        </pc:sldMkLst>
      </pc:sldChg>
      <pc:sldChg chg="del">
        <pc:chgData name="Loredana Frontino" userId="6fff9119aa8ca262" providerId="LiveId" clId="{6BFFCDE5-3579-440A-8F13-3BAB6BBDBCCC}" dt="2025-04-21T20:37:03.140" v="5350" actId="47"/>
        <pc:sldMkLst>
          <pc:docMk/>
          <pc:sldMk cId="2289056264" sldId="525"/>
        </pc:sldMkLst>
      </pc:sldChg>
      <pc:sldChg chg="addSp modSp mod modNotesTx">
        <pc:chgData name="Loredana Frontino" userId="6fff9119aa8ca262" providerId="LiveId" clId="{6BFFCDE5-3579-440A-8F13-3BAB6BBDBCCC}" dt="2025-04-19T13:05:50.764" v="1842" actId="20577"/>
        <pc:sldMkLst>
          <pc:docMk/>
          <pc:sldMk cId="3424963234" sldId="526"/>
        </pc:sldMkLst>
        <pc:spChg chg="mod">
          <ac:chgData name="Loredana Frontino" userId="6fff9119aa8ca262" providerId="LiveId" clId="{6BFFCDE5-3579-440A-8F13-3BAB6BBDBCCC}" dt="2025-04-19T12:57:43.833" v="1667" actId="20577"/>
          <ac:spMkLst>
            <pc:docMk/>
            <pc:sldMk cId="3424963234" sldId="526"/>
            <ac:spMk id="4" creationId="{EBC7F65C-ECE2-189C-C120-89D4ECCEF8EB}"/>
          </ac:spMkLst>
        </pc:spChg>
        <pc:spChg chg="mod">
          <ac:chgData name="Loredana Frontino" userId="6fff9119aa8ca262" providerId="LiveId" clId="{6BFFCDE5-3579-440A-8F13-3BAB6BBDBCCC}" dt="2025-04-19T13:02:43.534" v="1751" actId="14100"/>
          <ac:spMkLst>
            <pc:docMk/>
            <pc:sldMk cId="3424963234" sldId="526"/>
            <ac:spMk id="12" creationId="{AAEF010F-B28B-4258-2626-CF4FC748A518}"/>
          </ac:spMkLst>
        </pc:spChg>
        <pc:spChg chg="mod">
          <ac:chgData name="Loredana Frontino" userId="6fff9119aa8ca262" providerId="LiveId" clId="{6BFFCDE5-3579-440A-8F13-3BAB6BBDBCCC}" dt="2025-04-19T12:57:39.312" v="1658" actId="20577"/>
          <ac:spMkLst>
            <pc:docMk/>
            <pc:sldMk cId="3424963234" sldId="526"/>
            <ac:spMk id="137" creationId="{38B9D519-F0C7-0930-9184-F60A9F7A4758}"/>
          </ac:spMkLst>
        </pc:spChg>
        <pc:picChg chg="add mod">
          <ac:chgData name="Loredana Frontino" userId="6fff9119aa8ca262" providerId="LiveId" clId="{6BFFCDE5-3579-440A-8F13-3BAB6BBDBCCC}" dt="2025-04-19T13:02:47.769" v="1752" actId="1076"/>
          <ac:picMkLst>
            <pc:docMk/>
            <pc:sldMk cId="3424963234" sldId="526"/>
            <ac:picMk id="5" creationId="{C99936E4-DE83-A29F-1E08-F8ED16E1AFF8}"/>
          </ac:picMkLst>
        </pc:picChg>
      </pc:sldChg>
      <pc:sldChg chg="modSp mod modNotesTx">
        <pc:chgData name="Loredana Frontino" userId="6fff9119aa8ca262" providerId="LiveId" clId="{6BFFCDE5-3579-440A-8F13-3BAB6BBDBCCC}" dt="2025-04-19T13:13:59.100" v="1991"/>
        <pc:sldMkLst>
          <pc:docMk/>
          <pc:sldMk cId="2376233757" sldId="527"/>
        </pc:sldMkLst>
        <pc:spChg chg="mod">
          <ac:chgData name="Loredana Frontino" userId="6fff9119aa8ca262" providerId="LiveId" clId="{6BFFCDE5-3579-440A-8F13-3BAB6BBDBCCC}" dt="2025-04-19T13:04:28.226" v="1806" actId="20577"/>
          <ac:spMkLst>
            <pc:docMk/>
            <pc:sldMk cId="2376233757" sldId="527"/>
            <ac:spMk id="4" creationId="{0488AAC0-DDF9-2AFE-336A-46FD0DEA14EE}"/>
          </ac:spMkLst>
        </pc:spChg>
        <pc:spChg chg="mod">
          <ac:chgData name="Loredana Frontino" userId="6fff9119aa8ca262" providerId="LiveId" clId="{6BFFCDE5-3579-440A-8F13-3BAB6BBDBCCC}" dt="2025-04-19T13:13:59.100" v="1991"/>
          <ac:spMkLst>
            <pc:docMk/>
            <pc:sldMk cId="2376233757" sldId="527"/>
            <ac:spMk id="12" creationId="{B4026A85-880C-68FC-4D07-A91F32A8F24D}"/>
          </ac:spMkLst>
        </pc:spChg>
        <pc:spChg chg="mod">
          <ac:chgData name="Loredana Frontino" userId="6fff9119aa8ca262" providerId="LiveId" clId="{6BFFCDE5-3579-440A-8F13-3BAB6BBDBCCC}" dt="2025-04-19T13:04:10.054" v="1758" actId="20577"/>
          <ac:spMkLst>
            <pc:docMk/>
            <pc:sldMk cId="2376233757" sldId="527"/>
            <ac:spMk id="137" creationId="{03476897-8FDA-ED5A-9EC4-9EBD6C1E6974}"/>
          </ac:spMkLst>
        </pc:spChg>
      </pc:sldChg>
      <pc:sldChg chg="del">
        <pc:chgData name="Loredana Frontino" userId="6fff9119aa8ca262" providerId="LiveId" clId="{6BFFCDE5-3579-440A-8F13-3BAB6BBDBCCC}" dt="2025-04-19T13:04:01.883" v="1756" actId="47"/>
        <pc:sldMkLst>
          <pc:docMk/>
          <pc:sldMk cId="2433601694" sldId="528"/>
        </pc:sldMkLst>
      </pc:sldChg>
      <pc:sldChg chg="del">
        <pc:chgData name="Loredana Frontino" userId="6fff9119aa8ca262" providerId="LiveId" clId="{6BFFCDE5-3579-440A-8F13-3BAB6BBDBCCC}" dt="2025-04-19T13:04:01.883" v="1756" actId="47"/>
        <pc:sldMkLst>
          <pc:docMk/>
          <pc:sldMk cId="4110536872" sldId="529"/>
        </pc:sldMkLst>
      </pc:sldChg>
      <pc:sldChg chg="modSp mod ord">
        <pc:chgData name="Loredana Frontino" userId="6fff9119aa8ca262" providerId="LiveId" clId="{6BFFCDE5-3579-440A-8F13-3BAB6BBDBCCC}" dt="2025-04-19T10:50:27.755" v="1549" actId="20577"/>
        <pc:sldMkLst>
          <pc:docMk/>
          <pc:sldMk cId="3934065282" sldId="530"/>
        </pc:sldMkLst>
        <pc:spChg chg="mod">
          <ac:chgData name="Loredana Frontino" userId="6fff9119aa8ca262" providerId="LiveId" clId="{6BFFCDE5-3579-440A-8F13-3BAB6BBDBCCC}" dt="2025-04-19T10:50:27.755" v="1549" actId="20577"/>
          <ac:spMkLst>
            <pc:docMk/>
            <pc:sldMk cId="3934065282" sldId="530"/>
            <ac:spMk id="3" creationId="{066E6D13-78C3-7158-4013-058252828FBD}"/>
          </ac:spMkLst>
        </pc:spChg>
      </pc:sldChg>
      <pc:sldChg chg="addSp delSp del mod">
        <pc:chgData name="Loredana Frontino" userId="6fff9119aa8ca262" providerId="LiveId" clId="{6BFFCDE5-3579-440A-8F13-3BAB6BBDBCCC}" dt="2025-04-19T10:50:37.563" v="1550" actId="47"/>
        <pc:sldMkLst>
          <pc:docMk/>
          <pc:sldMk cId="608684375" sldId="531"/>
        </pc:sldMkLst>
      </pc:sldChg>
      <pc:sldChg chg="del">
        <pc:chgData name="Loredana Frontino" userId="6fff9119aa8ca262" providerId="LiveId" clId="{6BFFCDE5-3579-440A-8F13-3BAB6BBDBCCC}" dt="2025-04-19T10:50:37.563" v="1550" actId="47"/>
        <pc:sldMkLst>
          <pc:docMk/>
          <pc:sldMk cId="1419221617" sldId="532"/>
        </pc:sldMkLst>
      </pc:sldChg>
      <pc:sldChg chg="del">
        <pc:chgData name="Loredana Frontino" userId="6fff9119aa8ca262" providerId="LiveId" clId="{6BFFCDE5-3579-440A-8F13-3BAB6BBDBCCC}" dt="2025-04-19T10:50:37.563" v="1550" actId="47"/>
        <pc:sldMkLst>
          <pc:docMk/>
          <pc:sldMk cId="1240643083" sldId="533"/>
        </pc:sldMkLst>
      </pc:sldChg>
      <pc:sldChg chg="del">
        <pc:chgData name="Loredana Frontino" userId="6fff9119aa8ca262" providerId="LiveId" clId="{6BFFCDE5-3579-440A-8F13-3BAB6BBDBCCC}" dt="2025-04-19T10:50:37.563" v="1550" actId="47"/>
        <pc:sldMkLst>
          <pc:docMk/>
          <pc:sldMk cId="2537703160" sldId="554"/>
        </pc:sldMkLst>
      </pc:sldChg>
      <pc:sldChg chg="del">
        <pc:chgData name="Loredana Frontino" userId="6fff9119aa8ca262" providerId="LiveId" clId="{6BFFCDE5-3579-440A-8F13-3BAB6BBDBCCC}" dt="2025-04-19T10:50:37.563" v="1550" actId="47"/>
        <pc:sldMkLst>
          <pc:docMk/>
          <pc:sldMk cId="2851209174" sldId="558"/>
        </pc:sldMkLst>
      </pc:sldChg>
      <pc:sldChg chg="del">
        <pc:chgData name="Loredana Frontino" userId="6fff9119aa8ca262" providerId="LiveId" clId="{6BFFCDE5-3579-440A-8F13-3BAB6BBDBCCC}" dt="2025-04-19T10:50:37.563" v="1550" actId="47"/>
        <pc:sldMkLst>
          <pc:docMk/>
          <pc:sldMk cId="3531078734" sldId="559"/>
        </pc:sldMkLst>
      </pc:sldChg>
      <pc:sldChg chg="del">
        <pc:chgData name="Loredana Frontino" userId="6fff9119aa8ca262" providerId="LiveId" clId="{6BFFCDE5-3579-440A-8F13-3BAB6BBDBCCC}" dt="2025-04-19T11:11:31.127" v="1649" actId="47"/>
        <pc:sldMkLst>
          <pc:docMk/>
          <pc:sldMk cId="1984837020" sldId="560"/>
        </pc:sldMkLst>
      </pc:sldChg>
      <pc:sldChg chg="del">
        <pc:chgData name="Loredana Frontino" userId="6fff9119aa8ca262" providerId="LiveId" clId="{6BFFCDE5-3579-440A-8F13-3BAB6BBDBCCC}" dt="2025-04-19T13:04:01.883" v="1756" actId="47"/>
        <pc:sldMkLst>
          <pc:docMk/>
          <pc:sldMk cId="861055839" sldId="561"/>
        </pc:sldMkLst>
      </pc:sldChg>
      <pc:sldChg chg="del">
        <pc:chgData name="Loredana Frontino" userId="6fff9119aa8ca262" providerId="LiveId" clId="{6BFFCDE5-3579-440A-8F13-3BAB6BBDBCCC}" dt="2025-04-21T19:56:53.752" v="3748" actId="47"/>
        <pc:sldMkLst>
          <pc:docMk/>
          <pc:sldMk cId="42957556" sldId="562"/>
        </pc:sldMkLst>
      </pc:sldChg>
      <pc:sldChg chg="del">
        <pc:chgData name="Loredana Frontino" userId="6fff9119aa8ca262" providerId="LiveId" clId="{6BFFCDE5-3579-440A-8F13-3BAB6BBDBCCC}" dt="2025-04-21T20:37:03.140" v="5350" actId="47"/>
        <pc:sldMkLst>
          <pc:docMk/>
          <pc:sldMk cId="1532874818" sldId="563"/>
        </pc:sldMkLst>
      </pc:sldChg>
      <pc:sldChg chg="del">
        <pc:chgData name="Loredana Frontino" userId="6fff9119aa8ca262" providerId="LiveId" clId="{6BFFCDE5-3579-440A-8F13-3BAB6BBDBCCC}" dt="2025-04-21T20:37:03.140" v="5350" actId="47"/>
        <pc:sldMkLst>
          <pc:docMk/>
          <pc:sldMk cId="1551085786" sldId="564"/>
        </pc:sldMkLst>
      </pc:sldChg>
      <pc:sldChg chg="addSp delSp modSp add mod">
        <pc:chgData name="Loredana Frontino" userId="6fff9119aa8ca262" providerId="LiveId" clId="{6BFFCDE5-3579-440A-8F13-3BAB6BBDBCCC}" dt="2025-04-19T09:31:47.673" v="96" actId="1038"/>
        <pc:sldMkLst>
          <pc:docMk/>
          <pc:sldMk cId="726985196" sldId="565"/>
        </pc:sldMkLst>
        <pc:spChg chg="mod">
          <ac:chgData name="Loredana Frontino" userId="6fff9119aa8ca262" providerId="LiveId" clId="{6BFFCDE5-3579-440A-8F13-3BAB6BBDBCCC}" dt="2025-04-19T09:15:00.450" v="67"/>
          <ac:spMkLst>
            <pc:docMk/>
            <pc:sldMk cId="726985196" sldId="565"/>
            <ac:spMk id="4" creationId="{50634B5B-F71C-D437-6994-C8DE5FB82606}"/>
          </ac:spMkLst>
        </pc:spChg>
        <pc:spChg chg="mod">
          <ac:chgData name="Loredana Frontino" userId="6fff9119aa8ca262" providerId="LiveId" clId="{6BFFCDE5-3579-440A-8F13-3BAB6BBDBCCC}" dt="2025-04-19T09:13:37.551" v="65" actId="20577"/>
          <ac:spMkLst>
            <pc:docMk/>
            <pc:sldMk cId="726985196" sldId="565"/>
            <ac:spMk id="13" creationId="{FBD48917-A542-D784-69B2-40E39E7F8052}"/>
          </ac:spMkLst>
        </pc:spChg>
        <pc:picChg chg="add mod">
          <ac:chgData name="Loredana Frontino" userId="6fff9119aa8ca262" providerId="LiveId" clId="{6BFFCDE5-3579-440A-8F13-3BAB6BBDBCCC}" dt="2025-04-19T09:31:47.673" v="96" actId="1038"/>
          <ac:picMkLst>
            <pc:docMk/>
            <pc:sldMk cId="726985196" sldId="565"/>
            <ac:picMk id="7" creationId="{E2F52067-5F7B-FF81-FA71-BDC7B0BA1078}"/>
          </ac:picMkLst>
        </pc:picChg>
      </pc:sldChg>
      <pc:sldChg chg="modSp add mod">
        <pc:chgData name="Loredana Frontino" userId="6fff9119aa8ca262" providerId="LiveId" clId="{6BFFCDE5-3579-440A-8F13-3BAB6BBDBCCC}" dt="2025-04-19T09:34:33.864" v="124" actId="20577"/>
        <pc:sldMkLst>
          <pc:docMk/>
          <pc:sldMk cId="690923884" sldId="566"/>
        </pc:sldMkLst>
        <pc:spChg chg="mod">
          <ac:chgData name="Loredana Frontino" userId="6fff9119aa8ca262" providerId="LiveId" clId="{6BFFCDE5-3579-440A-8F13-3BAB6BBDBCCC}" dt="2025-04-19T09:34:33.864" v="124" actId="20577"/>
          <ac:spMkLst>
            <pc:docMk/>
            <pc:sldMk cId="690923884" sldId="566"/>
            <ac:spMk id="4" creationId="{CE21CB21-EB69-F82C-45D5-9C1AD6C97EE7}"/>
          </ac:spMkLst>
        </pc:spChg>
        <pc:spChg chg="mod">
          <ac:chgData name="Loredana Frontino" userId="6fff9119aa8ca262" providerId="LiveId" clId="{6BFFCDE5-3579-440A-8F13-3BAB6BBDBCCC}" dt="2025-04-19T09:32:57.560" v="121" actId="20577"/>
          <ac:spMkLst>
            <pc:docMk/>
            <pc:sldMk cId="690923884" sldId="566"/>
            <ac:spMk id="13" creationId="{279A1F29-AE3B-9193-08E0-58AF9EE843DC}"/>
          </ac:spMkLst>
        </pc:spChg>
        <pc:picChg chg="mod">
          <ac:chgData name="Loredana Frontino" userId="6fff9119aa8ca262" providerId="LiveId" clId="{6BFFCDE5-3579-440A-8F13-3BAB6BBDBCCC}" dt="2025-04-19T09:32:21.219" v="100" actId="14826"/>
          <ac:picMkLst>
            <pc:docMk/>
            <pc:sldMk cId="690923884" sldId="566"/>
            <ac:picMk id="7" creationId="{356313FE-03AC-925F-AEFC-828ADD0CE2E0}"/>
          </ac:picMkLst>
        </pc:picChg>
      </pc:sldChg>
      <pc:sldChg chg="modSp add mod">
        <pc:chgData name="Loredana Frontino" userId="6fff9119aa8ca262" providerId="LiveId" clId="{6BFFCDE5-3579-440A-8F13-3BAB6BBDBCCC}" dt="2025-04-19T09:47:21.932" v="384" actId="20577"/>
        <pc:sldMkLst>
          <pc:docMk/>
          <pc:sldMk cId="4228231417" sldId="567"/>
        </pc:sldMkLst>
        <pc:spChg chg="mod">
          <ac:chgData name="Loredana Frontino" userId="6fff9119aa8ca262" providerId="LiveId" clId="{6BFFCDE5-3579-440A-8F13-3BAB6BBDBCCC}" dt="2025-04-19T09:47:21.932" v="384" actId="20577"/>
          <ac:spMkLst>
            <pc:docMk/>
            <pc:sldMk cId="4228231417" sldId="567"/>
            <ac:spMk id="4" creationId="{AEF6A154-F905-7B2E-98CA-9559FB412FDB}"/>
          </ac:spMkLst>
        </pc:spChg>
        <pc:spChg chg="mod">
          <ac:chgData name="Loredana Frontino" userId="6fff9119aa8ca262" providerId="LiveId" clId="{6BFFCDE5-3579-440A-8F13-3BAB6BBDBCCC}" dt="2025-04-19T09:32:53.415" v="114" actId="20577"/>
          <ac:spMkLst>
            <pc:docMk/>
            <pc:sldMk cId="4228231417" sldId="567"/>
            <ac:spMk id="13" creationId="{DFD60B15-2E85-3CDD-FEB0-B1BCD92405AC}"/>
          </ac:spMkLst>
        </pc:spChg>
        <pc:picChg chg="mod">
          <ac:chgData name="Loredana Frontino" userId="6fff9119aa8ca262" providerId="LiveId" clId="{6BFFCDE5-3579-440A-8F13-3BAB6BBDBCCC}" dt="2025-04-19T09:32:31.999" v="101" actId="14826"/>
          <ac:picMkLst>
            <pc:docMk/>
            <pc:sldMk cId="4228231417" sldId="567"/>
            <ac:picMk id="7" creationId="{4980EC5C-637D-BCB1-E030-8066E84601D3}"/>
          </ac:picMkLst>
        </pc:picChg>
      </pc:sldChg>
      <pc:sldChg chg="addSp delSp modSp add mod">
        <pc:chgData name="Loredana Frontino" userId="6fff9119aa8ca262" providerId="LiveId" clId="{6BFFCDE5-3579-440A-8F13-3BAB6BBDBCCC}" dt="2025-04-19T09:57:08.309" v="642"/>
        <pc:sldMkLst>
          <pc:docMk/>
          <pc:sldMk cId="2079772549" sldId="568"/>
        </pc:sldMkLst>
        <pc:spChg chg="add mod">
          <ac:chgData name="Loredana Frontino" userId="6fff9119aa8ca262" providerId="LiveId" clId="{6BFFCDE5-3579-440A-8F13-3BAB6BBDBCCC}" dt="2025-04-19T09:56:46.106" v="632" actId="20577"/>
          <ac:spMkLst>
            <pc:docMk/>
            <pc:sldMk cId="2079772549" sldId="568"/>
            <ac:spMk id="2" creationId="{0F4718BE-AD65-0944-2207-EDC3AFB006C1}"/>
          </ac:spMkLst>
        </pc:spChg>
        <pc:spChg chg="add mod">
          <ac:chgData name="Loredana Frontino" userId="6fff9119aa8ca262" providerId="LiveId" clId="{6BFFCDE5-3579-440A-8F13-3BAB6BBDBCCC}" dt="2025-04-19T09:57:04.906" v="641"/>
          <ac:spMkLst>
            <pc:docMk/>
            <pc:sldMk cId="2079772549" sldId="568"/>
            <ac:spMk id="5" creationId="{6339F3F8-D591-A2E0-9F40-42E0EB5DC98B}"/>
          </ac:spMkLst>
        </pc:spChg>
        <pc:spChg chg="add mod">
          <ac:chgData name="Loredana Frontino" userId="6fff9119aa8ca262" providerId="LiveId" clId="{6BFFCDE5-3579-440A-8F13-3BAB6BBDBCCC}" dt="2025-04-19T09:57:08.309" v="642"/>
          <ac:spMkLst>
            <pc:docMk/>
            <pc:sldMk cId="2079772549" sldId="568"/>
            <ac:spMk id="6" creationId="{659B5633-FEE0-002C-A7F8-2D9D55938A45}"/>
          </ac:spMkLst>
        </pc:spChg>
        <pc:spChg chg="mod">
          <ac:chgData name="Loredana Frontino" userId="6fff9119aa8ca262" providerId="LiveId" clId="{6BFFCDE5-3579-440A-8F13-3BAB6BBDBCCC}" dt="2025-04-19T09:32:48.963" v="108" actId="20577"/>
          <ac:spMkLst>
            <pc:docMk/>
            <pc:sldMk cId="2079772549" sldId="568"/>
            <ac:spMk id="13" creationId="{F6D14B65-9DB7-CCEB-0716-EEA87578DEC4}"/>
          </ac:spMkLst>
        </pc:spChg>
        <pc:picChg chg="mod">
          <ac:chgData name="Loredana Frontino" userId="6fff9119aa8ca262" providerId="LiveId" clId="{6BFFCDE5-3579-440A-8F13-3BAB6BBDBCCC}" dt="2025-04-19T09:32:42.605" v="102" actId="14826"/>
          <ac:picMkLst>
            <pc:docMk/>
            <pc:sldMk cId="2079772549" sldId="568"/>
            <ac:picMk id="7" creationId="{1081A32A-2D5C-0641-11B4-3E1C73D94045}"/>
          </ac:picMkLst>
        </pc:picChg>
      </pc:sldChg>
      <pc:sldChg chg="addSp modSp add mod">
        <pc:chgData name="Loredana Frontino" userId="6fff9119aa8ca262" providerId="LiveId" clId="{6BFFCDE5-3579-440A-8F13-3BAB6BBDBCCC}" dt="2025-04-19T09:56:29.285" v="624" actId="20577"/>
        <pc:sldMkLst>
          <pc:docMk/>
          <pc:sldMk cId="3442867607" sldId="569"/>
        </pc:sldMkLst>
        <pc:spChg chg="add mod">
          <ac:chgData name="Loredana Frontino" userId="6fff9119aa8ca262" providerId="LiveId" clId="{6BFFCDE5-3579-440A-8F13-3BAB6BBDBCCC}" dt="2025-04-19T09:39:54.737" v="257" actId="1076"/>
          <ac:spMkLst>
            <pc:docMk/>
            <pc:sldMk cId="3442867607" sldId="569"/>
            <ac:spMk id="2" creationId="{E731B3A7-E255-CE48-8EBE-BDD6094E9C61}"/>
          </ac:spMkLst>
        </pc:spChg>
        <pc:spChg chg="mod">
          <ac:chgData name="Loredana Frontino" userId="6fff9119aa8ca262" providerId="LiveId" clId="{6BFFCDE5-3579-440A-8F13-3BAB6BBDBCCC}" dt="2025-04-19T09:56:29.285" v="624" actId="20577"/>
          <ac:spMkLst>
            <pc:docMk/>
            <pc:sldMk cId="3442867607" sldId="569"/>
            <ac:spMk id="4" creationId="{A2B3A8E7-FA31-9D7B-0261-650BED31BECB}"/>
          </ac:spMkLst>
        </pc:spChg>
        <pc:spChg chg="add mod">
          <ac:chgData name="Loredana Frontino" userId="6fff9119aa8ca262" providerId="LiveId" clId="{6BFFCDE5-3579-440A-8F13-3BAB6BBDBCCC}" dt="2025-04-19T09:41:06.961" v="267" actId="1076"/>
          <ac:spMkLst>
            <pc:docMk/>
            <pc:sldMk cId="3442867607" sldId="569"/>
            <ac:spMk id="5" creationId="{42054E1D-3D91-B766-2881-70C5821BDDFA}"/>
          </ac:spMkLst>
        </pc:spChg>
      </pc:sldChg>
      <pc:sldChg chg="delSp modSp add mod">
        <pc:chgData name="Loredana Frontino" userId="6fff9119aa8ca262" providerId="LiveId" clId="{6BFFCDE5-3579-440A-8F13-3BAB6BBDBCCC}" dt="2025-04-19T09:44:12.945" v="365" actId="20577"/>
        <pc:sldMkLst>
          <pc:docMk/>
          <pc:sldMk cId="2397589284" sldId="570"/>
        </pc:sldMkLst>
        <pc:spChg chg="mod">
          <ac:chgData name="Loredana Frontino" userId="6fff9119aa8ca262" providerId="LiveId" clId="{6BFFCDE5-3579-440A-8F13-3BAB6BBDBCCC}" dt="2025-04-19T09:44:12.945" v="365" actId="20577"/>
          <ac:spMkLst>
            <pc:docMk/>
            <pc:sldMk cId="2397589284" sldId="570"/>
            <ac:spMk id="4" creationId="{CA6835F7-D79B-BA02-AD7B-CC0920C0AB16}"/>
          </ac:spMkLst>
        </pc:spChg>
      </pc:sldChg>
      <pc:sldChg chg="addSp delSp modSp add mod">
        <pc:chgData name="Loredana Frontino" userId="6fff9119aa8ca262" providerId="LiveId" clId="{6BFFCDE5-3579-440A-8F13-3BAB6BBDBCCC}" dt="2025-04-19T09:46:38.261" v="382" actId="1076"/>
        <pc:sldMkLst>
          <pc:docMk/>
          <pc:sldMk cId="3251545431" sldId="571"/>
        </pc:sldMkLst>
        <pc:spChg chg="add mod">
          <ac:chgData name="Loredana Frontino" userId="6fff9119aa8ca262" providerId="LiveId" clId="{6BFFCDE5-3579-440A-8F13-3BAB6BBDBCCC}" dt="2025-04-19T09:46:38.261" v="382" actId="1076"/>
          <ac:spMkLst>
            <pc:docMk/>
            <pc:sldMk cId="3251545431" sldId="571"/>
            <ac:spMk id="2" creationId="{20E82685-00C2-4B80-B471-D8B6485592F0}"/>
          </ac:spMkLst>
        </pc:spChg>
      </pc:sldChg>
      <pc:sldChg chg="addSp delSp modSp add mod">
        <pc:chgData name="Loredana Frontino" userId="6fff9119aa8ca262" providerId="LiveId" clId="{6BFFCDE5-3579-440A-8F13-3BAB6BBDBCCC}" dt="2025-04-19T10:10:04.844" v="885" actId="478"/>
        <pc:sldMkLst>
          <pc:docMk/>
          <pc:sldMk cId="3502540612" sldId="572"/>
        </pc:sldMkLst>
        <pc:spChg chg="add mod">
          <ac:chgData name="Loredana Frontino" userId="6fff9119aa8ca262" providerId="LiveId" clId="{6BFFCDE5-3579-440A-8F13-3BAB6BBDBCCC}" dt="2025-04-19T10:10:03.033" v="884" actId="1076"/>
          <ac:spMkLst>
            <pc:docMk/>
            <pc:sldMk cId="3502540612" sldId="572"/>
            <ac:spMk id="2" creationId="{DB27760D-7B81-7B28-43DC-E4F7C79A7B9F}"/>
          </ac:spMkLst>
        </pc:spChg>
        <pc:spChg chg="mod">
          <ac:chgData name="Loredana Frontino" userId="6fff9119aa8ca262" providerId="LiveId" clId="{6BFFCDE5-3579-440A-8F13-3BAB6BBDBCCC}" dt="2025-04-19T09:54:44.043" v="609" actId="20577"/>
          <ac:spMkLst>
            <pc:docMk/>
            <pc:sldMk cId="3502540612" sldId="572"/>
            <ac:spMk id="4" creationId="{E67A0DA7-F36C-771B-92DD-88E2CBA3FFC4}"/>
          </ac:spMkLst>
        </pc:spChg>
      </pc:sldChg>
      <pc:sldChg chg="add ord">
        <pc:chgData name="Loredana Frontino" userId="6fff9119aa8ca262" providerId="LiveId" clId="{6BFFCDE5-3579-440A-8F13-3BAB6BBDBCCC}" dt="2025-04-19T09:57:18.366" v="644"/>
        <pc:sldMkLst>
          <pc:docMk/>
          <pc:sldMk cId="778922211" sldId="573"/>
        </pc:sldMkLst>
      </pc:sldChg>
      <pc:sldChg chg="addSp delSp modSp add mod">
        <pc:chgData name="Loredana Frontino" userId="6fff9119aa8ca262" providerId="LiveId" clId="{6BFFCDE5-3579-440A-8F13-3BAB6BBDBCCC}" dt="2025-04-19T09:57:59.626" v="662" actId="20577"/>
        <pc:sldMkLst>
          <pc:docMk/>
          <pc:sldMk cId="3570602587" sldId="574"/>
        </pc:sldMkLst>
        <pc:spChg chg="add mod">
          <ac:chgData name="Loredana Frontino" userId="6fff9119aa8ca262" providerId="LiveId" clId="{6BFFCDE5-3579-440A-8F13-3BAB6BBDBCCC}" dt="2025-04-19T09:57:59.626" v="662" actId="20577"/>
          <ac:spMkLst>
            <pc:docMk/>
            <pc:sldMk cId="3570602587" sldId="574"/>
            <ac:spMk id="2" creationId="{D9A66C67-D0E1-ADB2-A217-A24005490082}"/>
          </ac:spMkLst>
        </pc:spChg>
      </pc:sldChg>
      <pc:sldChg chg="addSp delSp modSp add mod">
        <pc:chgData name="Loredana Frontino" userId="6fff9119aa8ca262" providerId="LiveId" clId="{6BFFCDE5-3579-440A-8F13-3BAB6BBDBCCC}" dt="2025-04-19T09:58:33.243" v="683" actId="20577"/>
        <pc:sldMkLst>
          <pc:docMk/>
          <pc:sldMk cId="3385776261" sldId="575"/>
        </pc:sldMkLst>
        <pc:spChg chg="add mod">
          <ac:chgData name="Loredana Frontino" userId="6fff9119aa8ca262" providerId="LiveId" clId="{6BFFCDE5-3579-440A-8F13-3BAB6BBDBCCC}" dt="2025-04-19T09:58:33.243" v="683" actId="20577"/>
          <ac:spMkLst>
            <pc:docMk/>
            <pc:sldMk cId="3385776261" sldId="575"/>
            <ac:spMk id="4" creationId="{8F1B8DA1-3BDD-3ED6-014C-E8006B88644F}"/>
          </ac:spMkLst>
        </pc:spChg>
      </pc:sldChg>
      <pc:sldChg chg="modSp add mod">
        <pc:chgData name="Loredana Frontino" userId="6fff9119aa8ca262" providerId="LiveId" clId="{6BFFCDE5-3579-440A-8F13-3BAB6BBDBCCC}" dt="2025-04-19T10:07:31.757" v="844" actId="2710"/>
        <pc:sldMkLst>
          <pc:docMk/>
          <pc:sldMk cId="1119077553" sldId="576"/>
        </pc:sldMkLst>
        <pc:spChg chg="mod">
          <ac:chgData name="Loredana Frontino" userId="6fff9119aa8ca262" providerId="LiveId" clId="{6BFFCDE5-3579-440A-8F13-3BAB6BBDBCCC}" dt="2025-04-19T10:07:31.757" v="844" actId="2710"/>
          <ac:spMkLst>
            <pc:docMk/>
            <pc:sldMk cId="1119077553" sldId="576"/>
            <ac:spMk id="4" creationId="{699109E8-6587-878E-F4AF-DBDE73809541}"/>
          </ac:spMkLst>
        </pc:spChg>
      </pc:sldChg>
      <pc:sldChg chg="addSp modSp add mod ord">
        <pc:chgData name="Loredana Frontino" userId="6fff9119aa8ca262" providerId="LiveId" clId="{6BFFCDE5-3579-440A-8F13-3BAB6BBDBCCC}" dt="2025-04-19T10:17:29.673" v="1178" actId="1076"/>
        <pc:sldMkLst>
          <pc:docMk/>
          <pc:sldMk cId="1625183231" sldId="577"/>
        </pc:sldMkLst>
        <pc:spChg chg="add mod">
          <ac:chgData name="Loredana Frontino" userId="6fff9119aa8ca262" providerId="LiveId" clId="{6BFFCDE5-3579-440A-8F13-3BAB6BBDBCCC}" dt="2025-04-19T10:17:29.673" v="1178" actId="1076"/>
          <ac:spMkLst>
            <pc:docMk/>
            <pc:sldMk cId="1625183231" sldId="577"/>
            <ac:spMk id="2" creationId="{84C7559D-8EF2-3B9E-591E-968CE1D4D78F}"/>
          </ac:spMkLst>
        </pc:spChg>
        <pc:spChg chg="mod">
          <ac:chgData name="Loredana Frontino" userId="6fff9119aa8ca262" providerId="LiveId" clId="{6BFFCDE5-3579-440A-8F13-3BAB6BBDBCCC}" dt="2025-04-19T10:13:00.231" v="1057" actId="20577"/>
          <ac:spMkLst>
            <pc:docMk/>
            <pc:sldMk cId="1625183231" sldId="577"/>
            <ac:spMk id="4" creationId="{323EB3AE-2161-90A4-00C4-A1DE454A4881}"/>
          </ac:spMkLst>
        </pc:spChg>
      </pc:sldChg>
      <pc:sldChg chg="addSp delSp modSp add mod">
        <pc:chgData name="Loredana Frontino" userId="6fff9119aa8ca262" providerId="LiveId" clId="{6BFFCDE5-3579-440A-8F13-3BAB6BBDBCCC}" dt="2025-04-19T10:20:13.277" v="1246" actId="20577"/>
        <pc:sldMkLst>
          <pc:docMk/>
          <pc:sldMk cId="1962725339" sldId="578"/>
        </pc:sldMkLst>
        <pc:spChg chg="mod">
          <ac:chgData name="Loredana Frontino" userId="6fff9119aa8ca262" providerId="LiveId" clId="{6BFFCDE5-3579-440A-8F13-3BAB6BBDBCCC}" dt="2025-04-19T10:17:17.238" v="1175" actId="1076"/>
          <ac:spMkLst>
            <pc:docMk/>
            <pc:sldMk cId="1962725339" sldId="578"/>
            <ac:spMk id="2" creationId="{BC56226C-E1B0-E0AB-9899-7CF913A47840}"/>
          </ac:spMkLst>
        </pc:spChg>
        <pc:spChg chg="add mod">
          <ac:chgData name="Loredana Frontino" userId="6fff9119aa8ca262" providerId="LiveId" clId="{6BFFCDE5-3579-440A-8F13-3BAB6BBDBCCC}" dt="2025-04-19T10:20:10.704" v="1244" actId="20577"/>
          <ac:spMkLst>
            <pc:docMk/>
            <pc:sldMk cId="1962725339" sldId="578"/>
            <ac:spMk id="8" creationId="{E5A695A4-6600-5180-40A4-6C3BFA1C5ADA}"/>
          </ac:spMkLst>
        </pc:spChg>
        <pc:spChg chg="add mod">
          <ac:chgData name="Loredana Frontino" userId="6fff9119aa8ca262" providerId="LiveId" clId="{6BFFCDE5-3579-440A-8F13-3BAB6BBDBCCC}" dt="2025-04-19T10:20:13.277" v="1246" actId="20577"/>
          <ac:spMkLst>
            <pc:docMk/>
            <pc:sldMk cId="1962725339" sldId="578"/>
            <ac:spMk id="9" creationId="{7F8E78E0-9094-98FE-9BB5-D0ADC7B03023}"/>
          </ac:spMkLst>
        </pc:spChg>
        <pc:spChg chg="add mod">
          <ac:chgData name="Loredana Frontino" userId="6fff9119aa8ca262" providerId="LiveId" clId="{6BFFCDE5-3579-440A-8F13-3BAB6BBDBCCC}" dt="2025-04-19T10:20:06.234" v="1242" actId="1076"/>
          <ac:spMkLst>
            <pc:docMk/>
            <pc:sldMk cId="1962725339" sldId="578"/>
            <ac:spMk id="10" creationId="{98ECB7CF-C9FD-3D0C-6FCD-10D1E142D1F8}"/>
          </ac:spMkLst>
        </pc:spChg>
        <pc:spChg chg="add mod">
          <ac:chgData name="Loredana Frontino" userId="6fff9119aa8ca262" providerId="LiveId" clId="{6BFFCDE5-3579-440A-8F13-3BAB6BBDBCCC}" dt="2025-04-19T10:19:52.179" v="1240" actId="1076"/>
          <ac:spMkLst>
            <pc:docMk/>
            <pc:sldMk cId="1962725339" sldId="578"/>
            <ac:spMk id="11" creationId="{C32A389B-A80D-D2E1-5CB8-EE41B4AA1436}"/>
          </ac:spMkLst>
        </pc:spChg>
        <pc:picChg chg="add mod">
          <ac:chgData name="Loredana Frontino" userId="6fff9119aa8ca262" providerId="LiveId" clId="{6BFFCDE5-3579-440A-8F13-3BAB6BBDBCCC}" dt="2025-04-19T10:19:22.912" v="1220" actId="1076"/>
          <ac:picMkLst>
            <pc:docMk/>
            <pc:sldMk cId="1962725339" sldId="578"/>
            <ac:picMk id="6" creationId="{00C024D6-5582-45B9-659D-62D23DFBA5B8}"/>
          </ac:picMkLst>
        </pc:picChg>
      </pc:sldChg>
      <pc:sldChg chg="addSp delSp modSp add mod ord">
        <pc:chgData name="Loredana Frontino" userId="6fff9119aa8ca262" providerId="LiveId" clId="{6BFFCDE5-3579-440A-8F13-3BAB6BBDBCCC}" dt="2025-04-19T10:32:08.506" v="1328" actId="1076"/>
        <pc:sldMkLst>
          <pc:docMk/>
          <pc:sldMk cId="607311597" sldId="579"/>
        </pc:sldMkLst>
        <pc:spChg chg="mod">
          <ac:chgData name="Loredana Frontino" userId="6fff9119aa8ca262" providerId="LiveId" clId="{6BFFCDE5-3579-440A-8F13-3BAB6BBDBCCC}" dt="2025-04-19T10:25:20.437" v="1303" actId="20577"/>
          <ac:spMkLst>
            <pc:docMk/>
            <pc:sldMk cId="607311597" sldId="579"/>
            <ac:spMk id="2" creationId="{FE12EFCD-B54D-FA65-F443-49C353E69B82}"/>
          </ac:spMkLst>
        </pc:spChg>
        <pc:spChg chg="add mod">
          <ac:chgData name="Loredana Frontino" userId="6fff9119aa8ca262" providerId="LiveId" clId="{6BFFCDE5-3579-440A-8F13-3BAB6BBDBCCC}" dt="2025-04-19T10:26:40.153" v="1316" actId="20577"/>
          <ac:spMkLst>
            <pc:docMk/>
            <pc:sldMk cId="607311597" sldId="579"/>
            <ac:spMk id="6" creationId="{A4C6CC1A-A70F-5B49-E3AC-3F342BCAA623}"/>
          </ac:spMkLst>
        </pc:spChg>
        <pc:picChg chg="add mod">
          <ac:chgData name="Loredana Frontino" userId="6fff9119aa8ca262" providerId="LiveId" clId="{6BFFCDE5-3579-440A-8F13-3BAB6BBDBCCC}" dt="2025-04-19T10:32:08.506" v="1328" actId="1076"/>
          <ac:picMkLst>
            <pc:docMk/>
            <pc:sldMk cId="607311597" sldId="579"/>
            <ac:picMk id="9" creationId="{55682AE3-6256-1366-082A-FCFA20BD73C5}"/>
          </ac:picMkLst>
        </pc:picChg>
        <pc:picChg chg="add mod">
          <ac:chgData name="Loredana Frontino" userId="6fff9119aa8ca262" providerId="LiveId" clId="{6BFFCDE5-3579-440A-8F13-3BAB6BBDBCCC}" dt="2025-04-19T10:32:08.506" v="1328" actId="1076"/>
          <ac:picMkLst>
            <pc:docMk/>
            <pc:sldMk cId="607311597" sldId="579"/>
            <ac:picMk id="11" creationId="{CC46A056-C719-77C7-6414-0010607000DF}"/>
          </ac:picMkLst>
        </pc:picChg>
      </pc:sldChg>
      <pc:sldChg chg="addSp delSp modSp add mod">
        <pc:chgData name="Loredana Frontino" userId="6fff9119aa8ca262" providerId="LiveId" clId="{6BFFCDE5-3579-440A-8F13-3BAB6BBDBCCC}" dt="2025-04-19T10:43:05.139" v="1435" actId="1076"/>
        <pc:sldMkLst>
          <pc:docMk/>
          <pc:sldMk cId="3734703391" sldId="580"/>
        </pc:sldMkLst>
        <pc:spChg chg="mod">
          <ac:chgData name="Loredana Frontino" userId="6fff9119aa8ca262" providerId="LiveId" clId="{6BFFCDE5-3579-440A-8F13-3BAB6BBDBCCC}" dt="2025-04-19T10:39:30.065" v="1373" actId="20577"/>
          <ac:spMkLst>
            <pc:docMk/>
            <pc:sldMk cId="3734703391" sldId="580"/>
            <ac:spMk id="4" creationId="{AB036002-51EC-B077-9735-E36D1F816742}"/>
          </ac:spMkLst>
        </pc:spChg>
        <pc:spChg chg="add mod">
          <ac:chgData name="Loredana Frontino" userId="6fff9119aa8ca262" providerId="LiveId" clId="{6BFFCDE5-3579-440A-8F13-3BAB6BBDBCCC}" dt="2025-04-19T10:42:46.814" v="1419" actId="1076"/>
          <ac:spMkLst>
            <pc:docMk/>
            <pc:sldMk cId="3734703391" sldId="580"/>
            <ac:spMk id="8" creationId="{C742AC6A-E924-E357-CB4E-A3795DF70AB3}"/>
          </ac:spMkLst>
        </pc:spChg>
        <pc:spChg chg="add mod">
          <ac:chgData name="Loredana Frontino" userId="6fff9119aa8ca262" providerId="LiveId" clId="{6BFFCDE5-3579-440A-8F13-3BAB6BBDBCCC}" dt="2025-04-19T10:43:05.139" v="1435" actId="1076"/>
          <ac:spMkLst>
            <pc:docMk/>
            <pc:sldMk cId="3734703391" sldId="580"/>
            <ac:spMk id="9" creationId="{5070F44F-8420-B0F9-73D1-94C59D272E6D}"/>
          </ac:spMkLst>
        </pc:spChg>
        <pc:spChg chg="mod">
          <ac:chgData name="Loredana Frontino" userId="6fff9119aa8ca262" providerId="LiveId" clId="{6BFFCDE5-3579-440A-8F13-3BAB6BBDBCCC}" dt="2025-04-19T10:38:55.234" v="1371" actId="20577"/>
          <ac:spMkLst>
            <pc:docMk/>
            <pc:sldMk cId="3734703391" sldId="580"/>
            <ac:spMk id="13" creationId="{00AAE211-6C6A-15ED-18DF-6A3F770089CD}"/>
          </ac:spMkLst>
        </pc:spChg>
        <pc:picChg chg="add mod">
          <ac:chgData name="Loredana Frontino" userId="6fff9119aa8ca262" providerId="LiveId" clId="{6BFFCDE5-3579-440A-8F13-3BAB6BBDBCCC}" dt="2025-04-19T10:41:56.828" v="1388" actId="1076"/>
          <ac:picMkLst>
            <pc:docMk/>
            <pc:sldMk cId="3734703391" sldId="580"/>
            <ac:picMk id="5" creationId="{5F26FF40-7567-4246-CD83-18D86C25A1CD}"/>
          </ac:picMkLst>
        </pc:picChg>
        <pc:picChg chg="add mod">
          <ac:chgData name="Loredana Frontino" userId="6fff9119aa8ca262" providerId="LiveId" clId="{6BFFCDE5-3579-440A-8F13-3BAB6BBDBCCC}" dt="2025-04-19T10:43:05.139" v="1435" actId="1076"/>
          <ac:picMkLst>
            <pc:docMk/>
            <pc:sldMk cId="3734703391" sldId="580"/>
            <ac:picMk id="7" creationId="{59748C0A-AF4F-E03E-7392-C12E1E1D218A}"/>
          </ac:picMkLst>
        </pc:picChg>
      </pc:sldChg>
      <pc:sldChg chg="addSp delSp modSp add mod">
        <pc:chgData name="Loredana Frontino" userId="6fff9119aa8ca262" providerId="LiveId" clId="{6BFFCDE5-3579-440A-8F13-3BAB6BBDBCCC}" dt="2025-04-19T10:49:37.751" v="1522" actId="1076"/>
        <pc:sldMkLst>
          <pc:docMk/>
          <pc:sldMk cId="3762690590" sldId="581"/>
        </pc:sldMkLst>
        <pc:spChg chg="add mod">
          <ac:chgData name="Loredana Frontino" userId="6fff9119aa8ca262" providerId="LiveId" clId="{6BFFCDE5-3579-440A-8F13-3BAB6BBDBCCC}" dt="2025-04-19T10:49:37.751" v="1522" actId="1076"/>
          <ac:spMkLst>
            <pc:docMk/>
            <pc:sldMk cId="3762690590" sldId="581"/>
            <ac:spMk id="2" creationId="{92F38F97-E6B5-A089-4928-E954A9F50C0D}"/>
          </ac:spMkLst>
        </pc:spChg>
        <pc:spChg chg="mod">
          <ac:chgData name="Loredana Frontino" userId="6fff9119aa8ca262" providerId="LiveId" clId="{6BFFCDE5-3579-440A-8F13-3BAB6BBDBCCC}" dt="2025-04-19T10:45:29.702" v="1465" actId="207"/>
          <ac:spMkLst>
            <pc:docMk/>
            <pc:sldMk cId="3762690590" sldId="581"/>
            <ac:spMk id="4" creationId="{FAC982EC-E08E-0F63-6A03-8267CE2417A3}"/>
          </ac:spMkLst>
        </pc:spChg>
        <pc:spChg chg="mod">
          <ac:chgData name="Loredana Frontino" userId="6fff9119aa8ca262" providerId="LiveId" clId="{6BFFCDE5-3579-440A-8F13-3BAB6BBDBCCC}" dt="2025-04-19T10:44:38.375" v="1452" actId="20577"/>
          <ac:spMkLst>
            <pc:docMk/>
            <pc:sldMk cId="3762690590" sldId="581"/>
            <ac:spMk id="13" creationId="{2D7DED17-632C-89D2-840D-FE68121897BF}"/>
          </ac:spMkLst>
        </pc:spChg>
        <pc:picChg chg="mod">
          <ac:chgData name="Loredana Frontino" userId="6fff9119aa8ca262" providerId="LiveId" clId="{6BFFCDE5-3579-440A-8F13-3BAB6BBDBCCC}" dt="2025-04-19T10:49:25.047" v="1513" actId="14100"/>
          <ac:picMkLst>
            <pc:docMk/>
            <pc:sldMk cId="3762690590" sldId="581"/>
            <ac:picMk id="5" creationId="{5FC83B66-736D-CC0D-1299-794D0A8BB74A}"/>
          </ac:picMkLst>
        </pc:picChg>
      </pc:sldChg>
      <pc:sldChg chg="addSp delSp modSp add mod ord">
        <pc:chgData name="Loredana Frontino" userId="6fff9119aa8ca262" providerId="LiveId" clId="{6BFFCDE5-3579-440A-8F13-3BAB6BBDBCCC}" dt="2025-04-19T10:50:07.154" v="1534" actId="1076"/>
        <pc:sldMkLst>
          <pc:docMk/>
          <pc:sldMk cId="2504933777" sldId="582"/>
        </pc:sldMkLst>
        <pc:spChg chg="mod">
          <ac:chgData name="Loredana Frontino" userId="6fff9119aa8ca262" providerId="LiveId" clId="{6BFFCDE5-3579-440A-8F13-3BAB6BBDBCCC}" dt="2025-04-19T10:47:34.243" v="1505" actId="207"/>
          <ac:spMkLst>
            <pc:docMk/>
            <pc:sldMk cId="2504933777" sldId="582"/>
            <ac:spMk id="4" creationId="{A0FDCEA5-D3B4-FA18-E83A-CA93EA273529}"/>
          </ac:spMkLst>
        </pc:spChg>
        <pc:spChg chg="mod">
          <ac:chgData name="Loredana Frontino" userId="6fff9119aa8ca262" providerId="LiveId" clId="{6BFFCDE5-3579-440A-8F13-3BAB6BBDBCCC}" dt="2025-04-19T10:47:42.709" v="1507" actId="1076"/>
          <ac:spMkLst>
            <pc:docMk/>
            <pc:sldMk cId="2504933777" sldId="582"/>
            <ac:spMk id="9" creationId="{4F596B60-5D4D-0EA1-4C27-28BE195ADCE2}"/>
          </ac:spMkLst>
        </pc:spChg>
        <pc:spChg chg="add mod">
          <ac:chgData name="Loredana Frontino" userId="6fff9119aa8ca262" providerId="LiveId" clId="{6BFFCDE5-3579-440A-8F13-3BAB6BBDBCCC}" dt="2025-04-19T10:50:07.154" v="1534" actId="1076"/>
          <ac:spMkLst>
            <pc:docMk/>
            <pc:sldMk cId="2504933777" sldId="582"/>
            <ac:spMk id="10" creationId="{5BA32C65-D114-80BB-CBB9-D5BED08F62FE}"/>
          </ac:spMkLst>
        </pc:spChg>
        <pc:spChg chg="mod">
          <ac:chgData name="Loredana Frontino" userId="6fff9119aa8ca262" providerId="LiveId" clId="{6BFFCDE5-3579-440A-8F13-3BAB6BBDBCCC}" dt="2025-04-19T10:46:04.175" v="1490" actId="20577"/>
          <ac:spMkLst>
            <pc:docMk/>
            <pc:sldMk cId="2504933777" sldId="582"/>
            <ac:spMk id="13" creationId="{7EBF1EA2-8792-53DA-377D-3AB14B5FC3C3}"/>
          </ac:spMkLst>
        </pc:spChg>
        <pc:picChg chg="mod">
          <ac:chgData name="Loredana Frontino" userId="6fff9119aa8ca262" providerId="LiveId" clId="{6BFFCDE5-3579-440A-8F13-3BAB6BBDBCCC}" dt="2025-04-19T10:49:41.802" v="1523" actId="14100"/>
          <ac:picMkLst>
            <pc:docMk/>
            <pc:sldMk cId="2504933777" sldId="582"/>
            <ac:picMk id="7" creationId="{5AF39866-16B5-A547-B2FC-09AB793AFC37}"/>
          </ac:picMkLst>
        </pc:picChg>
      </pc:sldChg>
      <pc:sldChg chg="modSp add mod ord">
        <pc:chgData name="Loredana Frontino" userId="6fff9119aa8ca262" providerId="LiveId" clId="{6BFFCDE5-3579-440A-8F13-3BAB6BBDBCCC}" dt="2025-04-19T10:48:48.165" v="1512"/>
        <pc:sldMkLst>
          <pc:docMk/>
          <pc:sldMk cId="2334180636" sldId="583"/>
        </pc:sldMkLst>
        <pc:spChg chg="mod">
          <ac:chgData name="Loredana Frontino" userId="6fff9119aa8ca262" providerId="LiveId" clId="{6BFFCDE5-3579-440A-8F13-3BAB6BBDBCCC}" dt="2025-04-19T10:48:48.165" v="1512"/>
          <ac:spMkLst>
            <pc:docMk/>
            <pc:sldMk cId="2334180636" sldId="583"/>
            <ac:spMk id="4" creationId="{4ACF984C-8148-1F00-DAA4-655F762ED7CB}"/>
          </ac:spMkLst>
        </pc:spChg>
      </pc:sldChg>
      <pc:sldChg chg="modSp add mod">
        <pc:chgData name="Loredana Frontino" userId="6fff9119aa8ca262" providerId="LiveId" clId="{6BFFCDE5-3579-440A-8F13-3BAB6BBDBCCC}" dt="2025-04-19T11:10:19.162" v="1648" actId="1076"/>
        <pc:sldMkLst>
          <pc:docMk/>
          <pc:sldMk cId="2894402214" sldId="584"/>
        </pc:sldMkLst>
        <pc:spChg chg="mod">
          <ac:chgData name="Loredana Frontino" userId="6fff9119aa8ca262" providerId="LiveId" clId="{6BFFCDE5-3579-440A-8F13-3BAB6BBDBCCC}" dt="2025-04-19T11:10:19.162" v="1648" actId="1076"/>
          <ac:spMkLst>
            <pc:docMk/>
            <pc:sldMk cId="2894402214" sldId="584"/>
            <ac:spMk id="8" creationId="{0EEAEF9F-DBEE-750E-F6C3-D0F76C545DCF}"/>
          </ac:spMkLst>
        </pc:spChg>
        <pc:spChg chg="mod">
          <ac:chgData name="Loredana Frontino" userId="6fff9119aa8ca262" providerId="LiveId" clId="{6BFFCDE5-3579-440A-8F13-3BAB6BBDBCCC}" dt="2025-04-19T11:01:46.942" v="1552" actId="20577"/>
          <ac:spMkLst>
            <pc:docMk/>
            <pc:sldMk cId="2894402214" sldId="584"/>
            <ac:spMk id="15" creationId="{3030FCCB-0CC8-BD58-35D7-3A831D556EC4}"/>
          </ac:spMkLst>
        </pc:spChg>
        <pc:spChg chg="mod">
          <ac:chgData name="Loredana Frontino" userId="6fff9119aa8ca262" providerId="LiveId" clId="{6BFFCDE5-3579-440A-8F13-3BAB6BBDBCCC}" dt="2025-04-19T11:01:48.886" v="1554" actId="20577"/>
          <ac:spMkLst>
            <pc:docMk/>
            <pc:sldMk cId="2894402214" sldId="584"/>
            <ac:spMk id="137" creationId="{345E1AAB-21B2-C632-BBB1-BF6C61E1D8FE}"/>
          </ac:spMkLst>
        </pc:spChg>
      </pc:sldChg>
      <pc:sldChg chg="modSp add mod modNotesTx">
        <pc:chgData name="Loredana Frontino" userId="6fff9119aa8ca262" providerId="LiveId" clId="{6BFFCDE5-3579-440A-8F13-3BAB6BBDBCCC}" dt="2025-04-19T13:05:48.572" v="1841" actId="20577"/>
        <pc:sldMkLst>
          <pc:docMk/>
          <pc:sldMk cId="2985417374" sldId="585"/>
        </pc:sldMkLst>
        <pc:spChg chg="mod">
          <ac:chgData name="Loredana Frontino" userId="6fff9119aa8ca262" providerId="LiveId" clId="{6BFFCDE5-3579-440A-8F13-3BAB6BBDBCCC}" dt="2025-04-19T13:03:01.731" v="1755" actId="20577"/>
          <ac:spMkLst>
            <pc:docMk/>
            <pc:sldMk cId="2985417374" sldId="585"/>
            <ac:spMk id="12" creationId="{C51611DB-AB29-302A-F8C4-8BCF10FB5653}"/>
          </ac:spMkLst>
        </pc:spChg>
      </pc:sldChg>
      <pc:sldChg chg="addSp modSp add mod">
        <pc:chgData name="Loredana Frontino" userId="6fff9119aa8ca262" providerId="LiveId" clId="{6BFFCDE5-3579-440A-8F13-3BAB6BBDBCCC}" dt="2025-04-19T13:13:50.597" v="1989"/>
        <pc:sldMkLst>
          <pc:docMk/>
          <pc:sldMk cId="2161396351" sldId="586"/>
        </pc:sldMkLst>
        <pc:spChg chg="mod">
          <ac:chgData name="Loredana Frontino" userId="6fff9119aa8ca262" providerId="LiveId" clId="{6BFFCDE5-3579-440A-8F13-3BAB6BBDBCCC}" dt="2025-04-19T13:09:49.820" v="1880" actId="1076"/>
          <ac:spMkLst>
            <pc:docMk/>
            <pc:sldMk cId="2161396351" sldId="586"/>
            <ac:spMk id="4" creationId="{9F8D892F-9C2E-1B01-077D-E21A16D99E56}"/>
          </ac:spMkLst>
        </pc:spChg>
        <pc:spChg chg="add mod">
          <ac:chgData name="Loredana Frontino" userId="6fff9119aa8ca262" providerId="LiveId" clId="{6BFFCDE5-3579-440A-8F13-3BAB6BBDBCCC}" dt="2025-04-19T13:12:48.560" v="1971" actId="404"/>
          <ac:spMkLst>
            <pc:docMk/>
            <pc:sldMk cId="2161396351" sldId="586"/>
            <ac:spMk id="5" creationId="{71A82DF0-E5EE-3497-712C-AF6CCEF47473}"/>
          </ac:spMkLst>
        </pc:spChg>
        <pc:spChg chg="mod">
          <ac:chgData name="Loredana Frontino" userId="6fff9119aa8ca262" providerId="LiveId" clId="{6BFFCDE5-3579-440A-8F13-3BAB6BBDBCCC}" dt="2025-04-19T13:13:50.597" v="1989"/>
          <ac:spMkLst>
            <pc:docMk/>
            <pc:sldMk cId="2161396351" sldId="586"/>
            <ac:spMk id="12" creationId="{D4E78EAD-3CC7-3A4F-D975-ACEAFC5ED594}"/>
          </ac:spMkLst>
        </pc:spChg>
        <pc:picChg chg="add mod">
          <ac:chgData name="Loredana Frontino" userId="6fff9119aa8ca262" providerId="LiveId" clId="{6BFFCDE5-3579-440A-8F13-3BAB6BBDBCCC}" dt="2025-04-19T13:12:05.700" v="1964" actId="1076"/>
          <ac:picMkLst>
            <pc:docMk/>
            <pc:sldMk cId="2161396351" sldId="586"/>
            <ac:picMk id="2" creationId="{E8BE621A-6A86-17F2-3FE2-1F8B996D76B0}"/>
          </ac:picMkLst>
        </pc:picChg>
      </pc:sldChg>
      <pc:sldChg chg="addSp delSp modSp add mod">
        <pc:chgData name="Loredana Frontino" userId="6fff9119aa8ca262" providerId="LiveId" clId="{6BFFCDE5-3579-440A-8F13-3BAB6BBDBCCC}" dt="2025-04-19T13:23:07.395" v="2028" actId="1076"/>
        <pc:sldMkLst>
          <pc:docMk/>
          <pc:sldMk cId="2319734910" sldId="587"/>
        </pc:sldMkLst>
        <pc:spChg chg="mod">
          <ac:chgData name="Loredana Frontino" userId="6fff9119aa8ca262" providerId="LiveId" clId="{6BFFCDE5-3579-440A-8F13-3BAB6BBDBCCC}" dt="2025-04-19T13:15:11.247" v="2013" actId="14100"/>
          <ac:spMkLst>
            <pc:docMk/>
            <pc:sldMk cId="2319734910" sldId="587"/>
            <ac:spMk id="5" creationId="{7B5968F2-3CBB-E0A6-AB85-A33EC5DF8974}"/>
          </ac:spMkLst>
        </pc:spChg>
        <pc:spChg chg="mod">
          <ac:chgData name="Loredana Frontino" userId="6fff9119aa8ca262" providerId="LiveId" clId="{6BFFCDE5-3579-440A-8F13-3BAB6BBDBCCC}" dt="2025-04-19T13:13:39.060" v="1987" actId="20577"/>
          <ac:spMkLst>
            <pc:docMk/>
            <pc:sldMk cId="2319734910" sldId="587"/>
            <ac:spMk id="12" creationId="{93E8F611-F804-B40E-23A0-71F12226F05C}"/>
          </ac:spMkLst>
        </pc:spChg>
        <pc:picChg chg="add mod">
          <ac:chgData name="Loredana Frontino" userId="6fff9119aa8ca262" providerId="LiveId" clId="{6BFFCDE5-3579-440A-8F13-3BAB6BBDBCCC}" dt="2025-04-19T13:23:07.395" v="2028" actId="1076"/>
          <ac:picMkLst>
            <pc:docMk/>
            <pc:sldMk cId="2319734910" sldId="587"/>
            <ac:picMk id="7" creationId="{7177F616-0FD4-A3B2-DABC-CB044A161593}"/>
          </ac:picMkLst>
        </pc:picChg>
      </pc:sldChg>
      <pc:sldChg chg="modSp add mod">
        <pc:chgData name="Loredana Frontino" userId="6fff9119aa8ca262" providerId="LiveId" clId="{6BFFCDE5-3579-440A-8F13-3BAB6BBDBCCC}" dt="2025-04-19T13:26:55.492" v="2071" actId="1076"/>
        <pc:sldMkLst>
          <pc:docMk/>
          <pc:sldMk cId="3283593294" sldId="588"/>
        </pc:sldMkLst>
        <pc:spChg chg="mod">
          <ac:chgData name="Loredana Frontino" userId="6fff9119aa8ca262" providerId="LiveId" clId="{6BFFCDE5-3579-440A-8F13-3BAB6BBDBCCC}" dt="2025-04-19T13:26:45.315" v="2070" actId="113"/>
          <ac:spMkLst>
            <pc:docMk/>
            <pc:sldMk cId="3283593294" sldId="588"/>
            <ac:spMk id="5" creationId="{FB247B44-A29D-DE61-8242-62697DF3B440}"/>
          </ac:spMkLst>
        </pc:spChg>
        <pc:spChg chg="mod">
          <ac:chgData name="Loredana Frontino" userId="6fff9119aa8ca262" providerId="LiveId" clId="{6BFFCDE5-3579-440A-8F13-3BAB6BBDBCCC}" dt="2025-04-19T13:23:35.949" v="2031" actId="207"/>
          <ac:spMkLst>
            <pc:docMk/>
            <pc:sldMk cId="3283593294" sldId="588"/>
            <ac:spMk id="12" creationId="{0536FBB6-24F1-2538-C342-D62031D98BEB}"/>
          </ac:spMkLst>
        </pc:spChg>
        <pc:picChg chg="mod">
          <ac:chgData name="Loredana Frontino" userId="6fff9119aa8ca262" providerId="LiveId" clId="{6BFFCDE5-3579-440A-8F13-3BAB6BBDBCCC}" dt="2025-04-19T13:26:55.492" v="2071" actId="1076"/>
          <ac:picMkLst>
            <pc:docMk/>
            <pc:sldMk cId="3283593294" sldId="588"/>
            <ac:picMk id="7" creationId="{7AFE881B-373F-7FF3-DE4C-B80273D637F2}"/>
          </ac:picMkLst>
        </pc:picChg>
      </pc:sldChg>
      <pc:sldChg chg="addSp delSp modSp add mod">
        <pc:chgData name="Loredana Frontino" userId="6fff9119aa8ca262" providerId="LiveId" clId="{6BFFCDE5-3579-440A-8F13-3BAB6BBDBCCC}" dt="2025-04-19T13:28:55.938" v="2087" actId="1076"/>
        <pc:sldMkLst>
          <pc:docMk/>
          <pc:sldMk cId="338799311" sldId="589"/>
        </pc:sldMkLst>
        <pc:spChg chg="mod">
          <ac:chgData name="Loredana Frontino" userId="6fff9119aa8ca262" providerId="LiveId" clId="{6BFFCDE5-3579-440A-8F13-3BAB6BBDBCCC}" dt="2025-04-19T13:27:43.528" v="2075"/>
          <ac:spMkLst>
            <pc:docMk/>
            <pc:sldMk cId="338799311" sldId="589"/>
            <ac:spMk id="5" creationId="{BC813E4F-2926-BA94-7500-806FE1CDC53B}"/>
          </ac:spMkLst>
        </pc:spChg>
        <pc:spChg chg="mod">
          <ac:chgData name="Loredana Frontino" userId="6fff9119aa8ca262" providerId="LiveId" clId="{6BFFCDE5-3579-440A-8F13-3BAB6BBDBCCC}" dt="2025-04-19T13:27:29.466" v="2074" actId="207"/>
          <ac:spMkLst>
            <pc:docMk/>
            <pc:sldMk cId="338799311" sldId="589"/>
            <ac:spMk id="12" creationId="{C7AADB64-251A-FEC1-F477-2372D1124CBF}"/>
          </ac:spMkLst>
        </pc:spChg>
        <pc:picChg chg="add mod">
          <ac:chgData name="Loredana Frontino" userId="6fff9119aa8ca262" providerId="LiveId" clId="{6BFFCDE5-3579-440A-8F13-3BAB6BBDBCCC}" dt="2025-04-19T13:28:55.938" v="2087" actId="1076"/>
          <ac:picMkLst>
            <pc:docMk/>
            <pc:sldMk cId="338799311" sldId="589"/>
            <ac:picMk id="6" creationId="{4362F006-3419-9979-0C49-4D9493C13740}"/>
          </ac:picMkLst>
        </pc:picChg>
      </pc:sldChg>
      <pc:sldChg chg="modSp add mod ord">
        <pc:chgData name="Loredana Frontino" userId="6fff9119aa8ca262" providerId="LiveId" clId="{6BFFCDE5-3579-440A-8F13-3BAB6BBDBCCC}" dt="2025-04-21T17:34:52.403" v="2355" actId="14100"/>
        <pc:sldMkLst>
          <pc:docMk/>
          <pc:sldMk cId="3320519600" sldId="590"/>
        </pc:sldMkLst>
        <pc:spChg chg="mod">
          <ac:chgData name="Loredana Frontino" userId="6fff9119aa8ca262" providerId="LiveId" clId="{6BFFCDE5-3579-440A-8F13-3BAB6BBDBCCC}" dt="2025-04-21T17:32:04.817" v="2350"/>
          <ac:spMkLst>
            <pc:docMk/>
            <pc:sldMk cId="3320519600" sldId="590"/>
            <ac:spMk id="5" creationId="{0903E0D1-90D7-7C36-A5A8-8D0D0A57113C}"/>
          </ac:spMkLst>
        </pc:spChg>
        <pc:spChg chg="mod">
          <ac:chgData name="Loredana Frontino" userId="6fff9119aa8ca262" providerId="LiveId" clId="{6BFFCDE5-3579-440A-8F13-3BAB6BBDBCCC}" dt="2025-04-21T16:51:04.976" v="2092" actId="207"/>
          <ac:spMkLst>
            <pc:docMk/>
            <pc:sldMk cId="3320519600" sldId="590"/>
            <ac:spMk id="12" creationId="{FC84D859-C150-A4FA-FA90-4D91FFC9CB78}"/>
          </ac:spMkLst>
        </pc:spChg>
        <pc:picChg chg="mod">
          <ac:chgData name="Loredana Frontino" userId="6fff9119aa8ca262" providerId="LiveId" clId="{6BFFCDE5-3579-440A-8F13-3BAB6BBDBCCC}" dt="2025-04-21T17:34:52.403" v="2355" actId="14100"/>
          <ac:picMkLst>
            <pc:docMk/>
            <pc:sldMk cId="3320519600" sldId="590"/>
            <ac:picMk id="7" creationId="{4131A343-2D52-BC32-DDA6-9C46025468B3}"/>
          </ac:picMkLst>
        </pc:picChg>
      </pc:sldChg>
      <pc:sldChg chg="addSp delSp modSp add mod">
        <pc:chgData name="Loredana Frontino" userId="6fff9119aa8ca262" providerId="LiveId" clId="{6BFFCDE5-3579-440A-8F13-3BAB6BBDBCCC}" dt="2025-04-21T17:34:57.318" v="2357"/>
        <pc:sldMkLst>
          <pc:docMk/>
          <pc:sldMk cId="1287636826" sldId="591"/>
        </pc:sldMkLst>
        <pc:spChg chg="mod">
          <ac:chgData name="Loredana Frontino" userId="6fff9119aa8ca262" providerId="LiveId" clId="{6BFFCDE5-3579-440A-8F13-3BAB6BBDBCCC}" dt="2025-04-21T17:33:16.568" v="2353" actId="12"/>
          <ac:spMkLst>
            <pc:docMk/>
            <pc:sldMk cId="1287636826" sldId="591"/>
            <ac:spMk id="5" creationId="{7CEC759D-BC8B-270E-DC01-5CE87346EC6A}"/>
          </ac:spMkLst>
        </pc:spChg>
        <pc:picChg chg="add mod">
          <ac:chgData name="Loredana Frontino" userId="6fff9119aa8ca262" providerId="LiveId" clId="{6BFFCDE5-3579-440A-8F13-3BAB6BBDBCCC}" dt="2025-04-21T17:34:57.318" v="2357"/>
          <ac:picMkLst>
            <pc:docMk/>
            <pc:sldMk cId="1287636826" sldId="591"/>
            <ac:picMk id="2" creationId="{DAFA5AEB-0C2F-E1F1-61F3-B3593378081D}"/>
          </ac:picMkLst>
        </pc:picChg>
        <pc:picChg chg="del">
          <ac:chgData name="Loredana Frontino" userId="6fff9119aa8ca262" providerId="LiveId" clId="{6BFFCDE5-3579-440A-8F13-3BAB6BBDBCCC}" dt="2025-04-21T17:34:56.872" v="2356" actId="478"/>
          <ac:picMkLst>
            <pc:docMk/>
            <pc:sldMk cId="1287636826" sldId="591"/>
            <ac:picMk id="7" creationId="{20044B24-9382-1702-D617-3768C88946D6}"/>
          </ac:picMkLst>
        </pc:picChg>
      </pc:sldChg>
      <pc:sldChg chg="addSp delSp modSp add mod">
        <pc:chgData name="Loredana Frontino" userId="6fff9119aa8ca262" providerId="LiveId" clId="{6BFFCDE5-3579-440A-8F13-3BAB6BBDBCCC}" dt="2025-04-21T17:55:41.988" v="2394" actId="1076"/>
        <pc:sldMkLst>
          <pc:docMk/>
          <pc:sldMk cId="677092798" sldId="592"/>
        </pc:sldMkLst>
        <pc:spChg chg="del">
          <ac:chgData name="Loredana Frontino" userId="6fff9119aa8ca262" providerId="LiveId" clId="{6BFFCDE5-3579-440A-8F13-3BAB6BBDBCCC}" dt="2025-04-21T17:53:29.348" v="2359" actId="478"/>
          <ac:spMkLst>
            <pc:docMk/>
            <pc:sldMk cId="677092798" sldId="592"/>
            <ac:spMk id="5" creationId="{63BDE4AC-F115-1940-0397-A97696FEE530}"/>
          </ac:spMkLst>
        </pc:spChg>
        <pc:spChg chg="add mod">
          <ac:chgData name="Loredana Frontino" userId="6fff9119aa8ca262" providerId="LiveId" clId="{6BFFCDE5-3579-440A-8F13-3BAB6BBDBCCC}" dt="2025-04-21T17:53:54.329" v="2373" actId="1076"/>
          <ac:spMkLst>
            <pc:docMk/>
            <pc:sldMk cId="677092798" sldId="592"/>
            <ac:spMk id="6" creationId="{077A9E9A-32D6-F0A8-8410-A9F31E0687D0}"/>
          </ac:spMkLst>
        </pc:spChg>
        <pc:spChg chg="add mod">
          <ac:chgData name="Loredana Frontino" userId="6fff9119aa8ca262" providerId="LiveId" clId="{6BFFCDE5-3579-440A-8F13-3BAB6BBDBCCC}" dt="2025-04-21T17:54:15.923" v="2382" actId="1076"/>
          <ac:spMkLst>
            <pc:docMk/>
            <pc:sldMk cId="677092798" sldId="592"/>
            <ac:spMk id="7" creationId="{E6AF5A66-AF37-4858-C9C8-9E3CD5A5A217}"/>
          </ac:spMkLst>
        </pc:spChg>
        <pc:picChg chg="del">
          <ac:chgData name="Loredana Frontino" userId="6fff9119aa8ca262" providerId="LiveId" clId="{6BFFCDE5-3579-440A-8F13-3BAB6BBDBCCC}" dt="2025-04-21T17:53:39.364" v="2369" actId="478"/>
          <ac:picMkLst>
            <pc:docMk/>
            <pc:sldMk cId="677092798" sldId="592"/>
            <ac:picMk id="2" creationId="{6EE475C8-6902-8F5D-010B-B27A51C92E4E}"/>
          </ac:picMkLst>
        </pc:picChg>
        <pc:picChg chg="add del mod">
          <ac:chgData name="Loredana Frontino" userId="6fff9119aa8ca262" providerId="LiveId" clId="{6BFFCDE5-3579-440A-8F13-3BAB6BBDBCCC}" dt="2025-04-21T17:55:29.093" v="2391" actId="478"/>
          <ac:picMkLst>
            <pc:docMk/>
            <pc:sldMk cId="677092798" sldId="592"/>
            <ac:picMk id="9" creationId="{1FE5F3F6-5D2F-94A9-3FAA-1E001D8F24B1}"/>
          </ac:picMkLst>
        </pc:picChg>
        <pc:picChg chg="add mod">
          <ac:chgData name="Loredana Frontino" userId="6fff9119aa8ca262" providerId="LiveId" clId="{6BFFCDE5-3579-440A-8F13-3BAB6BBDBCCC}" dt="2025-04-21T17:55:41.988" v="2394" actId="1076"/>
          <ac:picMkLst>
            <pc:docMk/>
            <pc:sldMk cId="677092798" sldId="592"/>
            <ac:picMk id="11" creationId="{3C03D19A-EC10-89DC-2942-6D7E118E1FA5}"/>
          </ac:picMkLst>
        </pc:picChg>
      </pc:sldChg>
      <pc:sldChg chg="addSp delSp modSp add mod">
        <pc:chgData name="Loredana Frontino" userId="6fff9119aa8ca262" providerId="LiveId" clId="{6BFFCDE5-3579-440A-8F13-3BAB6BBDBCCC}" dt="2025-04-21T18:01:00.858" v="2486" actId="14100"/>
        <pc:sldMkLst>
          <pc:docMk/>
          <pc:sldMk cId="1614974930" sldId="593"/>
        </pc:sldMkLst>
        <pc:spChg chg="add mod">
          <ac:chgData name="Loredana Frontino" userId="6fff9119aa8ca262" providerId="LiveId" clId="{6BFFCDE5-3579-440A-8F13-3BAB6BBDBCCC}" dt="2025-04-21T18:01:00.858" v="2486" actId="14100"/>
          <ac:spMkLst>
            <pc:docMk/>
            <pc:sldMk cId="1614974930" sldId="593"/>
            <ac:spMk id="2" creationId="{085AA6CD-6DF4-5E8C-4253-E88BA893BCA6}"/>
          </ac:spMkLst>
        </pc:spChg>
        <pc:spChg chg="del">
          <ac:chgData name="Loredana Frontino" userId="6fff9119aa8ca262" providerId="LiveId" clId="{6BFFCDE5-3579-440A-8F13-3BAB6BBDBCCC}" dt="2025-04-21T17:56:29.978" v="2396" actId="478"/>
          <ac:spMkLst>
            <pc:docMk/>
            <pc:sldMk cId="1614974930" sldId="593"/>
            <ac:spMk id="6" creationId="{79EAC767-C411-05AC-9284-F62D50A9D3AA}"/>
          </ac:spMkLst>
        </pc:spChg>
      </pc:sldChg>
      <pc:sldChg chg="addSp delSp modSp add mod">
        <pc:chgData name="Loredana Frontino" userId="6fff9119aa8ca262" providerId="LiveId" clId="{6BFFCDE5-3579-440A-8F13-3BAB6BBDBCCC}" dt="2025-04-21T18:38:19.108" v="2923" actId="1076"/>
        <pc:sldMkLst>
          <pc:docMk/>
          <pc:sldMk cId="112099235" sldId="594"/>
        </pc:sldMkLst>
        <pc:spChg chg="mod">
          <ac:chgData name="Loredana Frontino" userId="6fff9119aa8ca262" providerId="LiveId" clId="{6BFFCDE5-3579-440A-8F13-3BAB6BBDBCCC}" dt="2025-04-21T18:02:22.496" v="2488" actId="207"/>
          <ac:spMkLst>
            <pc:docMk/>
            <pc:sldMk cId="112099235" sldId="594"/>
            <ac:spMk id="2" creationId="{1104AD4B-C62E-6A2B-4AAF-37CC6EC7A57E}"/>
          </ac:spMkLst>
        </pc:spChg>
        <pc:spChg chg="mod">
          <ac:chgData name="Loredana Frontino" userId="6fff9119aa8ca262" providerId="LiveId" clId="{6BFFCDE5-3579-440A-8F13-3BAB6BBDBCCC}" dt="2025-04-21T18:13:55.245" v="2815" actId="1035"/>
          <ac:spMkLst>
            <pc:docMk/>
            <pc:sldMk cId="112099235" sldId="594"/>
            <ac:spMk id="7" creationId="{A863FD9D-FE73-C411-516F-7AA957A545C6}"/>
          </ac:spMkLst>
        </pc:spChg>
        <pc:picChg chg="add mod modCrop">
          <ac:chgData name="Loredana Frontino" userId="6fff9119aa8ca262" providerId="LiveId" clId="{6BFFCDE5-3579-440A-8F13-3BAB6BBDBCCC}" dt="2025-04-21T18:03:23.988" v="2505" actId="1038"/>
          <ac:picMkLst>
            <pc:docMk/>
            <pc:sldMk cId="112099235" sldId="594"/>
            <ac:picMk id="6" creationId="{13D61DAE-8989-2886-7BD8-AB4592AD10AD}"/>
          </ac:picMkLst>
        </pc:picChg>
        <pc:picChg chg="add mod">
          <ac:chgData name="Loredana Frontino" userId="6fff9119aa8ca262" providerId="LiveId" clId="{6BFFCDE5-3579-440A-8F13-3BAB6BBDBCCC}" dt="2025-04-21T18:38:19.108" v="2923" actId="1076"/>
          <ac:picMkLst>
            <pc:docMk/>
            <pc:sldMk cId="112099235" sldId="594"/>
            <ac:picMk id="9" creationId="{C3CFCC56-7783-2550-7087-A6B1CAD21ACF}"/>
          </ac:picMkLst>
        </pc:picChg>
        <pc:picChg chg="del">
          <ac:chgData name="Loredana Frontino" userId="6fff9119aa8ca262" providerId="LiveId" clId="{6BFFCDE5-3579-440A-8F13-3BAB6BBDBCCC}" dt="2025-04-21T18:03:21.525" v="2501" actId="478"/>
          <ac:picMkLst>
            <pc:docMk/>
            <pc:sldMk cId="112099235" sldId="594"/>
            <ac:picMk id="11" creationId="{340515A5-3539-7A07-67A9-BF9613431C89}"/>
          </ac:picMkLst>
        </pc:picChg>
      </pc:sldChg>
      <pc:sldChg chg="addSp delSp modSp add mod">
        <pc:chgData name="Loredana Frontino" userId="6fff9119aa8ca262" providerId="LiveId" clId="{6BFFCDE5-3579-440A-8F13-3BAB6BBDBCCC}" dt="2025-04-21T18:39:54.942" v="2931" actId="1076"/>
        <pc:sldMkLst>
          <pc:docMk/>
          <pc:sldMk cId="2717664884" sldId="595"/>
        </pc:sldMkLst>
        <pc:spChg chg="mod">
          <ac:chgData name="Loredana Frontino" userId="6fff9119aa8ca262" providerId="LiveId" clId="{6BFFCDE5-3579-440A-8F13-3BAB6BBDBCCC}" dt="2025-04-21T18:03:37.563" v="2508" actId="207"/>
          <ac:spMkLst>
            <pc:docMk/>
            <pc:sldMk cId="2717664884" sldId="595"/>
            <ac:spMk id="2" creationId="{B318CC9A-A7F6-E419-8AE5-4B4B92F3BD2F}"/>
          </ac:spMkLst>
        </pc:spChg>
        <pc:spChg chg="mod">
          <ac:chgData name="Loredana Frontino" userId="6fff9119aa8ca262" providerId="LiveId" clId="{6BFFCDE5-3579-440A-8F13-3BAB6BBDBCCC}" dt="2025-04-21T18:13:23.353" v="2766" actId="1076"/>
          <ac:spMkLst>
            <pc:docMk/>
            <pc:sldMk cId="2717664884" sldId="595"/>
            <ac:spMk id="7" creationId="{1ABAA8F3-D695-975A-DB52-0EF60B346ED4}"/>
          </ac:spMkLst>
        </pc:spChg>
        <pc:picChg chg="del">
          <ac:chgData name="Loredana Frontino" userId="6fff9119aa8ca262" providerId="LiveId" clId="{6BFFCDE5-3579-440A-8F13-3BAB6BBDBCCC}" dt="2025-04-21T18:04:42.945" v="2520" actId="478"/>
          <ac:picMkLst>
            <pc:docMk/>
            <pc:sldMk cId="2717664884" sldId="595"/>
            <ac:picMk id="6" creationId="{CDC07A7E-AFE3-B6F0-C7D8-540F0DEBFE25}"/>
          </ac:picMkLst>
        </pc:picChg>
        <pc:picChg chg="add del mod modCrop">
          <ac:chgData name="Loredana Frontino" userId="6fff9119aa8ca262" providerId="LiveId" clId="{6BFFCDE5-3579-440A-8F13-3BAB6BBDBCCC}" dt="2025-04-21T18:39:50.196" v="2930" actId="732"/>
          <ac:picMkLst>
            <pc:docMk/>
            <pc:sldMk cId="2717664884" sldId="595"/>
            <ac:picMk id="8" creationId="{69AC6BD8-2B5B-69CD-39A8-7EA29C033324}"/>
          </ac:picMkLst>
        </pc:picChg>
        <pc:picChg chg="add del">
          <ac:chgData name="Loredana Frontino" userId="6fff9119aa8ca262" providerId="LiveId" clId="{6BFFCDE5-3579-440A-8F13-3BAB6BBDBCCC}" dt="2025-04-21T18:13:04.193" v="2745" actId="22"/>
          <ac:picMkLst>
            <pc:docMk/>
            <pc:sldMk cId="2717664884" sldId="595"/>
            <ac:picMk id="10" creationId="{AF2ADD40-2D10-03D0-E6A9-3FB2FEFED66C}"/>
          </ac:picMkLst>
        </pc:picChg>
        <pc:picChg chg="add mod">
          <ac:chgData name="Loredana Frontino" userId="6fff9119aa8ca262" providerId="LiveId" clId="{6BFFCDE5-3579-440A-8F13-3BAB6BBDBCCC}" dt="2025-04-21T18:39:54.942" v="2931" actId="1076"/>
          <ac:picMkLst>
            <pc:docMk/>
            <pc:sldMk cId="2717664884" sldId="595"/>
            <ac:picMk id="13" creationId="{A9B2C30A-CC68-9CDC-B84A-4A87BED1B081}"/>
          </ac:picMkLst>
        </pc:picChg>
      </pc:sldChg>
      <pc:sldChg chg="addSp delSp modSp add mod modNotesTx">
        <pc:chgData name="Loredana Frontino" userId="6fff9119aa8ca262" providerId="LiveId" clId="{6BFFCDE5-3579-440A-8F13-3BAB6BBDBCCC}" dt="2025-04-21T18:40:26.825" v="2937" actId="14100"/>
        <pc:sldMkLst>
          <pc:docMk/>
          <pc:sldMk cId="3423329091" sldId="596"/>
        </pc:sldMkLst>
        <pc:spChg chg="mod">
          <ac:chgData name="Loredana Frontino" userId="6fff9119aa8ca262" providerId="LiveId" clId="{6BFFCDE5-3579-440A-8F13-3BAB6BBDBCCC}" dt="2025-04-21T18:05:02.921" v="2527" actId="207"/>
          <ac:spMkLst>
            <pc:docMk/>
            <pc:sldMk cId="3423329091" sldId="596"/>
            <ac:spMk id="2" creationId="{D591CA62-1869-704D-F495-A3E4F6CA544F}"/>
          </ac:spMkLst>
        </pc:spChg>
        <pc:spChg chg="mod">
          <ac:chgData name="Loredana Frontino" userId="6fff9119aa8ca262" providerId="LiveId" clId="{6BFFCDE5-3579-440A-8F13-3BAB6BBDBCCC}" dt="2025-04-21T18:09:21.325" v="2640" actId="20577"/>
          <ac:spMkLst>
            <pc:docMk/>
            <pc:sldMk cId="3423329091" sldId="596"/>
            <ac:spMk id="7" creationId="{192FFD29-90FF-B6B5-0049-7ADC72A4DECC}"/>
          </ac:spMkLst>
        </pc:spChg>
        <pc:picChg chg="add mod">
          <ac:chgData name="Loredana Frontino" userId="6fff9119aa8ca262" providerId="LiveId" clId="{6BFFCDE5-3579-440A-8F13-3BAB6BBDBCCC}" dt="2025-04-21T18:06:45.454" v="2535" actId="1076"/>
          <ac:picMkLst>
            <pc:docMk/>
            <pc:sldMk cId="3423329091" sldId="596"/>
            <ac:picMk id="6" creationId="{5D0B4FAF-5808-E4E3-67D7-1EE2DEF71575}"/>
          </ac:picMkLst>
        </pc:picChg>
        <pc:picChg chg="del">
          <ac:chgData name="Loredana Frontino" userId="6fff9119aa8ca262" providerId="LiveId" clId="{6BFFCDE5-3579-440A-8F13-3BAB6BBDBCCC}" dt="2025-04-21T18:06:31.472" v="2528" actId="478"/>
          <ac:picMkLst>
            <pc:docMk/>
            <pc:sldMk cId="3423329091" sldId="596"/>
            <ac:picMk id="8" creationId="{5EAA63CA-A557-1C3B-AD58-9EBC0D20F50F}"/>
          </ac:picMkLst>
        </pc:picChg>
        <pc:picChg chg="add mod">
          <ac:chgData name="Loredana Frontino" userId="6fff9119aa8ca262" providerId="LiveId" clId="{6BFFCDE5-3579-440A-8F13-3BAB6BBDBCCC}" dt="2025-04-21T18:40:26.825" v="2937" actId="14100"/>
          <ac:picMkLst>
            <pc:docMk/>
            <pc:sldMk cId="3423329091" sldId="596"/>
            <ac:picMk id="10" creationId="{8189F3D8-F9B0-1384-9872-F05B788D73A2}"/>
          </ac:picMkLst>
        </pc:picChg>
      </pc:sldChg>
      <pc:sldChg chg="addSp delSp modSp add mod modNotesTx">
        <pc:chgData name="Loredana Frontino" userId="6fff9119aa8ca262" providerId="LiveId" clId="{6BFFCDE5-3579-440A-8F13-3BAB6BBDBCCC}" dt="2025-04-21T18:39:00.231" v="2925" actId="1076"/>
        <pc:sldMkLst>
          <pc:docMk/>
          <pc:sldMk cId="2654243162" sldId="597"/>
        </pc:sldMkLst>
        <pc:spChg chg="mod">
          <ac:chgData name="Loredana Frontino" userId="6fff9119aa8ca262" providerId="LiveId" clId="{6BFFCDE5-3579-440A-8F13-3BAB6BBDBCCC}" dt="2025-04-21T18:08:21.732" v="2563" actId="207"/>
          <ac:spMkLst>
            <pc:docMk/>
            <pc:sldMk cId="2654243162" sldId="597"/>
            <ac:spMk id="2" creationId="{D930D313-8A8B-B26F-82AC-9EEB520EBBFE}"/>
          </ac:spMkLst>
        </pc:spChg>
        <pc:spChg chg="mod">
          <ac:chgData name="Loredana Frontino" userId="6fff9119aa8ca262" providerId="LiveId" clId="{6BFFCDE5-3579-440A-8F13-3BAB6BBDBCCC}" dt="2025-04-21T18:09:00.253" v="2612" actId="20577"/>
          <ac:spMkLst>
            <pc:docMk/>
            <pc:sldMk cId="2654243162" sldId="597"/>
            <ac:spMk id="7" creationId="{C0A5C15E-2E54-C53F-AD47-A2157A4302B7}"/>
          </ac:spMkLst>
        </pc:spChg>
        <pc:picChg chg="del">
          <ac:chgData name="Loredana Frontino" userId="6fff9119aa8ca262" providerId="LiveId" clId="{6BFFCDE5-3579-440A-8F13-3BAB6BBDBCCC}" dt="2025-04-21T18:08:08.515" v="2550" actId="478"/>
          <ac:picMkLst>
            <pc:docMk/>
            <pc:sldMk cId="2654243162" sldId="597"/>
            <ac:picMk id="6" creationId="{7A6D3CCE-64BF-8FC5-D09E-DCB153B5E5F8}"/>
          </ac:picMkLst>
        </pc:picChg>
        <pc:picChg chg="add del mod">
          <ac:chgData name="Loredana Frontino" userId="6fff9119aa8ca262" providerId="LiveId" clId="{6BFFCDE5-3579-440A-8F13-3BAB6BBDBCCC}" dt="2025-04-21T18:12:12.170" v="2729" actId="478"/>
          <ac:picMkLst>
            <pc:docMk/>
            <pc:sldMk cId="2654243162" sldId="597"/>
            <ac:picMk id="8" creationId="{59BF1AF9-8098-6CDB-A476-FA560797D84B}"/>
          </ac:picMkLst>
        </pc:picChg>
        <pc:picChg chg="add mod">
          <ac:chgData name="Loredana Frontino" userId="6fff9119aa8ca262" providerId="LiveId" clId="{6BFFCDE5-3579-440A-8F13-3BAB6BBDBCCC}" dt="2025-04-21T18:12:15.722" v="2738" actId="1038"/>
          <ac:picMkLst>
            <pc:docMk/>
            <pc:sldMk cId="2654243162" sldId="597"/>
            <ac:picMk id="10" creationId="{936341B2-B4DB-00F4-E88A-9593714F20A5}"/>
          </ac:picMkLst>
        </pc:picChg>
        <pc:picChg chg="add mod">
          <ac:chgData name="Loredana Frontino" userId="6fff9119aa8ca262" providerId="LiveId" clId="{6BFFCDE5-3579-440A-8F13-3BAB6BBDBCCC}" dt="2025-04-21T18:39:00.231" v="2925" actId="1076"/>
          <ac:picMkLst>
            <pc:docMk/>
            <pc:sldMk cId="2654243162" sldId="597"/>
            <ac:picMk id="13" creationId="{02DA7DE9-1EF0-15F4-F9A1-2C854C312706}"/>
          </ac:picMkLst>
        </pc:picChg>
      </pc:sldChg>
      <pc:sldChg chg="modSp add mod">
        <pc:chgData name="Loredana Frontino" userId="6fff9119aa8ca262" providerId="LiveId" clId="{6BFFCDE5-3579-440A-8F13-3BAB6BBDBCCC}" dt="2025-04-21T18:17:46.148" v="2845" actId="207"/>
        <pc:sldMkLst>
          <pc:docMk/>
          <pc:sldMk cId="894000998" sldId="598"/>
        </pc:sldMkLst>
        <pc:spChg chg="mod">
          <ac:chgData name="Loredana Frontino" userId="6fff9119aa8ca262" providerId="LiveId" clId="{6BFFCDE5-3579-440A-8F13-3BAB6BBDBCCC}" dt="2025-04-21T18:17:46.148" v="2845" actId="207"/>
          <ac:spMkLst>
            <pc:docMk/>
            <pc:sldMk cId="894000998" sldId="598"/>
            <ac:spMk id="12" creationId="{C7D35E21-B24E-BB9A-7D38-B543FCA2388C}"/>
          </ac:spMkLst>
        </pc:spChg>
      </pc:sldChg>
      <pc:sldChg chg="delSp modSp add mod modNotesTx">
        <pc:chgData name="Loredana Frontino" userId="6fff9119aa8ca262" providerId="LiveId" clId="{6BFFCDE5-3579-440A-8F13-3BAB6BBDBCCC}" dt="2025-04-21T18:46:06.146" v="3204" actId="1076"/>
        <pc:sldMkLst>
          <pc:docMk/>
          <pc:sldMk cId="1446587206" sldId="599"/>
        </pc:sldMkLst>
        <pc:spChg chg="mod">
          <ac:chgData name="Loredana Frontino" userId="6fff9119aa8ca262" providerId="LiveId" clId="{6BFFCDE5-3579-440A-8F13-3BAB6BBDBCCC}" dt="2025-04-21T18:44:54.641" v="3146"/>
          <ac:spMkLst>
            <pc:docMk/>
            <pc:sldMk cId="1446587206" sldId="599"/>
            <ac:spMk id="2" creationId="{41E72091-EE9B-1B9E-2C25-E00D9FEBC742}"/>
          </ac:spMkLst>
        </pc:spChg>
        <pc:spChg chg="mod">
          <ac:chgData name="Loredana Frontino" userId="6fff9119aa8ca262" providerId="LiveId" clId="{6BFFCDE5-3579-440A-8F13-3BAB6BBDBCCC}" dt="2025-04-21T18:46:06.146" v="3204" actId="1076"/>
          <ac:spMkLst>
            <pc:docMk/>
            <pc:sldMk cId="1446587206" sldId="599"/>
            <ac:spMk id="7" creationId="{C2AF7EA0-9A89-7D5E-7B94-32F6D66A67D0}"/>
          </ac:spMkLst>
        </pc:spChg>
        <pc:picChg chg="del">
          <ac:chgData name="Loredana Frontino" userId="6fff9119aa8ca262" providerId="LiveId" clId="{6BFFCDE5-3579-440A-8F13-3BAB6BBDBCCC}" dt="2025-04-21T18:40:37.929" v="2938" actId="478"/>
          <ac:picMkLst>
            <pc:docMk/>
            <pc:sldMk cId="1446587206" sldId="599"/>
            <ac:picMk id="10" creationId="{618A13C4-D5B2-1B24-DE8B-6FB478B12FBF}"/>
          </ac:picMkLst>
        </pc:picChg>
      </pc:sldChg>
      <pc:sldChg chg="modSp add mod">
        <pc:chgData name="Loredana Frontino" userId="6fff9119aa8ca262" providerId="LiveId" clId="{6BFFCDE5-3579-440A-8F13-3BAB6BBDBCCC}" dt="2025-04-21T19:56:28.591" v="3739" actId="1076"/>
        <pc:sldMkLst>
          <pc:docMk/>
          <pc:sldMk cId="1317905597" sldId="600"/>
        </pc:sldMkLst>
        <pc:spChg chg="mod">
          <ac:chgData name="Loredana Frontino" userId="6fff9119aa8ca262" providerId="LiveId" clId="{6BFFCDE5-3579-440A-8F13-3BAB6BBDBCCC}" dt="2025-04-21T19:56:28.591" v="3739" actId="1076"/>
          <ac:spMkLst>
            <pc:docMk/>
            <pc:sldMk cId="1317905597" sldId="600"/>
            <ac:spMk id="8" creationId="{083EF223-3A80-32BC-54A0-CF2459C21B61}"/>
          </ac:spMkLst>
        </pc:spChg>
        <pc:spChg chg="mod">
          <ac:chgData name="Loredana Frontino" userId="6fff9119aa8ca262" providerId="LiveId" clId="{6BFFCDE5-3579-440A-8F13-3BAB6BBDBCCC}" dt="2025-04-21T19:52:42.609" v="3206" actId="20577"/>
          <ac:spMkLst>
            <pc:docMk/>
            <pc:sldMk cId="1317905597" sldId="600"/>
            <ac:spMk id="15" creationId="{584B9A96-CA45-FEC1-5C62-C43507F93578}"/>
          </ac:spMkLst>
        </pc:spChg>
      </pc:sldChg>
      <pc:sldChg chg="addSp delSp modSp add mod">
        <pc:chgData name="Loredana Frontino" userId="6fff9119aa8ca262" providerId="LiveId" clId="{6BFFCDE5-3579-440A-8F13-3BAB6BBDBCCC}" dt="2025-04-21T20:03:03.872" v="3828" actId="1076"/>
        <pc:sldMkLst>
          <pc:docMk/>
          <pc:sldMk cId="1748552542" sldId="601"/>
        </pc:sldMkLst>
        <pc:spChg chg="mod">
          <ac:chgData name="Loredana Frontino" userId="6fff9119aa8ca262" providerId="LiveId" clId="{6BFFCDE5-3579-440A-8F13-3BAB6BBDBCCC}" dt="2025-04-21T19:57:01.362" v="3757" actId="20577"/>
          <ac:spMkLst>
            <pc:docMk/>
            <pc:sldMk cId="1748552542" sldId="601"/>
            <ac:spMk id="4" creationId="{9B9CED8B-0B1D-25BB-4CCA-4FCD30BFF7D4}"/>
          </ac:spMkLst>
        </pc:spChg>
        <pc:spChg chg="mod">
          <ac:chgData name="Loredana Frontino" userId="6fff9119aa8ca262" providerId="LiveId" clId="{6BFFCDE5-3579-440A-8F13-3BAB6BBDBCCC}" dt="2025-04-21T20:01:37.747" v="3823" actId="20577"/>
          <ac:spMkLst>
            <pc:docMk/>
            <pc:sldMk cId="1748552542" sldId="601"/>
            <ac:spMk id="12" creationId="{74D32DDF-E380-B865-DB40-8A78B67045B2}"/>
          </ac:spMkLst>
        </pc:spChg>
        <pc:picChg chg="del">
          <ac:chgData name="Loredana Frontino" userId="6fff9119aa8ca262" providerId="LiveId" clId="{6BFFCDE5-3579-440A-8F13-3BAB6BBDBCCC}" dt="2025-04-21T20:02:56.900" v="3824" actId="478"/>
          <ac:picMkLst>
            <pc:docMk/>
            <pc:sldMk cId="1748552542" sldId="601"/>
            <ac:picMk id="5" creationId="{32404724-9796-3CCE-041E-224D67037456}"/>
          </ac:picMkLst>
        </pc:picChg>
        <pc:picChg chg="add mod">
          <ac:chgData name="Loredana Frontino" userId="6fff9119aa8ca262" providerId="LiveId" clId="{6BFFCDE5-3579-440A-8F13-3BAB6BBDBCCC}" dt="2025-04-21T20:03:03.872" v="3828" actId="1076"/>
          <ac:picMkLst>
            <pc:docMk/>
            <pc:sldMk cId="1748552542" sldId="601"/>
            <ac:picMk id="6" creationId="{31A9BC72-D422-339B-0516-BE242B7F00BF}"/>
          </ac:picMkLst>
        </pc:picChg>
      </pc:sldChg>
      <pc:sldChg chg="modSp add mod">
        <pc:chgData name="Loredana Frontino" userId="6fff9119aa8ca262" providerId="LiveId" clId="{6BFFCDE5-3579-440A-8F13-3BAB6BBDBCCC}" dt="2025-04-21T20:04:12.664" v="3914"/>
        <pc:sldMkLst>
          <pc:docMk/>
          <pc:sldMk cId="2801270683" sldId="602"/>
        </pc:sldMkLst>
        <pc:spChg chg="mod">
          <ac:chgData name="Loredana Frontino" userId="6fff9119aa8ca262" providerId="LiveId" clId="{6BFFCDE5-3579-440A-8F13-3BAB6BBDBCCC}" dt="2025-04-21T20:03:20.821" v="3837" actId="20577"/>
          <ac:spMkLst>
            <pc:docMk/>
            <pc:sldMk cId="2801270683" sldId="602"/>
            <ac:spMk id="4" creationId="{5313A215-7E7D-CB5B-3A2E-B6EB7238CE0F}"/>
          </ac:spMkLst>
        </pc:spChg>
        <pc:spChg chg="mod">
          <ac:chgData name="Loredana Frontino" userId="6fff9119aa8ca262" providerId="LiveId" clId="{6BFFCDE5-3579-440A-8F13-3BAB6BBDBCCC}" dt="2025-04-21T20:04:12.664" v="3914"/>
          <ac:spMkLst>
            <pc:docMk/>
            <pc:sldMk cId="2801270683" sldId="602"/>
            <ac:spMk id="12" creationId="{6E168163-17BA-F864-97A4-77CC40926AF9}"/>
          </ac:spMkLst>
        </pc:spChg>
      </pc:sldChg>
      <pc:sldChg chg="addSp delSp modSp add mod">
        <pc:chgData name="Loredana Frontino" userId="6fff9119aa8ca262" providerId="LiveId" clId="{6BFFCDE5-3579-440A-8F13-3BAB6BBDBCCC}" dt="2025-04-21T20:10:52.325" v="4247" actId="1076"/>
        <pc:sldMkLst>
          <pc:docMk/>
          <pc:sldMk cId="248633258" sldId="603"/>
        </pc:sldMkLst>
        <pc:spChg chg="add mod">
          <ac:chgData name="Loredana Frontino" userId="6fff9119aa8ca262" providerId="LiveId" clId="{6BFFCDE5-3579-440A-8F13-3BAB6BBDBCCC}" dt="2025-04-21T20:06:46.611" v="4169" actId="20577"/>
          <ac:spMkLst>
            <pc:docMk/>
            <pc:sldMk cId="248633258" sldId="603"/>
            <ac:spMk id="2" creationId="{DAB629A6-CAC0-FE52-1AB5-78B4475D86C3}"/>
          </ac:spMkLst>
        </pc:spChg>
        <pc:spChg chg="mod">
          <ac:chgData name="Loredana Frontino" userId="6fff9119aa8ca262" providerId="LiveId" clId="{6BFFCDE5-3579-440A-8F13-3BAB6BBDBCCC}" dt="2025-04-21T20:04:57.369" v="3917" actId="14100"/>
          <ac:spMkLst>
            <pc:docMk/>
            <pc:sldMk cId="248633258" sldId="603"/>
            <ac:spMk id="12" creationId="{F5A1FFFC-581C-4BF1-5549-44F36CEC16E3}"/>
          </ac:spMkLst>
        </pc:spChg>
        <pc:picChg chg="add del mod">
          <ac:chgData name="Loredana Frontino" userId="6fff9119aa8ca262" providerId="LiveId" clId="{6BFFCDE5-3579-440A-8F13-3BAB6BBDBCCC}" dt="2025-04-21T20:10:18.512" v="4238" actId="478"/>
          <ac:picMkLst>
            <pc:docMk/>
            <pc:sldMk cId="248633258" sldId="603"/>
            <ac:picMk id="5" creationId="{E3B13600-6F24-0FD7-B229-D7B313F24867}"/>
          </ac:picMkLst>
        </pc:picChg>
        <pc:picChg chg="add mod modCrop">
          <ac:chgData name="Loredana Frontino" userId="6fff9119aa8ca262" providerId="LiveId" clId="{6BFFCDE5-3579-440A-8F13-3BAB6BBDBCCC}" dt="2025-04-21T20:10:52.325" v="4247" actId="1076"/>
          <ac:picMkLst>
            <pc:docMk/>
            <pc:sldMk cId="248633258" sldId="603"/>
            <ac:picMk id="6" creationId="{5F579DE7-BC16-1A13-4BE5-E2F71B695D4B}"/>
          </ac:picMkLst>
        </pc:picChg>
      </pc:sldChg>
      <pc:sldChg chg="addSp delSp modSp add mod">
        <pc:chgData name="Loredana Frontino" userId="6fff9119aa8ca262" providerId="LiveId" clId="{6BFFCDE5-3579-440A-8F13-3BAB6BBDBCCC}" dt="2025-04-21T20:10:02.398" v="4236" actId="1076"/>
        <pc:sldMkLst>
          <pc:docMk/>
          <pc:sldMk cId="2431382165" sldId="604"/>
        </pc:sldMkLst>
        <pc:spChg chg="mod">
          <ac:chgData name="Loredana Frontino" userId="6fff9119aa8ca262" providerId="LiveId" clId="{6BFFCDE5-3579-440A-8F13-3BAB6BBDBCCC}" dt="2025-04-21T20:08:01.523" v="4218" actId="20577"/>
          <ac:spMkLst>
            <pc:docMk/>
            <pc:sldMk cId="2431382165" sldId="604"/>
            <ac:spMk id="2" creationId="{21FADD3D-016D-1D34-5D93-82F01EAF805E}"/>
          </ac:spMkLst>
        </pc:spChg>
        <pc:spChg chg="add mod">
          <ac:chgData name="Loredana Frontino" userId="6fff9119aa8ca262" providerId="LiveId" clId="{6BFFCDE5-3579-440A-8F13-3BAB6BBDBCCC}" dt="2025-04-21T20:09:06.155" v="4230" actId="1076"/>
          <ac:spMkLst>
            <pc:docMk/>
            <pc:sldMk cId="2431382165" sldId="604"/>
            <ac:spMk id="7" creationId="{7FCA4D68-1ECD-F5B9-8157-2F0BF20DB169}"/>
          </ac:spMkLst>
        </pc:spChg>
        <pc:spChg chg="mod">
          <ac:chgData name="Loredana Frontino" userId="6fff9119aa8ca262" providerId="LiveId" clId="{6BFFCDE5-3579-440A-8F13-3BAB6BBDBCCC}" dt="2025-04-21T20:06:59.148" v="4172" actId="207"/>
          <ac:spMkLst>
            <pc:docMk/>
            <pc:sldMk cId="2431382165" sldId="604"/>
            <ac:spMk id="12" creationId="{3FB6F7D6-860A-4EEA-350A-7B3712245C86}"/>
          </ac:spMkLst>
        </pc:spChg>
        <pc:picChg chg="del">
          <ac:chgData name="Loredana Frontino" userId="6fff9119aa8ca262" providerId="LiveId" clId="{6BFFCDE5-3579-440A-8F13-3BAB6BBDBCCC}" dt="2025-04-21T20:09:53.198" v="4231" actId="478"/>
          <ac:picMkLst>
            <pc:docMk/>
            <pc:sldMk cId="2431382165" sldId="604"/>
            <ac:picMk id="5" creationId="{00193382-8D66-CF64-0055-737709EAF85B}"/>
          </ac:picMkLst>
        </pc:picChg>
        <pc:picChg chg="add mod">
          <ac:chgData name="Loredana Frontino" userId="6fff9119aa8ca262" providerId="LiveId" clId="{6BFFCDE5-3579-440A-8F13-3BAB6BBDBCCC}" dt="2025-04-21T20:10:02.398" v="4236" actId="1076"/>
          <ac:picMkLst>
            <pc:docMk/>
            <pc:sldMk cId="2431382165" sldId="604"/>
            <ac:picMk id="9" creationId="{8BE4B1D6-64F3-A9CD-CD20-C189A512E559}"/>
          </ac:picMkLst>
        </pc:picChg>
      </pc:sldChg>
      <pc:sldChg chg="addSp delSp modSp add mod">
        <pc:chgData name="Loredana Frontino" userId="6fff9119aa8ca262" providerId="LiveId" clId="{6BFFCDE5-3579-440A-8F13-3BAB6BBDBCCC}" dt="2025-04-21T20:14:37.203" v="4610" actId="1076"/>
        <pc:sldMkLst>
          <pc:docMk/>
          <pc:sldMk cId="4162970314" sldId="605"/>
        </pc:sldMkLst>
        <pc:spChg chg="mod">
          <ac:chgData name="Loredana Frontino" userId="6fff9119aa8ca262" providerId="LiveId" clId="{6BFFCDE5-3579-440A-8F13-3BAB6BBDBCCC}" dt="2025-04-21T20:13:39.093" v="4605" actId="20577"/>
          <ac:spMkLst>
            <pc:docMk/>
            <pc:sldMk cId="4162970314" sldId="605"/>
            <ac:spMk id="2" creationId="{31AE348A-DD69-5A9D-E6FA-FACDFAF47CB8}"/>
          </ac:spMkLst>
        </pc:spChg>
        <pc:spChg chg="mod">
          <ac:chgData name="Loredana Frontino" userId="6fff9119aa8ca262" providerId="LiveId" clId="{6BFFCDE5-3579-440A-8F13-3BAB6BBDBCCC}" dt="2025-04-21T20:14:37.203" v="4610" actId="1076"/>
          <ac:spMkLst>
            <pc:docMk/>
            <pc:sldMk cId="4162970314" sldId="605"/>
            <ac:spMk id="7" creationId="{11521119-5EB0-3579-F2D7-3139FD7D222D}"/>
          </ac:spMkLst>
        </pc:spChg>
        <pc:spChg chg="mod">
          <ac:chgData name="Loredana Frontino" userId="6fff9119aa8ca262" providerId="LiveId" clId="{6BFFCDE5-3579-440A-8F13-3BAB6BBDBCCC}" dt="2025-04-21T20:11:22.279" v="4250" actId="207"/>
          <ac:spMkLst>
            <pc:docMk/>
            <pc:sldMk cId="4162970314" sldId="605"/>
            <ac:spMk id="12" creationId="{CD34F00D-6696-4D18-950C-415AB9235357}"/>
          </ac:spMkLst>
        </pc:spChg>
        <pc:picChg chg="add mod">
          <ac:chgData name="Loredana Frontino" userId="6fff9119aa8ca262" providerId="LiveId" clId="{6BFFCDE5-3579-440A-8F13-3BAB6BBDBCCC}" dt="2025-04-21T20:14:34.001" v="4609" actId="1076"/>
          <ac:picMkLst>
            <pc:docMk/>
            <pc:sldMk cId="4162970314" sldId="605"/>
            <ac:picMk id="6" creationId="{93785DAF-294E-408D-51D5-AF784C95196A}"/>
          </ac:picMkLst>
        </pc:picChg>
        <pc:picChg chg="del">
          <ac:chgData name="Loredana Frontino" userId="6fff9119aa8ca262" providerId="LiveId" clId="{6BFFCDE5-3579-440A-8F13-3BAB6BBDBCCC}" dt="2025-04-21T20:14:28.030" v="4607" actId="478"/>
          <ac:picMkLst>
            <pc:docMk/>
            <pc:sldMk cId="4162970314" sldId="605"/>
            <ac:picMk id="9" creationId="{47396571-556E-1C0A-974D-3701885C160D}"/>
          </ac:picMkLst>
        </pc:picChg>
      </pc:sldChg>
      <pc:sldChg chg="modSp add mod">
        <pc:chgData name="Loredana Frontino" userId="6fff9119aa8ca262" providerId="LiveId" clId="{6BFFCDE5-3579-440A-8F13-3BAB6BBDBCCC}" dt="2025-04-21T20:16:39.789" v="4702" actId="207"/>
        <pc:sldMkLst>
          <pc:docMk/>
          <pc:sldMk cId="3215055896" sldId="606"/>
        </pc:sldMkLst>
        <pc:spChg chg="mod">
          <ac:chgData name="Loredana Frontino" userId="6fff9119aa8ca262" providerId="LiveId" clId="{6BFFCDE5-3579-440A-8F13-3BAB6BBDBCCC}" dt="2025-04-21T20:16:25.281" v="4698" actId="20577"/>
          <ac:spMkLst>
            <pc:docMk/>
            <pc:sldMk cId="3215055896" sldId="606"/>
            <ac:spMk id="2" creationId="{CA6F5A75-F700-C2BF-6294-78BF5D21BFDB}"/>
          </ac:spMkLst>
        </pc:spChg>
        <pc:spChg chg="mod">
          <ac:chgData name="Loredana Frontino" userId="6fff9119aa8ca262" providerId="LiveId" clId="{6BFFCDE5-3579-440A-8F13-3BAB6BBDBCCC}" dt="2025-04-21T20:16:31.315" v="4700" actId="1076"/>
          <ac:spMkLst>
            <pc:docMk/>
            <pc:sldMk cId="3215055896" sldId="606"/>
            <ac:spMk id="7" creationId="{79F9C2D8-23C8-6C0D-1D7F-6BB14923AE23}"/>
          </ac:spMkLst>
        </pc:spChg>
        <pc:spChg chg="mod">
          <ac:chgData name="Loredana Frontino" userId="6fff9119aa8ca262" providerId="LiveId" clId="{6BFFCDE5-3579-440A-8F13-3BAB6BBDBCCC}" dt="2025-04-21T20:16:39.789" v="4702" actId="207"/>
          <ac:spMkLst>
            <pc:docMk/>
            <pc:sldMk cId="3215055896" sldId="606"/>
            <ac:spMk id="12" creationId="{C45F42FC-E3D6-9376-55EA-28E74430500E}"/>
          </ac:spMkLst>
        </pc:spChg>
        <pc:picChg chg="mod">
          <ac:chgData name="Loredana Frontino" userId="6fff9119aa8ca262" providerId="LiveId" clId="{6BFFCDE5-3579-440A-8F13-3BAB6BBDBCCC}" dt="2025-04-21T20:16:28.415" v="4699" actId="1076"/>
          <ac:picMkLst>
            <pc:docMk/>
            <pc:sldMk cId="3215055896" sldId="606"/>
            <ac:picMk id="6" creationId="{15550CF8-0D2B-A41D-616C-AEE4DAC1C4F7}"/>
          </ac:picMkLst>
        </pc:picChg>
      </pc:sldChg>
      <pc:sldChg chg="addSp delSp modSp add mod">
        <pc:chgData name="Loredana Frontino" userId="6fff9119aa8ca262" providerId="LiveId" clId="{6BFFCDE5-3579-440A-8F13-3BAB6BBDBCCC}" dt="2025-04-21T20:26:09.030" v="4885" actId="1076"/>
        <pc:sldMkLst>
          <pc:docMk/>
          <pc:sldMk cId="656686372" sldId="607"/>
        </pc:sldMkLst>
        <pc:spChg chg="mod">
          <ac:chgData name="Loredana Frontino" userId="6fff9119aa8ca262" providerId="LiveId" clId="{6BFFCDE5-3579-440A-8F13-3BAB6BBDBCCC}" dt="2025-04-21T20:20:39.225" v="4861" actId="20577"/>
          <ac:spMkLst>
            <pc:docMk/>
            <pc:sldMk cId="656686372" sldId="607"/>
            <ac:spMk id="2" creationId="{F890AEA6-3CF7-656D-924F-853BB08B5BAC}"/>
          </ac:spMkLst>
        </pc:spChg>
        <pc:spChg chg="mod">
          <ac:chgData name="Loredana Frontino" userId="6fff9119aa8ca262" providerId="LiveId" clId="{6BFFCDE5-3579-440A-8F13-3BAB6BBDBCCC}" dt="2025-04-21T20:26:09.030" v="4885" actId="1076"/>
          <ac:spMkLst>
            <pc:docMk/>
            <pc:sldMk cId="656686372" sldId="607"/>
            <ac:spMk id="7" creationId="{BF5A1ADD-FF22-703D-2577-C519C558D39D}"/>
          </ac:spMkLst>
        </pc:spChg>
        <pc:spChg chg="mod">
          <ac:chgData name="Loredana Frontino" userId="6fff9119aa8ca262" providerId="LiveId" clId="{6BFFCDE5-3579-440A-8F13-3BAB6BBDBCCC}" dt="2025-04-21T20:18:08.432" v="4705" actId="207"/>
          <ac:spMkLst>
            <pc:docMk/>
            <pc:sldMk cId="656686372" sldId="607"/>
            <ac:spMk id="12" creationId="{2655FBFF-90F2-9B1D-3C8A-D5B218B3A686}"/>
          </ac:spMkLst>
        </pc:spChg>
        <pc:picChg chg="del">
          <ac:chgData name="Loredana Frontino" userId="6fff9119aa8ca262" providerId="LiveId" clId="{6BFFCDE5-3579-440A-8F13-3BAB6BBDBCCC}" dt="2025-04-21T20:24:55.672" v="4862" actId="478"/>
          <ac:picMkLst>
            <pc:docMk/>
            <pc:sldMk cId="656686372" sldId="607"/>
            <ac:picMk id="6" creationId="{7D3279DC-67D7-CE06-83ED-9896D624878D}"/>
          </ac:picMkLst>
        </pc:picChg>
        <pc:picChg chg="add mod modCrop">
          <ac:chgData name="Loredana Frontino" userId="6fff9119aa8ca262" providerId="LiveId" clId="{6BFFCDE5-3579-440A-8F13-3BAB6BBDBCCC}" dt="2025-04-21T20:26:05.447" v="4884" actId="1076"/>
          <ac:picMkLst>
            <pc:docMk/>
            <pc:sldMk cId="656686372" sldId="607"/>
            <ac:picMk id="8" creationId="{70CC7986-229C-222F-ACFB-DDFC3065B83B}"/>
          </ac:picMkLst>
        </pc:picChg>
        <pc:picChg chg="add mod">
          <ac:chgData name="Loredana Frontino" userId="6fff9119aa8ca262" providerId="LiveId" clId="{6BFFCDE5-3579-440A-8F13-3BAB6BBDBCCC}" dt="2025-04-21T20:26:05.447" v="4884" actId="1076"/>
          <ac:picMkLst>
            <pc:docMk/>
            <pc:sldMk cId="656686372" sldId="607"/>
            <ac:picMk id="10" creationId="{A3A2BA25-3AD4-EAF9-0F28-9AE57F081118}"/>
          </ac:picMkLst>
        </pc:picChg>
      </pc:sldChg>
      <pc:sldChg chg="addSp delSp modSp add mod ord">
        <pc:chgData name="Loredana Frontino" userId="6fff9119aa8ca262" providerId="LiveId" clId="{6BFFCDE5-3579-440A-8F13-3BAB6BBDBCCC}" dt="2025-04-21T20:27:57.716" v="5078"/>
        <pc:sldMkLst>
          <pc:docMk/>
          <pc:sldMk cId="3496970646" sldId="608"/>
        </pc:sldMkLst>
        <pc:spChg chg="mod">
          <ac:chgData name="Loredana Frontino" userId="6fff9119aa8ca262" providerId="LiveId" clId="{6BFFCDE5-3579-440A-8F13-3BAB6BBDBCCC}" dt="2025-04-21T20:27:46.827" v="5076" actId="20577"/>
          <ac:spMkLst>
            <pc:docMk/>
            <pc:sldMk cId="3496970646" sldId="608"/>
            <ac:spMk id="2" creationId="{F7F1859F-EB9E-EEAB-AF19-908A23969A5C}"/>
          </ac:spMkLst>
        </pc:spChg>
        <pc:spChg chg="mod">
          <ac:chgData name="Loredana Frontino" userId="6fff9119aa8ca262" providerId="LiveId" clId="{6BFFCDE5-3579-440A-8F13-3BAB6BBDBCCC}" dt="2025-04-21T20:27:00.690" v="4897" actId="20577"/>
          <ac:spMkLst>
            <pc:docMk/>
            <pc:sldMk cId="3496970646" sldId="608"/>
            <ac:spMk id="7" creationId="{8A0DC6E2-BEB5-F585-04DC-75C629AA1C08}"/>
          </ac:spMkLst>
        </pc:spChg>
        <pc:spChg chg="mod">
          <ac:chgData name="Loredana Frontino" userId="6fff9119aa8ca262" providerId="LiveId" clId="{6BFFCDE5-3579-440A-8F13-3BAB6BBDBCCC}" dt="2025-04-21T20:26:55.624" v="4890" actId="207"/>
          <ac:spMkLst>
            <pc:docMk/>
            <pc:sldMk cId="3496970646" sldId="608"/>
            <ac:spMk id="12" creationId="{8015F44D-CA6C-393F-3FC8-657541F28158}"/>
          </ac:spMkLst>
        </pc:spChg>
        <pc:picChg chg="add mod">
          <ac:chgData name="Loredana Frontino" userId="6fff9119aa8ca262" providerId="LiveId" clId="{6BFFCDE5-3579-440A-8F13-3BAB6BBDBCCC}" dt="2025-04-21T20:27:57.716" v="5078"/>
          <ac:picMkLst>
            <pc:docMk/>
            <pc:sldMk cId="3496970646" sldId="608"/>
            <ac:picMk id="5" creationId="{4E2ED234-1951-CDA8-D87C-0A642B89FBFC}"/>
          </ac:picMkLst>
        </pc:picChg>
        <pc:picChg chg="del">
          <ac:chgData name="Loredana Frontino" userId="6fff9119aa8ca262" providerId="LiveId" clId="{6BFFCDE5-3579-440A-8F13-3BAB6BBDBCCC}" dt="2025-04-21T20:27:57.164" v="5077" actId="478"/>
          <ac:picMkLst>
            <pc:docMk/>
            <pc:sldMk cId="3496970646" sldId="608"/>
            <ac:picMk id="9" creationId="{02037380-7FE7-359C-6955-C2B620A7878C}"/>
          </ac:picMkLst>
        </pc:picChg>
      </pc:sldChg>
      <pc:sldChg chg="modSp add mod">
        <pc:chgData name="Loredana Frontino" userId="6fff9119aa8ca262" providerId="LiveId" clId="{6BFFCDE5-3579-440A-8F13-3BAB6BBDBCCC}" dt="2025-04-21T21:16:40.471" v="7472" actId="20577"/>
        <pc:sldMkLst>
          <pc:docMk/>
          <pc:sldMk cId="3688940931" sldId="609"/>
        </pc:sldMkLst>
        <pc:spChg chg="mod">
          <ac:chgData name="Loredana Frontino" userId="6fff9119aa8ca262" providerId="LiveId" clId="{6BFFCDE5-3579-440A-8F13-3BAB6BBDBCCC}" dt="2025-04-21T20:31:27.986" v="5349" actId="20577"/>
          <ac:spMkLst>
            <pc:docMk/>
            <pc:sldMk cId="3688940931" sldId="609"/>
            <ac:spMk id="8" creationId="{2B55392B-38E8-58D6-7321-EA5FDF63245A}"/>
          </ac:spMkLst>
        </pc:spChg>
        <pc:spChg chg="mod">
          <ac:chgData name="Loredana Frontino" userId="6fff9119aa8ca262" providerId="LiveId" clId="{6BFFCDE5-3579-440A-8F13-3BAB6BBDBCCC}" dt="2025-04-21T21:16:40.471" v="7472" actId="20577"/>
          <ac:spMkLst>
            <pc:docMk/>
            <pc:sldMk cId="3688940931" sldId="609"/>
            <ac:spMk id="15" creationId="{84853906-A33D-DFE1-B2D8-7895C51B4E60}"/>
          </ac:spMkLst>
        </pc:spChg>
      </pc:sldChg>
      <pc:sldChg chg="addSp delSp modSp add mod">
        <pc:chgData name="Loredana Frontino" userId="6fff9119aa8ca262" providerId="LiveId" clId="{6BFFCDE5-3579-440A-8F13-3BAB6BBDBCCC}" dt="2025-04-21T20:39:25.860" v="5654" actId="20577"/>
        <pc:sldMkLst>
          <pc:docMk/>
          <pc:sldMk cId="1871959853" sldId="610"/>
        </pc:sldMkLst>
        <pc:spChg chg="mod">
          <ac:chgData name="Loredana Frontino" userId="6fff9119aa8ca262" providerId="LiveId" clId="{6BFFCDE5-3579-440A-8F13-3BAB6BBDBCCC}" dt="2025-04-21T20:37:10.550" v="5358" actId="20577"/>
          <ac:spMkLst>
            <pc:docMk/>
            <pc:sldMk cId="1871959853" sldId="610"/>
            <ac:spMk id="4" creationId="{DC810268-E788-32FC-A05E-6B1CA240CA78}"/>
          </ac:spMkLst>
        </pc:spChg>
        <pc:spChg chg="mod">
          <ac:chgData name="Loredana Frontino" userId="6fff9119aa8ca262" providerId="LiveId" clId="{6BFFCDE5-3579-440A-8F13-3BAB6BBDBCCC}" dt="2025-04-21T20:39:25.860" v="5654" actId="20577"/>
          <ac:spMkLst>
            <pc:docMk/>
            <pc:sldMk cId="1871959853" sldId="610"/>
            <ac:spMk id="12" creationId="{A5235D47-B2A0-0B32-43B4-AAFFA334AE3A}"/>
          </ac:spMkLst>
        </pc:spChg>
        <pc:picChg chg="add mod">
          <ac:chgData name="Loredana Frontino" userId="6fff9119aa8ca262" providerId="LiveId" clId="{6BFFCDE5-3579-440A-8F13-3BAB6BBDBCCC}" dt="2025-04-21T20:38:41.692" v="5601" actId="1076"/>
          <ac:picMkLst>
            <pc:docMk/>
            <pc:sldMk cId="1871959853" sldId="610"/>
            <ac:picMk id="5" creationId="{DF812AB6-5028-F1DD-39D9-B2309AC7AC8F}"/>
          </ac:picMkLst>
        </pc:picChg>
        <pc:picChg chg="del">
          <ac:chgData name="Loredana Frontino" userId="6fff9119aa8ca262" providerId="LiveId" clId="{6BFFCDE5-3579-440A-8F13-3BAB6BBDBCCC}" dt="2025-04-21T20:38:34.477" v="5597" actId="478"/>
          <ac:picMkLst>
            <pc:docMk/>
            <pc:sldMk cId="1871959853" sldId="610"/>
            <ac:picMk id="6" creationId="{7F6FFD17-78F4-60F4-5461-B8594110A9FA}"/>
          </ac:picMkLst>
        </pc:picChg>
      </pc:sldChg>
      <pc:sldChg chg="modSp add mod">
        <pc:chgData name="Loredana Frontino" userId="6fff9119aa8ca262" providerId="LiveId" clId="{6BFFCDE5-3579-440A-8F13-3BAB6BBDBCCC}" dt="2025-04-21T20:41:12.362" v="5948" actId="20577"/>
        <pc:sldMkLst>
          <pc:docMk/>
          <pc:sldMk cId="3620133037" sldId="611"/>
        </pc:sldMkLst>
        <pc:spChg chg="mod">
          <ac:chgData name="Loredana Frontino" userId="6fff9119aa8ca262" providerId="LiveId" clId="{6BFFCDE5-3579-440A-8F13-3BAB6BBDBCCC}" dt="2025-04-21T20:41:12.362" v="5948" actId="20577"/>
          <ac:spMkLst>
            <pc:docMk/>
            <pc:sldMk cId="3620133037" sldId="611"/>
            <ac:spMk id="12" creationId="{7F919D3F-BCB0-E9E3-D99A-8FA265677783}"/>
          </ac:spMkLst>
        </pc:spChg>
      </pc:sldChg>
      <pc:sldChg chg="addSp modSp add mod">
        <pc:chgData name="Loredana Frontino" userId="6fff9119aa8ca262" providerId="LiveId" clId="{6BFFCDE5-3579-440A-8F13-3BAB6BBDBCCC}" dt="2025-04-21T21:16:43.790" v="7473" actId="20577"/>
        <pc:sldMkLst>
          <pc:docMk/>
          <pc:sldMk cId="326009124" sldId="612"/>
        </pc:sldMkLst>
        <pc:spChg chg="mod">
          <ac:chgData name="Loredana Frontino" userId="6fff9119aa8ca262" providerId="LiveId" clId="{6BFFCDE5-3579-440A-8F13-3BAB6BBDBCCC}" dt="2025-04-21T20:50:38.327" v="6754" actId="14100"/>
          <ac:spMkLst>
            <pc:docMk/>
            <pc:sldMk cId="326009124" sldId="612"/>
            <ac:spMk id="8" creationId="{2D092DB9-582C-0E49-445C-C6974A60EBAD}"/>
          </ac:spMkLst>
        </pc:spChg>
        <pc:spChg chg="mod">
          <ac:chgData name="Loredana Frontino" userId="6fff9119aa8ca262" providerId="LiveId" clId="{6BFFCDE5-3579-440A-8F13-3BAB6BBDBCCC}" dt="2025-04-21T21:16:43.790" v="7473" actId="20577"/>
          <ac:spMkLst>
            <pc:docMk/>
            <pc:sldMk cId="326009124" sldId="612"/>
            <ac:spMk id="15" creationId="{7EB32CEE-C996-A92F-DB6E-29025C90FDF5}"/>
          </ac:spMkLst>
        </pc:spChg>
        <pc:picChg chg="add mod">
          <ac:chgData name="Loredana Frontino" userId="6fff9119aa8ca262" providerId="LiveId" clId="{6BFFCDE5-3579-440A-8F13-3BAB6BBDBCCC}" dt="2025-04-21T20:50:44.171" v="6755" actId="1076"/>
          <ac:picMkLst>
            <pc:docMk/>
            <pc:sldMk cId="326009124" sldId="612"/>
            <ac:picMk id="5" creationId="{F13DB845-14DB-3E9C-DD8E-2FCB2F546932}"/>
          </ac:picMkLst>
        </pc:picChg>
      </pc:sldChg>
      <pc:sldChg chg="modSp add mod">
        <pc:chgData name="Loredana Frontino" userId="6fff9119aa8ca262" providerId="LiveId" clId="{6BFFCDE5-3579-440A-8F13-3BAB6BBDBCCC}" dt="2025-04-21T21:00:59.233" v="7288" actId="20577"/>
        <pc:sldMkLst>
          <pc:docMk/>
          <pc:sldMk cId="1732880231" sldId="613"/>
        </pc:sldMkLst>
        <pc:spChg chg="mod">
          <ac:chgData name="Loredana Frontino" userId="6fff9119aa8ca262" providerId="LiveId" clId="{6BFFCDE5-3579-440A-8F13-3BAB6BBDBCCC}" dt="2025-04-21T21:00:59.233" v="7288" actId="20577"/>
          <ac:spMkLst>
            <pc:docMk/>
            <pc:sldMk cId="1732880231" sldId="613"/>
            <ac:spMk id="138" creationId="{14B7CC50-7631-9936-55EC-A528FBD1CCBA}"/>
          </ac:spMkLst>
        </pc:spChg>
      </pc:sldChg>
      <pc:sldChg chg="modSp add mod">
        <pc:chgData name="Loredana Frontino" userId="6fff9119aa8ca262" providerId="LiveId" clId="{6BFFCDE5-3579-440A-8F13-3BAB6BBDBCCC}" dt="2025-04-21T20:52:21.988" v="6770" actId="20577"/>
        <pc:sldMkLst>
          <pc:docMk/>
          <pc:sldMk cId="1787069369" sldId="614"/>
        </pc:sldMkLst>
        <pc:spChg chg="mod">
          <ac:chgData name="Loredana Frontino" userId="6fff9119aa8ca262" providerId="LiveId" clId="{6BFFCDE5-3579-440A-8F13-3BAB6BBDBCCC}" dt="2025-04-21T20:52:21.988" v="6770" actId="20577"/>
          <ac:spMkLst>
            <pc:docMk/>
            <pc:sldMk cId="1787069369" sldId="614"/>
            <ac:spMk id="3" creationId="{C409CB0E-83A2-738F-393F-AD058475DF21}"/>
          </ac:spMkLst>
        </pc:spChg>
      </pc:sldChg>
      <pc:sldChg chg="addSp delSp modSp add mod">
        <pc:chgData name="Loredana Frontino" userId="6fff9119aa8ca262" providerId="LiveId" clId="{6BFFCDE5-3579-440A-8F13-3BAB6BBDBCCC}" dt="2025-04-21T20:55:38.619" v="7043"/>
        <pc:sldMkLst>
          <pc:docMk/>
          <pc:sldMk cId="4086375578" sldId="615"/>
        </pc:sldMkLst>
        <pc:spChg chg="mod">
          <ac:chgData name="Loredana Frontino" userId="6fff9119aa8ca262" providerId="LiveId" clId="{6BFFCDE5-3579-440A-8F13-3BAB6BBDBCCC}" dt="2025-04-21T20:52:29.668" v="6775" actId="20577"/>
          <ac:spMkLst>
            <pc:docMk/>
            <pc:sldMk cId="4086375578" sldId="615"/>
            <ac:spMk id="4" creationId="{87A86183-099F-E159-EA7A-3AF64DF743D6}"/>
          </ac:spMkLst>
        </pc:spChg>
        <pc:spChg chg="mod">
          <ac:chgData name="Loredana Frontino" userId="6fff9119aa8ca262" providerId="LiveId" clId="{6BFFCDE5-3579-440A-8F13-3BAB6BBDBCCC}" dt="2025-04-21T20:55:38.619" v="7043"/>
          <ac:spMkLst>
            <pc:docMk/>
            <pc:sldMk cId="4086375578" sldId="615"/>
            <ac:spMk id="12" creationId="{0A49F3F7-F3C5-28D6-704C-4C69B4583AAA}"/>
          </ac:spMkLst>
        </pc:spChg>
        <pc:picChg chg="del">
          <ac:chgData name="Loredana Frontino" userId="6fff9119aa8ca262" providerId="LiveId" clId="{6BFFCDE5-3579-440A-8F13-3BAB6BBDBCCC}" dt="2025-04-21T20:53:52.301" v="6946" actId="478"/>
          <ac:picMkLst>
            <pc:docMk/>
            <pc:sldMk cId="4086375578" sldId="615"/>
            <ac:picMk id="5" creationId="{D7E119C5-456B-49D5-AFA2-0C967E9C8D4F}"/>
          </ac:picMkLst>
        </pc:picChg>
        <pc:picChg chg="add mod">
          <ac:chgData name="Loredana Frontino" userId="6fff9119aa8ca262" providerId="LiveId" clId="{6BFFCDE5-3579-440A-8F13-3BAB6BBDBCCC}" dt="2025-04-21T20:53:58.303" v="6950" actId="1076"/>
          <ac:picMkLst>
            <pc:docMk/>
            <pc:sldMk cId="4086375578" sldId="615"/>
            <ac:picMk id="6" creationId="{E610E231-6F9B-9549-B26C-1C8C1348FFFF}"/>
          </ac:picMkLst>
        </pc:picChg>
      </pc:sldChg>
      <pc:sldChg chg="modSp add mod">
        <pc:chgData name="Loredana Frontino" userId="6fff9119aa8ca262" providerId="LiveId" clId="{6BFFCDE5-3579-440A-8F13-3BAB6BBDBCCC}" dt="2025-04-21T20:57:56.809" v="7230" actId="14100"/>
        <pc:sldMkLst>
          <pc:docMk/>
          <pc:sldMk cId="3595767247" sldId="616"/>
        </pc:sldMkLst>
        <pc:spChg chg="mod">
          <ac:chgData name="Loredana Frontino" userId="6fff9119aa8ca262" providerId="LiveId" clId="{6BFFCDE5-3579-440A-8F13-3BAB6BBDBCCC}" dt="2025-04-21T20:57:56.809" v="7230" actId="14100"/>
          <ac:spMkLst>
            <pc:docMk/>
            <pc:sldMk cId="3595767247" sldId="616"/>
            <ac:spMk id="12" creationId="{ED220824-8857-A536-E991-AB42F29F0997}"/>
          </ac:spMkLst>
        </pc:spChg>
      </pc:sldChg>
      <pc:sldChg chg="modSp add mod">
        <pc:chgData name="Loredana Frontino" userId="6fff9119aa8ca262" providerId="LiveId" clId="{6BFFCDE5-3579-440A-8F13-3BAB6BBDBCCC}" dt="2025-04-21T21:03:03.292" v="7303" actId="20577"/>
        <pc:sldMkLst>
          <pc:docMk/>
          <pc:sldMk cId="950805721" sldId="617"/>
        </pc:sldMkLst>
        <pc:spChg chg="mod">
          <ac:chgData name="Loredana Frontino" userId="6fff9119aa8ca262" providerId="LiveId" clId="{6BFFCDE5-3579-440A-8F13-3BAB6BBDBCCC}" dt="2025-04-21T21:03:03.292" v="7303" actId="20577"/>
          <ac:spMkLst>
            <pc:docMk/>
            <pc:sldMk cId="950805721" sldId="617"/>
            <ac:spMk id="3" creationId="{6DDF1463-A2B3-E2AC-25FB-05A5BB508CB1}"/>
          </ac:spMkLst>
        </pc:spChg>
      </pc:sldChg>
      <pc:sldChg chg="delSp modSp add mod modNotesTx">
        <pc:chgData name="Loredana Frontino" userId="6fff9119aa8ca262" providerId="LiveId" clId="{6BFFCDE5-3579-440A-8F13-3BAB6BBDBCCC}" dt="2025-04-21T21:05:25.443" v="7365"/>
        <pc:sldMkLst>
          <pc:docMk/>
          <pc:sldMk cId="3103335144" sldId="618"/>
        </pc:sldMkLst>
        <pc:spChg chg="mod">
          <ac:chgData name="Loredana Frontino" userId="6fff9119aa8ca262" providerId="LiveId" clId="{6BFFCDE5-3579-440A-8F13-3BAB6BBDBCCC}" dt="2025-04-21T21:03:11.149" v="7313" actId="20577"/>
          <ac:spMkLst>
            <pc:docMk/>
            <pc:sldMk cId="3103335144" sldId="618"/>
            <ac:spMk id="4" creationId="{FBA571D6-FF3F-AA68-46C6-888B61F75EB5}"/>
          </ac:spMkLst>
        </pc:spChg>
        <pc:spChg chg="mod">
          <ac:chgData name="Loredana Frontino" userId="6fff9119aa8ca262" providerId="LiveId" clId="{6BFFCDE5-3579-440A-8F13-3BAB6BBDBCCC}" dt="2025-04-21T21:04:04.670" v="7359" actId="20577"/>
          <ac:spMkLst>
            <pc:docMk/>
            <pc:sldMk cId="3103335144" sldId="618"/>
            <ac:spMk id="12" creationId="{1DD88D58-23D8-52CA-A0C2-68C921AC61FA}"/>
          </ac:spMkLst>
        </pc:spChg>
        <pc:picChg chg="del">
          <ac:chgData name="Loredana Frontino" userId="6fff9119aa8ca262" providerId="LiveId" clId="{6BFFCDE5-3579-440A-8F13-3BAB6BBDBCCC}" dt="2025-04-21T21:04:47.358" v="7360" actId="478"/>
          <ac:picMkLst>
            <pc:docMk/>
            <pc:sldMk cId="3103335144" sldId="618"/>
            <ac:picMk id="6" creationId="{40EDEB00-B3EA-9EA9-8198-B8A47FCABFDF}"/>
          </ac:picMkLst>
        </pc:picChg>
      </pc:sldChg>
      <pc:sldChg chg="modSp add mod">
        <pc:chgData name="Loredana Frontino" userId="6fff9119aa8ca262" providerId="LiveId" clId="{6BFFCDE5-3579-440A-8F13-3BAB6BBDBCCC}" dt="2025-04-21T21:12:13.643" v="7374" actId="20577"/>
        <pc:sldMkLst>
          <pc:docMk/>
          <pc:sldMk cId="1467255194" sldId="619"/>
        </pc:sldMkLst>
        <pc:spChg chg="mod">
          <ac:chgData name="Loredana Frontino" userId="6fff9119aa8ca262" providerId="LiveId" clId="{6BFFCDE5-3579-440A-8F13-3BAB6BBDBCCC}" dt="2025-04-21T21:12:13.643" v="7374" actId="20577"/>
          <ac:spMkLst>
            <pc:docMk/>
            <pc:sldMk cId="1467255194" sldId="619"/>
            <ac:spMk id="3" creationId="{EE96A0E0-12D0-3DBB-222E-3F5E3EEE74F2}"/>
          </ac:spMkLst>
        </pc:spChg>
      </pc:sldChg>
      <pc:sldChg chg="modSp add mod modNotesTx">
        <pc:chgData name="Loredana Frontino" userId="6fff9119aa8ca262" providerId="LiveId" clId="{6BFFCDE5-3579-440A-8F13-3BAB6BBDBCCC}" dt="2025-04-21T21:13:54.934" v="7419" actId="20577"/>
        <pc:sldMkLst>
          <pc:docMk/>
          <pc:sldMk cId="921643964" sldId="620"/>
        </pc:sldMkLst>
        <pc:spChg chg="mod">
          <ac:chgData name="Loredana Frontino" userId="6fff9119aa8ca262" providerId="LiveId" clId="{6BFFCDE5-3579-440A-8F13-3BAB6BBDBCCC}" dt="2025-04-21T21:12:20.156" v="7382" actId="20577"/>
          <ac:spMkLst>
            <pc:docMk/>
            <pc:sldMk cId="921643964" sldId="620"/>
            <ac:spMk id="4" creationId="{6F1B20CD-7DC2-7512-05FD-443B5252133D}"/>
          </ac:spMkLst>
        </pc:spChg>
        <pc:spChg chg="mod">
          <ac:chgData name="Loredana Frontino" userId="6fff9119aa8ca262" providerId="LiveId" clId="{6BFFCDE5-3579-440A-8F13-3BAB6BBDBCCC}" dt="2025-04-21T21:13:05.369" v="7383"/>
          <ac:spMkLst>
            <pc:docMk/>
            <pc:sldMk cId="921643964" sldId="620"/>
            <ac:spMk id="12" creationId="{CCC19488-B58C-6A15-8867-C0324E912D4A}"/>
          </ac:spMkLst>
        </pc:spChg>
      </pc:sldChg>
      <pc:sldChg chg="modSp add mod modNotesTx">
        <pc:chgData name="Loredana Frontino" userId="6fff9119aa8ca262" providerId="LiveId" clId="{6BFFCDE5-3579-440A-8F13-3BAB6BBDBCCC}" dt="2025-04-21T21:14:38.014" v="7443" actId="21"/>
        <pc:sldMkLst>
          <pc:docMk/>
          <pc:sldMk cId="1758171494" sldId="621"/>
        </pc:sldMkLst>
        <pc:spChg chg="mod">
          <ac:chgData name="Loredana Frontino" userId="6fff9119aa8ca262" providerId="LiveId" clId="{6BFFCDE5-3579-440A-8F13-3BAB6BBDBCCC}" dt="2025-04-21T21:14:38.014" v="7443" actId="21"/>
          <ac:spMkLst>
            <pc:docMk/>
            <pc:sldMk cId="1758171494" sldId="621"/>
            <ac:spMk id="12" creationId="{CF270879-02EB-DC3E-1448-4D7B088B4B90}"/>
          </ac:spMkLst>
        </pc:spChg>
      </pc:sldChg>
      <pc:sldChg chg="modSp add mod">
        <pc:chgData name="Loredana Frontino" userId="6fff9119aa8ca262" providerId="LiveId" clId="{6BFFCDE5-3579-440A-8F13-3BAB6BBDBCCC}" dt="2025-04-21T21:14:59.528" v="7451" actId="21"/>
        <pc:sldMkLst>
          <pc:docMk/>
          <pc:sldMk cId="3605666166" sldId="622"/>
        </pc:sldMkLst>
        <pc:spChg chg="mod">
          <ac:chgData name="Loredana Frontino" userId="6fff9119aa8ca262" providerId="LiveId" clId="{6BFFCDE5-3579-440A-8F13-3BAB6BBDBCCC}" dt="2025-04-21T21:14:59.528" v="7451" actId="21"/>
          <ac:spMkLst>
            <pc:docMk/>
            <pc:sldMk cId="3605666166" sldId="622"/>
            <ac:spMk id="12" creationId="{BE42BC3A-E1D5-399D-2631-AE91A7155402}"/>
          </ac:spMkLst>
        </pc:spChg>
      </pc:sldChg>
      <pc:sldChg chg="modSp add mod">
        <pc:chgData name="Loredana Frontino" userId="6fff9119aa8ca262" providerId="LiveId" clId="{6BFFCDE5-3579-440A-8F13-3BAB6BBDBCCC}" dt="2025-04-21T21:15:16.912" v="7461" actId="21"/>
        <pc:sldMkLst>
          <pc:docMk/>
          <pc:sldMk cId="2411868254" sldId="623"/>
        </pc:sldMkLst>
        <pc:spChg chg="mod">
          <ac:chgData name="Loredana Frontino" userId="6fff9119aa8ca262" providerId="LiveId" clId="{6BFFCDE5-3579-440A-8F13-3BAB6BBDBCCC}" dt="2025-04-21T21:15:16.912" v="7461" actId="21"/>
          <ac:spMkLst>
            <pc:docMk/>
            <pc:sldMk cId="2411868254" sldId="623"/>
            <ac:spMk id="12" creationId="{C71DBDF0-A896-F52D-DC26-A19A2EF2D406}"/>
          </ac:spMkLst>
        </pc:spChg>
      </pc:sldChg>
      <pc:sldChg chg="modSp add mod">
        <pc:chgData name="Loredana Frontino" userId="6fff9119aa8ca262" providerId="LiveId" clId="{6BFFCDE5-3579-440A-8F13-3BAB6BBDBCCC}" dt="2025-04-21T21:15:28.368" v="7467" actId="20577"/>
        <pc:sldMkLst>
          <pc:docMk/>
          <pc:sldMk cId="2314723082" sldId="624"/>
        </pc:sldMkLst>
        <pc:spChg chg="mod">
          <ac:chgData name="Loredana Frontino" userId="6fff9119aa8ca262" providerId="LiveId" clId="{6BFFCDE5-3579-440A-8F13-3BAB6BBDBCCC}" dt="2025-04-21T21:15:28.368" v="7467" actId="20577"/>
          <ac:spMkLst>
            <pc:docMk/>
            <pc:sldMk cId="2314723082" sldId="624"/>
            <ac:spMk id="12" creationId="{8B35B5B8-A5C2-0621-4AA6-07857F27D23E}"/>
          </ac:spMkLst>
        </pc:spChg>
      </pc:sldChg>
      <pc:sldChg chg="addSp modSp add mod ord">
        <pc:chgData name="Loredana Frontino" userId="6fff9119aa8ca262" providerId="LiveId" clId="{6BFFCDE5-3579-440A-8F13-3BAB6BBDBCCC}" dt="2025-04-21T21:19:44.099" v="8085" actId="1076"/>
        <pc:sldMkLst>
          <pc:docMk/>
          <pc:sldMk cId="2843915553" sldId="625"/>
        </pc:sldMkLst>
        <pc:spChg chg="mod">
          <ac:chgData name="Loredana Frontino" userId="6fff9119aa8ca262" providerId="LiveId" clId="{6BFFCDE5-3579-440A-8F13-3BAB6BBDBCCC}" dt="2025-04-21T21:19:40.710" v="8084" actId="20577"/>
          <ac:spMkLst>
            <pc:docMk/>
            <pc:sldMk cId="2843915553" sldId="625"/>
            <ac:spMk id="8" creationId="{3455B6BA-FFF3-B262-2D7A-F51C81A233BA}"/>
          </ac:spMkLst>
        </pc:spChg>
        <pc:spChg chg="mod">
          <ac:chgData name="Loredana Frontino" userId="6fff9119aa8ca262" providerId="LiveId" clId="{6BFFCDE5-3579-440A-8F13-3BAB6BBDBCCC}" dt="2025-04-21T21:16:35.390" v="7471" actId="20577"/>
          <ac:spMkLst>
            <pc:docMk/>
            <pc:sldMk cId="2843915553" sldId="625"/>
            <ac:spMk id="15" creationId="{7840CEA2-38EA-A1C2-44D3-DC7CF20F97A2}"/>
          </ac:spMkLst>
        </pc:spChg>
        <pc:picChg chg="add mod">
          <ac:chgData name="Loredana Frontino" userId="6fff9119aa8ca262" providerId="LiveId" clId="{6BFFCDE5-3579-440A-8F13-3BAB6BBDBCCC}" dt="2025-04-21T21:19:44.099" v="8085" actId="1076"/>
          <ac:picMkLst>
            <pc:docMk/>
            <pc:sldMk cId="2843915553" sldId="625"/>
            <ac:picMk id="5" creationId="{84D8419D-E082-5BE5-FAF3-9A4CD879E24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41385C-774C-4EA4-B6CB-EF2C86A40FB2}" type="datetimeFigureOut">
              <a:rPr lang="en-US" smtClean="0"/>
              <a:t>4/22/2025</a:t>
            </a:fld>
            <a:endParaRPr lang="en-US"/>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E59E56-6CAF-4ACF-A18B-651C1694BFB5}" type="slidenum">
              <a:rPr lang="en-US" smtClean="0"/>
              <a:t>‹#›</a:t>
            </a:fld>
            <a:endParaRPr lang="en-US"/>
          </a:p>
        </p:txBody>
      </p:sp>
    </p:spTree>
    <p:extLst>
      <p:ext uri="{BB962C8B-B14F-4D97-AF65-F5344CB8AC3E}">
        <p14:creationId xmlns:p14="http://schemas.microsoft.com/office/powerpoint/2010/main" val="29330801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eveloper.mozilla.org/en-US/docs/Web/HTML/Reference/Elements/table" TargetMode="External"/><Relationship Id="rId2" Type="http://schemas.openxmlformats.org/officeDocument/2006/relationships/slide" Target="../slides/slide45.xml"/><Relationship Id="rId1" Type="http://schemas.openxmlformats.org/officeDocument/2006/relationships/notesMaster" Target="../notesMasters/notesMaster1.xml"/><Relationship Id="rId4" Type="http://schemas.openxmlformats.org/officeDocument/2006/relationships/hyperlink" Target="https://developer.mozilla.org/en-US/docs/Web/CSS/display"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39A66CB5-2D4E-6991-D041-E155B04E3580}"/>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9F31041C-7E0C-EF6F-A916-5051F693A825}"/>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A2A000B3-5221-49DC-A8A9-A37DFA0761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2935248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3BFE5A45-223E-9F6F-D581-CF247566C0EB}"/>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2453FFED-F734-4238-68A1-C6FABDF22E56}"/>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2FF5494C-2D84-ACD1-3FA6-FBF30E2FE2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79648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62AADA92-0BED-31AB-4B5A-4EE96ABA4AA5}"/>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10BC28DB-628D-13A5-675A-38F7D2642EF8}"/>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688D03E2-C340-3474-BD6F-471B8115EF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7657131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17C5DBFA-4944-6365-130A-3907B23FA547}"/>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37697739-15A4-6677-48DB-EA4A91869633}"/>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28F06757-D7EB-B11D-50D2-AE5D446308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578027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0E21519-7909-54F7-19F3-8C539B8FC8D1}"/>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55154E28-6FF3-DC6D-5AB6-94A796C993DE}"/>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5EEA88F-E2D8-20FB-8CCF-D9A4FFE89D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29080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078DC2CE-00DF-4F8F-5A6A-1A07AA69A2B6}"/>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9DABEF5B-0E40-4541-5372-C047AD5BB1B4}"/>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A0CE453F-F9BB-FE79-C1BA-B277A232DF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9431679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0F728FE9-3C4B-FBA1-3273-E00953B22D1C}"/>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BB130019-E791-8731-57B5-65F215175A21}"/>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BB85C22B-EDD3-6C9C-6928-11BBB27AD3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0606977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DCFC063A-E01B-EE46-03A9-1BEA0D51DA44}"/>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FF85A18C-6063-17E7-1611-F7B2D7F3E5B8}"/>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AF17DEC-B443-D143-5210-EF7A928835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354603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5073822F-AEE0-B292-17C2-346E800D6389}"/>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98F62A49-CE5A-42F3-FC4C-0246ABECE880}"/>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8C31F27E-46F1-707B-686D-A19E5ADCBB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94044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31027B1-0337-D594-D706-E3216047C389}"/>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AE0491E9-B235-969B-4B26-A5080FDA1889}"/>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06EA9E7D-5401-A72C-9021-C5121BE8EEA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5697516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9402262E-46C2-D138-BB4D-5EF436F3B559}"/>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524EDED8-F07B-A4BC-5747-8320BD5E1CFB}"/>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B09E333B-6A95-6F97-269A-A03C58E030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657683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AB9E59DA-EF1B-54F9-BD44-AF82D1325CE7}"/>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413E0F06-344F-75AF-423F-F03F05335A18}"/>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B86F711A-7D8E-04B5-F212-69512BFE3A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9544351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ADB870AD-E0DE-F21E-E40C-485183F1ACD3}"/>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59932013-D673-9C40-4821-0277E2FEA934}"/>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1A7FE317-BCC4-20BF-B4F2-32BF5670A3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1075007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623E03B-56B3-D0E2-75E7-77D063010A8B}"/>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6BE55BA5-A709-2D77-1B60-13E9E3BFCEAE}"/>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88074A3E-0D89-9139-6346-5DE7D0498F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5265085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67123DA-2C3A-8015-B0C5-B25F5EA07A42}"/>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203075E7-6372-2057-E10A-BDACF67A868E}"/>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67D53993-AF62-CE4B-C7C0-3D9377C5EA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670199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0A41CB18-D04C-AEAE-4FEB-800E30F97348}"/>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C13E7AE5-C66E-6E95-415C-46AC2197ECB7}"/>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67F8D7F4-FE47-FDB1-CB5F-4E75B0C479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30328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76B162D-221A-0606-E441-E31199AF06DE}"/>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3BB3F6FD-925E-01AC-19BF-6A3F6FF58F9D}"/>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00BE2617-4A66-6C0E-F442-D2A73FB597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1286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42DA7FB1-593D-6457-7CF4-CB16D2D3CF1F}"/>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3C3579F5-9490-F28A-B6F5-7BF8B6EFC142}"/>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65E1F46-0C6F-82FD-1DA7-581DD33076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2201261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49C15005-D053-3B47-42AD-5AE7CB37E3F9}"/>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5C5138BB-BBA0-CCD0-1DD4-182107D04431}"/>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E16A718-ACF0-E443-B096-DFC64BA3D5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4252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96D2C120-E1CB-D93D-87EA-07BA590BCE80}"/>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BAA28E0A-0C71-CD1D-5051-32F604F87A08}"/>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0266C568-3D1B-D2AD-41AD-56F3CAEB89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1028657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4103A3E0-9BBC-1F5D-2BE6-60AF37700AA0}"/>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16C3251C-E32B-4964-CC9A-79E18A913A47}"/>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3B221144-2B59-D0BE-DA89-853977F21B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956880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3D089057-08DF-B251-EC9F-08E42CAB90A3}"/>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BFE4D6A5-FCA6-F893-AC76-2BB556C4796D}"/>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E43177F-4D4F-CC64-2331-3CD1088114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031595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A5D0CAAD-9FBC-925B-0E6C-EB194377FEE1}"/>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5F7CFF15-9EA9-28CD-FBAE-C9E16D7EC95B}"/>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0474C858-5312-E7A3-939B-115709C769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4024465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FBFDA8C0-B91A-E8B4-7E80-866380F6719D}"/>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A02D71C9-C34C-8649-F464-AA334BCD6FF4}"/>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BBDF67AD-1E8C-538E-FA1B-17854A92EE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573335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6FAC7913-B4D4-AFAD-9FFF-686804237D04}"/>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BDB33873-F804-2E55-A12D-1390A555D2AF}"/>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EB9F7F9D-EFD5-826C-FDA9-F79BC39B5F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1127411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842321B2-99E0-59DF-5FEF-912E20577809}"/>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0FCAE3D1-7DED-F371-83F9-9F2F757F2AA1}"/>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9DDB0D8-F0FB-44F3-5150-994335031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3962771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936A2C2-8D79-8083-40B8-0F34143B32E1}"/>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9B0BB5D7-CD18-88D1-250C-43A10B1F5F56}"/>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26E0C512-B78F-4F33-5885-DDDF0A379B7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2771880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2DDD767-41F5-921E-1261-C4C7D5F1A015}"/>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421E1141-E372-E96B-CF86-1DB0DDDEABD7}"/>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0559EE74-1BD5-9495-9C04-29D5F5406F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72515759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24EE6C12-5546-7ED1-0087-D686BFAFD3EA}"/>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15B35485-A94F-F4D8-3A36-F43DAF8A4724}"/>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2BEC33CA-3EBA-75A7-B0F6-0F8DCF70A9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Data </a:t>
            </a:r>
            <a:r>
              <a:rPr lang="en-GB" dirty="0" err="1"/>
              <a:t>un’Altezza</a:t>
            </a:r>
            <a:r>
              <a:rPr lang="en-GB" dirty="0"/>
              <a:t> del </a:t>
            </a:r>
            <a:r>
              <a:rPr lang="en-GB" dirty="0" err="1"/>
              <a:t>conteniore</a:t>
            </a:r>
            <a:endParaRPr dirty="0"/>
          </a:p>
        </p:txBody>
      </p:sp>
    </p:spTree>
    <p:extLst>
      <p:ext uri="{BB962C8B-B14F-4D97-AF65-F5344CB8AC3E}">
        <p14:creationId xmlns:p14="http://schemas.microsoft.com/office/powerpoint/2010/main" val="8824755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6AF8029A-D352-D724-C93D-086F8F725A0C}"/>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52905A93-7703-14E4-44BB-616A42F6B199}"/>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BE6AC565-DD0A-37EA-5790-65D7D5A296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Qui </a:t>
            </a:r>
            <a:r>
              <a:rPr lang="en-GB" dirty="0" err="1"/>
              <a:t>ho</a:t>
            </a:r>
            <a:r>
              <a:rPr lang="en-GB" dirty="0"/>
              <a:t> </a:t>
            </a:r>
            <a:r>
              <a:rPr lang="en-GB" dirty="0" err="1"/>
              <a:t>impostato</a:t>
            </a:r>
            <a:r>
              <a:rPr lang="en-GB" dirty="0"/>
              <a:t> </a:t>
            </a:r>
            <a:r>
              <a:rPr lang="en-GB" dirty="0" err="1"/>
              <a:t>una</a:t>
            </a:r>
            <a:r>
              <a:rPr lang="en-GB" dirty="0"/>
              <a:t> width a 50vw per </a:t>
            </a:r>
            <a:r>
              <a:rPr lang="en-GB" dirty="0" err="1"/>
              <a:t>semplificare</a:t>
            </a:r>
            <a:r>
              <a:rPr lang="en-GB" dirty="0"/>
              <a:t> la </a:t>
            </a:r>
            <a:r>
              <a:rPr lang="en-GB" dirty="0" err="1"/>
              <a:t>situazione</a:t>
            </a:r>
            <a:endParaRPr dirty="0"/>
          </a:p>
        </p:txBody>
      </p:sp>
    </p:spTree>
    <p:extLst>
      <p:ext uri="{BB962C8B-B14F-4D97-AF65-F5344CB8AC3E}">
        <p14:creationId xmlns:p14="http://schemas.microsoft.com/office/powerpoint/2010/main" val="292148354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3931129D-2041-C19A-C884-B4530A810C0A}"/>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510EBA0D-3116-D34E-C1F7-983A289EDF4E}"/>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C7B4207-F048-F8E4-3269-B6C7F0D40C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en-GB" dirty="0"/>
              <a:t>Di default </a:t>
            </a:r>
            <a:r>
              <a:rPr lang="en-GB" dirty="0" err="1"/>
              <a:t>gli</a:t>
            </a:r>
            <a:r>
              <a:rPr lang="en-GB" dirty="0"/>
              <a:t> </a:t>
            </a:r>
            <a:r>
              <a:rPr lang="en-GB" dirty="0" err="1"/>
              <a:t>elementi</a:t>
            </a:r>
            <a:r>
              <a:rPr lang="en-GB" dirty="0"/>
              <a:t> </a:t>
            </a:r>
            <a:r>
              <a:rPr lang="en-GB" dirty="0" err="1"/>
              <a:t>vengono</a:t>
            </a:r>
            <a:r>
              <a:rPr lang="en-GB" dirty="0"/>
              <a:t> </a:t>
            </a:r>
            <a:r>
              <a:rPr lang="en-GB" dirty="0" err="1"/>
              <a:t>ordinati</a:t>
            </a:r>
            <a:r>
              <a:rPr lang="en-GB" dirty="0"/>
              <a:t> in base a come </a:t>
            </a:r>
            <a:r>
              <a:rPr lang="en-GB" dirty="0" err="1"/>
              <a:t>sono</a:t>
            </a:r>
            <a:r>
              <a:rPr lang="en-GB" dirty="0"/>
              <a:t> </a:t>
            </a:r>
            <a:r>
              <a:rPr lang="en-GB" dirty="0" err="1"/>
              <a:t>scritti</a:t>
            </a:r>
            <a:r>
              <a:rPr lang="en-GB" dirty="0"/>
              <a:t>, ma </a:t>
            </a:r>
            <a:r>
              <a:rPr lang="en-GB" dirty="0" err="1"/>
              <a:t>può</a:t>
            </a:r>
            <a:r>
              <a:rPr lang="en-GB" dirty="0"/>
              <a:t> </a:t>
            </a:r>
            <a:r>
              <a:rPr lang="en-GB" dirty="0" err="1"/>
              <a:t>essere</a:t>
            </a:r>
            <a:r>
              <a:rPr lang="en-GB" dirty="0"/>
              <a:t> variator </a:t>
            </a:r>
            <a:r>
              <a:rPr lang="en-GB" dirty="0" err="1"/>
              <a:t>l’ordine</a:t>
            </a:r>
            <a:endParaRPr lang="en-GB" dirty="0"/>
          </a:p>
          <a:p>
            <a:pPr marL="0" lvl="0" indent="0">
              <a:spcBef>
                <a:spcPts val="0"/>
              </a:spcBef>
              <a:spcAft>
                <a:spcPts val="0"/>
              </a:spcAft>
              <a:buNone/>
            </a:pPr>
            <a:r>
              <a:rPr lang="en-GB" dirty="0"/>
              <a:t>Flex-grow : </a:t>
            </a:r>
            <a:r>
              <a:rPr lang="it-IT" b="0" i="0" dirty="0">
                <a:solidFill>
                  <a:srgbClr val="000000"/>
                </a:solidFill>
                <a:effectLst/>
                <a:latin typeface="Blanco"/>
              </a:rPr>
              <a:t>Definisce la capacità di un elemento flessibile di crescere se necessario. Accetta un valore senza unità che funge da proporzione. Determina la quantità di spazio disponibile all'interno del contenitore flessibile che l'elemento dovrebbe occupare.</a:t>
            </a:r>
          </a:p>
          <a:p>
            <a:pPr marL="0" lvl="0" indent="0">
              <a:spcBef>
                <a:spcPts val="0"/>
              </a:spcBef>
              <a:spcAft>
                <a:spcPts val="0"/>
              </a:spcAft>
              <a:buNone/>
            </a:pPr>
            <a:r>
              <a:rPr lang="it-IT" b="0" i="0" dirty="0">
                <a:solidFill>
                  <a:srgbClr val="000000"/>
                </a:solidFill>
                <a:effectLst/>
                <a:latin typeface="Blanco"/>
              </a:rPr>
              <a:t>Flex-</a:t>
            </a:r>
            <a:r>
              <a:rPr lang="it-IT" b="0" i="0" dirty="0" err="1">
                <a:solidFill>
                  <a:srgbClr val="000000"/>
                </a:solidFill>
                <a:effectLst/>
                <a:latin typeface="Blanco"/>
              </a:rPr>
              <a:t>shrink</a:t>
            </a:r>
            <a:r>
              <a:rPr lang="it-IT" b="0" i="0" dirty="0">
                <a:solidFill>
                  <a:srgbClr val="000000"/>
                </a:solidFill>
                <a:effectLst/>
                <a:latin typeface="Blanco"/>
              </a:rPr>
              <a:t> : Definisce la capacità di un elemento flessibile di restringersi se necessario.</a:t>
            </a:r>
          </a:p>
          <a:p>
            <a:pPr marL="0" lvl="0" indent="0">
              <a:spcBef>
                <a:spcPts val="0"/>
              </a:spcBef>
              <a:spcAft>
                <a:spcPts val="0"/>
              </a:spcAft>
              <a:buNone/>
            </a:pPr>
            <a:r>
              <a:rPr lang="it-IT" b="0" i="0" dirty="0">
                <a:solidFill>
                  <a:srgbClr val="000000"/>
                </a:solidFill>
                <a:effectLst/>
                <a:latin typeface="Blanco"/>
              </a:rPr>
              <a:t>Flex-</a:t>
            </a:r>
            <a:r>
              <a:rPr lang="it-IT" b="0" i="0" dirty="0" err="1">
                <a:solidFill>
                  <a:srgbClr val="000000"/>
                </a:solidFill>
                <a:effectLst/>
                <a:latin typeface="Blanco"/>
              </a:rPr>
              <a:t>basis</a:t>
            </a:r>
            <a:r>
              <a:rPr lang="it-IT" b="0" i="0" dirty="0">
                <a:solidFill>
                  <a:srgbClr val="000000"/>
                </a:solidFill>
                <a:effectLst/>
                <a:latin typeface="Blanco"/>
              </a:rPr>
              <a:t>: Definisce la dimensione predefinita di un elemento prima che lo spazio rimanente venga distribuito. Può essere una lunghezza (ad esempio 20%, 5rem, ecc.) o una parola chiave.</a:t>
            </a:r>
          </a:p>
          <a:p>
            <a:pPr marL="0" lvl="0" indent="0">
              <a:spcBef>
                <a:spcPts val="0"/>
              </a:spcBef>
              <a:spcAft>
                <a:spcPts val="0"/>
              </a:spcAft>
              <a:buNone/>
            </a:pPr>
            <a:r>
              <a:rPr lang="it-IT" b="0" i="0" dirty="0" err="1">
                <a:solidFill>
                  <a:srgbClr val="000000"/>
                </a:solidFill>
                <a:effectLst/>
                <a:latin typeface="Blanco"/>
              </a:rPr>
              <a:t>Align</a:t>
            </a:r>
            <a:r>
              <a:rPr lang="it-IT" b="0" i="0" dirty="0">
                <a:solidFill>
                  <a:srgbClr val="000000"/>
                </a:solidFill>
                <a:effectLst/>
                <a:latin typeface="Blanco"/>
              </a:rPr>
              <a:t>-self: consente di sovrascrivere l'allineamento predefinito (o quello specificato da ) per singoli elementi flessibili.</a:t>
            </a:r>
            <a:endParaRPr dirty="0"/>
          </a:p>
        </p:txBody>
      </p:sp>
    </p:spTree>
    <p:extLst>
      <p:ext uri="{BB962C8B-B14F-4D97-AF65-F5344CB8AC3E}">
        <p14:creationId xmlns:p14="http://schemas.microsoft.com/office/powerpoint/2010/main" val="13328529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D4054781-5402-B146-16FD-1C44DCAF883A}"/>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A7B4FAB7-CEF2-8432-A95A-36CE62AFAB11}"/>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E04D5B35-F6F4-C847-CB3D-0BC0AD94D6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8593906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3DD3CF96-3B5E-AEBD-C084-6FE7C62CCBEA}"/>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ABC7B2BC-5371-5FAB-7791-360BF9F135F0}"/>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6F616670-8F38-2282-6F7F-A3A89375D79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343964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3C8CB3C8-CB4A-6365-53CC-AE322726D7D2}"/>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7105F6B8-A8C6-B952-BA49-7757E77428E4}"/>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2E619AC5-6264-BEBA-44C4-3423D86FEB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539147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FB82BA36-F996-5AAD-710C-06B2ABCFA361}"/>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40AEAA96-7F28-BC16-364C-8694E0910EB7}"/>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C793845C-FE2C-295D-C68F-0886EEF575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r>
              <a:rPr lang="it-IT" b="0" i="0" dirty="0">
                <a:solidFill>
                  <a:srgbClr val="1B1B1B"/>
                </a:solidFill>
                <a:effectLst/>
                <a:latin typeface="Inter"/>
              </a:rPr>
              <a:t>Il riquadro dell'elemento è invisibile (non disegnato), ma continua a influenzare il layout normalmente. I discendenti dell'elemento saranno visibili se impostati </a:t>
            </a:r>
            <a:r>
              <a:rPr lang="it-IT" dirty="0" err="1"/>
              <a:t>visibility</a:t>
            </a:r>
            <a:r>
              <a:rPr lang="it-IT" b="0" i="0" dirty="0" err="1">
                <a:solidFill>
                  <a:srgbClr val="1B1B1B"/>
                </a:solidFill>
                <a:effectLst/>
                <a:latin typeface="Inter"/>
              </a:rPr>
              <a:t>su</a:t>
            </a:r>
            <a:r>
              <a:rPr lang="it-IT" b="0" i="0" dirty="0">
                <a:solidFill>
                  <a:srgbClr val="1B1B1B"/>
                </a:solidFill>
                <a:effectLst/>
                <a:latin typeface="Inter"/>
              </a:rPr>
              <a:t> </a:t>
            </a:r>
            <a:r>
              <a:rPr lang="it-IT" dirty="0" err="1"/>
              <a:t>visible</a:t>
            </a:r>
            <a:r>
              <a:rPr lang="it-IT" b="0" i="0" dirty="0">
                <a:solidFill>
                  <a:srgbClr val="1B1B1B"/>
                </a:solidFill>
                <a:effectLst/>
                <a:latin typeface="Inter"/>
              </a:rPr>
              <a:t>. L'elemento non può ricevere il focus</a:t>
            </a:r>
          </a:p>
          <a:p>
            <a:pPr algn="l">
              <a:buNone/>
            </a:pPr>
            <a:r>
              <a:rPr lang="it-IT" b="0" dirty="0">
                <a:solidFill>
                  <a:srgbClr val="1B1B1B"/>
                </a:solidFill>
                <a:effectLst/>
                <a:latin typeface="Inter"/>
              </a:rPr>
              <a:t>La </a:t>
            </a:r>
            <a:r>
              <a:rPr lang="it-IT" b="0" dirty="0" err="1">
                <a:solidFill>
                  <a:srgbClr val="1B1B1B"/>
                </a:solidFill>
                <a:effectLst/>
                <a:latin typeface="Inter"/>
              </a:rPr>
              <a:t>collapseparola</a:t>
            </a:r>
            <a:r>
              <a:rPr lang="it-IT" b="0" dirty="0">
                <a:solidFill>
                  <a:srgbClr val="1B1B1B"/>
                </a:solidFill>
                <a:effectLst/>
                <a:latin typeface="Inter"/>
              </a:rPr>
              <a:t> chiave ha effetti diversi per elementi diversi:</a:t>
            </a:r>
          </a:p>
          <a:p>
            <a:pPr algn="l">
              <a:buFont typeface="Arial" panose="020B0604020202020204" pitchFamily="34" charset="0"/>
              <a:buChar char="•"/>
            </a:pPr>
            <a:r>
              <a:rPr lang="it-IT" b="0" i="0" dirty="0">
                <a:solidFill>
                  <a:srgbClr val="1B1B1B"/>
                </a:solidFill>
                <a:effectLst/>
                <a:latin typeface="Inter"/>
              </a:rPr>
              <a:t>Per </a:t>
            </a:r>
            <a:r>
              <a:rPr lang="it-IT" b="0" i="0" u="sng" dirty="0">
                <a:solidFill>
                  <a:srgbClr val="0069C2"/>
                </a:solidFill>
                <a:effectLst/>
                <a:latin typeface="Inter"/>
                <a:hlinkClick r:id="rId3"/>
              </a:rPr>
              <a:t>&lt;</a:t>
            </a:r>
            <a:r>
              <a:rPr lang="it-IT" b="0" i="0" u="sng" dirty="0" err="1">
                <a:solidFill>
                  <a:srgbClr val="0069C2"/>
                </a:solidFill>
                <a:effectLst/>
                <a:latin typeface="Inter"/>
                <a:hlinkClick r:id="rId3"/>
              </a:rPr>
              <a:t>table</a:t>
            </a:r>
            <a:r>
              <a:rPr lang="it-IT" b="0" i="0" u="sng" dirty="0">
                <a:solidFill>
                  <a:srgbClr val="0069C2"/>
                </a:solidFill>
                <a:effectLst/>
                <a:latin typeface="Inter"/>
                <a:hlinkClick r:id="rId3"/>
              </a:rPr>
              <a:t>&gt;</a:t>
            </a:r>
            <a:r>
              <a:rPr lang="it-IT" b="0" i="0" dirty="0">
                <a:solidFill>
                  <a:srgbClr val="1B1B1B"/>
                </a:solidFill>
                <a:effectLst/>
                <a:latin typeface="Inter"/>
              </a:rPr>
              <a:t>righe, colonne, gruppi di colonne e gruppi di righe, le righe o le colonne vengono nascoste e lo spazio che avrebbero occupato viene rimosso (come se </a:t>
            </a:r>
            <a:r>
              <a:rPr lang="it-IT" b="0" i="0" u="sng" dirty="0">
                <a:solidFill>
                  <a:srgbClr val="0069C2"/>
                </a:solidFill>
                <a:effectLst/>
                <a:latin typeface="Inter"/>
                <a:hlinkClick r:id="rId4"/>
              </a:rPr>
              <a:t>display</a:t>
            </a:r>
            <a:r>
              <a:rPr lang="it-IT" b="0" i="0" dirty="0">
                <a:solidFill>
                  <a:srgbClr val="1B1B1B"/>
                </a:solidFill>
                <a:effectLst/>
                <a:latin typeface="Inter"/>
              </a:rPr>
              <a:t>: </a:t>
            </a:r>
            <a:r>
              <a:rPr lang="it-IT" b="0" i="0" dirty="0" err="1">
                <a:solidFill>
                  <a:srgbClr val="1B1B1B"/>
                </a:solidFill>
                <a:effectLst/>
                <a:latin typeface="Inter"/>
              </a:rPr>
              <a:t>nonefosse</a:t>
            </a:r>
            <a:r>
              <a:rPr lang="it-IT" b="0" i="0" dirty="0">
                <a:solidFill>
                  <a:srgbClr val="1B1B1B"/>
                </a:solidFill>
                <a:effectLst/>
                <a:latin typeface="Inter"/>
              </a:rPr>
              <a:t> applicato alla colonna/riga della tabella). Tuttavia, le dimensioni delle altre righe e colonne vengono comunque calcolate come se le celle nelle righe o colonne compresse fossero presenti. Questo valore consente la rapida rimozione di una riga o di una colonna da una tabella senza forzare il ricalcolo di larghezze e altezze per l'intera tabella.</a:t>
            </a:r>
          </a:p>
          <a:p>
            <a:pPr algn="l">
              <a:buFont typeface="Arial" panose="020B0604020202020204" pitchFamily="34" charset="0"/>
              <a:buChar char="•"/>
            </a:pPr>
            <a:r>
              <a:rPr lang="it-IT" b="0" i="0" dirty="0">
                <a:solidFill>
                  <a:srgbClr val="1B1B1B"/>
                </a:solidFill>
                <a:effectLst/>
                <a:latin typeface="Inter"/>
              </a:rPr>
              <a:t>Gli elementi </a:t>
            </a:r>
            <a:r>
              <a:rPr lang="it-IT" b="0" i="0" dirty="0" err="1">
                <a:solidFill>
                  <a:srgbClr val="1B1B1B"/>
                </a:solidFill>
                <a:effectLst/>
                <a:latin typeface="Inter"/>
              </a:rPr>
              <a:t>flex</a:t>
            </a:r>
            <a:r>
              <a:rPr lang="it-IT" b="0" i="0" dirty="0">
                <a:solidFill>
                  <a:srgbClr val="1B1B1B"/>
                </a:solidFill>
                <a:effectLst/>
                <a:latin typeface="Inter"/>
              </a:rPr>
              <a:t> compressi e le annotazioni Ruby vengono nascosti e lo spazio che avrebbero occupato viene rimosso.</a:t>
            </a:r>
          </a:p>
          <a:p>
            <a:pPr algn="l">
              <a:buFont typeface="Arial" panose="020B0604020202020204" pitchFamily="34" charset="0"/>
              <a:buChar char="•"/>
            </a:pPr>
            <a:r>
              <a:rPr lang="it-IT" b="0" i="0" dirty="0">
                <a:solidFill>
                  <a:srgbClr val="1B1B1B"/>
                </a:solidFill>
                <a:effectLst/>
                <a:latin typeface="Inter"/>
              </a:rPr>
              <a:t>Per altri elementi, </a:t>
            </a:r>
            <a:r>
              <a:rPr lang="it-IT" b="0" i="0" dirty="0" err="1">
                <a:solidFill>
                  <a:srgbClr val="1B1B1B"/>
                </a:solidFill>
                <a:effectLst/>
                <a:latin typeface="Inter"/>
              </a:rPr>
              <a:t>collapseviene</a:t>
            </a:r>
            <a:r>
              <a:rPr lang="it-IT" b="0" i="0" dirty="0">
                <a:solidFill>
                  <a:srgbClr val="1B1B1B"/>
                </a:solidFill>
                <a:effectLst/>
                <a:latin typeface="Inter"/>
              </a:rPr>
              <a:t> trattato allo stesso modo di </a:t>
            </a:r>
            <a:r>
              <a:rPr lang="it-IT" b="0" i="0" dirty="0" err="1">
                <a:solidFill>
                  <a:srgbClr val="1B1B1B"/>
                </a:solidFill>
                <a:effectLst/>
                <a:latin typeface="Inter"/>
              </a:rPr>
              <a:t>hidden</a:t>
            </a:r>
            <a:r>
              <a:rPr lang="it-IT" b="0" i="0" dirty="0">
                <a:solidFill>
                  <a:srgbClr val="1B1B1B"/>
                </a:solidFill>
                <a:effectLst/>
                <a:latin typeface="Inter"/>
              </a:rPr>
              <a:t>.</a:t>
            </a:r>
          </a:p>
          <a:p>
            <a:pPr marL="0" lvl="0" indent="0">
              <a:spcBef>
                <a:spcPts val="0"/>
              </a:spcBef>
              <a:spcAft>
                <a:spcPts val="0"/>
              </a:spcAft>
              <a:buNone/>
            </a:pPr>
            <a:endParaRPr dirty="0"/>
          </a:p>
        </p:txBody>
      </p:sp>
    </p:spTree>
    <p:extLst>
      <p:ext uri="{BB962C8B-B14F-4D97-AF65-F5344CB8AC3E}">
        <p14:creationId xmlns:p14="http://schemas.microsoft.com/office/powerpoint/2010/main" val="20281636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EA060021-BA26-30F6-9D08-A85F0A2961D2}"/>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AE0B0740-5851-2FDB-8851-BE4773F11AD1}"/>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DAFCC2B-50AA-1603-B368-11F9630B6F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80235339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4119C4CE-8722-DD2C-A16F-F8406E8DB17A}"/>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0A13F7F0-01A0-A869-8E09-310906C7118E}"/>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3D1CFA18-7DC1-2D36-717C-32244F6002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904461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E1281A42-BD18-6B26-B238-2BCD3CCA6438}"/>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38A24439-9DB9-3993-F446-DB4090154EC8}"/>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284AA2D-DD3D-02C0-86A4-0C03008C20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42710168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1FCFEA30-8183-EEF2-37DF-A4928248F790}"/>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13FD0F94-386A-6C67-C30A-D50CD1A87B25}"/>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7C99076E-A74B-4BE4-AC0F-CD0E642E7A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26365076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573B6FD8-A6AE-0B9C-3A10-AF277EB97E6B}"/>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9CCF44FA-51DF-3562-030A-83AAE5E3D3D2}"/>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883A2B07-5E41-9A1E-14E4-14A4285E1A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92376359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733746CD-868D-0CC6-5F66-DF4647CF933C}"/>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9B741FE7-187C-860E-5248-A3458CEA0391}"/>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ED3C1CC6-D3C7-C1AB-7978-07FEB6FBE8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439549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36E59E56-6CAF-4ACF-A18B-651C1694BFB5}" type="slidenum">
              <a:rPr lang="en-US" smtClean="0"/>
              <a:t>53</a:t>
            </a:fld>
            <a:endParaRPr lang="en-US"/>
          </a:p>
        </p:txBody>
      </p:sp>
    </p:spTree>
    <p:extLst>
      <p:ext uri="{BB962C8B-B14F-4D97-AF65-F5344CB8AC3E}">
        <p14:creationId xmlns:p14="http://schemas.microsoft.com/office/powerpoint/2010/main" val="24759440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419C90C2-6878-BB09-8018-8B389B3B583F}"/>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90346F19-C9E7-09AD-81CE-08204744773C}"/>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5ADFD910-3F99-30B0-BB90-E124DEDA23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6687334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FFBCF1E-56BD-61C2-AF22-B58FBD528697}"/>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3F92923D-61C8-46E0-A652-64A8492CE43D}"/>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4D24A480-9CF0-FB7B-61EB-01759C2A46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5670559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43DD04BA-CDEA-4AE0-9502-F6C79A2DC627}"/>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7BA8986E-47EE-39DB-EB11-728864F82B42}"/>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EEF2E175-8732-3B4C-3A3B-73F2177F91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403227954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A440958B-2F9E-50F6-AA02-657CB99F0F65}"/>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30792D55-9D2F-550D-41CE-738C9AA7E18D}"/>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3748433A-4BDC-82C8-0D27-0E4BC24297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92079843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367E0457-D541-A10C-BC83-35485D554FC9}"/>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F55AF47F-FA4D-99AE-66F4-DA2F26132E58}"/>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3D034BF1-6AF9-6363-005E-27D6C8D3ED3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13261432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819C6B36-1EC0-684D-E2CD-124F3A969594}"/>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428900D1-18C9-DD6C-A277-1919AD60028D}"/>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995CDD7A-9517-AEE6-B784-AB38CEF6AF9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01917683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7BDBAD2-C71A-F3D6-17D7-69C7A05A047C}"/>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92FABDB9-6454-EF49-DF6E-BE1252DCCBD8}"/>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5ECF8DB6-8122-3D8A-EAD8-439B771FAB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67694492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FF37E3AC-DCEF-F66F-3F59-2DCE9703DAD2}"/>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52795327-7A3A-F50B-A16B-677E360F9146}"/>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BF87E911-4D03-AE05-9FDB-AA3ED96388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0591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5E5F0074-38F7-1B4C-0EE0-2704BB4805B6}"/>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CB41486A-6A2A-0EE1-D270-2BADCF28C1FE}"/>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47F75B73-93AE-4875-D2CA-4A5BFCB663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8010784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4F8C41EE-F099-440A-5AE3-4A59109A76AB}"/>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BF41D97C-E746-C430-6805-DE4651ECCA53}"/>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E3EE4197-A5F2-76AB-262E-5FC6CF0E66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5423798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D928EF52-A1FF-34E1-48D5-72696AE1D513}"/>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191DC2BD-3495-50A5-0557-710B616483FD}"/>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B94A3DE5-55A2-8D44-0667-6C12B623611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5227664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F00E7CD0-469C-849C-F5FA-9DD976E06191}"/>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4F7C5469-A8CE-6BEE-8911-BB7D84365310}"/>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D9DCF63-7D90-3AEA-11B7-55ADFD5D414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4572675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929D4C55-9B67-0160-AD47-8E1A6B80FA88}"/>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D6C8BBBB-1F20-0914-E333-036A035A96CA}"/>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D45513DC-C3B6-9D8A-2E89-45C2858B5E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3947358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4CF8542E-ABF0-E330-0A21-F2E134DD613F}"/>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0637AD93-2F57-1D79-1702-160E0FB5632D}"/>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52EEA85E-4503-88CA-965F-F023FC4B54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848309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CEC14C07-8123-86F1-47F6-928B638E2640}"/>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A340D17D-6711-65E1-5DA1-05D202DC4BCA}"/>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46E53EBC-F13B-0051-DA51-0224A1A1D77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178214334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A8C371F4-5B0C-D785-6E2F-F0F2BBFA1EC7}"/>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C70C6560-9BD8-A0E6-FA14-E86BBF55B633}"/>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3A51FD4F-3048-5983-CA2F-B817ADA9634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dirty="0"/>
          </a:p>
        </p:txBody>
      </p:sp>
    </p:spTree>
    <p:extLst>
      <p:ext uri="{BB962C8B-B14F-4D97-AF65-F5344CB8AC3E}">
        <p14:creationId xmlns:p14="http://schemas.microsoft.com/office/powerpoint/2010/main" val="38672882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Shape 13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6370337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D2670626-1697-FF7E-1CB0-A7E13C0584CB}"/>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62A71AA5-2232-C060-AA6E-98EF1455BAA8}"/>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10B9396-0A9D-663C-9C6F-1F7CC70B9A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825419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1053307C-1D88-D844-F266-AD99F9B1D117}"/>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D208424E-EAE6-E114-D3F9-A030BA33981D}"/>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D24243E-BBD0-E151-8A92-EBEF3D0163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286169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B0A143F5-9B09-7AA1-7DB5-FB16EBB8B925}"/>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F66D715E-4F10-32AC-5C5B-2F0E1227C954}"/>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9FBFCF9C-DE5E-9FA9-1B94-D236A6194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80891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a:extLst>
            <a:ext uri="{FF2B5EF4-FFF2-40B4-BE49-F238E27FC236}">
              <a16:creationId xmlns:a16="http://schemas.microsoft.com/office/drawing/2014/main" id="{FC50DCA9-3C55-A967-DAF3-57C15E4FFCB8}"/>
            </a:ext>
          </a:extLst>
        </p:cNvPr>
        <p:cNvGrpSpPr/>
        <p:nvPr/>
      </p:nvGrpSpPr>
      <p:grpSpPr>
        <a:xfrm>
          <a:off x="0" y="0"/>
          <a:ext cx="0" cy="0"/>
          <a:chOff x="0" y="0"/>
          <a:chExt cx="0" cy="0"/>
        </a:xfrm>
      </p:grpSpPr>
      <p:sp>
        <p:nvSpPr>
          <p:cNvPr id="134" name="Shape 134">
            <a:extLst>
              <a:ext uri="{FF2B5EF4-FFF2-40B4-BE49-F238E27FC236}">
                <a16:creationId xmlns:a16="http://schemas.microsoft.com/office/drawing/2014/main" id="{8DBA22B3-328F-0D06-CC95-5186353B2649}"/>
              </a:ext>
            </a:extLst>
          </p:cNvPr>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35" name="Shape 135">
            <a:extLst>
              <a:ext uri="{FF2B5EF4-FFF2-40B4-BE49-F238E27FC236}">
                <a16:creationId xmlns:a16="http://schemas.microsoft.com/office/drawing/2014/main" id="{FEB87182-4BFC-C4B7-9A67-42431644B2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842078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3566B60-695A-4523-1422-7B3ED56E2C5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endParaRPr lang="en-US"/>
          </a:p>
        </p:txBody>
      </p:sp>
      <p:sp>
        <p:nvSpPr>
          <p:cNvPr id="3" name="Sottotitolo 2">
            <a:extLst>
              <a:ext uri="{FF2B5EF4-FFF2-40B4-BE49-F238E27FC236}">
                <a16:creationId xmlns:a16="http://schemas.microsoft.com/office/drawing/2014/main" id="{2C5270A8-A7AB-51AA-B869-2E43931E02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a:p>
        </p:txBody>
      </p:sp>
      <p:sp>
        <p:nvSpPr>
          <p:cNvPr id="4" name="Segnaposto data 3">
            <a:extLst>
              <a:ext uri="{FF2B5EF4-FFF2-40B4-BE49-F238E27FC236}">
                <a16:creationId xmlns:a16="http://schemas.microsoft.com/office/drawing/2014/main" id="{76E677A5-039C-3A51-14E9-907155878957}"/>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5" name="Segnaposto piè di pagina 4">
            <a:extLst>
              <a:ext uri="{FF2B5EF4-FFF2-40B4-BE49-F238E27FC236}">
                <a16:creationId xmlns:a16="http://schemas.microsoft.com/office/drawing/2014/main" id="{1FB45878-78DA-98A3-9C9A-3CEC92547F0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A5E1E4D6-7A06-D089-568A-57560D4C1C6B}"/>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186065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F1CF766-A66F-0069-CF8C-20FD51B5E416}"/>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F37C93E2-BDCE-3E6E-82BC-048DDD5CE7A7}"/>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4A9D24E-FB6B-F929-127C-CE0491526C4D}"/>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5" name="Segnaposto piè di pagina 4">
            <a:extLst>
              <a:ext uri="{FF2B5EF4-FFF2-40B4-BE49-F238E27FC236}">
                <a16:creationId xmlns:a16="http://schemas.microsoft.com/office/drawing/2014/main" id="{8AC6A162-6184-E3D8-CB2A-F050F5236F3D}"/>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1134B381-CCE7-3562-E8B0-2C0AE03B2212}"/>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2517248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A2A583C2-2112-DB17-09B9-5F45100951E0}"/>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endParaRPr lang="en-US"/>
          </a:p>
        </p:txBody>
      </p:sp>
      <p:sp>
        <p:nvSpPr>
          <p:cNvPr id="3" name="Segnaposto testo verticale 2">
            <a:extLst>
              <a:ext uri="{FF2B5EF4-FFF2-40B4-BE49-F238E27FC236}">
                <a16:creationId xmlns:a16="http://schemas.microsoft.com/office/drawing/2014/main" id="{6C4FA0C4-4067-FECE-9BB3-1BEA19BCFC5F}"/>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833A70A8-26D3-43A9-6B48-FD9BF30CF40A}"/>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5" name="Segnaposto piè di pagina 4">
            <a:extLst>
              <a:ext uri="{FF2B5EF4-FFF2-40B4-BE49-F238E27FC236}">
                <a16:creationId xmlns:a16="http://schemas.microsoft.com/office/drawing/2014/main" id="{80503934-0824-2799-B9E0-0ED5B40130B0}"/>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995F63D8-9E6D-6173-8F23-EB055A36375D}"/>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3178435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bg>
      <p:bgPr>
        <a:blipFill dpi="0" rotWithShape="1">
          <a:blip r:embed="rId2">
            <a:lum/>
          </a:blip>
          <a:srcRect/>
          <a:stretch>
            <a:fillRect/>
          </a:stretch>
        </a:blipFill>
        <a:effectLst/>
      </p:bgPr>
    </p:bg>
    <p:spTree>
      <p:nvGrpSpPr>
        <p:cNvPr id="1" name="Shape 26"/>
        <p:cNvGrpSpPr/>
        <p:nvPr/>
      </p:nvGrpSpPr>
      <p:grpSpPr>
        <a:xfrm>
          <a:off x="0" y="0"/>
          <a:ext cx="0" cy="0"/>
          <a:chOff x="0" y="0"/>
          <a:chExt cx="0" cy="0"/>
        </a:xfrm>
      </p:grpSpPr>
      <p:sp>
        <p:nvSpPr>
          <p:cNvPr id="32" name="Shape 32"/>
          <p:cNvSpPr txBox="1">
            <a:spLocks noGrp="1"/>
          </p:cNvSpPr>
          <p:nvPr>
            <p:ph type="title" hasCustomPrompt="1"/>
          </p:nvPr>
        </p:nvSpPr>
        <p:spPr>
          <a:xfrm>
            <a:off x="732801" y="481833"/>
            <a:ext cx="9138564" cy="732800"/>
          </a:xfrm>
          <a:prstGeom prst="rect">
            <a:avLst/>
          </a:prstGeom>
        </p:spPr>
        <p:txBody>
          <a:bodyPr spcFirstLastPara="1" wrap="square" lIns="91425" tIns="91425" rIns="91425" bIns="91425" anchor="b" anchorCtr="0"/>
          <a:lstStyle>
            <a:lvl1pPr lvl="0">
              <a:spcBef>
                <a:spcPts val="0"/>
              </a:spcBef>
              <a:spcAft>
                <a:spcPts val="0"/>
              </a:spcAft>
              <a:buSzPts val="1800"/>
              <a:buNone/>
              <a:defRPr>
                <a:solidFill>
                  <a:srgbClr val="002060"/>
                </a:solidFil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r>
              <a:rPr lang="it-IT" dirty="0"/>
              <a:t>Titolo</a:t>
            </a:r>
            <a:endParaRPr dirty="0"/>
          </a:p>
        </p:txBody>
      </p:sp>
      <p:sp>
        <p:nvSpPr>
          <p:cNvPr id="33" name="Shape 33"/>
          <p:cNvSpPr txBox="1">
            <a:spLocks noGrp="1"/>
          </p:cNvSpPr>
          <p:nvPr>
            <p:ph type="body" idx="1" hasCustomPrompt="1"/>
          </p:nvPr>
        </p:nvSpPr>
        <p:spPr>
          <a:xfrm>
            <a:off x="732800" y="1600200"/>
            <a:ext cx="9996000" cy="3928400"/>
          </a:xfrm>
          <a:prstGeom prst="rect">
            <a:avLst/>
          </a:prstGeom>
        </p:spPr>
        <p:txBody>
          <a:bodyPr spcFirstLastPara="1" wrap="square" lIns="91425" tIns="91425" rIns="91425" bIns="91425" anchor="t" anchorCtr="0"/>
          <a:lstStyle>
            <a:lvl1pPr marL="609585" lvl="0" indent="-507987">
              <a:spcBef>
                <a:spcPts val="800"/>
              </a:spcBef>
              <a:spcAft>
                <a:spcPts val="0"/>
              </a:spcAft>
              <a:buSzPts val="2400"/>
              <a:buChar char="▪"/>
              <a:defRPr>
                <a:solidFill>
                  <a:srgbClr val="002060"/>
                </a:solidFill>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r>
              <a:rPr lang="it-IT" dirty="0"/>
              <a:t>Contenuto</a:t>
            </a:r>
            <a:endParaRPr dirty="0"/>
          </a:p>
        </p:txBody>
      </p:sp>
      <p:sp>
        <p:nvSpPr>
          <p:cNvPr id="34" name="Shape 34"/>
          <p:cNvSpPr txBox="1">
            <a:spLocks noGrp="1"/>
          </p:cNvSpPr>
          <p:nvPr>
            <p:ph type="sldNum" idx="12"/>
          </p:nvPr>
        </p:nvSpPr>
        <p:spPr>
          <a:xfrm>
            <a:off x="10728800" y="6125133"/>
            <a:ext cx="1463200" cy="732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US" smtClean="0"/>
              <a:pPr/>
              <a:t>‹#›</a:t>
            </a:fld>
            <a:endParaRPr lang="en-US"/>
          </a:p>
        </p:txBody>
      </p:sp>
      <p:cxnSp>
        <p:nvCxnSpPr>
          <p:cNvPr id="10" name="Shape 46">
            <a:extLst>
              <a:ext uri="{FF2B5EF4-FFF2-40B4-BE49-F238E27FC236}">
                <a16:creationId xmlns:a16="http://schemas.microsoft.com/office/drawing/2014/main" id="{F2E47A38-F329-6744-9F60-C06219F4BCB9}"/>
              </a:ext>
            </a:extLst>
          </p:cNvPr>
          <p:cNvCxnSpPr>
            <a:cxnSpLocks/>
          </p:cNvCxnSpPr>
          <p:nvPr userDrawn="1"/>
        </p:nvCxnSpPr>
        <p:spPr>
          <a:xfrm>
            <a:off x="-14733" y="1182933"/>
            <a:ext cx="9886097" cy="0"/>
          </a:xfrm>
          <a:prstGeom prst="straightConnector1">
            <a:avLst/>
          </a:prstGeom>
          <a:noFill/>
          <a:ln w="19050" cap="flat" cmpd="sng">
            <a:solidFill>
              <a:srgbClr val="BA3B21"/>
            </a:solidFill>
            <a:prstDash val="solid"/>
            <a:round/>
            <a:headEnd type="none" w="med" len="med"/>
            <a:tailEnd type="diamond" w="med" len="med"/>
          </a:ln>
        </p:spPr>
      </p:cxnSp>
      <p:cxnSp>
        <p:nvCxnSpPr>
          <p:cNvPr id="11" name="Shape 49">
            <a:extLst>
              <a:ext uri="{FF2B5EF4-FFF2-40B4-BE49-F238E27FC236}">
                <a16:creationId xmlns:a16="http://schemas.microsoft.com/office/drawing/2014/main" id="{09196BD8-1AF8-704D-867C-4761D161A798}"/>
              </a:ext>
            </a:extLst>
          </p:cNvPr>
          <p:cNvCxnSpPr>
            <a:cxnSpLocks/>
          </p:cNvCxnSpPr>
          <p:nvPr userDrawn="1"/>
        </p:nvCxnSpPr>
        <p:spPr>
          <a:xfrm>
            <a:off x="-14733" y="1182933"/>
            <a:ext cx="737200" cy="0"/>
          </a:xfrm>
          <a:prstGeom prst="straightConnector1">
            <a:avLst/>
          </a:prstGeom>
          <a:noFill/>
          <a:ln w="19050" cap="flat" cmpd="sng">
            <a:solidFill>
              <a:srgbClr val="F55C21"/>
            </a:solidFill>
            <a:prstDash val="solid"/>
            <a:round/>
            <a:headEnd type="none" w="med" len="med"/>
            <a:tailEnd type="none" w="med" len="med"/>
          </a:ln>
        </p:spPr>
      </p:cxnSp>
      <p:sp>
        <p:nvSpPr>
          <p:cNvPr id="2" name="Rectangle 1">
            <a:extLst>
              <a:ext uri="{FF2B5EF4-FFF2-40B4-BE49-F238E27FC236}">
                <a16:creationId xmlns:a16="http://schemas.microsoft.com/office/drawing/2014/main" id="{3E1FF932-C2C2-F2D3-77B8-AF85398B6121}"/>
              </a:ext>
            </a:extLst>
          </p:cNvPr>
          <p:cNvSpPr/>
          <p:nvPr userDrawn="1"/>
        </p:nvSpPr>
        <p:spPr>
          <a:xfrm>
            <a:off x="59167" y="5675067"/>
            <a:ext cx="3878132" cy="118286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772790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61301E9-8389-76F8-97CD-88ADDBF16978}"/>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51B9C431-046A-7A59-8C0F-2A008DA24490}"/>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40F8FFA5-FC3D-962C-3D2A-F5910600EAC1}"/>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5" name="Segnaposto piè di pagina 4">
            <a:extLst>
              <a:ext uri="{FF2B5EF4-FFF2-40B4-BE49-F238E27FC236}">
                <a16:creationId xmlns:a16="http://schemas.microsoft.com/office/drawing/2014/main" id="{2F192EA3-0E48-81C8-4480-797E51801992}"/>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33AB4548-6D2B-A265-04D9-C1C2B1B44021}"/>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2002610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BA363B-F6F5-AED2-4ADB-51758AFDB038}"/>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5F55AB74-07CA-7839-3CF6-5CDE332989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BEFADF1E-B535-60F2-DC8F-5F488F8498C0}"/>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5" name="Segnaposto piè di pagina 4">
            <a:extLst>
              <a:ext uri="{FF2B5EF4-FFF2-40B4-BE49-F238E27FC236}">
                <a16:creationId xmlns:a16="http://schemas.microsoft.com/office/drawing/2014/main" id="{C0D2CD9F-4315-B220-42D3-65F25A3327E1}"/>
              </a:ext>
            </a:extLst>
          </p:cNvPr>
          <p:cNvSpPr>
            <a:spLocks noGrp="1"/>
          </p:cNvSpPr>
          <p:nvPr>
            <p:ph type="ftr" sz="quarter" idx="11"/>
          </p:nvPr>
        </p:nvSpPr>
        <p:spPr/>
        <p:txBody>
          <a:bodyPr/>
          <a:lstStyle/>
          <a:p>
            <a:endParaRPr lang="en-US"/>
          </a:p>
        </p:txBody>
      </p:sp>
      <p:sp>
        <p:nvSpPr>
          <p:cNvPr id="6" name="Segnaposto numero diapositiva 5">
            <a:extLst>
              <a:ext uri="{FF2B5EF4-FFF2-40B4-BE49-F238E27FC236}">
                <a16:creationId xmlns:a16="http://schemas.microsoft.com/office/drawing/2014/main" id="{5A924FC9-2807-3F84-768C-545CD0FC2AE6}"/>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47819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7FB692-8CCA-CFCC-0E6A-33A30A77032E}"/>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9F333CEC-34BD-7CDC-8D98-DC2B12569DF2}"/>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contenuto 3">
            <a:extLst>
              <a:ext uri="{FF2B5EF4-FFF2-40B4-BE49-F238E27FC236}">
                <a16:creationId xmlns:a16="http://schemas.microsoft.com/office/drawing/2014/main" id="{0E7DC422-8515-F9F1-1AD7-DAE6A88C68E7}"/>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data 4">
            <a:extLst>
              <a:ext uri="{FF2B5EF4-FFF2-40B4-BE49-F238E27FC236}">
                <a16:creationId xmlns:a16="http://schemas.microsoft.com/office/drawing/2014/main" id="{BE3B1222-9E03-D6E6-1BCF-909C8B123DDB}"/>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6" name="Segnaposto piè di pagina 5">
            <a:extLst>
              <a:ext uri="{FF2B5EF4-FFF2-40B4-BE49-F238E27FC236}">
                <a16:creationId xmlns:a16="http://schemas.microsoft.com/office/drawing/2014/main" id="{E820D151-8282-1850-494D-07F9BD4ACA23}"/>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A2692C2E-D317-8DB0-E71E-713D427DF65A}"/>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13355572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F87645-DCE2-A238-2F98-304535D3E34D}"/>
              </a:ext>
            </a:extLst>
          </p:cNvPr>
          <p:cNvSpPr>
            <a:spLocks noGrp="1"/>
          </p:cNvSpPr>
          <p:nvPr>
            <p:ph type="title"/>
          </p:nvPr>
        </p:nvSpPr>
        <p:spPr>
          <a:xfrm>
            <a:off x="839788" y="365125"/>
            <a:ext cx="10515600" cy="1325563"/>
          </a:xfrm>
        </p:spPr>
        <p:txBody>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A8E21EB6-544A-14CC-4D7D-CFA2A6B7E72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C59BCDB6-29D5-A83A-6DA5-C3F55DDB419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5" name="Segnaposto testo 4">
            <a:extLst>
              <a:ext uri="{FF2B5EF4-FFF2-40B4-BE49-F238E27FC236}">
                <a16:creationId xmlns:a16="http://schemas.microsoft.com/office/drawing/2014/main" id="{FF147405-D5BD-0F46-095B-392C1469B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BE48BD26-7423-C2B1-DECD-C269DF4F247C}"/>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7" name="Segnaposto data 6">
            <a:extLst>
              <a:ext uri="{FF2B5EF4-FFF2-40B4-BE49-F238E27FC236}">
                <a16:creationId xmlns:a16="http://schemas.microsoft.com/office/drawing/2014/main" id="{66EB2DB9-FCE4-B7C2-3752-F9932F9C16A2}"/>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8" name="Segnaposto piè di pagina 7">
            <a:extLst>
              <a:ext uri="{FF2B5EF4-FFF2-40B4-BE49-F238E27FC236}">
                <a16:creationId xmlns:a16="http://schemas.microsoft.com/office/drawing/2014/main" id="{B97FD913-F8A2-C0B1-742E-179ADA2642FC}"/>
              </a:ext>
            </a:extLst>
          </p:cNvPr>
          <p:cNvSpPr>
            <a:spLocks noGrp="1"/>
          </p:cNvSpPr>
          <p:nvPr>
            <p:ph type="ftr" sz="quarter" idx="11"/>
          </p:nvPr>
        </p:nvSpPr>
        <p:spPr/>
        <p:txBody>
          <a:bodyPr/>
          <a:lstStyle/>
          <a:p>
            <a:endParaRPr lang="en-US"/>
          </a:p>
        </p:txBody>
      </p:sp>
      <p:sp>
        <p:nvSpPr>
          <p:cNvPr id="9" name="Segnaposto numero diapositiva 8">
            <a:extLst>
              <a:ext uri="{FF2B5EF4-FFF2-40B4-BE49-F238E27FC236}">
                <a16:creationId xmlns:a16="http://schemas.microsoft.com/office/drawing/2014/main" id="{64257F49-8B2A-CDEE-3FA0-27D486C6CD23}"/>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3516142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280F482-C04F-B7A5-2652-4122CC2DA3A7}"/>
              </a:ext>
            </a:extLst>
          </p:cNvPr>
          <p:cNvSpPr>
            <a:spLocks noGrp="1"/>
          </p:cNvSpPr>
          <p:nvPr>
            <p:ph type="title"/>
          </p:nvPr>
        </p:nvSpPr>
        <p:spPr/>
        <p:txBody>
          <a:bodyPr/>
          <a:lstStyle/>
          <a:p>
            <a:r>
              <a:rPr lang="it-IT"/>
              <a:t>Fare clic per modificare lo stile del titolo dello schema</a:t>
            </a:r>
            <a:endParaRPr lang="en-US"/>
          </a:p>
        </p:txBody>
      </p:sp>
      <p:sp>
        <p:nvSpPr>
          <p:cNvPr id="3" name="Segnaposto data 2">
            <a:extLst>
              <a:ext uri="{FF2B5EF4-FFF2-40B4-BE49-F238E27FC236}">
                <a16:creationId xmlns:a16="http://schemas.microsoft.com/office/drawing/2014/main" id="{EE861B4C-1BC5-CB8D-CFE9-EC3A0EEC511C}"/>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4" name="Segnaposto piè di pagina 3">
            <a:extLst>
              <a:ext uri="{FF2B5EF4-FFF2-40B4-BE49-F238E27FC236}">
                <a16:creationId xmlns:a16="http://schemas.microsoft.com/office/drawing/2014/main" id="{9532CF87-FEA9-691E-95CF-66EF646C2DE6}"/>
              </a:ext>
            </a:extLst>
          </p:cNvPr>
          <p:cNvSpPr>
            <a:spLocks noGrp="1"/>
          </p:cNvSpPr>
          <p:nvPr>
            <p:ph type="ftr" sz="quarter" idx="11"/>
          </p:nvPr>
        </p:nvSpPr>
        <p:spPr/>
        <p:txBody>
          <a:bodyPr/>
          <a:lstStyle/>
          <a:p>
            <a:endParaRPr lang="en-US"/>
          </a:p>
        </p:txBody>
      </p:sp>
      <p:sp>
        <p:nvSpPr>
          <p:cNvPr id="5" name="Segnaposto numero diapositiva 4">
            <a:extLst>
              <a:ext uri="{FF2B5EF4-FFF2-40B4-BE49-F238E27FC236}">
                <a16:creationId xmlns:a16="http://schemas.microsoft.com/office/drawing/2014/main" id="{33EE1E8B-5D80-4DF4-C851-90D5D72583CB}"/>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3685215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D2301359-E433-C930-6B57-D596EB56E98A}"/>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3" name="Segnaposto piè di pagina 2">
            <a:extLst>
              <a:ext uri="{FF2B5EF4-FFF2-40B4-BE49-F238E27FC236}">
                <a16:creationId xmlns:a16="http://schemas.microsoft.com/office/drawing/2014/main" id="{5843C7C6-4F3C-260D-59AD-496806223834}"/>
              </a:ext>
            </a:extLst>
          </p:cNvPr>
          <p:cNvSpPr>
            <a:spLocks noGrp="1"/>
          </p:cNvSpPr>
          <p:nvPr>
            <p:ph type="ftr" sz="quarter" idx="11"/>
          </p:nvPr>
        </p:nvSpPr>
        <p:spPr/>
        <p:txBody>
          <a:bodyPr/>
          <a:lstStyle/>
          <a:p>
            <a:endParaRPr lang="en-US"/>
          </a:p>
        </p:txBody>
      </p:sp>
      <p:sp>
        <p:nvSpPr>
          <p:cNvPr id="4" name="Segnaposto numero diapositiva 3">
            <a:extLst>
              <a:ext uri="{FF2B5EF4-FFF2-40B4-BE49-F238E27FC236}">
                <a16:creationId xmlns:a16="http://schemas.microsoft.com/office/drawing/2014/main" id="{F2171FA5-F0C7-9B4F-2AB7-F03F872D9674}"/>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3713746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F48D2B4-40F1-0694-2A95-502F5832AAD7}"/>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contenuto 2">
            <a:extLst>
              <a:ext uri="{FF2B5EF4-FFF2-40B4-BE49-F238E27FC236}">
                <a16:creationId xmlns:a16="http://schemas.microsoft.com/office/drawing/2014/main" id="{96859C60-43DD-F1D5-496A-200C86C720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testo 3">
            <a:extLst>
              <a:ext uri="{FF2B5EF4-FFF2-40B4-BE49-F238E27FC236}">
                <a16:creationId xmlns:a16="http://schemas.microsoft.com/office/drawing/2014/main" id="{03FEF87D-A69D-1A6F-5774-752DADFFD1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CF3DC07F-FC2E-39E7-27B8-16E9F3A8DAEA}"/>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6" name="Segnaposto piè di pagina 5">
            <a:extLst>
              <a:ext uri="{FF2B5EF4-FFF2-40B4-BE49-F238E27FC236}">
                <a16:creationId xmlns:a16="http://schemas.microsoft.com/office/drawing/2014/main" id="{7BAC3EB9-BC2E-5DCF-ABD3-5F63EE9480DF}"/>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64562AB7-2593-0C16-4526-26DAEDA2A74F}"/>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3909451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4324B35-2B89-3077-64AA-61BB6B079C23}"/>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endParaRPr lang="en-US"/>
          </a:p>
        </p:txBody>
      </p:sp>
      <p:sp>
        <p:nvSpPr>
          <p:cNvPr id="3" name="Segnaposto immagine 2">
            <a:extLst>
              <a:ext uri="{FF2B5EF4-FFF2-40B4-BE49-F238E27FC236}">
                <a16:creationId xmlns:a16="http://schemas.microsoft.com/office/drawing/2014/main" id="{7FB54E8B-994B-C625-ED12-B3A09D5B6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a:extLst>
              <a:ext uri="{FF2B5EF4-FFF2-40B4-BE49-F238E27FC236}">
                <a16:creationId xmlns:a16="http://schemas.microsoft.com/office/drawing/2014/main" id="{AB6C9077-5A31-88FD-F318-2F31197929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09C52418-5521-0B07-DA13-D2EA1446133D}"/>
              </a:ext>
            </a:extLst>
          </p:cNvPr>
          <p:cNvSpPr>
            <a:spLocks noGrp="1"/>
          </p:cNvSpPr>
          <p:nvPr>
            <p:ph type="dt" sz="half" idx="10"/>
          </p:nvPr>
        </p:nvSpPr>
        <p:spPr/>
        <p:txBody>
          <a:bodyPr/>
          <a:lstStyle/>
          <a:p>
            <a:fld id="{161D3128-C9FD-4525-97E9-FE1C2E35688D}" type="datetimeFigureOut">
              <a:rPr lang="en-US" smtClean="0"/>
              <a:t>4/22/2025</a:t>
            </a:fld>
            <a:endParaRPr lang="en-US"/>
          </a:p>
        </p:txBody>
      </p:sp>
      <p:sp>
        <p:nvSpPr>
          <p:cNvPr id="6" name="Segnaposto piè di pagina 5">
            <a:extLst>
              <a:ext uri="{FF2B5EF4-FFF2-40B4-BE49-F238E27FC236}">
                <a16:creationId xmlns:a16="http://schemas.microsoft.com/office/drawing/2014/main" id="{0907F635-3EAA-07B8-BFED-034E66D195B8}"/>
              </a:ext>
            </a:extLst>
          </p:cNvPr>
          <p:cNvSpPr>
            <a:spLocks noGrp="1"/>
          </p:cNvSpPr>
          <p:nvPr>
            <p:ph type="ftr" sz="quarter" idx="11"/>
          </p:nvPr>
        </p:nvSpPr>
        <p:spPr/>
        <p:txBody>
          <a:bodyPr/>
          <a:lstStyle/>
          <a:p>
            <a:endParaRPr lang="en-US"/>
          </a:p>
        </p:txBody>
      </p:sp>
      <p:sp>
        <p:nvSpPr>
          <p:cNvPr id="7" name="Segnaposto numero diapositiva 6">
            <a:extLst>
              <a:ext uri="{FF2B5EF4-FFF2-40B4-BE49-F238E27FC236}">
                <a16:creationId xmlns:a16="http://schemas.microsoft.com/office/drawing/2014/main" id="{337CB127-7C90-10E5-272C-58C5A00DFC07}"/>
              </a:ext>
            </a:extLst>
          </p:cNvPr>
          <p:cNvSpPr>
            <a:spLocks noGrp="1"/>
          </p:cNvSpPr>
          <p:nvPr>
            <p:ph type="sldNum" sz="quarter" idx="12"/>
          </p:nvPr>
        </p:nvSpPr>
        <p:spPr/>
        <p:txBody>
          <a:bodyPr/>
          <a:lstStyle/>
          <a:p>
            <a:fld id="{2573754F-55F7-40E1-B309-14F18E4ED6D6}" type="slidenum">
              <a:rPr lang="en-US" smtClean="0"/>
              <a:t>‹#›</a:t>
            </a:fld>
            <a:endParaRPr lang="en-US"/>
          </a:p>
        </p:txBody>
      </p:sp>
    </p:spTree>
    <p:extLst>
      <p:ext uri="{BB962C8B-B14F-4D97-AF65-F5344CB8AC3E}">
        <p14:creationId xmlns:p14="http://schemas.microsoft.com/office/powerpoint/2010/main" val="23796015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06DE68EF-451B-E851-375A-AAB839269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endParaRPr lang="en-US"/>
          </a:p>
        </p:txBody>
      </p:sp>
      <p:sp>
        <p:nvSpPr>
          <p:cNvPr id="3" name="Segnaposto testo 2">
            <a:extLst>
              <a:ext uri="{FF2B5EF4-FFF2-40B4-BE49-F238E27FC236}">
                <a16:creationId xmlns:a16="http://schemas.microsoft.com/office/drawing/2014/main" id="{CB39FFB7-4D83-C5C5-A28B-6A32DB7FE7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a:p>
        </p:txBody>
      </p:sp>
      <p:sp>
        <p:nvSpPr>
          <p:cNvPr id="4" name="Segnaposto data 3">
            <a:extLst>
              <a:ext uri="{FF2B5EF4-FFF2-40B4-BE49-F238E27FC236}">
                <a16:creationId xmlns:a16="http://schemas.microsoft.com/office/drawing/2014/main" id="{033ECDD5-9F78-D10F-DCD6-07037667DC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1D3128-C9FD-4525-97E9-FE1C2E35688D}" type="datetimeFigureOut">
              <a:rPr lang="en-US" smtClean="0"/>
              <a:t>4/22/2025</a:t>
            </a:fld>
            <a:endParaRPr lang="en-US"/>
          </a:p>
        </p:txBody>
      </p:sp>
      <p:sp>
        <p:nvSpPr>
          <p:cNvPr id="5" name="Segnaposto piè di pagina 4">
            <a:extLst>
              <a:ext uri="{FF2B5EF4-FFF2-40B4-BE49-F238E27FC236}">
                <a16:creationId xmlns:a16="http://schemas.microsoft.com/office/drawing/2014/main" id="{4B9B1FDF-912D-CAE8-9810-4D75490C13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egnaposto numero diapositiva 5">
            <a:extLst>
              <a:ext uri="{FF2B5EF4-FFF2-40B4-BE49-F238E27FC236}">
                <a16:creationId xmlns:a16="http://schemas.microsoft.com/office/drawing/2014/main" id="{8C62AD85-8BFC-4AB9-AA5E-896B9136EB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73754F-55F7-40E1-B309-14F18E4ED6D6}" type="slidenum">
              <a:rPr lang="en-US" smtClean="0"/>
              <a:t>‹#›</a:t>
            </a:fld>
            <a:endParaRPr lang="en-US"/>
          </a:p>
        </p:txBody>
      </p:sp>
    </p:spTree>
    <p:extLst>
      <p:ext uri="{BB962C8B-B14F-4D97-AF65-F5344CB8AC3E}">
        <p14:creationId xmlns:p14="http://schemas.microsoft.com/office/powerpoint/2010/main" val="35491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12.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2.xml"/><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hyperlink" Target="https://css-tricks.com/snippets/css/complete-guide-grid/" TargetMode="External"/><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1.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8" Type="http://schemas.openxmlformats.org/officeDocument/2006/relationships/hyperlink" Target="https://css-tricks.com/snippets/css/a-guide-to-flexbox/" TargetMode="External"/><Relationship Id="rId3" Type="http://schemas.openxmlformats.org/officeDocument/2006/relationships/hyperlink" Target="https://www.w3schools.com/css/css_border.asp" TargetMode="External"/><Relationship Id="rId7" Type="http://schemas.openxmlformats.org/officeDocument/2006/relationships/hyperlink" Target="https://developer.mozilla.org/en-US/docs/Web/CSS/CSS_flexible_box_layout/Basic_concepts_of_flexbox" TargetMode="External"/><Relationship Id="rId2" Type="http://schemas.openxmlformats.org/officeDocument/2006/relationships/notesSlide" Target="../notesSlides/notesSlide62.xml"/><Relationship Id="rId1" Type="http://schemas.openxmlformats.org/officeDocument/2006/relationships/slideLayout" Target="../slideLayouts/slideLayout12.xml"/><Relationship Id="rId6" Type="http://schemas.openxmlformats.org/officeDocument/2006/relationships/hyperlink" Target="https://developer.mozilla.org/en-US/docs/Web/CSS/box-sizing" TargetMode="External"/><Relationship Id="rId11" Type="http://schemas.openxmlformats.org/officeDocument/2006/relationships/hyperlink" Target="https://developer.mozilla.org/en-US/docs/Web/CSS/CSS_grid_layout/Relationship_of_grid_layout_with_other_layout_methods" TargetMode="External"/><Relationship Id="rId5" Type="http://schemas.openxmlformats.org/officeDocument/2006/relationships/hyperlink" Target="https://www.joshwcomeau.com/css/rules-of-margin-collapse/" TargetMode="External"/><Relationship Id="rId10" Type="http://schemas.openxmlformats.org/officeDocument/2006/relationships/hyperlink" Target="https://developer.mozilla.org/en-US/docs/Web/CSS/CSS_grid_layout/Box_alignment_in_grid_layout" TargetMode="External"/><Relationship Id="rId4" Type="http://schemas.openxmlformats.org/officeDocument/2006/relationships/hyperlink" Target="https://www.w3schools.com/css/css_padding.asp" TargetMode="External"/><Relationship Id="rId9" Type="http://schemas.openxmlformats.org/officeDocument/2006/relationships/hyperlink" Target="https://css-tricks.com/snippets/css/complete-guide-grid/" TargetMode="External"/></Relationships>
</file>

<file path=ppt/slides/_rels/slide71.xml.rels><?xml version="1.0" encoding="UTF-8" standalone="yes"?>
<Relationships xmlns="http://schemas.openxmlformats.org/package/2006/relationships"><Relationship Id="rId3" Type="http://schemas.openxmlformats.org/officeDocument/2006/relationships/hyperlink" Target="https://developer.mozilla.org/en-US/docs/Web/CSS/z-index" TargetMode="External"/><Relationship Id="rId2" Type="http://schemas.openxmlformats.org/officeDocument/2006/relationships/notesSlide" Target="../notesSlides/notesSlide63.xml"/><Relationship Id="rId1" Type="http://schemas.openxmlformats.org/officeDocument/2006/relationships/slideLayout" Target="../slideLayouts/slideLayout12.xml"/><Relationship Id="rId6" Type="http://schemas.openxmlformats.org/officeDocument/2006/relationships/hyperlink" Target="https://css-tricks.com/all-about-floats/" TargetMode="External"/><Relationship Id="rId5" Type="http://schemas.openxmlformats.org/officeDocument/2006/relationships/hyperlink" Target="https://www.w3schools.com/css/css_float.asp" TargetMode="External"/><Relationship Id="rId4" Type="http://schemas.openxmlformats.org/officeDocument/2006/relationships/hyperlink" Target="https://developer.mozilla.org/en-US/docs/Web/CSS/clear"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3" descr="Immagine che contiene testo, schermata, Carattere, Blu elettrico&#10;&#10;Descrizione generata automaticamente">
            <a:extLst>
              <a:ext uri="{FF2B5EF4-FFF2-40B4-BE49-F238E27FC236}">
                <a16:creationId xmlns:a16="http://schemas.microsoft.com/office/drawing/2014/main" id="{02B883F3-8368-58BB-AFEA-0820D5B535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2471" y="60326"/>
            <a:ext cx="7557770" cy="1016000"/>
          </a:xfrm>
          <a:prstGeom prst="rect">
            <a:avLst/>
          </a:prstGeom>
        </p:spPr>
      </p:pic>
      <p:sp>
        <p:nvSpPr>
          <p:cNvPr id="5" name="Titolo 1">
            <a:extLst>
              <a:ext uri="{FF2B5EF4-FFF2-40B4-BE49-F238E27FC236}">
                <a16:creationId xmlns:a16="http://schemas.microsoft.com/office/drawing/2014/main" id="{01C19EE5-0BED-A587-A15B-8DD76DF32CD0}"/>
              </a:ext>
            </a:extLst>
          </p:cNvPr>
          <p:cNvSpPr txBox="1">
            <a:spLocks/>
          </p:cNvSpPr>
          <p:nvPr/>
        </p:nvSpPr>
        <p:spPr>
          <a:xfrm>
            <a:off x="1449356" y="1357223"/>
            <a:ext cx="9144000" cy="3341298"/>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60000"/>
              </a:lnSpc>
            </a:pPr>
            <a:br>
              <a:rPr lang="it-IT" sz="1800" b="1" dirty="0">
                <a:latin typeface="Century Gothic" panose="020B0502020202020204" pitchFamily="34" charset="0"/>
                <a:ea typeface="MS Mincho" panose="02020609040205080304" pitchFamily="49" charset="-128"/>
                <a:cs typeface="Times New Roman" panose="02020603050405020304" pitchFamily="18" charset="0"/>
              </a:rPr>
            </a:br>
            <a:br>
              <a:rPr lang="it-IT" sz="1800" b="1" dirty="0">
                <a:latin typeface="Century Gothic" panose="020B0502020202020204" pitchFamily="34" charset="0"/>
                <a:ea typeface="MS Mincho" panose="02020609040205080304" pitchFamily="49" charset="-128"/>
                <a:cs typeface="Times New Roman" panose="02020603050405020304" pitchFamily="18" charset="0"/>
              </a:rPr>
            </a:br>
            <a:br>
              <a:rPr lang="it-IT" sz="1800" b="1" dirty="0">
                <a:latin typeface="Century Gothic" panose="020B0502020202020204" pitchFamily="34" charset="0"/>
                <a:ea typeface="MS Mincho" panose="02020609040205080304" pitchFamily="49" charset="-128"/>
                <a:cs typeface="Times New Roman" panose="02020603050405020304" pitchFamily="18" charset="0"/>
              </a:rPr>
            </a:br>
            <a:r>
              <a:rPr lang="it-IT" sz="1800" b="1" dirty="0">
                <a:latin typeface="Century Gothic" panose="020B0502020202020204" pitchFamily="34" charset="0"/>
                <a:ea typeface="MS Mincho" panose="02020609040205080304" pitchFamily="49" charset="-128"/>
                <a:cs typeface="Times New Roman" panose="02020603050405020304" pitchFamily="18" charset="0"/>
              </a:rPr>
              <a:t>SOFTWARE DEVELOPER</a:t>
            </a:r>
          </a:p>
          <a:p>
            <a:pPr algn="ctr">
              <a:lnSpc>
                <a:spcPct val="160000"/>
              </a:lnSpc>
            </a:pPr>
            <a:r>
              <a:rPr lang="it-IT" sz="1800" dirty="0">
                <a:latin typeface="Century Gothic" panose="020B0502020202020204" pitchFamily="34" charset="0"/>
                <a:ea typeface="MS Mincho" panose="02020609040205080304" pitchFamily="49" charset="-128"/>
                <a:cs typeface="Times New Roman" panose="02020603050405020304" pitchFamily="18" charset="0"/>
              </a:rPr>
              <a:t>Fondamenti di UX/UI Design e HTML CSS</a:t>
            </a:r>
            <a:br>
              <a:rPr lang="it-IT" sz="1800" dirty="0">
                <a:latin typeface="Century Gothic" panose="020B0502020202020204" pitchFamily="34" charset="0"/>
                <a:ea typeface="MS Mincho" panose="02020609040205080304" pitchFamily="49" charset="-128"/>
                <a:cs typeface="Times New Roman" panose="02020603050405020304" pitchFamily="18" charset="0"/>
              </a:rPr>
            </a:br>
            <a:r>
              <a:rPr lang="it-IT" sz="1800" b="1" dirty="0">
                <a:latin typeface="Century Gothic" panose="020B0502020202020204" pitchFamily="34" charset="0"/>
                <a:ea typeface="MS Mincho" panose="02020609040205080304" pitchFamily="49" charset="-128"/>
                <a:cs typeface="Times New Roman" panose="02020603050405020304" pitchFamily="18" charset="0"/>
              </a:rPr>
              <a:t>Docente: Loredana Frontino</a:t>
            </a:r>
            <a:br>
              <a:rPr lang="it-IT" sz="1800" dirty="0">
                <a:latin typeface="Century Gothic" panose="020B0502020202020204" pitchFamily="34" charset="0"/>
                <a:ea typeface="MS Mincho" panose="02020609040205080304" pitchFamily="49" charset="-128"/>
                <a:cs typeface="Times New Roman" panose="02020603050405020304" pitchFamily="18" charset="0"/>
              </a:rPr>
            </a:br>
            <a:r>
              <a:rPr lang="it-IT" sz="1800" b="1" dirty="0">
                <a:latin typeface="Century Gothic" panose="020B0502020202020204" pitchFamily="34" charset="0"/>
                <a:ea typeface="MS Mincho" panose="02020609040205080304" pitchFamily="49" charset="-128"/>
                <a:cs typeface="Times New Roman" panose="02020603050405020304" pitchFamily="18" charset="0"/>
              </a:rPr>
              <a:t>Titolo argomento: Scopriamo le proprietà CSS</a:t>
            </a:r>
            <a:endParaRPr lang="it-IT" sz="1800" dirty="0"/>
          </a:p>
        </p:txBody>
      </p:sp>
    </p:spTree>
    <p:extLst>
      <p:ext uri="{BB962C8B-B14F-4D97-AF65-F5344CB8AC3E}">
        <p14:creationId xmlns:p14="http://schemas.microsoft.com/office/powerpoint/2010/main" val="348954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98CA94E8-C09F-D2C2-0205-52A86D2BE9B5}"/>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E57D382-D0A0-5E3C-49CD-AF99C972E76F}"/>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43EAF1DF-74EE-1C27-01FC-5F08C69187BC}"/>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10</a:t>
            </a:fld>
            <a:endParaRPr lang="en" dirty="0"/>
          </a:p>
        </p:txBody>
      </p:sp>
      <p:sp>
        <p:nvSpPr>
          <p:cNvPr id="4" name="Google Shape;90;p15">
            <a:extLst>
              <a:ext uri="{FF2B5EF4-FFF2-40B4-BE49-F238E27FC236}">
                <a16:creationId xmlns:a16="http://schemas.microsoft.com/office/drawing/2014/main" id="{699109E8-6587-878E-F4AF-DBDE73809541}"/>
              </a:ext>
            </a:extLst>
          </p:cNvPr>
          <p:cNvSpPr txBox="1"/>
          <p:nvPr/>
        </p:nvSpPr>
        <p:spPr>
          <a:xfrm>
            <a:off x="848500" y="1748716"/>
            <a:ext cx="6356235" cy="2483727"/>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Proprietà del </a:t>
            </a:r>
            <a:r>
              <a:rPr lang="it-IT" sz="1800" dirty="0" err="1">
                <a:solidFill>
                  <a:srgbClr val="222222"/>
                </a:solidFill>
                <a:highlight>
                  <a:srgbClr val="FFFFFF"/>
                </a:highlight>
                <a:latin typeface="Google Sans" panose="020B0503030502040204" pitchFamily="34" charset="0"/>
                <a:ea typeface="Lato"/>
                <a:cs typeface="Lato"/>
                <a:sym typeface="Lato"/>
              </a:rPr>
              <a:t>border</a:t>
            </a:r>
            <a:r>
              <a:rPr lang="it-IT" sz="1800" dirty="0">
                <a:solidFill>
                  <a:srgbClr val="222222"/>
                </a:solidFill>
                <a:highlight>
                  <a:srgbClr val="FFFFFF"/>
                </a:highlight>
                <a:latin typeface="Google Sans" panose="020B0503030502040204" pitchFamily="34" charset="0"/>
                <a:ea typeface="Lato"/>
                <a:cs typeface="Lato"/>
                <a:sym typeface="Lato"/>
              </a:rPr>
              <a:t>:</a:t>
            </a:r>
          </a:p>
          <a:p>
            <a:pPr marL="0" lvl="0" indent="0" algn="l" rtl="0">
              <a:lnSpc>
                <a:spcPct val="115000"/>
              </a:lnSpc>
              <a:spcBef>
                <a:spcPts val="0"/>
              </a:spcBef>
              <a:spcAft>
                <a:spcPts val="0"/>
              </a:spcAft>
              <a:buNone/>
            </a:pPr>
            <a:endParaRPr lang="it-IT" sz="1800"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200000"/>
              </a:lnSpc>
              <a:spcBef>
                <a:spcPts val="0"/>
              </a:spcBef>
              <a:spcAft>
                <a:spcPts val="0"/>
              </a:spcAft>
              <a:buNone/>
            </a:pPr>
            <a:r>
              <a:rPr lang="it-IT" sz="1800" dirty="0" err="1">
                <a:solidFill>
                  <a:srgbClr val="222222"/>
                </a:solidFill>
                <a:highlight>
                  <a:srgbClr val="FFFFFF"/>
                </a:highlight>
                <a:latin typeface="Google Sans" panose="020B0503030502040204" pitchFamily="34" charset="0"/>
                <a:ea typeface="Lato"/>
                <a:cs typeface="Lato"/>
                <a:sym typeface="Lato"/>
              </a:rPr>
              <a:t>border-width</a:t>
            </a:r>
            <a:r>
              <a:rPr lang="it-IT" sz="1800" dirty="0">
                <a:solidFill>
                  <a:srgbClr val="222222"/>
                </a:solidFill>
                <a:highlight>
                  <a:srgbClr val="FFFFFF"/>
                </a:highlight>
                <a:latin typeface="Google Sans" panose="020B0503030502040204" pitchFamily="34" charset="0"/>
                <a:ea typeface="Lato"/>
                <a:cs typeface="Lato"/>
                <a:sym typeface="Lato"/>
              </a:rPr>
              <a:t>: 1px;</a:t>
            </a:r>
          </a:p>
          <a:p>
            <a:pPr marL="0" lvl="0" indent="0" algn="l" rtl="0">
              <a:lnSpc>
                <a:spcPct val="200000"/>
              </a:lnSpc>
              <a:spcBef>
                <a:spcPts val="0"/>
              </a:spcBef>
              <a:spcAft>
                <a:spcPts val="0"/>
              </a:spcAft>
              <a:buNone/>
            </a:pPr>
            <a:r>
              <a:rPr lang="it-IT" sz="1800" dirty="0" err="1">
                <a:solidFill>
                  <a:srgbClr val="222222"/>
                </a:solidFill>
                <a:highlight>
                  <a:srgbClr val="FFFFFF"/>
                </a:highlight>
                <a:latin typeface="Google Sans" panose="020B0503030502040204" pitchFamily="34" charset="0"/>
                <a:ea typeface="Lato"/>
                <a:cs typeface="Lato"/>
                <a:sym typeface="Lato"/>
              </a:rPr>
              <a:t>border</a:t>
            </a:r>
            <a:r>
              <a:rPr lang="it-IT" sz="1800" dirty="0">
                <a:solidFill>
                  <a:srgbClr val="222222"/>
                </a:solidFill>
                <a:highlight>
                  <a:srgbClr val="FFFFFF"/>
                </a:highlight>
                <a:latin typeface="Google Sans" panose="020B0503030502040204" pitchFamily="34" charset="0"/>
                <a:ea typeface="Lato"/>
                <a:cs typeface="Lato"/>
                <a:sym typeface="Lato"/>
              </a:rPr>
              <a:t>-style: </a:t>
            </a:r>
            <a:r>
              <a:rPr lang="it-IT" sz="1600" dirty="0" err="1">
                <a:solidFill>
                  <a:srgbClr val="222222"/>
                </a:solidFill>
                <a:highlight>
                  <a:srgbClr val="FFFFFF"/>
                </a:highlight>
                <a:latin typeface="Google Sans" panose="020B0503030502040204" pitchFamily="34" charset="0"/>
                <a:ea typeface="Lato"/>
                <a:cs typeface="Lato"/>
                <a:sym typeface="Lato"/>
              </a:rPr>
              <a:t>solid</a:t>
            </a:r>
            <a:r>
              <a:rPr lang="it-IT" sz="1600" dirty="0">
                <a:solidFill>
                  <a:srgbClr val="222222"/>
                </a:solidFill>
                <a:highlight>
                  <a:srgbClr val="FFFFFF"/>
                </a:highlight>
                <a:latin typeface="Google Sans" panose="020B0503030502040204" pitchFamily="34" charset="0"/>
                <a:ea typeface="Lato"/>
                <a:cs typeface="Lato"/>
                <a:sym typeface="Lato"/>
              </a:rPr>
              <a:t> | </a:t>
            </a:r>
            <a:r>
              <a:rPr lang="it-IT" sz="1600" dirty="0" err="1">
                <a:solidFill>
                  <a:srgbClr val="222222"/>
                </a:solidFill>
                <a:highlight>
                  <a:srgbClr val="FFFFFF"/>
                </a:highlight>
                <a:latin typeface="Google Sans" panose="020B0503030502040204" pitchFamily="34" charset="0"/>
                <a:ea typeface="Lato"/>
                <a:cs typeface="Lato"/>
                <a:sym typeface="Lato"/>
              </a:rPr>
              <a:t>dotted</a:t>
            </a:r>
            <a:r>
              <a:rPr lang="it-IT" sz="1600" dirty="0">
                <a:solidFill>
                  <a:srgbClr val="222222"/>
                </a:solidFill>
                <a:highlight>
                  <a:srgbClr val="FFFFFF"/>
                </a:highlight>
                <a:latin typeface="Google Sans" panose="020B0503030502040204" pitchFamily="34" charset="0"/>
                <a:ea typeface="Lato"/>
                <a:cs typeface="Lato"/>
                <a:sym typeface="Lato"/>
              </a:rPr>
              <a:t> | </a:t>
            </a:r>
            <a:r>
              <a:rPr lang="it-IT" sz="1600" dirty="0" err="1">
                <a:solidFill>
                  <a:srgbClr val="222222"/>
                </a:solidFill>
                <a:highlight>
                  <a:srgbClr val="FFFFFF"/>
                </a:highlight>
                <a:latin typeface="Google Sans" panose="020B0503030502040204" pitchFamily="34" charset="0"/>
                <a:ea typeface="Lato"/>
                <a:cs typeface="Lato"/>
                <a:sym typeface="Lato"/>
              </a:rPr>
              <a:t>dashed</a:t>
            </a:r>
            <a:r>
              <a:rPr lang="it-IT" sz="1600" dirty="0">
                <a:solidFill>
                  <a:srgbClr val="222222"/>
                </a:solidFill>
                <a:highlight>
                  <a:srgbClr val="FFFFFF"/>
                </a:highlight>
                <a:latin typeface="Google Sans" panose="020B0503030502040204" pitchFamily="34" charset="0"/>
                <a:ea typeface="Lato"/>
                <a:cs typeface="Lato"/>
                <a:sym typeface="Lato"/>
              </a:rPr>
              <a:t> | double | none | </a:t>
            </a:r>
            <a:r>
              <a:rPr lang="it-IT" sz="1600" dirty="0" err="1">
                <a:solidFill>
                  <a:srgbClr val="222222"/>
                </a:solidFill>
                <a:highlight>
                  <a:srgbClr val="FFFFFF"/>
                </a:highlight>
                <a:latin typeface="Google Sans" panose="020B0503030502040204" pitchFamily="34" charset="0"/>
                <a:ea typeface="Lato"/>
                <a:cs typeface="Lato"/>
                <a:sym typeface="Lato"/>
              </a:rPr>
              <a:t>hidden</a:t>
            </a:r>
            <a:r>
              <a:rPr lang="it-IT" sz="1600" dirty="0">
                <a:solidFill>
                  <a:srgbClr val="222222"/>
                </a:solidFill>
                <a:highlight>
                  <a:srgbClr val="FFFFFF"/>
                </a:highlight>
                <a:latin typeface="Google Sans" panose="020B0503030502040204" pitchFamily="34" charset="0"/>
                <a:ea typeface="Lato"/>
                <a:cs typeface="Lato"/>
                <a:sym typeface="Lato"/>
              </a:rPr>
              <a:t>;</a:t>
            </a:r>
          </a:p>
          <a:p>
            <a:pPr marL="0" lvl="0" indent="0" algn="l" rtl="0">
              <a:lnSpc>
                <a:spcPct val="200000"/>
              </a:lnSpc>
              <a:spcBef>
                <a:spcPts val="0"/>
              </a:spcBef>
              <a:spcAft>
                <a:spcPts val="0"/>
              </a:spcAft>
              <a:buNone/>
            </a:pPr>
            <a:r>
              <a:rPr lang="it-IT" sz="1800" dirty="0" err="1">
                <a:solidFill>
                  <a:srgbClr val="222222"/>
                </a:solidFill>
                <a:highlight>
                  <a:srgbClr val="FFFFFF"/>
                </a:highlight>
                <a:latin typeface="Google Sans" panose="020B0503030502040204" pitchFamily="34" charset="0"/>
                <a:ea typeface="Lato"/>
                <a:cs typeface="Lato"/>
                <a:sym typeface="Lato"/>
              </a:rPr>
              <a:t>border</a:t>
            </a:r>
            <a:r>
              <a:rPr lang="it-IT" sz="1800" dirty="0">
                <a:solidFill>
                  <a:srgbClr val="222222"/>
                </a:solidFill>
                <a:highlight>
                  <a:srgbClr val="FFFFFF"/>
                </a:highlight>
                <a:latin typeface="Google Sans" panose="020B0503030502040204" pitchFamily="34" charset="0"/>
                <a:ea typeface="Lato"/>
                <a:cs typeface="Lato"/>
                <a:sym typeface="Lato"/>
              </a:rPr>
              <a:t>-color: </a:t>
            </a:r>
            <a:r>
              <a:rPr lang="it-IT" sz="1800" dirty="0" err="1">
                <a:solidFill>
                  <a:srgbClr val="222222"/>
                </a:solidFill>
                <a:highlight>
                  <a:srgbClr val="FFFFFF"/>
                </a:highlight>
                <a:latin typeface="Google Sans" panose="020B0503030502040204" pitchFamily="34" charset="0"/>
                <a:ea typeface="Lato"/>
                <a:cs typeface="Lato"/>
                <a:sym typeface="Lato"/>
              </a:rPr>
              <a:t>rgb</a:t>
            </a:r>
            <a:r>
              <a:rPr lang="it-IT" sz="1800" dirty="0">
                <a:solidFill>
                  <a:srgbClr val="222222"/>
                </a:solidFill>
                <a:highlight>
                  <a:srgbClr val="FFFFFF"/>
                </a:highlight>
                <a:latin typeface="Google Sans" panose="020B0503030502040204" pitchFamily="34" charset="0"/>
                <a:ea typeface="Lato"/>
                <a:cs typeface="Lato"/>
                <a:sym typeface="Lato"/>
              </a:rPr>
              <a:t>(0,0,0);</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1111C30A-7479-16B3-C6C5-2F4C3DEA241B}"/>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border</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37A36DE-9D65-096D-DC33-80AE6ED1DE6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Tree>
    <p:extLst>
      <p:ext uri="{BB962C8B-B14F-4D97-AF65-F5344CB8AC3E}">
        <p14:creationId xmlns:p14="http://schemas.microsoft.com/office/powerpoint/2010/main" val="11190775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BDFA8FB2-9397-6375-F371-05BE4101071F}"/>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39A1B530-080A-51D8-DF1E-17F8503755D5}"/>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85C7E80D-836E-A859-AD99-2E13B7A5C4E3}"/>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11</a:t>
            </a:fld>
            <a:endParaRPr lang="en" dirty="0"/>
          </a:p>
        </p:txBody>
      </p:sp>
      <p:sp>
        <p:nvSpPr>
          <p:cNvPr id="4" name="Google Shape;90;p15">
            <a:extLst>
              <a:ext uri="{FF2B5EF4-FFF2-40B4-BE49-F238E27FC236}">
                <a16:creationId xmlns:a16="http://schemas.microsoft.com/office/drawing/2014/main" id="{E67A0DA7-F36C-771B-92DD-88E2CBA3FFC4}"/>
              </a:ext>
            </a:extLst>
          </p:cNvPr>
          <p:cNvSpPr txBox="1"/>
          <p:nvPr/>
        </p:nvSpPr>
        <p:spPr>
          <a:xfrm>
            <a:off x="848501" y="1748716"/>
            <a:ext cx="5162036" cy="145883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Anche il </a:t>
            </a:r>
            <a:r>
              <a:rPr lang="it-IT" sz="1800" dirty="0" err="1">
                <a:solidFill>
                  <a:srgbClr val="222222"/>
                </a:solidFill>
                <a:highlight>
                  <a:srgbClr val="FFFFFF"/>
                </a:highlight>
                <a:latin typeface="Google Sans" panose="020B0503030502040204" pitchFamily="34" charset="0"/>
                <a:ea typeface="Lato"/>
                <a:cs typeface="Lato"/>
                <a:sym typeface="Lato"/>
              </a:rPr>
              <a:t>border</a:t>
            </a:r>
            <a:r>
              <a:rPr lang="it-IT" sz="1800" dirty="0">
                <a:solidFill>
                  <a:srgbClr val="222222"/>
                </a:solidFill>
                <a:highlight>
                  <a:srgbClr val="FFFFFF"/>
                </a:highlight>
                <a:latin typeface="Google Sans" panose="020B0503030502040204" pitchFamily="34" charset="0"/>
                <a:ea typeface="Lato"/>
                <a:cs typeface="Lato"/>
                <a:sym typeface="Lato"/>
              </a:rPr>
              <a:t> ha una </a:t>
            </a:r>
            <a:r>
              <a:rPr lang="it-IT" sz="1800" dirty="0" err="1">
                <a:solidFill>
                  <a:srgbClr val="222222"/>
                </a:solidFill>
                <a:highlight>
                  <a:srgbClr val="FFFFFF"/>
                </a:highlight>
                <a:latin typeface="Google Sans" panose="020B0503030502040204" pitchFamily="34" charset="0"/>
                <a:ea typeface="Lato"/>
                <a:cs typeface="Lato"/>
                <a:sym typeface="Lato"/>
              </a:rPr>
              <a:t>shortcut</a:t>
            </a:r>
            <a:r>
              <a:rPr lang="it-IT" sz="1800" dirty="0">
                <a:solidFill>
                  <a:srgbClr val="222222"/>
                </a:solidFill>
                <a:highlight>
                  <a:srgbClr val="FFFFFF"/>
                </a:highlight>
                <a:latin typeface="Google Sans" panose="020B0503030502040204" pitchFamily="34" charset="0"/>
                <a:ea typeface="Lato"/>
                <a:cs typeface="Lato"/>
                <a:sym typeface="Lato"/>
              </a:rPr>
              <a:t> per essere applicato.</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Qui si definisce prima lo spessore del bordo, poi lo style e infine il colore.</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595764BC-A5FD-CD6D-B258-6BB1B087E27A}"/>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border</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FF2F2AC-18BC-01F3-E593-68C399EBD8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
        <p:nvSpPr>
          <p:cNvPr id="2" name="Rectangle 1">
            <a:extLst>
              <a:ext uri="{FF2B5EF4-FFF2-40B4-BE49-F238E27FC236}">
                <a16:creationId xmlns:a16="http://schemas.microsoft.com/office/drawing/2014/main" id="{DB27760D-7B81-7B28-43DC-E4F7C79A7B9F}"/>
              </a:ext>
            </a:extLst>
          </p:cNvPr>
          <p:cNvSpPr>
            <a:spLocks noChangeArrowheads="1"/>
          </p:cNvSpPr>
          <p:nvPr/>
        </p:nvSpPr>
        <p:spPr bwMode="auto">
          <a:xfrm>
            <a:off x="897596" y="3272493"/>
            <a:ext cx="3182666" cy="337650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174AD4"/>
                </a:solidFill>
                <a:effectLst/>
                <a:latin typeface="JetBrains Mono"/>
              </a:rPr>
              <a:t>A </a:t>
            </a:r>
            <a:r>
              <a:rPr kumimoji="0" lang="it-IT" altLang="it-IT" sz="1600" b="0" i="0" u="none" strike="noStrike" cap="none" normalizeH="0" baseline="0" dirty="0" err="1">
                <a:ln>
                  <a:noFill/>
                </a:ln>
                <a:solidFill>
                  <a:srgbClr val="067D17"/>
                </a:solidFill>
                <a:effectLst/>
                <a:latin typeface="JetBrains Mono"/>
              </a:rPr>
              <a:t>solid</a:t>
            </a:r>
            <a:r>
              <a:rPr kumimoji="0" lang="it-IT" altLang="it-IT" sz="1600" b="0" i="0" u="none" strike="noStrike" cap="none" normalizeH="0" baseline="0" dirty="0">
                <a:ln>
                  <a:noFill/>
                </a:ln>
                <a:solidFill>
                  <a:srgbClr val="067D17"/>
                </a:solidFill>
                <a:effectLst/>
                <a:latin typeface="JetBrains Mono"/>
              </a:rPr>
              <a:t> red </a:t>
            </a:r>
            <a:r>
              <a:rPr kumimoji="0" lang="it-IT" altLang="it-IT" sz="1600" b="0" i="0" u="none" strike="noStrike" cap="none" normalizeH="0" baseline="0" dirty="0" err="1">
                <a:ln>
                  <a:noFill/>
                </a:ln>
                <a:solidFill>
                  <a:srgbClr val="067D17"/>
                </a:solidFill>
                <a:effectLst/>
                <a:latin typeface="JetBrains Mono"/>
              </a:rPr>
              <a:t>border</a:t>
            </a:r>
            <a:br>
              <a:rPr kumimoji="0" lang="it-IT" altLang="it-IT" sz="1600" b="0" i="0" u="none" strike="noStrike" cap="none" normalizeH="0" baseline="0" dirty="0">
                <a:ln>
                  <a:noFill/>
                </a:ln>
                <a:solidFill>
                  <a:srgbClr val="067D17"/>
                </a:solidFill>
                <a:effectLst/>
                <a:latin typeface="JetBrains Mono"/>
              </a:rPr>
            </a:br>
            <a:r>
              <a:rPr kumimoji="0" lang="it-IT" altLang="it-IT" sz="1600" b="0" i="0" u="none" strike="noStrike" cap="none" normalizeH="0" baseline="0" dirty="0" err="1">
                <a:ln>
                  <a:noFill/>
                </a:ln>
                <a:solidFill>
                  <a:srgbClr val="067D17"/>
                </a:solidFill>
                <a:effectLst/>
                <a:latin typeface="JetBrains Mono"/>
              </a:rPr>
              <a:t>border</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1750EB"/>
                </a:solidFill>
                <a:effectLst/>
                <a:latin typeface="JetBrains Mono"/>
              </a:rPr>
              <a:t>1</a:t>
            </a:r>
            <a:r>
              <a:rPr kumimoji="0" lang="it-IT" altLang="it-IT" sz="1600" b="0" i="0" u="none" strike="noStrike" cap="none" normalizeH="0" baseline="0" dirty="0">
                <a:ln>
                  <a:noFill/>
                </a:ln>
                <a:solidFill>
                  <a:srgbClr val="067D17"/>
                </a:solidFill>
                <a:effectLst/>
                <a:latin typeface="JetBrains Mono"/>
              </a:rPr>
              <a:t>px </a:t>
            </a:r>
            <a:r>
              <a:rPr kumimoji="0" lang="it-IT" altLang="it-IT" sz="1600" b="0" i="0" u="none" strike="noStrike" cap="none" normalizeH="0" baseline="0" dirty="0" err="1">
                <a:ln>
                  <a:noFill/>
                </a:ln>
                <a:solidFill>
                  <a:srgbClr val="067D17"/>
                </a:solidFill>
                <a:effectLst/>
                <a:latin typeface="JetBrains Mono"/>
              </a:rPr>
              <a:t>solid</a:t>
            </a:r>
            <a:r>
              <a:rPr kumimoji="0" lang="it-IT" altLang="it-IT" sz="1600" b="0" i="0" u="none" strike="noStrike" cap="none" normalizeH="0" baseline="0" dirty="0">
                <a:ln>
                  <a:noFill/>
                </a:ln>
                <a:solidFill>
                  <a:srgbClr val="067D17"/>
                </a:solidFill>
                <a:effectLst/>
                <a:latin typeface="JetBrains Mono"/>
              </a:rPr>
              <a:t> red</a:t>
            </a:r>
            <a:r>
              <a:rPr kumimoji="0" lang="it-IT" altLang="it-IT" sz="16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endParaRPr lang="it-IT" altLang="it-IT" sz="1600" dirty="0">
              <a:solidFill>
                <a:srgbClr val="080808"/>
              </a:solidFill>
              <a:latin typeface="JetBrains Mono"/>
            </a:endParaRPr>
          </a:p>
          <a:p>
            <a:pPr eaLnBrk="0" fontAlgn="base" hangingPunct="0">
              <a:lnSpc>
                <a:spcPct val="150000"/>
              </a:lnSpc>
              <a:spcBef>
                <a:spcPct val="0"/>
              </a:spcBef>
              <a:spcAft>
                <a:spcPct val="0"/>
              </a:spcAft>
            </a:pPr>
            <a:r>
              <a:rPr kumimoji="0" lang="it-IT" altLang="it-IT" sz="1600" b="0" i="0" u="none" strike="noStrike" cap="none" normalizeH="0" baseline="0" dirty="0">
                <a:ln>
                  <a:noFill/>
                </a:ln>
                <a:solidFill>
                  <a:srgbClr val="080808"/>
                </a:solidFill>
                <a:effectLst/>
                <a:latin typeface="JetBrains Mono"/>
              </a:rPr>
              <a:t>//</a:t>
            </a:r>
            <a:r>
              <a:rPr kumimoji="0" lang="it-IT" altLang="it-IT" sz="1600" b="0" i="0" u="none" strike="noStrike" cap="none" normalizeH="0" baseline="0" dirty="0">
                <a:ln>
                  <a:noFill/>
                </a:ln>
                <a:solidFill>
                  <a:srgbClr val="174AD4"/>
                </a:solidFill>
                <a:effectLst/>
                <a:latin typeface="JetBrains Mono"/>
              </a:rPr>
              <a:t>A </a:t>
            </a:r>
            <a:r>
              <a:rPr kumimoji="0" lang="it-IT" altLang="it-IT" sz="1600" b="0" i="0" u="none" strike="noStrike" cap="none" normalizeH="0" baseline="0" dirty="0" err="1">
                <a:ln>
                  <a:noFill/>
                </a:ln>
                <a:solidFill>
                  <a:srgbClr val="067D17"/>
                </a:solidFill>
                <a:effectLst/>
                <a:latin typeface="JetBrains Mono"/>
              </a:rPr>
              <a:t>thick</a:t>
            </a:r>
            <a:r>
              <a:rPr kumimoji="0" lang="it-IT" altLang="it-IT" sz="1600" b="0" i="0" u="none" strike="noStrike" cap="none" normalizeH="0" baseline="0" dirty="0">
                <a:ln>
                  <a:noFill/>
                </a:ln>
                <a:solidFill>
                  <a:srgbClr val="067D17"/>
                </a:solidFill>
                <a:effectLst/>
                <a:latin typeface="JetBrains Mono"/>
              </a:rPr>
              <a:t> </a:t>
            </a:r>
            <a:r>
              <a:rPr kumimoji="0" lang="it-IT" altLang="it-IT" sz="1600" b="0" i="0" u="none" strike="noStrike" cap="none" normalizeH="0" baseline="0" dirty="0" err="1">
                <a:ln>
                  <a:noFill/>
                </a:ln>
                <a:solidFill>
                  <a:srgbClr val="067D17"/>
                </a:solidFill>
                <a:effectLst/>
                <a:latin typeface="JetBrains Mono"/>
              </a:rPr>
              <a:t>dotted</a:t>
            </a:r>
            <a:r>
              <a:rPr kumimoji="0" lang="it-IT" altLang="it-IT" sz="1600" b="0" i="0" u="none" strike="noStrike" cap="none" normalizeH="0" baseline="0" dirty="0">
                <a:ln>
                  <a:noFill/>
                </a:ln>
                <a:solidFill>
                  <a:srgbClr val="067D17"/>
                </a:solidFill>
                <a:effectLst/>
                <a:latin typeface="JetBrains Mono"/>
              </a:rPr>
              <a:t> black top </a:t>
            </a:r>
            <a:r>
              <a:rPr kumimoji="0" lang="it-IT" altLang="it-IT" sz="1600" b="0" i="0" u="none" strike="noStrike" cap="none" normalizeH="0" baseline="0" dirty="0" err="1">
                <a:ln>
                  <a:noFill/>
                </a:ln>
                <a:solidFill>
                  <a:srgbClr val="067D17"/>
                </a:solidFill>
                <a:effectLst/>
                <a:latin typeface="JetBrains Mono"/>
              </a:rPr>
              <a:t>border</a:t>
            </a:r>
            <a:br>
              <a:rPr kumimoji="0" lang="it-IT" altLang="it-IT" sz="1600" b="0" i="0" u="none" strike="noStrike" cap="none" normalizeH="0" baseline="0" dirty="0">
                <a:ln>
                  <a:noFill/>
                </a:ln>
                <a:solidFill>
                  <a:srgbClr val="067D17"/>
                </a:solidFill>
                <a:effectLst/>
                <a:latin typeface="JetBrains Mono"/>
              </a:rPr>
            </a:br>
            <a:r>
              <a:rPr kumimoji="0" lang="it-IT" altLang="it-IT" sz="1600" b="0" i="0" u="none" strike="noStrike" cap="none" normalizeH="0" baseline="0" dirty="0" err="1">
                <a:ln>
                  <a:noFill/>
                </a:ln>
                <a:solidFill>
                  <a:srgbClr val="0033B3"/>
                </a:solidFill>
                <a:effectLst/>
                <a:latin typeface="JetBrains Mono"/>
              </a:rPr>
              <a:t>border</a:t>
            </a:r>
            <a:r>
              <a:rPr kumimoji="0" lang="it-IT" altLang="it-IT" sz="1600" b="0" i="0" u="none" strike="noStrike" cap="none" normalizeH="0" baseline="0" dirty="0">
                <a:ln>
                  <a:noFill/>
                </a:ln>
                <a:solidFill>
                  <a:srgbClr val="0033B3"/>
                </a:solidFill>
                <a:effectLst/>
                <a:latin typeface="JetBrains Mono"/>
              </a:rPr>
              <a:t>-top</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1750EB"/>
                </a:solidFill>
                <a:effectLst/>
                <a:latin typeface="JetBrains Mono"/>
              </a:rPr>
              <a:t>4</a:t>
            </a:r>
            <a:r>
              <a:rPr kumimoji="0" lang="it-IT" altLang="it-IT" sz="1600" b="0" i="0" u="none" strike="noStrike" cap="none" normalizeH="0" baseline="0" dirty="0">
                <a:ln>
                  <a:noFill/>
                </a:ln>
                <a:solidFill>
                  <a:srgbClr val="067D17"/>
                </a:solidFill>
                <a:effectLst/>
                <a:latin typeface="JetBrains Mono"/>
              </a:rPr>
              <a:t>px </a:t>
            </a:r>
            <a:r>
              <a:rPr kumimoji="0" lang="it-IT" altLang="it-IT" sz="1600" b="0" i="0" u="none" strike="noStrike" cap="none" normalizeH="0" baseline="0" dirty="0" err="1">
                <a:ln>
                  <a:noFill/>
                </a:ln>
                <a:solidFill>
                  <a:srgbClr val="067D17"/>
                </a:solidFill>
                <a:effectLst/>
                <a:latin typeface="JetBrains Mono"/>
              </a:rPr>
              <a:t>dotted</a:t>
            </a:r>
            <a:r>
              <a:rPr kumimoji="0" lang="it-IT" altLang="it-IT" sz="1600" b="0" i="0" u="none" strike="noStrike" cap="none" normalizeH="0" baseline="0" dirty="0">
                <a:ln>
                  <a:noFill/>
                </a:ln>
                <a:solidFill>
                  <a:srgbClr val="067D17"/>
                </a:solidFill>
                <a:effectLst/>
                <a:latin typeface="JetBrains Mono"/>
              </a:rPr>
              <a:t> </a:t>
            </a:r>
            <a:r>
              <a:rPr kumimoji="0" lang="it-IT" altLang="it-IT" sz="1600" b="0" i="0" u="none" strike="noStrike" cap="none" normalizeH="0" baseline="0" dirty="0">
                <a:ln>
                  <a:noFill/>
                </a:ln>
                <a:solidFill>
                  <a:srgbClr val="0033B3"/>
                </a:solidFill>
                <a:effectLst/>
                <a:latin typeface="JetBrains Mono"/>
              </a:rPr>
              <a:t>#000000</a:t>
            </a:r>
            <a:r>
              <a:rPr kumimoji="0" lang="it-IT" altLang="it-IT" sz="1600" b="0" i="0" u="none" strike="noStrike" cap="none" normalizeH="0" baseline="0" dirty="0">
                <a:ln>
                  <a:noFill/>
                </a:ln>
                <a:solidFill>
                  <a:srgbClr val="080808"/>
                </a:solidFill>
                <a:effectLst/>
                <a:latin typeface="JetBrains Mono"/>
              </a:rPr>
              <a:t>;</a:t>
            </a:r>
          </a:p>
          <a:p>
            <a:pPr eaLnBrk="0" fontAlgn="base" hangingPunct="0">
              <a:lnSpc>
                <a:spcPct val="150000"/>
              </a:lnSpc>
              <a:spcBef>
                <a:spcPct val="0"/>
              </a:spcBef>
              <a:spcAft>
                <a:spcPct val="0"/>
              </a:spcAft>
            </a:pP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a:t>
            </a:r>
            <a:r>
              <a:rPr kumimoji="0" lang="it-IT" altLang="it-IT" sz="1600" b="0" i="0" u="none" strike="noStrike" cap="none" normalizeH="0" baseline="0" dirty="0">
                <a:ln>
                  <a:noFill/>
                </a:ln>
                <a:solidFill>
                  <a:srgbClr val="174AD4"/>
                </a:solidFill>
                <a:effectLst/>
                <a:latin typeface="JetBrains Mono"/>
              </a:rPr>
              <a:t>Two </a:t>
            </a:r>
            <a:r>
              <a:rPr kumimoji="0" lang="it-IT" altLang="it-IT" sz="1600" b="0" i="0" u="none" strike="noStrike" cap="none" normalizeH="0" baseline="0" dirty="0" err="1">
                <a:ln>
                  <a:noFill/>
                </a:ln>
                <a:solidFill>
                  <a:srgbClr val="0033B3"/>
                </a:solidFill>
                <a:effectLst/>
                <a:latin typeface="JetBrains Mono"/>
              </a:rPr>
              <a:t>different</a:t>
            </a:r>
            <a:r>
              <a:rPr kumimoji="0" lang="it-IT" altLang="it-IT" sz="1600" b="0" i="0" u="none" strike="noStrike" cap="none" normalizeH="0" baseline="0" dirty="0">
                <a:ln>
                  <a:noFill/>
                </a:ln>
                <a:solidFill>
                  <a:srgbClr val="0033B3"/>
                </a:solidFill>
                <a:effectLst/>
                <a:latin typeface="JetBrains Mono"/>
              </a:rPr>
              <a:t> </a:t>
            </a:r>
            <a:r>
              <a:rPr kumimoji="0" lang="it-IT" altLang="it-IT" sz="1600" b="0" i="0" u="none" strike="noStrike" cap="none" normalizeH="0" baseline="0" dirty="0" err="1">
                <a:ln>
                  <a:noFill/>
                </a:ln>
                <a:solidFill>
                  <a:srgbClr val="067D17"/>
                </a:solidFill>
                <a:effectLst/>
                <a:latin typeface="JetBrains Mono"/>
              </a:rPr>
              <a:t>border</a:t>
            </a:r>
            <a:r>
              <a:rPr kumimoji="0" lang="it-IT" altLang="it-IT" sz="1600" b="0" i="0" u="none" strike="noStrike" cap="none" normalizeH="0" baseline="0" dirty="0">
                <a:ln>
                  <a:noFill/>
                </a:ln>
                <a:solidFill>
                  <a:srgbClr val="067D17"/>
                </a:solidFill>
                <a:effectLst/>
                <a:latin typeface="JetBrains Mono"/>
              </a:rPr>
              <a:t> </a:t>
            </a:r>
            <a:r>
              <a:rPr kumimoji="0" lang="it-IT" altLang="it-IT" sz="1600" b="0" i="0" u="none" strike="noStrike" cap="none" normalizeH="0" baseline="0" dirty="0">
                <a:ln>
                  <a:noFill/>
                </a:ln>
                <a:solidFill>
                  <a:srgbClr val="0033B3"/>
                </a:solidFill>
                <a:effectLst/>
                <a:latin typeface="JetBrains Mono"/>
              </a:rPr>
              <a:t>styles</a:t>
            </a:r>
            <a:br>
              <a:rPr kumimoji="0" lang="it-IT" altLang="it-IT" sz="1600" b="0" i="0" u="none" strike="noStrike" cap="none" normalizeH="0" baseline="0" dirty="0">
                <a:ln>
                  <a:noFill/>
                </a:ln>
                <a:solidFill>
                  <a:srgbClr val="0033B3"/>
                </a:solidFill>
                <a:effectLst/>
                <a:latin typeface="JetBrains Mono"/>
              </a:rPr>
            </a:br>
            <a:r>
              <a:rPr kumimoji="0" lang="it-IT" altLang="it-IT" sz="1600" b="0" i="0" u="none" strike="noStrike" cap="none" normalizeH="0" baseline="0" dirty="0" err="1">
                <a:ln>
                  <a:noFill/>
                </a:ln>
                <a:solidFill>
                  <a:srgbClr val="0033B3"/>
                </a:solidFill>
                <a:effectLst/>
                <a:latin typeface="JetBrains Mono"/>
              </a:rPr>
              <a:t>border</a:t>
            </a:r>
            <a:r>
              <a:rPr kumimoji="0" lang="it-IT" altLang="it-IT" sz="1600" b="0" i="0" u="none" strike="noStrike" cap="none" normalizeH="0" baseline="0" dirty="0">
                <a:ln>
                  <a:noFill/>
                </a:ln>
                <a:solidFill>
                  <a:srgbClr val="0033B3"/>
                </a:solidFill>
                <a:effectLst/>
                <a:latin typeface="JetBrains Mono"/>
              </a:rPr>
              <a:t>-top</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1750EB"/>
                </a:solidFill>
                <a:effectLst/>
                <a:latin typeface="JetBrains Mono"/>
              </a:rPr>
              <a:t>1</a:t>
            </a:r>
            <a:r>
              <a:rPr kumimoji="0" lang="it-IT" altLang="it-IT" sz="1600" b="0" i="0" u="none" strike="noStrike" cap="none" normalizeH="0" baseline="0" dirty="0">
                <a:ln>
                  <a:noFill/>
                </a:ln>
                <a:solidFill>
                  <a:srgbClr val="067D17"/>
                </a:solidFill>
                <a:effectLst/>
                <a:latin typeface="JetBrains Mono"/>
              </a:rPr>
              <a:t>px </a:t>
            </a:r>
            <a:r>
              <a:rPr kumimoji="0" lang="it-IT" altLang="it-IT" sz="1600" b="0" i="0" u="none" strike="noStrike" cap="none" normalizeH="0" baseline="0" dirty="0" err="1">
                <a:ln>
                  <a:noFill/>
                </a:ln>
                <a:solidFill>
                  <a:srgbClr val="067D17"/>
                </a:solidFill>
                <a:effectLst/>
                <a:latin typeface="JetBrains Mono"/>
              </a:rPr>
              <a:t>solid</a:t>
            </a:r>
            <a:r>
              <a:rPr kumimoji="0" lang="it-IT" altLang="it-IT" sz="1600" b="0" i="0" u="none" strike="noStrike" cap="none" normalizeH="0" baseline="0" dirty="0">
                <a:ln>
                  <a:noFill/>
                </a:ln>
                <a:solidFill>
                  <a:srgbClr val="067D17"/>
                </a:solidFill>
                <a:effectLst/>
                <a:latin typeface="JetBrains Mono"/>
              </a:rPr>
              <a:t> </a:t>
            </a:r>
            <a:r>
              <a:rPr kumimoji="0" lang="it-IT" altLang="it-IT" sz="1600" b="0" i="0" u="none" strike="noStrike" cap="none" normalizeH="0" baseline="0" dirty="0">
                <a:ln>
                  <a:noFill/>
                </a:ln>
                <a:solidFill>
                  <a:srgbClr val="0033B3"/>
                </a:solidFill>
                <a:effectLst/>
                <a:latin typeface="JetBrains Mono"/>
              </a:rPr>
              <a:t>#ff0000</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err="1">
                <a:ln>
                  <a:noFill/>
                </a:ln>
                <a:solidFill>
                  <a:srgbClr val="174AD4"/>
                </a:solidFill>
                <a:effectLst/>
                <a:latin typeface="JetBrains Mono"/>
              </a:rPr>
              <a:t>border</a:t>
            </a:r>
            <a:r>
              <a:rPr kumimoji="0" lang="it-IT" altLang="it-IT" sz="1600" b="0" i="0" u="none" strike="noStrike" cap="none" normalizeH="0" baseline="0" dirty="0">
                <a:ln>
                  <a:noFill/>
                </a:ln>
                <a:solidFill>
                  <a:srgbClr val="174AD4"/>
                </a:solidFill>
                <a:effectLst/>
                <a:latin typeface="JetBrains Mono"/>
              </a:rPr>
              <a:t>-bottom</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1750EB"/>
                </a:solidFill>
                <a:effectLst/>
                <a:latin typeface="JetBrains Mono"/>
              </a:rPr>
              <a:t>4</a:t>
            </a:r>
            <a:r>
              <a:rPr kumimoji="0" lang="it-IT" altLang="it-IT" sz="1600" b="0" i="0" u="none" strike="noStrike" cap="none" normalizeH="0" baseline="0" dirty="0">
                <a:ln>
                  <a:noFill/>
                </a:ln>
                <a:solidFill>
                  <a:srgbClr val="067D17"/>
                </a:solidFill>
                <a:effectLst/>
                <a:latin typeface="JetBrains Mono"/>
              </a:rPr>
              <a:t>px </a:t>
            </a:r>
            <a:r>
              <a:rPr kumimoji="0" lang="it-IT" altLang="it-IT" sz="1600" b="0" i="0" u="none" strike="noStrike" cap="none" normalizeH="0" baseline="0" dirty="0" err="1">
                <a:ln>
                  <a:noFill/>
                </a:ln>
                <a:solidFill>
                  <a:srgbClr val="067D17"/>
                </a:solidFill>
                <a:effectLst/>
                <a:latin typeface="JetBrains Mono"/>
              </a:rPr>
              <a:t>dotted</a:t>
            </a:r>
            <a:r>
              <a:rPr kumimoji="0" lang="it-IT" altLang="it-IT" sz="1600" b="0" i="0" u="none" strike="noStrike" cap="none" normalizeH="0" baseline="0" dirty="0">
                <a:ln>
                  <a:noFill/>
                </a:ln>
                <a:solidFill>
                  <a:srgbClr val="067D17"/>
                </a:solidFill>
                <a:effectLst/>
                <a:latin typeface="JetBrains Mono"/>
              </a:rPr>
              <a:t> </a:t>
            </a:r>
            <a:r>
              <a:rPr kumimoji="0" lang="it-IT" altLang="it-IT" sz="1600" b="0" i="0" u="none" strike="noStrike" cap="none" normalizeH="0" baseline="0" dirty="0">
                <a:ln>
                  <a:noFill/>
                </a:ln>
                <a:solidFill>
                  <a:srgbClr val="0033B3"/>
                </a:solidFill>
                <a:effectLst/>
                <a:latin typeface="JetBrains Mono"/>
              </a:rPr>
              <a:t>#00ff00</a:t>
            </a:r>
            <a:r>
              <a:rPr kumimoji="0" lang="it-IT" altLang="it-IT" sz="1600" b="0" i="0" u="none" strike="noStrike" cap="none" normalizeH="0" baseline="0" dirty="0">
                <a:ln>
                  <a:noFill/>
                </a:ln>
                <a:solidFill>
                  <a:srgbClr val="080808"/>
                </a:solidFill>
                <a:effectLst/>
                <a:latin typeface="JetBrains Mono"/>
              </a:rPr>
              <a:t>;</a:t>
            </a:r>
            <a:endParaRPr kumimoji="0" lang="it-IT" altLang="it-IT"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2540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86B10587-F482-C9C1-67DF-BDDD47D7A27B}"/>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728D9F8-D6A4-99E8-5D8A-D4421401450B}"/>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6B1B8CE5-E6EC-F01D-0587-28815B834627}"/>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12</a:t>
            </a:fld>
            <a:endParaRPr lang="en" dirty="0"/>
          </a:p>
        </p:txBody>
      </p:sp>
      <p:sp>
        <p:nvSpPr>
          <p:cNvPr id="4" name="Google Shape;90;p15">
            <a:extLst>
              <a:ext uri="{FF2B5EF4-FFF2-40B4-BE49-F238E27FC236}">
                <a16:creationId xmlns:a16="http://schemas.microsoft.com/office/drawing/2014/main" id="{323EB3AE-2161-90A4-00C4-A1DE454A4881}"/>
              </a:ext>
            </a:extLst>
          </p:cNvPr>
          <p:cNvSpPr txBox="1"/>
          <p:nvPr/>
        </p:nvSpPr>
        <p:spPr>
          <a:xfrm>
            <a:off x="848500" y="1748716"/>
            <a:ext cx="5331371" cy="114028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Per il </a:t>
            </a:r>
            <a:r>
              <a:rPr lang="it-IT" sz="1800" dirty="0" err="1">
                <a:solidFill>
                  <a:srgbClr val="222222"/>
                </a:solidFill>
                <a:highlight>
                  <a:srgbClr val="FFFFFF"/>
                </a:highlight>
                <a:latin typeface="Google Sans" panose="020B0503030502040204" pitchFamily="34" charset="0"/>
                <a:ea typeface="Lato"/>
                <a:cs typeface="Lato"/>
                <a:sym typeface="Lato"/>
              </a:rPr>
              <a:t>border</a:t>
            </a:r>
            <a:r>
              <a:rPr lang="it-IT" sz="1800" dirty="0">
                <a:solidFill>
                  <a:srgbClr val="222222"/>
                </a:solidFill>
                <a:highlight>
                  <a:srgbClr val="FFFFFF"/>
                </a:highlight>
                <a:latin typeface="Google Sans" panose="020B0503030502040204" pitchFamily="34" charset="0"/>
                <a:ea typeface="Lato"/>
                <a:cs typeface="Lato"/>
                <a:sym typeface="Lato"/>
              </a:rPr>
              <a:t> si può definire un’ulteriore proprietà:</a:t>
            </a:r>
          </a:p>
          <a:p>
            <a:pPr marL="0" lvl="0" indent="0" algn="l" rtl="0">
              <a:lnSpc>
                <a:spcPct val="115000"/>
              </a:lnSpc>
              <a:spcBef>
                <a:spcPts val="0"/>
              </a:spcBef>
              <a:spcAft>
                <a:spcPts val="0"/>
              </a:spcAft>
              <a:buNone/>
            </a:pPr>
            <a:r>
              <a:rPr lang="it-IT" sz="1800" b="1" dirty="0" err="1">
                <a:solidFill>
                  <a:srgbClr val="222222"/>
                </a:solidFill>
                <a:highlight>
                  <a:srgbClr val="FFFFFF"/>
                </a:highlight>
                <a:latin typeface="Google Sans" panose="020B0503030502040204" pitchFamily="34" charset="0"/>
                <a:ea typeface="Lato"/>
                <a:cs typeface="Lato"/>
                <a:sym typeface="Lato"/>
              </a:rPr>
              <a:t>border-radius</a:t>
            </a:r>
            <a:r>
              <a:rPr lang="it-IT" sz="1800" b="1" dirty="0">
                <a:solidFill>
                  <a:srgbClr val="222222"/>
                </a:solidFill>
                <a:highlight>
                  <a:srgbClr val="FFFFFF"/>
                </a:highlight>
                <a:latin typeface="Google Sans" panose="020B0503030502040204" pitchFamily="34" charset="0"/>
                <a:ea typeface="Lato"/>
                <a:cs typeface="Lato"/>
                <a:sym typeface="Lato"/>
              </a:rPr>
              <a:t> </a:t>
            </a:r>
            <a:r>
              <a:rPr lang="it-IT" sz="1800" dirty="0">
                <a:solidFill>
                  <a:srgbClr val="222222"/>
                </a:solidFill>
                <a:highlight>
                  <a:srgbClr val="FFFFFF"/>
                </a:highlight>
                <a:latin typeface="Google Sans" panose="020B0503030502040204" pitchFamily="34" charset="0"/>
                <a:ea typeface="Lato"/>
                <a:cs typeface="Lato"/>
                <a:sym typeface="Lato"/>
              </a:rPr>
              <a:t>che definisce l’arrotondamento dei bordi.</a:t>
            </a:r>
            <a:endParaRPr sz="1800" b="1"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9B198402-C051-D273-A3FF-ED3F191E50F4}"/>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border</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12F6DF4-31A3-F128-99EB-9ED75940ADF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
        <p:nvSpPr>
          <p:cNvPr id="2" name="Rectangle 1">
            <a:extLst>
              <a:ext uri="{FF2B5EF4-FFF2-40B4-BE49-F238E27FC236}">
                <a16:creationId xmlns:a16="http://schemas.microsoft.com/office/drawing/2014/main" id="{84C7559D-8EF2-3B9E-591E-968CE1D4D78F}"/>
              </a:ext>
            </a:extLst>
          </p:cNvPr>
          <p:cNvSpPr>
            <a:spLocks noChangeArrowheads="1"/>
          </p:cNvSpPr>
          <p:nvPr/>
        </p:nvSpPr>
        <p:spPr bwMode="auto">
          <a:xfrm>
            <a:off x="794809" y="2949393"/>
            <a:ext cx="3165225" cy="23509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5 </a:t>
            </a:r>
            <a:r>
              <a:rPr kumimoji="0" lang="it-IT" altLang="it-IT" sz="2000" b="0" i="0" u="none" strike="noStrike" cap="none" normalizeH="0" baseline="0" dirty="0">
                <a:ln>
                  <a:noFill/>
                </a:ln>
                <a:solidFill>
                  <a:srgbClr val="174AD4"/>
                </a:solidFill>
                <a:effectLst/>
                <a:latin typeface="JetBrains Mono"/>
              </a:rPr>
              <a:t>pixels </a:t>
            </a:r>
            <a:r>
              <a:rPr kumimoji="0" lang="it-IT" altLang="it-IT" sz="2000" b="0" i="0" u="none" strike="noStrike" cap="none" normalizeH="0" baseline="0" dirty="0">
                <a:ln>
                  <a:noFill/>
                </a:ln>
                <a:solidFill>
                  <a:srgbClr val="067D17"/>
                </a:solidFill>
                <a:effectLst/>
                <a:latin typeface="JetBrains Mono"/>
              </a:rPr>
              <a:t>on </a:t>
            </a:r>
            <a:r>
              <a:rPr kumimoji="0" lang="it-IT" altLang="it-IT" sz="2000" b="0" i="0" u="none" strike="noStrike" cap="none" normalizeH="0" baseline="0" dirty="0" err="1">
                <a:ln>
                  <a:noFill/>
                </a:ln>
                <a:solidFill>
                  <a:srgbClr val="067D17"/>
                </a:solidFill>
                <a:effectLst/>
                <a:latin typeface="JetBrains Mono"/>
              </a:rPr>
              <a:t>all</a:t>
            </a:r>
            <a:r>
              <a:rPr kumimoji="0" lang="it-IT" altLang="it-IT" sz="2000" b="0" i="0" u="none" strike="noStrike" cap="none" normalizeH="0" baseline="0" dirty="0">
                <a:ln>
                  <a:noFill/>
                </a:ln>
                <a:solidFill>
                  <a:srgbClr val="067D17"/>
                </a:solidFill>
                <a:effectLst/>
                <a:latin typeface="JetBrains Mono"/>
              </a:rPr>
              <a:t> sides</a:t>
            </a:r>
            <a:br>
              <a:rPr kumimoji="0" lang="it-IT" altLang="it-IT" sz="2000" b="0" i="0" u="none" strike="noStrike" cap="none" normalizeH="0" baseline="0" dirty="0">
                <a:ln>
                  <a:noFill/>
                </a:ln>
                <a:solidFill>
                  <a:srgbClr val="067D17"/>
                </a:solidFill>
                <a:effectLst/>
                <a:latin typeface="JetBrains Mono"/>
              </a:rPr>
            </a:br>
            <a:r>
              <a:rPr kumimoji="0" lang="it-IT" altLang="it-IT" sz="2000" b="0" i="0" u="none" strike="noStrike" cap="none" normalizeH="0" baseline="0" dirty="0" err="1">
                <a:ln>
                  <a:noFill/>
                </a:ln>
                <a:solidFill>
                  <a:srgbClr val="067D17"/>
                </a:solidFill>
                <a:effectLst/>
                <a:latin typeface="JetBrains Mono"/>
              </a:rPr>
              <a:t>border-radius</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5</a:t>
            </a:r>
            <a:r>
              <a:rPr kumimoji="0" lang="it-IT" altLang="it-IT" sz="2000" b="0" i="0" u="none" strike="noStrike" cap="none" normalizeH="0" baseline="0" dirty="0">
                <a:ln>
                  <a:noFill/>
                </a:ln>
                <a:solidFill>
                  <a:srgbClr val="067D17"/>
                </a:solidFill>
                <a:effectLst/>
                <a:latin typeface="JetBrains Mono"/>
              </a:rPr>
              <a:t>px</a:t>
            </a:r>
            <a:r>
              <a:rPr kumimoji="0" lang="it-IT" altLang="it-IT" sz="20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br>
              <a:rPr kumimoji="0" lang="it-IT" altLang="it-IT" sz="2000" b="0" i="0" u="none" strike="noStrike" cap="none" normalizeH="0" baseline="0" dirty="0">
                <a:ln>
                  <a:noFill/>
                </a:ln>
                <a:solidFill>
                  <a:srgbClr val="080808"/>
                </a:solidFill>
                <a:effectLst/>
                <a:latin typeface="JetBrains Mono"/>
              </a:rPr>
            </a:b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 </a:t>
            </a:r>
            <a:r>
              <a:rPr kumimoji="0" lang="it-IT" altLang="it-IT" sz="2000" b="0" i="0" u="none" strike="noStrike" cap="none" normalizeH="0" baseline="0" dirty="0">
                <a:ln>
                  <a:noFill/>
                </a:ln>
                <a:solidFill>
                  <a:srgbClr val="174AD4"/>
                </a:solidFill>
                <a:effectLst/>
                <a:latin typeface="JetBrains Mono"/>
              </a:rPr>
              <a:t>pixels </a:t>
            </a:r>
            <a:r>
              <a:rPr kumimoji="0" lang="it-IT" altLang="it-IT" sz="2000" b="0" i="0" u="none" strike="noStrike" cap="none" normalizeH="0" baseline="0" dirty="0">
                <a:ln>
                  <a:noFill/>
                </a:ln>
                <a:solidFill>
                  <a:srgbClr val="067D17"/>
                </a:solidFill>
                <a:effectLst/>
                <a:latin typeface="JetBrains Mono"/>
              </a:rPr>
              <a:t>on top-</a:t>
            </a:r>
            <a:r>
              <a:rPr kumimoji="0" lang="it-IT" altLang="it-IT" sz="2000" b="0" i="0" u="none" strike="noStrike" cap="none" normalizeH="0" baseline="0" dirty="0" err="1">
                <a:ln>
                  <a:noFill/>
                </a:ln>
                <a:solidFill>
                  <a:srgbClr val="067D17"/>
                </a:solidFill>
                <a:effectLst/>
                <a:latin typeface="JetBrains Mono"/>
              </a:rPr>
              <a:t>left</a:t>
            </a:r>
            <a:r>
              <a:rPr kumimoji="0" lang="it-IT" altLang="it-IT" sz="2000" b="0" i="0" u="none" strike="noStrike" cap="none" normalizeH="0" baseline="0" dirty="0">
                <a:ln>
                  <a:noFill/>
                </a:ln>
                <a:solidFill>
                  <a:srgbClr val="067D17"/>
                </a:solidFill>
                <a:effectLst/>
                <a:latin typeface="JetBrains Mono"/>
              </a:rPr>
              <a:t> </a:t>
            </a:r>
            <a:r>
              <a:rPr kumimoji="0" lang="it-IT" altLang="it-IT" sz="2000" b="0" i="0" u="none" strike="noStrike" cap="none" normalizeH="0" baseline="0" dirty="0" err="1">
                <a:ln>
                  <a:noFill/>
                </a:ln>
                <a:solidFill>
                  <a:srgbClr val="067D17"/>
                </a:solidFill>
                <a:effectLst/>
                <a:latin typeface="JetBrains Mono"/>
              </a:rPr>
              <a:t>only</a:t>
            </a:r>
            <a:br>
              <a:rPr kumimoji="0" lang="it-IT" altLang="it-IT" sz="2000" b="0" i="0" u="none" strike="noStrike" cap="none" normalizeH="0" baseline="0" dirty="0">
                <a:ln>
                  <a:noFill/>
                </a:ln>
                <a:solidFill>
                  <a:srgbClr val="067D17"/>
                </a:solidFill>
                <a:effectLst/>
                <a:latin typeface="JetBrains Mono"/>
              </a:rPr>
            </a:br>
            <a:r>
              <a:rPr kumimoji="0" lang="it-IT" altLang="it-IT" sz="2000" b="0" i="0" u="none" strike="noStrike" cap="none" normalizeH="0" baseline="0" dirty="0" err="1">
                <a:ln>
                  <a:noFill/>
                </a:ln>
                <a:solidFill>
                  <a:srgbClr val="067D17"/>
                </a:solidFill>
                <a:effectLst/>
                <a:latin typeface="JetBrains Mono"/>
              </a:rPr>
              <a:t>border</a:t>
            </a:r>
            <a:r>
              <a:rPr kumimoji="0" lang="it-IT" altLang="it-IT" sz="2000" b="0" i="0" u="none" strike="noStrike" cap="none" normalizeH="0" baseline="0" dirty="0">
                <a:ln>
                  <a:noFill/>
                </a:ln>
                <a:solidFill>
                  <a:srgbClr val="067D17"/>
                </a:solidFill>
                <a:effectLst/>
                <a:latin typeface="JetBrains Mono"/>
              </a:rPr>
              <a:t>-top-</a:t>
            </a:r>
            <a:r>
              <a:rPr kumimoji="0" lang="it-IT" altLang="it-IT" sz="2000" b="0" i="0" u="none" strike="noStrike" cap="none" normalizeH="0" baseline="0" dirty="0" err="1">
                <a:ln>
                  <a:noFill/>
                </a:ln>
                <a:solidFill>
                  <a:srgbClr val="067D17"/>
                </a:solidFill>
                <a:effectLst/>
                <a:latin typeface="JetBrains Mono"/>
              </a:rPr>
              <a:t>left</a:t>
            </a:r>
            <a:r>
              <a:rPr kumimoji="0" lang="it-IT" altLang="it-IT" sz="2000" b="0" i="0" u="none" strike="noStrike" cap="none" normalizeH="0" baseline="0" dirty="0">
                <a:ln>
                  <a:noFill/>
                </a:ln>
                <a:solidFill>
                  <a:srgbClr val="067D17"/>
                </a:solidFill>
                <a:effectLst/>
                <a:latin typeface="JetBrains Mono"/>
              </a:rPr>
              <a:t>-</a:t>
            </a:r>
            <a:r>
              <a:rPr kumimoji="0" lang="it-IT" altLang="it-IT" sz="2000" b="0" i="0" u="none" strike="noStrike" cap="none" normalizeH="0" baseline="0" dirty="0" err="1">
                <a:ln>
                  <a:noFill/>
                </a:ln>
                <a:solidFill>
                  <a:srgbClr val="067D17"/>
                </a:solidFill>
                <a:effectLst/>
                <a:latin typeface="JetBrains Mono"/>
              </a:rPr>
              <a:t>radius</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a:t>
            </a:r>
            <a:r>
              <a:rPr kumimoji="0" lang="it-IT" altLang="it-IT" sz="2000" b="0" i="0" u="none" strike="noStrike" cap="none" normalizeH="0" baseline="0" dirty="0">
                <a:ln>
                  <a:noFill/>
                </a:ln>
                <a:solidFill>
                  <a:srgbClr val="067D17"/>
                </a:solidFill>
                <a:effectLst/>
                <a:latin typeface="JetBrains Mono"/>
              </a:rPr>
              <a:t>px</a:t>
            </a:r>
            <a:r>
              <a:rPr kumimoji="0" lang="it-IT" altLang="it-IT" sz="2000" b="0" i="0" u="none" strike="noStrike" cap="none" normalizeH="0" baseline="0" dirty="0">
                <a:ln>
                  <a:noFill/>
                </a:ln>
                <a:solidFill>
                  <a:srgbClr val="080808"/>
                </a:solidFill>
                <a:effectLst/>
                <a:latin typeface="JetBrains Mono"/>
              </a:rPr>
              <a:t>;</a:t>
            </a:r>
            <a:endParaRPr kumimoji="0" lang="it-IT" altLang="it-IT"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5183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5620DFC6-E085-EE48-EA7E-14C30355EF34}"/>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10187421-0FB9-3D74-A380-C0AD026735B5}"/>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B2BA8496-E38C-2D7F-318F-1CCDEC13431C}"/>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13</a:t>
            </a:fld>
            <a:endParaRPr lang="en" dirty="0"/>
          </a:p>
        </p:txBody>
      </p:sp>
      <p:sp>
        <p:nvSpPr>
          <p:cNvPr id="4" name="Google Shape;90;p15">
            <a:extLst>
              <a:ext uri="{FF2B5EF4-FFF2-40B4-BE49-F238E27FC236}">
                <a16:creationId xmlns:a16="http://schemas.microsoft.com/office/drawing/2014/main" id="{746B2DBF-D18E-F4A3-468A-C93408AA14A7}"/>
              </a:ext>
            </a:extLst>
          </p:cNvPr>
          <p:cNvSpPr txBox="1"/>
          <p:nvPr/>
        </p:nvSpPr>
        <p:spPr>
          <a:xfrm>
            <a:off x="848500" y="1748716"/>
            <a:ext cx="5331371" cy="114028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Per il </a:t>
            </a:r>
            <a:r>
              <a:rPr lang="it-IT" sz="1800" dirty="0" err="1">
                <a:solidFill>
                  <a:srgbClr val="222222"/>
                </a:solidFill>
                <a:highlight>
                  <a:srgbClr val="FFFFFF"/>
                </a:highlight>
                <a:latin typeface="Google Sans" panose="020B0503030502040204" pitchFamily="34" charset="0"/>
                <a:ea typeface="Lato"/>
                <a:cs typeface="Lato"/>
                <a:sym typeface="Lato"/>
              </a:rPr>
              <a:t>border</a:t>
            </a:r>
            <a:r>
              <a:rPr lang="it-IT" sz="1800" dirty="0">
                <a:solidFill>
                  <a:srgbClr val="222222"/>
                </a:solidFill>
                <a:highlight>
                  <a:srgbClr val="FFFFFF"/>
                </a:highlight>
                <a:latin typeface="Google Sans" panose="020B0503030502040204" pitchFamily="34" charset="0"/>
                <a:ea typeface="Lato"/>
                <a:cs typeface="Lato"/>
                <a:sym typeface="Lato"/>
              </a:rPr>
              <a:t> si può definire un’ulteriore proprietà:</a:t>
            </a:r>
          </a:p>
          <a:p>
            <a:pPr marL="0" lvl="0" indent="0" algn="l" rtl="0">
              <a:lnSpc>
                <a:spcPct val="115000"/>
              </a:lnSpc>
              <a:spcBef>
                <a:spcPts val="0"/>
              </a:spcBef>
              <a:spcAft>
                <a:spcPts val="0"/>
              </a:spcAft>
              <a:buNone/>
            </a:pPr>
            <a:r>
              <a:rPr lang="it-IT" sz="1800" b="1" dirty="0" err="1">
                <a:solidFill>
                  <a:srgbClr val="222222"/>
                </a:solidFill>
                <a:highlight>
                  <a:srgbClr val="FFFFFF"/>
                </a:highlight>
                <a:latin typeface="Google Sans" panose="020B0503030502040204" pitchFamily="34" charset="0"/>
                <a:ea typeface="Lato"/>
                <a:cs typeface="Lato"/>
                <a:sym typeface="Lato"/>
              </a:rPr>
              <a:t>border-radius</a:t>
            </a:r>
            <a:r>
              <a:rPr lang="it-IT" sz="1800" b="1" dirty="0">
                <a:solidFill>
                  <a:srgbClr val="222222"/>
                </a:solidFill>
                <a:highlight>
                  <a:srgbClr val="FFFFFF"/>
                </a:highlight>
                <a:latin typeface="Google Sans" panose="020B0503030502040204" pitchFamily="34" charset="0"/>
                <a:ea typeface="Lato"/>
                <a:cs typeface="Lato"/>
                <a:sym typeface="Lato"/>
              </a:rPr>
              <a:t> </a:t>
            </a:r>
            <a:r>
              <a:rPr lang="it-IT" sz="1800" dirty="0">
                <a:solidFill>
                  <a:srgbClr val="222222"/>
                </a:solidFill>
                <a:highlight>
                  <a:srgbClr val="FFFFFF"/>
                </a:highlight>
                <a:latin typeface="Google Sans" panose="020B0503030502040204" pitchFamily="34" charset="0"/>
                <a:ea typeface="Lato"/>
                <a:cs typeface="Lato"/>
                <a:sym typeface="Lato"/>
              </a:rPr>
              <a:t>che definisce l’arrotondamento dei bordi.</a:t>
            </a:r>
            <a:endParaRPr sz="1800" b="1"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379225A7-84B9-8E4F-ED10-BB099A27AC4A}"/>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border</a:t>
            </a:r>
            <a:endParaRPr lang="it-IT" sz="1800" dirty="0">
              <a:solidFill>
                <a:srgbClr val="002060"/>
              </a:solidFill>
              <a:latin typeface="Google Sans" panose="020B050303050204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BC56226C-E1B0-E0AB-9899-7CF913A47840}"/>
              </a:ext>
            </a:extLst>
          </p:cNvPr>
          <p:cNvSpPr>
            <a:spLocks noChangeArrowheads="1"/>
          </p:cNvSpPr>
          <p:nvPr/>
        </p:nvSpPr>
        <p:spPr bwMode="auto">
          <a:xfrm>
            <a:off x="794809" y="3082857"/>
            <a:ext cx="3717236" cy="9659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applica a partire da top-</a:t>
            </a:r>
            <a:r>
              <a:rPr kumimoji="0" lang="it-IT" altLang="it-IT" sz="2000" b="0" i="0" u="none" strike="noStrike" cap="none" normalizeH="0" baseline="0" dirty="0" err="1">
                <a:ln>
                  <a:noFill/>
                </a:ln>
                <a:solidFill>
                  <a:srgbClr val="1750EB"/>
                </a:solidFill>
                <a:effectLst/>
                <a:latin typeface="JetBrains Mono"/>
              </a:rPr>
              <a:t>left</a:t>
            </a:r>
            <a:br>
              <a:rPr kumimoji="0" lang="it-IT" altLang="it-IT" sz="2000" b="0" i="0" u="none" strike="noStrike" cap="none" normalizeH="0" baseline="0" dirty="0">
                <a:ln>
                  <a:noFill/>
                </a:ln>
                <a:solidFill>
                  <a:srgbClr val="067D17"/>
                </a:solidFill>
                <a:effectLst/>
                <a:latin typeface="JetBrains Mono"/>
              </a:rPr>
            </a:br>
            <a:r>
              <a:rPr kumimoji="0" lang="it-IT" altLang="it-IT" sz="2000" b="0" i="0" u="none" strike="noStrike" cap="none" normalizeH="0" baseline="0" dirty="0" err="1">
                <a:ln>
                  <a:noFill/>
                </a:ln>
                <a:solidFill>
                  <a:srgbClr val="067D17"/>
                </a:solidFill>
                <a:effectLst/>
                <a:latin typeface="JetBrains Mono"/>
              </a:rPr>
              <a:t>border-radius</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a:t>
            </a:r>
            <a:r>
              <a:rPr kumimoji="0" lang="it-IT" altLang="it-IT" sz="2000" b="0" i="0" u="none" strike="noStrike" cap="none" normalizeH="0" baseline="0" dirty="0">
                <a:ln>
                  <a:noFill/>
                </a:ln>
                <a:solidFill>
                  <a:srgbClr val="067D17"/>
                </a:solidFill>
                <a:effectLst/>
                <a:latin typeface="JetBrains Mono"/>
              </a:rPr>
              <a:t>px </a:t>
            </a:r>
            <a:r>
              <a:rPr lang="it-IT" altLang="it-IT" sz="2000" dirty="0">
                <a:solidFill>
                  <a:srgbClr val="1750EB"/>
                </a:solidFill>
                <a:latin typeface="JetBrains Mono"/>
              </a:rPr>
              <a:t>40</a:t>
            </a:r>
            <a:r>
              <a:rPr kumimoji="0" lang="it-IT" altLang="it-IT" sz="2000" b="0" i="0" u="none" strike="noStrike" cap="none" normalizeH="0" baseline="0" dirty="0">
                <a:ln>
                  <a:noFill/>
                </a:ln>
                <a:solidFill>
                  <a:srgbClr val="067D17"/>
                </a:solidFill>
                <a:effectLst/>
                <a:latin typeface="JetBrains Mono"/>
              </a:rPr>
              <a:t>px </a:t>
            </a:r>
            <a:r>
              <a:rPr kumimoji="0" lang="it-IT" altLang="it-IT" sz="2000" b="0" i="0" u="none" strike="noStrike" cap="none" normalizeH="0" baseline="0" dirty="0">
                <a:ln>
                  <a:noFill/>
                </a:ln>
                <a:solidFill>
                  <a:srgbClr val="1750EB"/>
                </a:solidFill>
                <a:effectLst/>
                <a:latin typeface="JetBrains Mono"/>
              </a:rPr>
              <a:t>8</a:t>
            </a:r>
            <a:r>
              <a:rPr kumimoji="0" lang="it-IT" altLang="it-IT" sz="2000" b="0" i="0" u="none" strike="noStrike" cap="none" normalizeH="0" baseline="0" dirty="0">
                <a:ln>
                  <a:noFill/>
                </a:ln>
                <a:solidFill>
                  <a:srgbClr val="067D17"/>
                </a:solidFill>
                <a:effectLst/>
                <a:latin typeface="JetBrains Mono"/>
              </a:rPr>
              <a:t>px </a:t>
            </a:r>
            <a:r>
              <a:rPr kumimoji="0" lang="it-IT" altLang="it-IT" sz="2000" b="0" i="0" u="none" strike="noStrike" cap="none" normalizeH="0" baseline="0" dirty="0">
                <a:ln>
                  <a:noFill/>
                </a:ln>
                <a:solidFill>
                  <a:srgbClr val="1750EB"/>
                </a:solidFill>
                <a:effectLst/>
                <a:latin typeface="JetBrains Mono"/>
              </a:rPr>
              <a:t>2</a:t>
            </a:r>
            <a:r>
              <a:rPr kumimoji="0" lang="it-IT" altLang="it-IT" sz="2000" b="0" i="0" u="none" strike="noStrike" cap="none" normalizeH="0" baseline="0" dirty="0">
                <a:ln>
                  <a:noFill/>
                </a:ln>
                <a:solidFill>
                  <a:srgbClr val="067D17"/>
                </a:solidFill>
                <a:effectLst/>
                <a:latin typeface="JetBrains Mono"/>
              </a:rPr>
              <a:t>px</a:t>
            </a:r>
            <a:r>
              <a:rPr kumimoji="0" lang="it-IT" altLang="it-IT" sz="2000" b="0" i="0" u="none" strike="noStrike" cap="none" normalizeH="0" baseline="0" dirty="0">
                <a:ln>
                  <a:noFill/>
                </a:ln>
                <a:solidFill>
                  <a:srgbClr val="080808"/>
                </a:solidFill>
                <a:effectLst/>
                <a:latin typeface="JetBrains Mono"/>
              </a:rPr>
              <a:t>;</a:t>
            </a:r>
            <a:endParaRPr kumimoji="0" lang="it-IT" altLang="it-IT" sz="4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00C024D6-5582-45B9-659D-62D23DFBA5B8}"/>
              </a:ext>
            </a:extLst>
          </p:cNvPr>
          <p:cNvPicPr>
            <a:picLocks noChangeAspect="1"/>
          </p:cNvPicPr>
          <p:nvPr/>
        </p:nvPicPr>
        <p:blipFill>
          <a:blip r:embed="rId3"/>
          <a:stretch>
            <a:fillRect/>
          </a:stretch>
        </p:blipFill>
        <p:spPr>
          <a:xfrm>
            <a:off x="4799066" y="2629592"/>
            <a:ext cx="7088281" cy="3745227"/>
          </a:xfrm>
          <a:prstGeom prst="rect">
            <a:avLst/>
          </a:prstGeom>
        </p:spPr>
      </p:pic>
      <p:sp>
        <p:nvSpPr>
          <p:cNvPr id="8" name="TextBox 7">
            <a:extLst>
              <a:ext uri="{FF2B5EF4-FFF2-40B4-BE49-F238E27FC236}">
                <a16:creationId xmlns:a16="http://schemas.microsoft.com/office/drawing/2014/main" id="{E5A695A4-6600-5180-40A4-6C3BFA1C5ADA}"/>
              </a:ext>
            </a:extLst>
          </p:cNvPr>
          <p:cNvSpPr txBox="1"/>
          <p:nvPr/>
        </p:nvSpPr>
        <p:spPr>
          <a:xfrm>
            <a:off x="4799066" y="2442584"/>
            <a:ext cx="1043876" cy="307777"/>
          </a:xfrm>
          <a:prstGeom prst="rect">
            <a:avLst/>
          </a:prstGeom>
          <a:noFill/>
        </p:spPr>
        <p:txBody>
          <a:bodyPr wrap="none" rtlCol="0">
            <a:spAutoFit/>
          </a:bodyPr>
          <a:lstStyle/>
          <a:p>
            <a:r>
              <a:rPr lang="en-GB" sz="1400" dirty="0">
                <a:solidFill>
                  <a:schemeClr val="accent2"/>
                </a:solidFill>
                <a:latin typeface="Roboto Mono" panose="00000009000000000000" pitchFamily="49" charset="0"/>
                <a:ea typeface="Roboto Mono" panose="00000009000000000000" pitchFamily="49" charset="0"/>
              </a:rPr>
              <a:t>top-left</a:t>
            </a:r>
            <a:endParaRPr lang="it-IT" sz="1400" dirty="0">
              <a:solidFill>
                <a:schemeClr val="accent2"/>
              </a:solidFill>
              <a:latin typeface="Roboto Mono" panose="00000009000000000000" pitchFamily="49" charset="0"/>
              <a:ea typeface="Roboto Mono" panose="00000009000000000000" pitchFamily="49" charset="0"/>
            </a:endParaRPr>
          </a:p>
        </p:txBody>
      </p:sp>
      <p:sp>
        <p:nvSpPr>
          <p:cNvPr id="9" name="TextBox 8">
            <a:extLst>
              <a:ext uri="{FF2B5EF4-FFF2-40B4-BE49-F238E27FC236}">
                <a16:creationId xmlns:a16="http://schemas.microsoft.com/office/drawing/2014/main" id="{7F8E78E0-9094-98FE-9BB5-D0ADC7B03023}"/>
              </a:ext>
            </a:extLst>
          </p:cNvPr>
          <p:cNvSpPr txBox="1"/>
          <p:nvPr/>
        </p:nvSpPr>
        <p:spPr>
          <a:xfrm>
            <a:off x="10736070" y="2411807"/>
            <a:ext cx="1151277" cy="307777"/>
          </a:xfrm>
          <a:prstGeom prst="rect">
            <a:avLst/>
          </a:prstGeom>
          <a:noFill/>
        </p:spPr>
        <p:txBody>
          <a:bodyPr wrap="none" rtlCol="0">
            <a:spAutoFit/>
          </a:bodyPr>
          <a:lstStyle/>
          <a:p>
            <a:r>
              <a:rPr lang="en-GB" sz="1400" dirty="0">
                <a:solidFill>
                  <a:schemeClr val="accent2"/>
                </a:solidFill>
                <a:latin typeface="Roboto Mono" panose="00000009000000000000" pitchFamily="49" charset="0"/>
                <a:ea typeface="Roboto Mono" panose="00000009000000000000" pitchFamily="49" charset="0"/>
              </a:rPr>
              <a:t>top-right</a:t>
            </a:r>
            <a:endParaRPr lang="it-IT" sz="1400" dirty="0">
              <a:solidFill>
                <a:schemeClr val="accent2"/>
              </a:solidFill>
              <a:latin typeface="Roboto Mono" panose="00000009000000000000" pitchFamily="49" charset="0"/>
              <a:ea typeface="Roboto Mono" panose="00000009000000000000" pitchFamily="49" charset="0"/>
            </a:endParaRPr>
          </a:p>
        </p:txBody>
      </p:sp>
      <p:sp>
        <p:nvSpPr>
          <p:cNvPr id="10" name="TextBox 9">
            <a:extLst>
              <a:ext uri="{FF2B5EF4-FFF2-40B4-BE49-F238E27FC236}">
                <a16:creationId xmlns:a16="http://schemas.microsoft.com/office/drawing/2014/main" id="{98ECB7CF-C9FD-3D0C-6FCD-10D1E142D1F8}"/>
              </a:ext>
            </a:extLst>
          </p:cNvPr>
          <p:cNvSpPr txBox="1"/>
          <p:nvPr/>
        </p:nvSpPr>
        <p:spPr>
          <a:xfrm>
            <a:off x="4799066" y="6398649"/>
            <a:ext cx="1366080" cy="307777"/>
          </a:xfrm>
          <a:prstGeom prst="rect">
            <a:avLst/>
          </a:prstGeom>
          <a:noFill/>
        </p:spPr>
        <p:txBody>
          <a:bodyPr wrap="none" rtlCol="0">
            <a:spAutoFit/>
          </a:bodyPr>
          <a:lstStyle/>
          <a:p>
            <a:r>
              <a:rPr lang="en-GB" sz="1400" dirty="0">
                <a:solidFill>
                  <a:schemeClr val="accent2"/>
                </a:solidFill>
                <a:latin typeface="Roboto Mono" panose="00000009000000000000" pitchFamily="49" charset="0"/>
                <a:ea typeface="Roboto Mono" panose="00000009000000000000" pitchFamily="49" charset="0"/>
              </a:rPr>
              <a:t>bottom-left</a:t>
            </a:r>
            <a:endParaRPr lang="it-IT" sz="1400" dirty="0">
              <a:solidFill>
                <a:schemeClr val="accent2"/>
              </a:solidFill>
              <a:latin typeface="Roboto Mono" panose="00000009000000000000" pitchFamily="49" charset="0"/>
              <a:ea typeface="Roboto Mono" panose="00000009000000000000" pitchFamily="49" charset="0"/>
            </a:endParaRPr>
          </a:p>
        </p:txBody>
      </p:sp>
      <p:sp>
        <p:nvSpPr>
          <p:cNvPr id="11" name="TextBox 10">
            <a:extLst>
              <a:ext uri="{FF2B5EF4-FFF2-40B4-BE49-F238E27FC236}">
                <a16:creationId xmlns:a16="http://schemas.microsoft.com/office/drawing/2014/main" id="{C32A389B-A80D-D2E1-5CB8-EE41B4AA1436}"/>
              </a:ext>
            </a:extLst>
          </p:cNvPr>
          <p:cNvSpPr txBox="1"/>
          <p:nvPr/>
        </p:nvSpPr>
        <p:spPr>
          <a:xfrm>
            <a:off x="10413867" y="6367872"/>
            <a:ext cx="1473480" cy="307777"/>
          </a:xfrm>
          <a:prstGeom prst="rect">
            <a:avLst/>
          </a:prstGeom>
          <a:noFill/>
        </p:spPr>
        <p:txBody>
          <a:bodyPr wrap="none" rtlCol="0">
            <a:spAutoFit/>
          </a:bodyPr>
          <a:lstStyle/>
          <a:p>
            <a:r>
              <a:rPr lang="en-GB" sz="1400" dirty="0">
                <a:solidFill>
                  <a:schemeClr val="accent2"/>
                </a:solidFill>
                <a:latin typeface="Roboto Mono" panose="00000009000000000000" pitchFamily="49" charset="0"/>
                <a:ea typeface="Roboto Mono" panose="00000009000000000000" pitchFamily="49" charset="0"/>
              </a:rPr>
              <a:t>bottom-right</a:t>
            </a:r>
            <a:endParaRPr lang="it-IT" sz="1400" dirty="0">
              <a:solidFill>
                <a:schemeClr val="accent2"/>
              </a:solidFill>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19627253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A32E77C-9283-4311-42C7-78EA194F97A5}"/>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EE2F9DBF-EC7B-11A5-246A-F74F907EAFF7}"/>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BFA30DEA-7C0B-934D-E298-416281160087}"/>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14</a:t>
            </a:fld>
            <a:endParaRPr lang="en" dirty="0"/>
          </a:p>
        </p:txBody>
      </p:sp>
      <p:sp>
        <p:nvSpPr>
          <p:cNvPr id="4" name="Google Shape;90;p15">
            <a:extLst>
              <a:ext uri="{FF2B5EF4-FFF2-40B4-BE49-F238E27FC236}">
                <a16:creationId xmlns:a16="http://schemas.microsoft.com/office/drawing/2014/main" id="{3412D26C-022F-4A6C-2FD5-196AF17F09F6}"/>
              </a:ext>
            </a:extLst>
          </p:cNvPr>
          <p:cNvSpPr txBox="1"/>
          <p:nvPr/>
        </p:nvSpPr>
        <p:spPr>
          <a:xfrm>
            <a:off x="848501" y="1748716"/>
            <a:ext cx="5162036" cy="145883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È lo spazio esterno al bordo dell'elemento. </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Serve a separare l'elemento dagli altri elementi adiacenti sulla pagina. </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La proprietà </a:t>
            </a:r>
            <a:r>
              <a:rPr lang="it-IT" sz="1800" dirty="0" err="1">
                <a:solidFill>
                  <a:srgbClr val="222222"/>
                </a:solidFill>
                <a:highlight>
                  <a:srgbClr val="FFFFFF"/>
                </a:highlight>
                <a:latin typeface="Google Sans" panose="020B0503030502040204" pitchFamily="34" charset="0"/>
                <a:ea typeface="Lato"/>
                <a:cs typeface="Lato"/>
                <a:sym typeface="Lato"/>
              </a:rPr>
              <a:t>margin</a:t>
            </a:r>
            <a:r>
              <a:rPr lang="it-IT" sz="1800" dirty="0">
                <a:solidFill>
                  <a:srgbClr val="222222"/>
                </a:solidFill>
                <a:highlight>
                  <a:srgbClr val="FFFFFF"/>
                </a:highlight>
                <a:latin typeface="Google Sans" panose="020B0503030502040204" pitchFamily="34" charset="0"/>
                <a:ea typeface="Lato"/>
                <a:cs typeface="Lato"/>
                <a:sym typeface="Lato"/>
              </a:rPr>
              <a:t> controlla questo spazio.</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F31A120E-1DCC-81B0-9C1C-C73330ACA976}"/>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margin</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F12EBEAD-2C48-5B3C-1BB8-5699A06EA69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Tree>
    <p:extLst>
      <p:ext uri="{BB962C8B-B14F-4D97-AF65-F5344CB8AC3E}">
        <p14:creationId xmlns:p14="http://schemas.microsoft.com/office/powerpoint/2010/main" val="778922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CDF5143-1004-CFC6-F2E5-CC4868E38B65}"/>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4DD5A596-D24A-160B-D0B8-6B1194CC4465}"/>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FE928A06-EEA2-35D5-7EC6-4887963621E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15</a:t>
            </a:fld>
            <a:endParaRPr lang="en" dirty="0"/>
          </a:p>
        </p:txBody>
      </p:sp>
      <p:sp>
        <p:nvSpPr>
          <p:cNvPr id="13" name="CasellaDiTesto 3">
            <a:extLst>
              <a:ext uri="{FF2B5EF4-FFF2-40B4-BE49-F238E27FC236}">
                <a16:creationId xmlns:a16="http://schemas.microsoft.com/office/drawing/2014/main" id="{F6D14B65-9DB7-CCEB-0716-EEA87578DEC4}"/>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margin</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081A32A-2D5C-0641-11B4-3E1C73D9404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
        <p:nvSpPr>
          <p:cNvPr id="2" name="Google Shape;90;p15">
            <a:extLst>
              <a:ext uri="{FF2B5EF4-FFF2-40B4-BE49-F238E27FC236}">
                <a16:creationId xmlns:a16="http://schemas.microsoft.com/office/drawing/2014/main" id="{0F4718BE-AD65-0944-2207-EDC3AFB006C1}"/>
              </a:ext>
            </a:extLst>
          </p:cNvPr>
          <p:cNvSpPr txBox="1"/>
          <p:nvPr/>
        </p:nvSpPr>
        <p:spPr>
          <a:xfrm>
            <a:off x="848501" y="1748716"/>
            <a:ext cx="5162036" cy="50318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Modalità di definizione del </a:t>
            </a:r>
            <a:r>
              <a:rPr lang="it-IT" sz="1800" dirty="0" err="1">
                <a:solidFill>
                  <a:srgbClr val="222222"/>
                </a:solidFill>
                <a:highlight>
                  <a:srgbClr val="FFFFFF"/>
                </a:highlight>
                <a:latin typeface="Google Sans" panose="020B0503030502040204" pitchFamily="34" charset="0"/>
                <a:ea typeface="Lato"/>
                <a:cs typeface="Lato"/>
                <a:sym typeface="Lato"/>
              </a:rPr>
              <a:t>margin</a:t>
            </a:r>
            <a:r>
              <a:rPr lang="it-IT" sz="1800" dirty="0">
                <a:solidFill>
                  <a:srgbClr val="222222"/>
                </a:solidFill>
                <a:highlight>
                  <a:srgbClr val="FFFFFF"/>
                </a:highlight>
                <a:latin typeface="Google Sans" panose="020B0503030502040204" pitchFamily="34" charset="0"/>
                <a:ea typeface="Lato"/>
                <a:cs typeface="Lato"/>
                <a:sym typeface="Lato"/>
              </a:rPr>
              <a:t>:</a:t>
            </a:r>
          </a:p>
        </p:txBody>
      </p:sp>
      <p:sp>
        <p:nvSpPr>
          <p:cNvPr id="5" name="Rectangle 4">
            <a:extLst>
              <a:ext uri="{FF2B5EF4-FFF2-40B4-BE49-F238E27FC236}">
                <a16:creationId xmlns:a16="http://schemas.microsoft.com/office/drawing/2014/main" id="{6339F3F8-D591-A2E0-9F40-42E0EB5DC98B}"/>
              </a:ext>
            </a:extLst>
          </p:cNvPr>
          <p:cNvSpPr>
            <a:spLocks noChangeArrowheads="1"/>
          </p:cNvSpPr>
          <p:nvPr/>
        </p:nvSpPr>
        <p:spPr bwMode="auto">
          <a:xfrm>
            <a:off x="848501" y="2251422"/>
            <a:ext cx="2426626" cy="25405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b="0" i="0" u="none" strike="noStrike" cap="none" normalizeH="0" baseline="0" dirty="0">
                <a:ln>
                  <a:noFill/>
                </a:ln>
                <a:solidFill>
                  <a:srgbClr val="080808"/>
                </a:solidFill>
                <a:effectLst/>
                <a:latin typeface="JetBrains Mono"/>
              </a:rPr>
              <a:t>.</a:t>
            </a:r>
            <a:r>
              <a:rPr kumimoji="0" lang="it-IT" altLang="it-IT" b="0" i="0" u="none" strike="noStrike" cap="none" normalizeH="0" baseline="0" dirty="0" err="1">
                <a:ln>
                  <a:noFill/>
                </a:ln>
                <a:solidFill>
                  <a:srgbClr val="0033B3"/>
                </a:solidFill>
                <a:effectLst/>
                <a:latin typeface="JetBrains Mono"/>
              </a:rPr>
              <a:t>parent</a:t>
            </a:r>
            <a:r>
              <a:rPr kumimoji="0" lang="it-IT" altLang="it-IT" b="0" i="0" u="none" strike="noStrike" cap="none" normalizeH="0" baseline="0" dirty="0">
                <a:ln>
                  <a:noFill/>
                </a:ln>
                <a:solidFill>
                  <a:srgbClr val="0033B3"/>
                </a:solidFill>
                <a:effectLst/>
                <a:latin typeface="JetBrains Mono"/>
              </a:rPr>
              <a:t> </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margin</a:t>
            </a:r>
            <a:r>
              <a:rPr kumimoji="0" lang="it-IT" altLang="it-IT" b="0" i="0" u="none" strike="noStrike" cap="none" normalizeH="0" baseline="0" dirty="0">
                <a:ln>
                  <a:noFill/>
                </a:ln>
                <a:solidFill>
                  <a:srgbClr val="174AD4"/>
                </a:solidFill>
                <a:effectLst/>
                <a:latin typeface="JetBrains Mono"/>
              </a:rPr>
              <a:t>-top</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15</a:t>
            </a:r>
            <a:r>
              <a:rPr kumimoji="0" lang="it-IT" altLang="it-IT" b="0" i="0" u="none" strike="noStrike" cap="none" normalizeH="0" baseline="0" dirty="0">
                <a:ln>
                  <a:noFill/>
                </a:ln>
                <a:solidFill>
                  <a:srgbClr val="067D17"/>
                </a:solidFill>
                <a:effectLst/>
                <a:latin typeface="JetBrains Mono"/>
              </a:rPr>
              <a:t>px</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margin-right</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10</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margin</a:t>
            </a:r>
            <a:r>
              <a:rPr kumimoji="0" lang="it-IT" altLang="it-IT" b="0" i="0" u="none" strike="noStrike" cap="none" normalizeH="0" baseline="0" dirty="0">
                <a:ln>
                  <a:noFill/>
                </a:ln>
                <a:solidFill>
                  <a:srgbClr val="174AD4"/>
                </a:solidFill>
                <a:effectLst/>
                <a:latin typeface="JetBrains Mono"/>
              </a:rPr>
              <a:t>-bottom</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10</a:t>
            </a:r>
            <a:r>
              <a:rPr kumimoji="0" lang="it-IT" altLang="it-IT" b="0" i="0" u="none" strike="noStrike" cap="none" normalizeH="0" baseline="0" dirty="0">
                <a:ln>
                  <a:noFill/>
                </a:ln>
                <a:solidFill>
                  <a:srgbClr val="067D17"/>
                </a:solidFill>
                <a:effectLst/>
                <a:latin typeface="JetBrains Mono"/>
              </a:rPr>
              <a:t>em</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margin-left</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50</a:t>
            </a:r>
            <a:r>
              <a:rPr kumimoji="0" lang="it-IT" altLang="it-IT" b="0" i="0" u="none" strike="noStrike" cap="none" normalizeH="0" baseline="0" dirty="0">
                <a:ln>
                  <a:noFill/>
                </a:ln>
                <a:solidFill>
                  <a:srgbClr val="067D17"/>
                </a:solidFill>
                <a:effectLst/>
                <a:latin typeface="JetBrains Mono"/>
              </a:rPr>
              <a:t>vw</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a:t>
            </a:r>
            <a:endParaRPr kumimoji="0" lang="it-IT" altLang="it-IT" sz="44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659B5633-FEE0-002C-A7F8-2D9D55938A45}"/>
              </a:ext>
            </a:extLst>
          </p:cNvPr>
          <p:cNvSpPr>
            <a:spLocks noChangeArrowheads="1"/>
          </p:cNvSpPr>
          <p:nvPr/>
        </p:nvSpPr>
        <p:spPr bwMode="auto">
          <a:xfrm>
            <a:off x="848501" y="5145920"/>
            <a:ext cx="3275192" cy="12940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b="0" i="0" u="none" strike="noStrike" cap="none" normalizeH="0" baseline="0" dirty="0">
                <a:ln>
                  <a:noFill/>
                </a:ln>
                <a:solidFill>
                  <a:srgbClr val="080808"/>
                </a:solidFill>
                <a:effectLst/>
                <a:latin typeface="JetBrains Mono"/>
              </a:rPr>
              <a:t>.</a:t>
            </a:r>
            <a:r>
              <a:rPr kumimoji="0" lang="it-IT" altLang="it-IT" b="0" i="0" u="none" strike="noStrike" cap="none" normalizeH="0" baseline="0" dirty="0" err="1">
                <a:ln>
                  <a:noFill/>
                </a:ln>
                <a:solidFill>
                  <a:srgbClr val="0033B3"/>
                </a:solidFill>
                <a:effectLst/>
                <a:latin typeface="JetBrains Mono"/>
              </a:rPr>
              <a:t>parent</a:t>
            </a:r>
            <a:r>
              <a:rPr kumimoji="0" lang="it-IT" altLang="it-IT" b="0" i="0" u="none" strike="noStrike" cap="none" normalizeH="0" baseline="0" dirty="0">
                <a:ln>
                  <a:noFill/>
                </a:ln>
                <a:solidFill>
                  <a:srgbClr val="0033B3"/>
                </a:solidFill>
                <a:effectLst/>
                <a:latin typeface="JetBrains Mono"/>
              </a:rPr>
              <a:t> </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margin</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15</a:t>
            </a:r>
            <a:r>
              <a:rPr kumimoji="0" lang="it-IT" altLang="it-IT" b="0" i="0" u="none" strike="noStrike" cap="none" normalizeH="0" baseline="0" dirty="0">
                <a:ln>
                  <a:noFill/>
                </a:ln>
                <a:solidFill>
                  <a:srgbClr val="067D17"/>
                </a:solidFill>
                <a:effectLst/>
                <a:latin typeface="JetBrains Mono"/>
              </a:rPr>
              <a:t>px </a:t>
            </a:r>
            <a:r>
              <a:rPr kumimoji="0" lang="it-IT" altLang="it-IT" b="0" i="0" u="none" strike="noStrike" cap="none" normalizeH="0" baseline="0" dirty="0">
                <a:ln>
                  <a:noFill/>
                </a:ln>
                <a:solidFill>
                  <a:srgbClr val="1750EB"/>
                </a:solidFill>
                <a:effectLst/>
                <a:latin typeface="JetBrains Mono"/>
              </a:rPr>
              <a:t>10</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10</a:t>
            </a:r>
            <a:r>
              <a:rPr kumimoji="0" lang="it-IT" altLang="it-IT" b="0" i="0" u="none" strike="noStrike" cap="none" normalizeH="0" baseline="0" dirty="0">
                <a:ln>
                  <a:noFill/>
                </a:ln>
                <a:solidFill>
                  <a:srgbClr val="067D17"/>
                </a:solidFill>
                <a:effectLst/>
                <a:latin typeface="JetBrains Mono"/>
              </a:rPr>
              <a:t>em </a:t>
            </a:r>
            <a:r>
              <a:rPr kumimoji="0" lang="it-IT" altLang="it-IT" b="0" i="0" u="none" strike="noStrike" cap="none" normalizeH="0" baseline="0" dirty="0">
                <a:ln>
                  <a:noFill/>
                </a:ln>
                <a:solidFill>
                  <a:srgbClr val="1750EB"/>
                </a:solidFill>
                <a:effectLst/>
                <a:latin typeface="JetBrains Mono"/>
              </a:rPr>
              <a:t>50</a:t>
            </a:r>
            <a:r>
              <a:rPr kumimoji="0" lang="it-IT" altLang="it-IT" b="0" i="0" u="none" strike="noStrike" cap="none" normalizeH="0" baseline="0" dirty="0">
                <a:ln>
                  <a:noFill/>
                </a:ln>
                <a:solidFill>
                  <a:srgbClr val="067D17"/>
                </a:solidFill>
                <a:effectLst/>
                <a:latin typeface="JetBrains Mono"/>
              </a:rPr>
              <a:t>vw</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a:t>
            </a:r>
            <a:endParaRPr kumimoji="0" lang="it-IT" altLang="it-IT" sz="4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79772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F2B2D0B3-92A0-6091-CA4A-08E6EDEC776E}"/>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66C72113-8636-63E4-E261-887BF40BAD8A}"/>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00D389F4-8528-17CA-74D7-655BD4B66533}"/>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16</a:t>
            </a:fld>
            <a:endParaRPr lang="en" dirty="0"/>
          </a:p>
        </p:txBody>
      </p:sp>
      <p:sp>
        <p:nvSpPr>
          <p:cNvPr id="13" name="CasellaDiTesto 3">
            <a:extLst>
              <a:ext uri="{FF2B5EF4-FFF2-40B4-BE49-F238E27FC236}">
                <a16:creationId xmlns:a16="http://schemas.microsoft.com/office/drawing/2014/main" id="{BB25E72B-AEEF-AADB-48A4-582DB39C76D2}"/>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margin</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C41BC52-2BF0-0A32-AB5D-A010132C4C7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
        <p:nvSpPr>
          <p:cNvPr id="2" name="Google Shape;90;p15">
            <a:extLst>
              <a:ext uri="{FF2B5EF4-FFF2-40B4-BE49-F238E27FC236}">
                <a16:creationId xmlns:a16="http://schemas.microsoft.com/office/drawing/2014/main" id="{D9A66C67-D0E1-ADB2-A217-A24005490082}"/>
              </a:ext>
            </a:extLst>
          </p:cNvPr>
          <p:cNvSpPr txBox="1"/>
          <p:nvPr/>
        </p:nvSpPr>
        <p:spPr>
          <a:xfrm>
            <a:off x="848501" y="1748716"/>
            <a:ext cx="5162036" cy="464431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Quanti e quali elementi inserisco per indicare il </a:t>
            </a:r>
            <a:r>
              <a:rPr lang="it-IT" sz="1800" dirty="0" err="1">
                <a:solidFill>
                  <a:srgbClr val="222222"/>
                </a:solidFill>
                <a:highlight>
                  <a:srgbClr val="FFFFFF"/>
                </a:highlight>
                <a:latin typeface="Google Sans" panose="020B0503030502040204" pitchFamily="34" charset="0"/>
                <a:ea typeface="Lato"/>
                <a:cs typeface="Lato"/>
                <a:sym typeface="Lato"/>
              </a:rPr>
              <a:t>padding</a:t>
            </a:r>
            <a:r>
              <a:rPr lang="it-IT" sz="1800" dirty="0">
                <a:solidFill>
                  <a:srgbClr val="222222"/>
                </a:solidFill>
                <a:highlight>
                  <a:srgbClr val="FFFFFF"/>
                </a:highlight>
                <a:latin typeface="Google Sans" panose="020B0503030502040204" pitchFamily="34" charset="0"/>
                <a:ea typeface="Lato"/>
                <a:cs typeface="Lato"/>
                <a:sym typeface="Lato"/>
              </a:rPr>
              <a:t> di un elemento?</a:t>
            </a:r>
          </a:p>
          <a:p>
            <a:pPr marL="0" lvl="0" indent="0" algn="l" rtl="0">
              <a:lnSpc>
                <a:spcPct val="115000"/>
              </a:lnSpc>
              <a:spcBef>
                <a:spcPts val="0"/>
              </a:spcBef>
              <a:spcAft>
                <a:spcPts val="0"/>
              </a:spcAft>
              <a:buNone/>
            </a:pPr>
            <a:endParaRPr lang="it-IT" sz="1800"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b="1" dirty="0">
                <a:solidFill>
                  <a:srgbClr val="222222"/>
                </a:solidFill>
                <a:highlight>
                  <a:srgbClr val="FFFFFF"/>
                </a:highlight>
                <a:latin typeface="Google Sans" panose="020B0503030502040204" pitchFamily="34" charset="0"/>
                <a:ea typeface="Lato"/>
                <a:cs typeface="Lato"/>
                <a:sym typeface="Lato"/>
              </a:rPr>
              <a:t> Quattro valori (TRBL)</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margin</a:t>
            </a:r>
            <a:r>
              <a:rPr lang="it-IT" sz="1800" i="1" dirty="0">
                <a:solidFill>
                  <a:srgbClr val="222222"/>
                </a:solidFill>
                <a:highlight>
                  <a:srgbClr val="FFFFFF"/>
                </a:highlight>
                <a:latin typeface="Google Sans" panose="020B0503030502040204" pitchFamily="34" charset="0"/>
                <a:ea typeface="Lato"/>
                <a:cs typeface="Lato"/>
                <a:sym typeface="Lato"/>
              </a:rPr>
              <a:t>: top </a:t>
            </a:r>
            <a:r>
              <a:rPr lang="it-IT" sz="1800" i="1" dirty="0" err="1">
                <a:solidFill>
                  <a:srgbClr val="222222"/>
                </a:solidFill>
                <a:highlight>
                  <a:srgbClr val="FFFFFF"/>
                </a:highlight>
                <a:latin typeface="Google Sans" panose="020B0503030502040204" pitchFamily="34" charset="0"/>
                <a:ea typeface="Lato"/>
                <a:cs typeface="Lato"/>
                <a:sym typeface="Lato"/>
              </a:rPr>
              <a:t>right</a:t>
            </a:r>
            <a:r>
              <a:rPr lang="it-IT" sz="1800" i="1" dirty="0">
                <a:solidFill>
                  <a:srgbClr val="222222"/>
                </a:solidFill>
                <a:highlight>
                  <a:srgbClr val="FFFFFF"/>
                </a:highlight>
                <a:latin typeface="Google Sans" panose="020B0503030502040204" pitchFamily="34" charset="0"/>
                <a:ea typeface="Lato"/>
                <a:cs typeface="Lato"/>
                <a:sym typeface="Lato"/>
              </a:rPr>
              <a:t> bottom </a:t>
            </a:r>
            <a:r>
              <a:rPr lang="it-IT" sz="1800" i="1" dirty="0" err="1">
                <a:solidFill>
                  <a:srgbClr val="222222"/>
                </a:solidFill>
                <a:highlight>
                  <a:srgbClr val="FFFFFF"/>
                </a:highlight>
                <a:latin typeface="Google Sans" panose="020B0503030502040204" pitchFamily="34" charset="0"/>
                <a:ea typeface="Lato"/>
                <a:cs typeface="Lato"/>
                <a:sym typeface="Lato"/>
              </a:rPr>
              <a:t>left</a:t>
            </a:r>
            <a:r>
              <a:rPr lang="it-IT" sz="1800" i="1" dirty="0">
                <a:solidFill>
                  <a:srgbClr val="222222"/>
                </a:solidFill>
                <a:highlight>
                  <a:srgbClr val="FFFFFF"/>
                </a:highlight>
                <a:latin typeface="Google Sans" panose="020B0503030502040204" pitchFamily="34" charset="0"/>
                <a:ea typeface="Lato"/>
                <a:cs typeface="Lato"/>
                <a:sym typeface="Lato"/>
              </a:rPr>
              <a:t>;</a:t>
            </a:r>
          </a:p>
          <a:p>
            <a:pPr marL="0" lvl="0" indent="0" algn="l" rtl="0">
              <a:lnSpc>
                <a:spcPct val="115000"/>
              </a:lnSpc>
              <a:spcBef>
                <a:spcPts val="0"/>
              </a:spcBef>
              <a:spcAft>
                <a:spcPts val="0"/>
              </a:spcAft>
              <a:buNone/>
            </a:pPr>
            <a:endParaRPr lang="it-IT" sz="1800" i="1"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b="1" dirty="0">
                <a:solidFill>
                  <a:srgbClr val="222222"/>
                </a:solidFill>
                <a:highlight>
                  <a:srgbClr val="FFFFFF"/>
                </a:highlight>
                <a:latin typeface="Google Sans" panose="020B0503030502040204" pitchFamily="34" charset="0"/>
                <a:ea typeface="Lato"/>
                <a:cs typeface="Lato"/>
                <a:sym typeface="Lato"/>
              </a:rPr>
              <a:t> Tre valori (T/RL/B)</a:t>
            </a:r>
          </a:p>
          <a:p>
            <a:pPr marL="0" lvl="0" indent="0" algn="l" rtl="0">
              <a:lnSpc>
                <a:spcPct val="115000"/>
              </a:lnSpc>
              <a:spcBef>
                <a:spcPts val="0"/>
              </a:spcBef>
              <a:spcAft>
                <a:spcPts val="0"/>
              </a:spcAft>
              <a:buNone/>
            </a:pPr>
            <a:r>
              <a:rPr lang="it-IT" sz="1800" i="1"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margin</a:t>
            </a:r>
            <a:r>
              <a:rPr lang="it-IT" sz="1800" i="1" dirty="0">
                <a:solidFill>
                  <a:srgbClr val="222222"/>
                </a:solidFill>
                <a:highlight>
                  <a:srgbClr val="FFFFFF"/>
                </a:highlight>
                <a:latin typeface="Google Sans" panose="020B0503030502040204" pitchFamily="34" charset="0"/>
                <a:ea typeface="Lato"/>
                <a:cs typeface="Lato"/>
                <a:sym typeface="Lato"/>
              </a:rPr>
              <a:t>: top </a:t>
            </a:r>
            <a:r>
              <a:rPr lang="it-IT" sz="1800" i="1" dirty="0" err="1">
                <a:solidFill>
                  <a:srgbClr val="222222"/>
                </a:solidFill>
                <a:highlight>
                  <a:srgbClr val="FFFFFF"/>
                </a:highlight>
                <a:latin typeface="Google Sans" panose="020B0503030502040204" pitchFamily="34" charset="0"/>
                <a:ea typeface="Lato"/>
                <a:cs typeface="Lato"/>
                <a:sym typeface="Lato"/>
              </a:rPr>
              <a:t>right</a:t>
            </a:r>
            <a:r>
              <a:rPr lang="it-IT" sz="1800" i="1" dirty="0">
                <a:solidFill>
                  <a:srgbClr val="222222"/>
                </a:solidFill>
                <a:highlight>
                  <a:srgbClr val="FFFFFF"/>
                </a:highlight>
                <a:latin typeface="Google Sans" panose="020B0503030502040204" pitchFamily="34" charset="0"/>
                <a:ea typeface="Lato"/>
                <a:cs typeface="Lato"/>
                <a:sym typeface="Lato"/>
              </a:rPr>
              <a:t>/</a:t>
            </a:r>
            <a:r>
              <a:rPr lang="it-IT" sz="1800" i="1" dirty="0" err="1">
                <a:solidFill>
                  <a:srgbClr val="222222"/>
                </a:solidFill>
                <a:highlight>
                  <a:srgbClr val="FFFFFF"/>
                </a:highlight>
                <a:latin typeface="Google Sans" panose="020B0503030502040204" pitchFamily="34" charset="0"/>
                <a:ea typeface="Lato"/>
                <a:cs typeface="Lato"/>
                <a:sym typeface="Lato"/>
              </a:rPr>
              <a:t>left</a:t>
            </a:r>
            <a:r>
              <a:rPr lang="it-IT" sz="1800" i="1" dirty="0">
                <a:solidFill>
                  <a:srgbClr val="222222"/>
                </a:solidFill>
                <a:highlight>
                  <a:srgbClr val="FFFFFF"/>
                </a:highlight>
                <a:latin typeface="Google Sans" panose="020B0503030502040204" pitchFamily="34" charset="0"/>
                <a:ea typeface="Lato"/>
                <a:cs typeface="Lato"/>
                <a:sym typeface="Lato"/>
              </a:rPr>
              <a:t> bottom;</a:t>
            </a:r>
          </a:p>
          <a:p>
            <a:pPr marL="0" lvl="0" indent="0" algn="l" rtl="0">
              <a:lnSpc>
                <a:spcPct val="115000"/>
              </a:lnSpc>
              <a:spcBef>
                <a:spcPts val="0"/>
              </a:spcBef>
              <a:spcAft>
                <a:spcPts val="0"/>
              </a:spcAft>
              <a:buNone/>
            </a:pPr>
            <a:endParaRPr lang="it-IT" sz="1800" i="1"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b="1" dirty="0">
                <a:solidFill>
                  <a:srgbClr val="222222"/>
                </a:solidFill>
                <a:highlight>
                  <a:srgbClr val="FFFFFF"/>
                </a:highlight>
                <a:latin typeface="Google Sans" panose="020B0503030502040204" pitchFamily="34" charset="0"/>
                <a:ea typeface="Lato"/>
                <a:cs typeface="Lato"/>
                <a:sym typeface="Lato"/>
              </a:rPr>
              <a:t> Due valori (TB/RL)</a:t>
            </a:r>
          </a:p>
          <a:p>
            <a:pPr marL="0" lvl="0" indent="0" algn="l" rtl="0">
              <a:lnSpc>
                <a:spcPct val="115000"/>
              </a:lnSpc>
              <a:spcBef>
                <a:spcPts val="0"/>
              </a:spcBef>
              <a:spcAft>
                <a:spcPts val="0"/>
              </a:spcAft>
              <a:buNone/>
            </a:pPr>
            <a:r>
              <a:rPr lang="it-IT" sz="1800" i="1"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margin</a:t>
            </a:r>
            <a:r>
              <a:rPr lang="it-IT" sz="1800" i="1" dirty="0">
                <a:solidFill>
                  <a:srgbClr val="222222"/>
                </a:solidFill>
                <a:highlight>
                  <a:srgbClr val="FFFFFF"/>
                </a:highlight>
                <a:latin typeface="Google Sans" panose="020B0503030502040204" pitchFamily="34" charset="0"/>
                <a:ea typeface="Lato"/>
                <a:cs typeface="Lato"/>
                <a:sym typeface="Lato"/>
              </a:rPr>
              <a:t>: top/bottom </a:t>
            </a:r>
            <a:r>
              <a:rPr lang="it-IT" sz="1800" i="1" dirty="0" err="1">
                <a:solidFill>
                  <a:srgbClr val="222222"/>
                </a:solidFill>
                <a:highlight>
                  <a:srgbClr val="FFFFFF"/>
                </a:highlight>
                <a:latin typeface="Google Sans" panose="020B0503030502040204" pitchFamily="34" charset="0"/>
                <a:ea typeface="Lato"/>
                <a:cs typeface="Lato"/>
                <a:sym typeface="Lato"/>
              </a:rPr>
              <a:t>right</a:t>
            </a:r>
            <a:r>
              <a:rPr lang="it-IT" sz="1800" i="1" dirty="0">
                <a:solidFill>
                  <a:srgbClr val="222222"/>
                </a:solidFill>
                <a:highlight>
                  <a:srgbClr val="FFFFFF"/>
                </a:highlight>
                <a:latin typeface="Google Sans" panose="020B0503030502040204" pitchFamily="34" charset="0"/>
                <a:ea typeface="Lato"/>
                <a:cs typeface="Lato"/>
                <a:sym typeface="Lato"/>
              </a:rPr>
              <a:t>/</a:t>
            </a:r>
            <a:r>
              <a:rPr lang="it-IT" sz="1800" i="1" dirty="0" err="1">
                <a:solidFill>
                  <a:srgbClr val="222222"/>
                </a:solidFill>
                <a:highlight>
                  <a:srgbClr val="FFFFFF"/>
                </a:highlight>
                <a:latin typeface="Google Sans" panose="020B0503030502040204" pitchFamily="34" charset="0"/>
                <a:ea typeface="Lato"/>
                <a:cs typeface="Lato"/>
                <a:sym typeface="Lato"/>
              </a:rPr>
              <a:t>left</a:t>
            </a:r>
            <a:r>
              <a:rPr lang="it-IT" sz="1800" i="1" dirty="0">
                <a:solidFill>
                  <a:srgbClr val="222222"/>
                </a:solidFill>
                <a:highlight>
                  <a:srgbClr val="FFFFFF"/>
                </a:highlight>
                <a:latin typeface="Google Sans" panose="020B0503030502040204" pitchFamily="34" charset="0"/>
                <a:ea typeface="Lato"/>
                <a:cs typeface="Lato"/>
                <a:sym typeface="Lato"/>
              </a:rPr>
              <a:t>;</a:t>
            </a:r>
          </a:p>
          <a:p>
            <a:pPr marL="0" lvl="0" indent="0" algn="l" rtl="0">
              <a:lnSpc>
                <a:spcPct val="115000"/>
              </a:lnSpc>
              <a:spcBef>
                <a:spcPts val="0"/>
              </a:spcBef>
              <a:spcAft>
                <a:spcPts val="0"/>
              </a:spcAft>
              <a:buNone/>
            </a:pPr>
            <a:endParaRPr lang="it-IT" sz="1800" i="1"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b="1" dirty="0">
                <a:solidFill>
                  <a:srgbClr val="222222"/>
                </a:solidFill>
                <a:highlight>
                  <a:srgbClr val="FFFFFF"/>
                </a:highlight>
                <a:latin typeface="Google Sans" panose="020B0503030502040204" pitchFamily="34" charset="0"/>
                <a:ea typeface="Lato"/>
                <a:cs typeface="Lato"/>
                <a:sym typeface="Lato"/>
              </a:rPr>
              <a:t> Un valore</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margin</a:t>
            </a:r>
            <a:r>
              <a:rPr lang="it-IT" sz="1800" i="1"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all</a:t>
            </a:r>
            <a:r>
              <a:rPr lang="it-IT" sz="1800" i="1" dirty="0">
                <a:solidFill>
                  <a:srgbClr val="222222"/>
                </a:solidFill>
                <a:highlight>
                  <a:srgbClr val="FFFFFF"/>
                </a:highlight>
                <a:latin typeface="Google Sans" panose="020B0503030502040204" pitchFamily="34" charset="0"/>
                <a:ea typeface="Lato"/>
                <a:cs typeface="Lato"/>
                <a:sym typeface="Lato"/>
              </a:rPr>
              <a:t> sides;</a:t>
            </a:r>
          </a:p>
        </p:txBody>
      </p:sp>
    </p:spTree>
    <p:extLst>
      <p:ext uri="{BB962C8B-B14F-4D97-AF65-F5344CB8AC3E}">
        <p14:creationId xmlns:p14="http://schemas.microsoft.com/office/powerpoint/2010/main" val="3570602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94D126A-37A6-98BB-51A4-A702B152FFEC}"/>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476580F-0123-A584-6626-B7473F1C8E89}"/>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775D5BDE-648A-F5A0-EF5E-96B65658544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17</a:t>
            </a:fld>
            <a:endParaRPr lang="en" dirty="0"/>
          </a:p>
        </p:txBody>
      </p:sp>
      <p:sp>
        <p:nvSpPr>
          <p:cNvPr id="13" name="CasellaDiTesto 3">
            <a:extLst>
              <a:ext uri="{FF2B5EF4-FFF2-40B4-BE49-F238E27FC236}">
                <a16:creationId xmlns:a16="http://schemas.microsoft.com/office/drawing/2014/main" id="{894FFDE9-AAC1-F0B5-2E4F-EDAC223AA257}"/>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margin</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508B5FE-0E6C-70F6-E6F0-C0D4DBDAF9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
        <p:nvSpPr>
          <p:cNvPr id="4" name="Rectangle 3">
            <a:extLst>
              <a:ext uri="{FF2B5EF4-FFF2-40B4-BE49-F238E27FC236}">
                <a16:creationId xmlns:a16="http://schemas.microsoft.com/office/drawing/2014/main" id="{8F1B8DA1-3BDD-3ED6-014C-E8006B88644F}"/>
              </a:ext>
            </a:extLst>
          </p:cNvPr>
          <p:cNvSpPr>
            <a:spLocks noChangeArrowheads="1"/>
          </p:cNvSpPr>
          <p:nvPr/>
        </p:nvSpPr>
        <p:spPr bwMode="auto">
          <a:xfrm>
            <a:off x="794809" y="1961559"/>
            <a:ext cx="4962769" cy="37359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15 </a:t>
            </a:r>
            <a:r>
              <a:rPr kumimoji="0" lang="it-IT" altLang="it-IT" sz="2000" b="0" i="0" u="none" strike="noStrike" cap="none" normalizeH="0" baseline="0" dirty="0">
                <a:ln>
                  <a:noFill/>
                </a:ln>
                <a:solidFill>
                  <a:srgbClr val="174AD4"/>
                </a:solidFill>
                <a:effectLst/>
                <a:latin typeface="JetBrains Mono"/>
              </a:rPr>
              <a:t>pixels </a:t>
            </a:r>
            <a:r>
              <a:rPr kumimoji="0" lang="it-IT" altLang="it-IT" sz="2000" b="0" i="0" u="none" strike="noStrike" cap="none" normalizeH="0" baseline="0" dirty="0">
                <a:ln>
                  <a:noFill/>
                </a:ln>
                <a:solidFill>
                  <a:srgbClr val="067D17"/>
                </a:solidFill>
                <a:effectLst/>
                <a:latin typeface="JetBrains Mono"/>
              </a:rPr>
              <a:t>on </a:t>
            </a:r>
            <a:r>
              <a:rPr kumimoji="0" lang="it-IT" altLang="it-IT" sz="2000" b="0" i="0" u="none" strike="noStrike" cap="none" normalizeH="0" baseline="0" dirty="0" err="1">
                <a:ln>
                  <a:noFill/>
                </a:ln>
                <a:solidFill>
                  <a:srgbClr val="067D17"/>
                </a:solidFill>
                <a:effectLst/>
                <a:latin typeface="JetBrains Mono"/>
              </a:rPr>
              <a:t>all</a:t>
            </a:r>
            <a:r>
              <a:rPr kumimoji="0" lang="it-IT" altLang="it-IT" sz="2000" b="0" i="0" u="none" strike="noStrike" cap="none" normalizeH="0" baseline="0" dirty="0">
                <a:ln>
                  <a:noFill/>
                </a:ln>
                <a:solidFill>
                  <a:srgbClr val="067D17"/>
                </a:solidFill>
                <a:effectLst/>
                <a:latin typeface="JetBrains Mono"/>
              </a:rPr>
              <a:t> sides</a:t>
            </a:r>
            <a:br>
              <a:rPr kumimoji="0" lang="it-IT" altLang="it-IT" sz="2000" b="0" i="0" u="none" strike="noStrike" cap="none" normalizeH="0" baseline="0" dirty="0">
                <a:ln>
                  <a:noFill/>
                </a:ln>
                <a:solidFill>
                  <a:srgbClr val="067D17"/>
                </a:solidFill>
                <a:effectLst/>
                <a:latin typeface="JetBrains Mono"/>
              </a:rPr>
            </a:br>
            <a:r>
              <a:rPr kumimoji="0" lang="it-IT" altLang="it-IT" sz="2000" b="0" i="0" u="none" strike="noStrike" cap="none" normalizeH="0" baseline="0" dirty="0" err="1">
                <a:ln>
                  <a:noFill/>
                </a:ln>
                <a:solidFill>
                  <a:srgbClr val="067D17"/>
                </a:solidFill>
                <a:effectLst/>
                <a:latin typeface="JetBrains Mono"/>
              </a:rPr>
              <a:t>margin</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15</a:t>
            </a:r>
            <a:r>
              <a:rPr kumimoji="0" lang="it-IT" altLang="it-IT" sz="2000" b="0" i="0" u="none" strike="noStrike" cap="none" normalizeH="0" baseline="0" dirty="0">
                <a:ln>
                  <a:noFill/>
                </a:ln>
                <a:solidFill>
                  <a:srgbClr val="067D17"/>
                </a:solidFill>
                <a:effectLst/>
                <a:latin typeface="JetBrains Mono"/>
              </a:rPr>
              <a:t>px</a:t>
            </a:r>
            <a:r>
              <a:rPr kumimoji="0" lang="it-IT" altLang="it-IT" sz="20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br>
              <a:rPr kumimoji="0" lang="it-IT" altLang="it-IT" sz="2000" b="0" i="0" u="none" strike="noStrike" cap="none" normalizeH="0" baseline="0" dirty="0">
                <a:ln>
                  <a:noFill/>
                </a:ln>
                <a:solidFill>
                  <a:srgbClr val="080808"/>
                </a:solidFill>
                <a:effectLst/>
                <a:latin typeface="JetBrains Mono"/>
              </a:rPr>
            </a:b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 </a:t>
            </a:r>
            <a:r>
              <a:rPr kumimoji="0" lang="it-IT" altLang="it-IT" sz="2000" b="0" i="0" u="none" strike="noStrike" cap="none" normalizeH="0" baseline="0" dirty="0">
                <a:ln>
                  <a:noFill/>
                </a:ln>
                <a:solidFill>
                  <a:srgbClr val="174AD4"/>
                </a:solidFill>
                <a:effectLst/>
                <a:latin typeface="JetBrains Mono"/>
              </a:rPr>
              <a:t>pixels </a:t>
            </a:r>
            <a:r>
              <a:rPr kumimoji="0" lang="it-IT" altLang="it-IT" sz="2000" b="0" i="0" u="none" strike="noStrike" cap="none" normalizeH="0" baseline="0" dirty="0">
                <a:ln>
                  <a:noFill/>
                </a:ln>
                <a:solidFill>
                  <a:srgbClr val="067D17"/>
                </a:solidFill>
                <a:effectLst/>
                <a:latin typeface="JetBrains Mono"/>
              </a:rPr>
              <a:t>on top </a:t>
            </a:r>
            <a:r>
              <a:rPr kumimoji="0" lang="it-IT" altLang="it-IT" sz="2000" b="0" i="0" u="none" strike="noStrike" cap="none" normalizeH="0" baseline="0" dirty="0" err="1">
                <a:ln>
                  <a:noFill/>
                </a:ln>
                <a:solidFill>
                  <a:srgbClr val="067D17"/>
                </a:solidFill>
                <a:effectLst/>
                <a:latin typeface="JetBrains Mono"/>
              </a:rPr>
              <a:t>only</a:t>
            </a:r>
            <a:br>
              <a:rPr kumimoji="0" lang="it-IT" altLang="it-IT" sz="2000" b="0" i="0" u="none" strike="noStrike" cap="none" normalizeH="0" baseline="0" dirty="0">
                <a:ln>
                  <a:noFill/>
                </a:ln>
                <a:solidFill>
                  <a:srgbClr val="067D17"/>
                </a:solidFill>
                <a:effectLst/>
                <a:latin typeface="JetBrains Mono"/>
              </a:rPr>
            </a:br>
            <a:r>
              <a:rPr kumimoji="0" lang="it-IT" altLang="it-IT" sz="2000" b="0" i="0" u="none" strike="noStrike" cap="none" normalizeH="0" baseline="0" dirty="0" err="1">
                <a:ln>
                  <a:noFill/>
                </a:ln>
                <a:solidFill>
                  <a:srgbClr val="067D17"/>
                </a:solidFill>
                <a:effectLst/>
                <a:latin typeface="JetBrains Mono"/>
              </a:rPr>
              <a:t>margin</a:t>
            </a:r>
            <a:r>
              <a:rPr kumimoji="0" lang="it-IT" altLang="it-IT" sz="2000" b="0" i="0" u="none" strike="noStrike" cap="none" normalizeH="0" baseline="0" dirty="0">
                <a:ln>
                  <a:noFill/>
                </a:ln>
                <a:solidFill>
                  <a:srgbClr val="067D17"/>
                </a:solidFill>
                <a:effectLst/>
                <a:latin typeface="JetBrains Mono"/>
              </a:rPr>
              <a:t>-top</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a:t>
            </a:r>
            <a:r>
              <a:rPr kumimoji="0" lang="it-IT" altLang="it-IT" sz="2000" b="0" i="0" u="none" strike="noStrike" cap="none" normalizeH="0" baseline="0" dirty="0">
                <a:ln>
                  <a:noFill/>
                </a:ln>
                <a:solidFill>
                  <a:srgbClr val="067D17"/>
                </a:solidFill>
                <a:effectLst/>
                <a:latin typeface="JetBrains Mono"/>
              </a:rPr>
              <a:t>px</a:t>
            </a:r>
            <a:r>
              <a:rPr kumimoji="0" lang="it-IT" altLang="it-IT" sz="20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br>
              <a:rPr kumimoji="0" lang="it-IT" altLang="it-IT" sz="2000" b="0" i="0" u="none" strike="noStrike" cap="none" normalizeH="0" baseline="0" dirty="0">
                <a:ln>
                  <a:noFill/>
                </a:ln>
                <a:solidFill>
                  <a:srgbClr val="080808"/>
                </a:solidFill>
                <a:effectLst/>
                <a:latin typeface="JetBrains Mono"/>
              </a:rPr>
            </a:b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 </a:t>
            </a:r>
            <a:r>
              <a:rPr kumimoji="0" lang="it-IT" altLang="it-IT" sz="2000" b="0" i="0" u="none" strike="noStrike" cap="none" normalizeH="0" baseline="0" dirty="0">
                <a:ln>
                  <a:noFill/>
                </a:ln>
                <a:solidFill>
                  <a:srgbClr val="174AD4"/>
                </a:solidFill>
                <a:effectLst/>
                <a:latin typeface="JetBrains Mono"/>
              </a:rPr>
              <a:t>on </a:t>
            </a:r>
            <a:r>
              <a:rPr kumimoji="0" lang="it-IT" altLang="it-IT" sz="2000" b="0" i="0" u="none" strike="noStrike" cap="none" normalizeH="0" baseline="0" dirty="0">
                <a:ln>
                  <a:noFill/>
                </a:ln>
                <a:solidFill>
                  <a:srgbClr val="067D17"/>
                </a:solidFill>
                <a:effectLst/>
                <a:latin typeface="JetBrains Mono"/>
              </a:rPr>
              <a:t>top</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5 </a:t>
            </a:r>
            <a:r>
              <a:rPr kumimoji="0" lang="it-IT" altLang="it-IT" sz="2000" b="0" i="0" u="none" strike="noStrike" cap="none" normalizeH="0" baseline="0" dirty="0">
                <a:ln>
                  <a:noFill/>
                </a:ln>
                <a:solidFill>
                  <a:srgbClr val="067D17"/>
                </a:solidFill>
                <a:effectLst/>
                <a:latin typeface="JetBrains Mono"/>
              </a:rPr>
              <a:t>on </a:t>
            </a:r>
            <a:r>
              <a:rPr kumimoji="0" lang="it-IT" altLang="it-IT" sz="2000" b="0" i="0" u="none" strike="noStrike" cap="none" normalizeH="0" baseline="0" dirty="0" err="1">
                <a:ln>
                  <a:noFill/>
                </a:ln>
                <a:solidFill>
                  <a:srgbClr val="067D17"/>
                </a:solidFill>
                <a:effectLst/>
                <a:latin typeface="JetBrains Mono"/>
              </a:rPr>
              <a:t>right</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3 </a:t>
            </a:r>
            <a:r>
              <a:rPr kumimoji="0" lang="it-IT" altLang="it-IT" sz="2000" b="0" i="0" u="none" strike="noStrike" cap="none" normalizeH="0" baseline="0" dirty="0">
                <a:ln>
                  <a:noFill/>
                </a:ln>
                <a:solidFill>
                  <a:srgbClr val="067D17"/>
                </a:solidFill>
                <a:effectLst/>
                <a:latin typeface="JetBrains Mono"/>
              </a:rPr>
              <a:t>on bottom</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5 </a:t>
            </a:r>
            <a:r>
              <a:rPr kumimoji="0" lang="it-IT" altLang="it-IT" sz="2000" b="0" i="0" u="none" strike="noStrike" cap="none" normalizeH="0" baseline="0" dirty="0">
                <a:ln>
                  <a:noFill/>
                </a:ln>
                <a:solidFill>
                  <a:srgbClr val="067D17"/>
                </a:solidFill>
                <a:effectLst/>
                <a:latin typeface="JetBrains Mono"/>
              </a:rPr>
              <a:t>on </a:t>
            </a:r>
            <a:r>
              <a:rPr kumimoji="0" lang="it-IT" altLang="it-IT" sz="2000" b="0" i="0" u="none" strike="noStrike" cap="none" normalizeH="0" baseline="0" dirty="0" err="1">
                <a:ln>
                  <a:noFill/>
                </a:ln>
                <a:solidFill>
                  <a:srgbClr val="067D17"/>
                </a:solidFill>
                <a:effectLst/>
                <a:latin typeface="JetBrains Mono"/>
              </a:rPr>
              <a:t>left</a:t>
            </a:r>
            <a:br>
              <a:rPr kumimoji="0" lang="it-IT" altLang="it-IT" sz="2000" b="0" i="0" u="none" strike="noStrike" cap="none" normalizeH="0" baseline="0" dirty="0">
                <a:ln>
                  <a:noFill/>
                </a:ln>
                <a:solidFill>
                  <a:srgbClr val="067D17"/>
                </a:solidFill>
                <a:effectLst/>
                <a:latin typeface="JetBrains Mono"/>
              </a:rPr>
            </a:br>
            <a:r>
              <a:rPr kumimoji="0" lang="it-IT" altLang="it-IT" sz="2000" b="0" i="0" u="none" strike="noStrike" cap="none" normalizeH="0" baseline="0" dirty="0" err="1">
                <a:ln>
                  <a:noFill/>
                </a:ln>
                <a:solidFill>
                  <a:srgbClr val="067D17"/>
                </a:solidFill>
                <a:effectLst/>
                <a:latin typeface="JetBrains Mono"/>
              </a:rPr>
              <a:t>margin</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a:t>
            </a:r>
            <a:r>
              <a:rPr kumimoji="0" lang="it-IT" altLang="it-IT" sz="2000" b="0" i="0" u="none" strike="noStrike" cap="none" normalizeH="0" baseline="0" dirty="0">
                <a:ln>
                  <a:noFill/>
                </a:ln>
                <a:solidFill>
                  <a:srgbClr val="067D17"/>
                </a:solidFill>
                <a:effectLst/>
                <a:latin typeface="JetBrains Mono"/>
              </a:rPr>
              <a:t>px </a:t>
            </a:r>
            <a:r>
              <a:rPr kumimoji="0" lang="it-IT" altLang="it-IT" sz="2000" b="0" i="0" u="none" strike="noStrike" cap="none" normalizeH="0" baseline="0" dirty="0">
                <a:ln>
                  <a:noFill/>
                </a:ln>
                <a:solidFill>
                  <a:srgbClr val="1750EB"/>
                </a:solidFill>
                <a:effectLst/>
                <a:latin typeface="JetBrains Mono"/>
              </a:rPr>
              <a:t>5</a:t>
            </a:r>
            <a:r>
              <a:rPr kumimoji="0" lang="it-IT" altLang="it-IT" sz="2000" b="0" i="0" u="none" strike="noStrike" cap="none" normalizeH="0" baseline="0" dirty="0">
                <a:ln>
                  <a:noFill/>
                </a:ln>
                <a:solidFill>
                  <a:srgbClr val="067D17"/>
                </a:solidFill>
                <a:effectLst/>
                <a:latin typeface="JetBrains Mono"/>
              </a:rPr>
              <a:t>px </a:t>
            </a:r>
            <a:r>
              <a:rPr kumimoji="0" lang="it-IT" altLang="it-IT" sz="2000" b="0" i="0" u="none" strike="noStrike" cap="none" normalizeH="0" baseline="0" dirty="0">
                <a:ln>
                  <a:noFill/>
                </a:ln>
                <a:solidFill>
                  <a:srgbClr val="1750EB"/>
                </a:solidFill>
                <a:effectLst/>
                <a:latin typeface="JetBrains Mono"/>
              </a:rPr>
              <a:t>3</a:t>
            </a:r>
            <a:r>
              <a:rPr kumimoji="0" lang="it-IT" altLang="it-IT" sz="2000" b="0" i="0" u="none" strike="noStrike" cap="none" normalizeH="0" baseline="0" dirty="0">
                <a:ln>
                  <a:noFill/>
                </a:ln>
                <a:solidFill>
                  <a:srgbClr val="067D17"/>
                </a:solidFill>
                <a:effectLst/>
                <a:latin typeface="JetBrains Mono"/>
              </a:rPr>
              <a:t>px </a:t>
            </a:r>
            <a:r>
              <a:rPr kumimoji="0" lang="it-IT" altLang="it-IT" sz="2000" b="0" i="0" u="none" strike="noStrike" cap="none" normalizeH="0" baseline="0" dirty="0">
                <a:ln>
                  <a:noFill/>
                </a:ln>
                <a:solidFill>
                  <a:srgbClr val="1750EB"/>
                </a:solidFill>
                <a:effectLst/>
                <a:latin typeface="JetBrains Mono"/>
              </a:rPr>
              <a:t>5</a:t>
            </a:r>
            <a:r>
              <a:rPr kumimoji="0" lang="it-IT" altLang="it-IT" sz="2000" b="0" i="0" u="none" strike="noStrike" cap="none" normalizeH="0" baseline="0" dirty="0">
                <a:ln>
                  <a:noFill/>
                </a:ln>
                <a:solidFill>
                  <a:srgbClr val="067D17"/>
                </a:solidFill>
                <a:effectLst/>
                <a:latin typeface="JetBrains Mono"/>
              </a:rPr>
              <a:t>px</a:t>
            </a:r>
            <a:r>
              <a:rPr kumimoji="0" lang="it-IT" altLang="it-IT" sz="2000" b="0" i="0" u="none" strike="noStrike" cap="none" normalizeH="0" baseline="0" dirty="0">
                <a:ln>
                  <a:noFill/>
                </a:ln>
                <a:solidFill>
                  <a:srgbClr val="080808"/>
                </a:solidFill>
                <a:effectLst/>
                <a:latin typeface="JetBrains Mono"/>
              </a:rPr>
              <a:t>;</a:t>
            </a:r>
            <a:endParaRPr kumimoji="0" lang="it-IT" altLang="it-IT"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85776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4AE826B-D4CE-EA52-9CCC-CBA8D2E6A1B6}"/>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8A922EDA-7788-73B9-721A-966EC061E293}"/>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CD42FD1B-1F46-D3EB-B3A6-AF35996161DF}"/>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18</a:t>
            </a:fld>
            <a:endParaRPr lang="en" dirty="0"/>
          </a:p>
        </p:txBody>
      </p:sp>
      <p:sp>
        <p:nvSpPr>
          <p:cNvPr id="13" name="CasellaDiTesto 3">
            <a:extLst>
              <a:ext uri="{FF2B5EF4-FFF2-40B4-BE49-F238E27FC236}">
                <a16:creationId xmlns:a16="http://schemas.microsoft.com/office/drawing/2014/main" id="{518268EF-22BB-C337-F944-5A2EB9CC1AFE}"/>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margin</a:t>
            </a:r>
            <a:endParaRPr lang="it-IT" sz="1800" dirty="0">
              <a:solidFill>
                <a:srgbClr val="002060"/>
              </a:solidFill>
              <a:latin typeface="Google Sans" panose="020B0503030502040204" pitchFamily="34" charset="0"/>
              <a:cs typeface="Arial" panose="020B0604020202020204" pitchFamily="34" charset="0"/>
            </a:endParaRPr>
          </a:p>
        </p:txBody>
      </p:sp>
      <p:sp>
        <p:nvSpPr>
          <p:cNvPr id="2" name="Google Shape;90;p15">
            <a:extLst>
              <a:ext uri="{FF2B5EF4-FFF2-40B4-BE49-F238E27FC236}">
                <a16:creationId xmlns:a16="http://schemas.microsoft.com/office/drawing/2014/main" id="{FE12EFCD-B54D-FA65-F443-49C353E69B82}"/>
              </a:ext>
            </a:extLst>
          </p:cNvPr>
          <p:cNvSpPr txBox="1"/>
          <p:nvPr/>
        </p:nvSpPr>
        <p:spPr>
          <a:xfrm>
            <a:off x="848501" y="1748716"/>
            <a:ext cx="5162036" cy="114028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Se un margine è impostato su auto su un contenuto che ha una larghezza, occuperà quanto più spazio possibile.</a:t>
            </a:r>
            <a:endParaRPr lang="it-IT" sz="1800" i="1" dirty="0">
              <a:solidFill>
                <a:srgbClr val="222222"/>
              </a:solidFill>
              <a:highlight>
                <a:srgbClr val="FFFFFF"/>
              </a:highlight>
              <a:latin typeface="Google Sans" panose="020B0503030502040204" pitchFamily="34" charset="0"/>
              <a:ea typeface="Lato"/>
              <a:cs typeface="Lato"/>
              <a:sym typeface="Lato"/>
            </a:endParaRPr>
          </a:p>
        </p:txBody>
      </p:sp>
      <p:sp>
        <p:nvSpPr>
          <p:cNvPr id="6" name="Rectangle 1">
            <a:extLst>
              <a:ext uri="{FF2B5EF4-FFF2-40B4-BE49-F238E27FC236}">
                <a16:creationId xmlns:a16="http://schemas.microsoft.com/office/drawing/2014/main" id="{A4C6CC1A-A70F-5B49-E3AC-3F342BCAA623}"/>
              </a:ext>
            </a:extLst>
          </p:cNvPr>
          <p:cNvSpPr>
            <a:spLocks noChangeArrowheads="1"/>
          </p:cNvSpPr>
          <p:nvPr/>
        </p:nvSpPr>
        <p:spPr bwMode="auto">
          <a:xfrm>
            <a:off x="980643" y="2985946"/>
            <a:ext cx="2448876" cy="33715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Centered</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err="1">
                <a:ln>
                  <a:noFill/>
                </a:ln>
                <a:solidFill>
                  <a:srgbClr val="067D17"/>
                </a:solidFill>
                <a:effectLst/>
                <a:latin typeface="JetBrains Mono"/>
              </a:rPr>
              <a:t>margin</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0 </a:t>
            </a:r>
            <a:r>
              <a:rPr kumimoji="0" lang="it-IT" altLang="it-IT" b="0" i="0" u="none" strike="noStrike" cap="none" normalizeH="0" baseline="0" dirty="0">
                <a:ln>
                  <a:noFill/>
                </a:ln>
                <a:solidFill>
                  <a:srgbClr val="067D17"/>
                </a:solidFill>
                <a:effectLst/>
                <a:latin typeface="JetBrains Mono"/>
              </a:rPr>
              <a:t>auto</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err="1">
                <a:ln>
                  <a:noFill/>
                </a:ln>
                <a:solidFill>
                  <a:srgbClr val="174AD4"/>
                </a:solidFill>
                <a:effectLst/>
                <a:latin typeface="JetBrains Mono"/>
              </a:rPr>
              <a:t>width</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300</a:t>
            </a:r>
            <a:r>
              <a:rPr kumimoji="0" lang="it-IT" altLang="it-IT" b="0" i="0" u="none" strike="noStrike" cap="none" normalizeH="0" baseline="0" dirty="0">
                <a:ln>
                  <a:noFill/>
                </a:ln>
                <a:solidFill>
                  <a:srgbClr val="067D17"/>
                </a:solidFill>
                <a:effectLst/>
                <a:latin typeface="JetBrains Mono"/>
              </a:rPr>
              <a:t>px</a:t>
            </a:r>
            <a:r>
              <a:rPr kumimoji="0" lang="it-IT" altLang="it-IT"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Align</a:t>
            </a:r>
            <a:r>
              <a:rPr kumimoji="0" lang="it-IT" altLang="it-IT" b="0" i="0" u="none" strike="noStrike" cap="none" normalizeH="0" baseline="0" dirty="0">
                <a:ln>
                  <a:noFill/>
                </a:ln>
                <a:solidFill>
                  <a:srgbClr val="174AD4"/>
                </a:solidFill>
                <a:effectLst/>
                <a:latin typeface="JetBrains Mono"/>
              </a:rPr>
              <a:t> </a:t>
            </a:r>
            <a:r>
              <a:rPr kumimoji="0" lang="it-IT" altLang="it-IT" b="0" i="0" u="none" strike="noStrike" cap="none" normalizeH="0" baseline="0" dirty="0">
                <a:ln>
                  <a:noFill/>
                </a:ln>
                <a:solidFill>
                  <a:srgbClr val="067D17"/>
                </a:solidFill>
                <a:effectLst/>
                <a:latin typeface="JetBrains Mono"/>
              </a:rPr>
              <a:t>box to </a:t>
            </a:r>
            <a:r>
              <a:rPr kumimoji="0" lang="it-IT" altLang="it-IT" b="0" i="0" u="none" strike="noStrike" cap="none" normalizeH="0" baseline="0" dirty="0">
                <a:ln>
                  <a:noFill/>
                </a:ln>
                <a:solidFill>
                  <a:srgbClr val="0033B3"/>
                </a:solidFill>
                <a:effectLst/>
                <a:latin typeface="JetBrains Mono"/>
              </a:rPr>
              <a:t>the </a:t>
            </a:r>
            <a:r>
              <a:rPr kumimoji="0" lang="it-IT" altLang="it-IT" b="0" i="0" u="none" strike="noStrike" cap="none" normalizeH="0" baseline="0" dirty="0" err="1">
                <a:ln>
                  <a:noFill/>
                </a:ln>
                <a:solidFill>
                  <a:srgbClr val="067D17"/>
                </a:solidFill>
                <a:effectLst/>
                <a:latin typeface="JetBrains Mono"/>
              </a:rPr>
              <a:t>right</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err="1">
                <a:ln>
                  <a:noFill/>
                </a:ln>
                <a:solidFill>
                  <a:srgbClr val="067D17"/>
                </a:solidFill>
                <a:effectLst/>
                <a:latin typeface="JetBrains Mono"/>
              </a:rPr>
              <a:t>margin-left</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067D17"/>
                </a:solidFill>
                <a:effectLst/>
                <a:latin typeface="JetBrains Mono"/>
              </a:rPr>
              <a:t>auto</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err="1">
                <a:ln>
                  <a:noFill/>
                </a:ln>
                <a:solidFill>
                  <a:srgbClr val="174AD4"/>
                </a:solidFill>
                <a:effectLst/>
                <a:latin typeface="JetBrains Mono"/>
              </a:rPr>
              <a:t>margin-right</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5</a:t>
            </a:r>
            <a:r>
              <a:rPr kumimoji="0" lang="it-IT" altLang="it-IT" b="0" i="0" u="none" strike="noStrike" cap="none" normalizeH="0" baseline="0" dirty="0">
                <a:ln>
                  <a:noFill/>
                </a:ln>
                <a:solidFill>
                  <a:srgbClr val="067D17"/>
                </a:solidFill>
                <a:effectLst/>
                <a:latin typeface="JetBrains Mono"/>
              </a:rPr>
              <a:t>px</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err="1">
                <a:ln>
                  <a:noFill/>
                </a:ln>
                <a:solidFill>
                  <a:srgbClr val="174AD4"/>
                </a:solidFill>
                <a:effectLst/>
                <a:latin typeface="JetBrains Mono"/>
              </a:rPr>
              <a:t>width</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300</a:t>
            </a:r>
            <a:r>
              <a:rPr kumimoji="0" lang="it-IT" altLang="it-IT" b="0" i="0" u="none" strike="noStrike" cap="none" normalizeH="0" baseline="0" dirty="0">
                <a:ln>
                  <a:noFill/>
                </a:ln>
                <a:solidFill>
                  <a:srgbClr val="067D17"/>
                </a:solidFill>
                <a:effectLst/>
                <a:latin typeface="JetBrains Mono"/>
              </a:rPr>
              <a:t>px</a:t>
            </a:r>
            <a:r>
              <a:rPr kumimoji="0" lang="it-IT" altLang="it-IT" b="0" i="0" u="none" strike="noStrike" cap="none" normalizeH="0" baseline="0" dirty="0">
                <a:ln>
                  <a:noFill/>
                </a:ln>
                <a:solidFill>
                  <a:srgbClr val="080808"/>
                </a:solidFill>
                <a:effectLst/>
                <a:latin typeface="JetBrains Mono"/>
              </a:rPr>
              <a:t>;</a:t>
            </a:r>
            <a:endParaRPr kumimoji="0" lang="it-IT" altLang="it-IT" sz="4400" b="0" i="0" u="none" strike="noStrike" cap="none" normalizeH="0" baseline="0" dirty="0">
              <a:ln>
                <a:noFill/>
              </a:ln>
              <a:solidFill>
                <a:schemeClr val="tx1"/>
              </a:solidFill>
              <a:effectLst/>
              <a:latin typeface="Arial" panose="020B0604020202020204" pitchFamily="34" charset="0"/>
            </a:endParaRPr>
          </a:p>
        </p:txBody>
      </p:sp>
      <p:pic>
        <p:nvPicPr>
          <p:cNvPr id="9" name="Picture 8" descr="A green rectangle with black text&#10;&#10;AI-generated content may be incorrect.">
            <a:extLst>
              <a:ext uri="{FF2B5EF4-FFF2-40B4-BE49-F238E27FC236}">
                <a16:creationId xmlns:a16="http://schemas.microsoft.com/office/drawing/2014/main" id="{55682AE3-6256-1366-082A-FCFA20BD7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9731" y="2382875"/>
            <a:ext cx="5625504" cy="1929860"/>
          </a:xfrm>
          <a:prstGeom prst="rect">
            <a:avLst/>
          </a:prstGeom>
        </p:spPr>
      </p:pic>
      <p:pic>
        <p:nvPicPr>
          <p:cNvPr id="11" name="Picture 10" descr="A green rectangle with a white background&#10;&#10;AI-generated content may be incorrect.">
            <a:extLst>
              <a:ext uri="{FF2B5EF4-FFF2-40B4-BE49-F238E27FC236}">
                <a16:creationId xmlns:a16="http://schemas.microsoft.com/office/drawing/2014/main" id="{CC46A056-C719-77C7-6414-0010607000D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9732" y="4510132"/>
            <a:ext cx="5625503" cy="1929860"/>
          </a:xfrm>
          <a:prstGeom prst="rect">
            <a:avLst/>
          </a:prstGeom>
        </p:spPr>
      </p:pic>
    </p:spTree>
    <p:extLst>
      <p:ext uri="{BB962C8B-B14F-4D97-AF65-F5344CB8AC3E}">
        <p14:creationId xmlns:p14="http://schemas.microsoft.com/office/powerpoint/2010/main" val="60731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849F-6C37-C786-08D3-C20B78C06B82}"/>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DFFD8C56-2CC4-A331-3DEB-CD40BDCCD44C}"/>
              </a:ext>
            </a:extLst>
          </p:cNvPr>
          <p:cNvSpPr/>
          <p:nvPr/>
        </p:nvSpPr>
        <p:spPr>
          <a:xfrm>
            <a:off x="536122" y="300037"/>
            <a:ext cx="11119757" cy="6257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 name="Titolo 1">
            <a:extLst>
              <a:ext uri="{FF2B5EF4-FFF2-40B4-BE49-F238E27FC236}">
                <a16:creationId xmlns:a16="http://schemas.microsoft.com/office/drawing/2014/main" id="{066E6D13-78C3-7158-4013-058252828FBD}"/>
              </a:ext>
            </a:extLst>
          </p:cNvPr>
          <p:cNvSpPr txBox="1">
            <a:spLocks/>
          </p:cNvSpPr>
          <p:nvPr/>
        </p:nvSpPr>
        <p:spPr>
          <a:xfrm>
            <a:off x="1524000" y="3102109"/>
            <a:ext cx="9144000" cy="65378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chemeClr val="bg1"/>
                </a:solidFill>
                <a:latin typeface="Montserrat" panose="00000500000000000000" pitchFamily="2" charset="0"/>
                <a:ea typeface="MS Mincho" panose="02020609040205080304" pitchFamily="49" charset="-128"/>
                <a:cs typeface="Times New Roman" panose="02020603050405020304" pitchFamily="18" charset="0"/>
              </a:rPr>
              <a:t>Box-sizing</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93406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F3A21-A30F-D8F2-9ECC-CDB0AE831E47}"/>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F3B55065-EB97-9386-B43D-32CB8B8B2221}"/>
              </a:ext>
            </a:extLst>
          </p:cNvPr>
          <p:cNvSpPr/>
          <p:nvPr/>
        </p:nvSpPr>
        <p:spPr>
          <a:xfrm>
            <a:off x="536122" y="300037"/>
            <a:ext cx="11119757" cy="6257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 name="Titolo 1">
            <a:extLst>
              <a:ext uri="{FF2B5EF4-FFF2-40B4-BE49-F238E27FC236}">
                <a16:creationId xmlns:a16="http://schemas.microsoft.com/office/drawing/2014/main" id="{307886D7-C0E7-9380-534F-C18B6247A333}"/>
              </a:ext>
            </a:extLst>
          </p:cNvPr>
          <p:cNvSpPr txBox="1">
            <a:spLocks/>
          </p:cNvSpPr>
          <p:nvPr/>
        </p:nvSpPr>
        <p:spPr>
          <a:xfrm>
            <a:off x="1524000" y="3102109"/>
            <a:ext cx="9144000" cy="65378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dirty="0">
                <a:solidFill>
                  <a:schemeClr val="bg1"/>
                </a:solidFill>
                <a:latin typeface="Montserrat" panose="00000500000000000000" pitchFamily="2" charset="0"/>
                <a:ea typeface="MS Mincho" panose="02020609040205080304" pitchFamily="49" charset="-128"/>
                <a:cs typeface="Times New Roman" panose="02020603050405020304" pitchFamily="18" charset="0"/>
              </a:rPr>
              <a:t>Box model</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856140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FE9C3E06-9FCB-9B9B-4AEC-E41F66251EE6}"/>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321909C4-A681-1614-3203-9F2B6FEA22A2}"/>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B5AAA76D-9DB1-BC0B-5D09-D1C1EE4C834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20</a:t>
            </a:fld>
            <a:endParaRPr lang="en" dirty="0"/>
          </a:p>
        </p:txBody>
      </p:sp>
      <p:sp>
        <p:nvSpPr>
          <p:cNvPr id="4" name="Google Shape;90;p15">
            <a:extLst>
              <a:ext uri="{FF2B5EF4-FFF2-40B4-BE49-F238E27FC236}">
                <a16:creationId xmlns:a16="http://schemas.microsoft.com/office/drawing/2014/main" id="{AB036002-51EC-B077-9735-E36D1F816742}"/>
              </a:ext>
            </a:extLst>
          </p:cNvPr>
          <p:cNvSpPr txBox="1"/>
          <p:nvPr/>
        </p:nvSpPr>
        <p:spPr>
          <a:xfrm>
            <a:off x="848501" y="1748716"/>
            <a:ext cx="5162036" cy="1777379"/>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La proprietà CSS box-</a:t>
            </a:r>
            <a:r>
              <a:rPr lang="it-IT" sz="1800" dirty="0" err="1">
                <a:solidFill>
                  <a:srgbClr val="222222"/>
                </a:solidFill>
                <a:highlight>
                  <a:srgbClr val="FFFFFF"/>
                </a:highlight>
                <a:latin typeface="Google Sans" panose="020B0503030502040204" pitchFamily="34" charset="0"/>
                <a:ea typeface="Lato"/>
                <a:cs typeface="Lato"/>
                <a:sym typeface="Lato"/>
              </a:rPr>
              <a:t>sizing</a:t>
            </a:r>
            <a:r>
              <a:rPr lang="it-IT" sz="1800" dirty="0">
                <a:solidFill>
                  <a:srgbClr val="222222"/>
                </a:solidFill>
                <a:highlight>
                  <a:srgbClr val="FFFFFF"/>
                </a:highlight>
                <a:latin typeface="Google Sans" panose="020B0503030502040204" pitchFamily="34" charset="0"/>
                <a:ea typeface="Lato"/>
                <a:cs typeface="Lato"/>
                <a:sym typeface="Lato"/>
              </a:rPr>
              <a:t> definisce come vengono calcolate la larghezza e l'altezza totali di un elemento. In sostanza, specifica a quale contenitore del box-model si applicano le proprietà </a:t>
            </a:r>
            <a:r>
              <a:rPr lang="it-IT" sz="1800" dirty="0" err="1">
                <a:solidFill>
                  <a:srgbClr val="222222"/>
                </a:solidFill>
                <a:highlight>
                  <a:srgbClr val="FFFFFF"/>
                </a:highlight>
                <a:latin typeface="Google Sans" panose="020B0503030502040204" pitchFamily="34" charset="0"/>
                <a:ea typeface="Lato"/>
                <a:cs typeface="Lato"/>
                <a:sym typeface="Lato"/>
              </a:rPr>
              <a:t>width</a:t>
            </a:r>
            <a:r>
              <a:rPr lang="it-IT" sz="1800" dirty="0">
                <a:solidFill>
                  <a:srgbClr val="222222"/>
                </a:solidFill>
                <a:highlight>
                  <a:srgbClr val="FFFFFF"/>
                </a:highlight>
                <a:latin typeface="Google Sans" panose="020B0503030502040204" pitchFamily="34" charset="0"/>
                <a:ea typeface="Lato"/>
                <a:cs typeface="Lato"/>
                <a:sym typeface="Lato"/>
              </a:rPr>
              <a:t> e </a:t>
            </a:r>
            <a:r>
              <a:rPr lang="it-IT" sz="1800" dirty="0" err="1">
                <a:solidFill>
                  <a:srgbClr val="222222"/>
                </a:solidFill>
                <a:highlight>
                  <a:srgbClr val="FFFFFF"/>
                </a:highlight>
                <a:latin typeface="Google Sans" panose="020B0503030502040204" pitchFamily="34" charset="0"/>
                <a:ea typeface="Lato"/>
                <a:cs typeface="Lato"/>
                <a:sym typeface="Lato"/>
              </a:rPr>
              <a:t>height</a:t>
            </a:r>
            <a:r>
              <a:rPr lang="it-IT" sz="1800" dirty="0">
                <a:solidFill>
                  <a:srgbClr val="222222"/>
                </a:solidFill>
                <a:highlight>
                  <a:srgbClr val="FFFFFF"/>
                </a:highlight>
                <a:latin typeface="Google Sans" panose="020B0503030502040204" pitchFamily="34" charset="0"/>
                <a:ea typeface="Lato"/>
                <a:cs typeface="Lato"/>
                <a:sym typeface="Lato"/>
              </a:rPr>
              <a:t>.</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00AAE211-6C6A-15ED-18DF-6A3F770089CD}"/>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a:t>
            </a:r>
            <a:r>
              <a:rPr lang="it-IT" dirty="0" err="1">
                <a:solidFill>
                  <a:srgbClr val="002060"/>
                </a:solidFill>
                <a:latin typeface="Google Sans" panose="020B0503030502040204" pitchFamily="34" charset="0"/>
                <a:cs typeface="Arial" panose="020B0604020202020204" pitchFamily="34" charset="0"/>
              </a:rPr>
              <a:t>sizing</a:t>
            </a:r>
            <a:endParaRPr lang="it-IT" sz="1800" dirty="0">
              <a:solidFill>
                <a:srgbClr val="002060"/>
              </a:solidFill>
              <a:latin typeface="Google Sans" panose="020B0503030502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F26FF40-7567-4246-CD83-18D86C25A1CD}"/>
              </a:ext>
            </a:extLst>
          </p:cNvPr>
          <p:cNvPicPr>
            <a:picLocks noChangeAspect="1"/>
          </p:cNvPicPr>
          <p:nvPr/>
        </p:nvPicPr>
        <p:blipFill>
          <a:blip r:embed="rId3"/>
          <a:stretch>
            <a:fillRect/>
          </a:stretch>
        </p:blipFill>
        <p:spPr>
          <a:xfrm>
            <a:off x="7604520" y="1748716"/>
            <a:ext cx="2628919" cy="2276492"/>
          </a:xfrm>
          <a:prstGeom prst="rect">
            <a:avLst/>
          </a:prstGeom>
        </p:spPr>
      </p:pic>
      <p:pic>
        <p:nvPicPr>
          <p:cNvPr id="7" name="Picture 6">
            <a:extLst>
              <a:ext uri="{FF2B5EF4-FFF2-40B4-BE49-F238E27FC236}">
                <a16:creationId xmlns:a16="http://schemas.microsoft.com/office/drawing/2014/main" id="{59748C0A-AF4F-E03E-7392-C12E1E1D218A}"/>
              </a:ext>
            </a:extLst>
          </p:cNvPr>
          <p:cNvPicPr>
            <a:picLocks noChangeAspect="1"/>
          </p:cNvPicPr>
          <p:nvPr/>
        </p:nvPicPr>
        <p:blipFill>
          <a:blip r:embed="rId4"/>
          <a:stretch>
            <a:fillRect/>
          </a:stretch>
        </p:blipFill>
        <p:spPr>
          <a:xfrm>
            <a:off x="7701593" y="4470447"/>
            <a:ext cx="2238391" cy="2028840"/>
          </a:xfrm>
          <a:prstGeom prst="rect">
            <a:avLst/>
          </a:prstGeom>
        </p:spPr>
      </p:pic>
      <p:sp>
        <p:nvSpPr>
          <p:cNvPr id="8" name="TextBox 7">
            <a:extLst>
              <a:ext uri="{FF2B5EF4-FFF2-40B4-BE49-F238E27FC236}">
                <a16:creationId xmlns:a16="http://schemas.microsoft.com/office/drawing/2014/main" id="{C742AC6A-E924-E357-CB4E-A3795DF70AB3}"/>
              </a:ext>
            </a:extLst>
          </p:cNvPr>
          <p:cNvSpPr txBox="1"/>
          <p:nvPr/>
        </p:nvSpPr>
        <p:spPr>
          <a:xfrm>
            <a:off x="7604520" y="1515030"/>
            <a:ext cx="1366080" cy="307777"/>
          </a:xfrm>
          <a:prstGeom prst="rect">
            <a:avLst/>
          </a:prstGeom>
          <a:noFill/>
        </p:spPr>
        <p:txBody>
          <a:bodyPr wrap="none" rtlCol="0">
            <a:spAutoFit/>
          </a:bodyPr>
          <a:lstStyle/>
          <a:p>
            <a:r>
              <a:rPr lang="en-GB" sz="1400" b="1" dirty="0">
                <a:solidFill>
                  <a:schemeClr val="accent2"/>
                </a:solidFill>
                <a:latin typeface="Roboto Mono" panose="00000009000000000000" pitchFamily="49" charset="0"/>
                <a:ea typeface="Roboto Mono" panose="00000009000000000000" pitchFamily="49" charset="0"/>
              </a:rPr>
              <a:t>content-box</a:t>
            </a:r>
            <a:endParaRPr lang="it-IT" sz="1400" b="1" dirty="0">
              <a:solidFill>
                <a:schemeClr val="accent2"/>
              </a:solidFill>
              <a:latin typeface="Roboto Mono" panose="00000009000000000000" pitchFamily="49" charset="0"/>
              <a:ea typeface="Roboto Mono" panose="00000009000000000000" pitchFamily="49" charset="0"/>
            </a:endParaRPr>
          </a:p>
        </p:txBody>
      </p:sp>
      <p:sp>
        <p:nvSpPr>
          <p:cNvPr id="9" name="TextBox 8">
            <a:extLst>
              <a:ext uri="{FF2B5EF4-FFF2-40B4-BE49-F238E27FC236}">
                <a16:creationId xmlns:a16="http://schemas.microsoft.com/office/drawing/2014/main" id="{5070F44F-8420-B0F9-73D1-94C59D272E6D}"/>
              </a:ext>
            </a:extLst>
          </p:cNvPr>
          <p:cNvSpPr txBox="1"/>
          <p:nvPr/>
        </p:nvSpPr>
        <p:spPr>
          <a:xfrm>
            <a:off x="7604520" y="4196576"/>
            <a:ext cx="1258678" cy="307777"/>
          </a:xfrm>
          <a:prstGeom prst="rect">
            <a:avLst/>
          </a:prstGeom>
          <a:noFill/>
        </p:spPr>
        <p:txBody>
          <a:bodyPr wrap="none" rtlCol="0">
            <a:spAutoFit/>
          </a:bodyPr>
          <a:lstStyle/>
          <a:p>
            <a:r>
              <a:rPr lang="en-GB" sz="1400" b="1" dirty="0">
                <a:solidFill>
                  <a:schemeClr val="accent2"/>
                </a:solidFill>
                <a:latin typeface="Roboto Mono" panose="00000009000000000000" pitchFamily="49" charset="0"/>
                <a:ea typeface="Roboto Mono" panose="00000009000000000000" pitchFamily="49" charset="0"/>
              </a:rPr>
              <a:t>border-box</a:t>
            </a:r>
            <a:endParaRPr lang="it-IT" sz="1400" b="1" dirty="0">
              <a:solidFill>
                <a:schemeClr val="accent2"/>
              </a:solidFill>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3734703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54CCAFA1-3418-1172-1E7E-F402C21E70E8}"/>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F46AFF4-EEC2-50CF-2240-47BFCD563D66}"/>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C8EE4FD3-9B20-F953-6F0F-B5D6E7AF9955}"/>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21</a:t>
            </a:fld>
            <a:endParaRPr lang="en" dirty="0"/>
          </a:p>
        </p:txBody>
      </p:sp>
      <p:sp>
        <p:nvSpPr>
          <p:cNvPr id="4" name="Google Shape;90;p15">
            <a:extLst>
              <a:ext uri="{FF2B5EF4-FFF2-40B4-BE49-F238E27FC236}">
                <a16:creationId xmlns:a16="http://schemas.microsoft.com/office/drawing/2014/main" id="{FAC982EC-E08E-0F63-6A03-8267CE2417A3}"/>
              </a:ext>
            </a:extLst>
          </p:cNvPr>
          <p:cNvSpPr txBox="1"/>
          <p:nvPr/>
        </p:nvSpPr>
        <p:spPr>
          <a:xfrm>
            <a:off x="848501" y="1748716"/>
            <a:ext cx="5162036" cy="3688672"/>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Quando box-</a:t>
            </a:r>
            <a:r>
              <a:rPr lang="it-IT" sz="1800" dirty="0" err="1">
                <a:solidFill>
                  <a:srgbClr val="222222"/>
                </a:solidFill>
                <a:highlight>
                  <a:srgbClr val="FFFFFF"/>
                </a:highlight>
                <a:latin typeface="Google Sans" panose="020B0503030502040204" pitchFamily="34" charset="0"/>
                <a:ea typeface="Lato"/>
                <a:cs typeface="Lato"/>
                <a:sym typeface="Lato"/>
              </a:rPr>
              <a:t>sizing</a:t>
            </a:r>
            <a:r>
              <a:rPr lang="it-IT" sz="1800" dirty="0">
                <a:solidFill>
                  <a:srgbClr val="222222"/>
                </a:solidFill>
                <a:highlight>
                  <a:srgbClr val="FFFFFF"/>
                </a:highlight>
                <a:latin typeface="Google Sans" panose="020B0503030502040204" pitchFamily="34" charset="0"/>
                <a:ea typeface="Lato"/>
                <a:cs typeface="Lato"/>
                <a:sym typeface="Lato"/>
              </a:rPr>
              <a:t> è impostato su </a:t>
            </a:r>
            <a:r>
              <a:rPr lang="it-IT" sz="1800" b="1" dirty="0" err="1">
                <a:solidFill>
                  <a:schemeClr val="accent2"/>
                </a:solidFill>
                <a:highlight>
                  <a:srgbClr val="FFFFFF"/>
                </a:highlight>
                <a:latin typeface="Google Sans" panose="020B0503030502040204" pitchFamily="34" charset="0"/>
                <a:ea typeface="Lato"/>
                <a:cs typeface="Lato"/>
                <a:sym typeface="Lato"/>
              </a:rPr>
              <a:t>content</a:t>
            </a:r>
            <a:r>
              <a:rPr lang="it-IT" sz="1800" b="1" dirty="0">
                <a:solidFill>
                  <a:schemeClr val="accent2"/>
                </a:solidFill>
                <a:highlight>
                  <a:srgbClr val="FFFFFF"/>
                </a:highlight>
                <a:latin typeface="Google Sans" panose="020B0503030502040204" pitchFamily="34" charset="0"/>
                <a:ea typeface="Lato"/>
                <a:cs typeface="Lato"/>
                <a:sym typeface="Lato"/>
              </a:rPr>
              <a:t>-box</a:t>
            </a:r>
            <a:r>
              <a:rPr lang="it-IT" sz="1800" dirty="0">
                <a:solidFill>
                  <a:srgbClr val="222222"/>
                </a:solidFill>
                <a:highlight>
                  <a:srgbClr val="FFFFFF"/>
                </a:highlight>
                <a:latin typeface="Google Sans" panose="020B0503030502040204" pitchFamily="34" charset="0"/>
                <a:ea typeface="Lato"/>
                <a:cs typeface="Lato"/>
                <a:sym typeface="Lato"/>
              </a:rPr>
              <a:t> (predefinito dei browser), le proprietà </a:t>
            </a:r>
            <a:r>
              <a:rPr lang="it-IT" sz="1800" i="1" dirty="0" err="1">
                <a:solidFill>
                  <a:schemeClr val="accent1"/>
                </a:solidFill>
                <a:highlight>
                  <a:srgbClr val="FFFFFF"/>
                </a:highlight>
                <a:latin typeface="Google Sans" panose="020B0503030502040204" pitchFamily="34" charset="0"/>
                <a:ea typeface="Lato"/>
                <a:cs typeface="Lato"/>
                <a:sym typeface="Lato"/>
              </a:rPr>
              <a:t>width</a:t>
            </a:r>
            <a:r>
              <a:rPr lang="it-IT" sz="1800" i="1" dirty="0">
                <a:solidFill>
                  <a:schemeClr val="accent1"/>
                </a:solidFill>
                <a:highlight>
                  <a:srgbClr val="FFFFFF"/>
                </a:highlight>
                <a:latin typeface="Google Sans" panose="020B0503030502040204" pitchFamily="34" charset="0"/>
                <a:ea typeface="Lato"/>
                <a:cs typeface="Lato"/>
                <a:sym typeface="Lato"/>
              </a:rPr>
              <a:t> e </a:t>
            </a:r>
            <a:r>
              <a:rPr lang="it-IT" sz="1800" i="1" dirty="0" err="1">
                <a:solidFill>
                  <a:schemeClr val="accent1"/>
                </a:solidFill>
                <a:highlight>
                  <a:srgbClr val="FFFFFF"/>
                </a:highlight>
                <a:latin typeface="Google Sans" panose="020B0503030502040204" pitchFamily="34" charset="0"/>
                <a:ea typeface="Lato"/>
                <a:cs typeface="Lato"/>
                <a:sym typeface="Lato"/>
              </a:rPr>
              <a:t>height</a:t>
            </a:r>
            <a:r>
              <a:rPr lang="it-IT" sz="1800" i="1" dirty="0">
                <a:solidFill>
                  <a:schemeClr val="accent1"/>
                </a:solidFill>
                <a:highlight>
                  <a:srgbClr val="FFFFFF"/>
                </a:highlight>
                <a:latin typeface="Google Sans" panose="020B0503030502040204" pitchFamily="34" charset="0"/>
                <a:ea typeface="Lato"/>
                <a:cs typeface="Lato"/>
                <a:sym typeface="Lato"/>
              </a:rPr>
              <a:t> </a:t>
            </a:r>
            <a:r>
              <a:rPr lang="it-IT" sz="1800" dirty="0">
                <a:solidFill>
                  <a:srgbClr val="222222"/>
                </a:solidFill>
                <a:highlight>
                  <a:srgbClr val="FFFFFF"/>
                </a:highlight>
                <a:latin typeface="Google Sans" panose="020B0503030502040204" pitchFamily="34" charset="0"/>
                <a:ea typeface="Lato"/>
                <a:cs typeface="Lato"/>
                <a:sym typeface="Lato"/>
              </a:rPr>
              <a:t>si applicano solo all'area di contenuto dell'elemento.</a:t>
            </a:r>
          </a:p>
          <a:p>
            <a:pPr marL="0" lvl="0" indent="0" algn="l" rtl="0">
              <a:lnSpc>
                <a:spcPct val="115000"/>
              </a:lnSpc>
              <a:spcBef>
                <a:spcPts val="0"/>
              </a:spcBef>
              <a:spcAft>
                <a:spcPts val="0"/>
              </a:spcAft>
              <a:buNone/>
            </a:pPr>
            <a:endParaRPr lang="it-IT" sz="1800"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Il </a:t>
            </a:r>
            <a:r>
              <a:rPr lang="it-IT" sz="1800" i="1" dirty="0" err="1">
                <a:solidFill>
                  <a:schemeClr val="accent1"/>
                </a:solidFill>
                <a:highlight>
                  <a:srgbClr val="FFFFFF"/>
                </a:highlight>
                <a:latin typeface="Google Sans" panose="020B0503030502040204" pitchFamily="34" charset="0"/>
                <a:ea typeface="Lato"/>
                <a:cs typeface="Lato"/>
                <a:sym typeface="Lato"/>
              </a:rPr>
              <a:t>padding</a:t>
            </a:r>
            <a:r>
              <a:rPr lang="it-IT" sz="1800" i="1" dirty="0">
                <a:solidFill>
                  <a:schemeClr val="accent1"/>
                </a:solidFill>
                <a:highlight>
                  <a:srgbClr val="FFFFFF"/>
                </a:highlight>
                <a:latin typeface="Google Sans" panose="020B0503030502040204" pitchFamily="34" charset="0"/>
                <a:ea typeface="Lato"/>
                <a:cs typeface="Lato"/>
                <a:sym typeface="Lato"/>
              </a:rPr>
              <a:t> e il </a:t>
            </a:r>
            <a:r>
              <a:rPr lang="it-IT" sz="1800" i="1" dirty="0" err="1">
                <a:solidFill>
                  <a:schemeClr val="accent1"/>
                </a:solidFill>
                <a:highlight>
                  <a:srgbClr val="FFFFFF"/>
                </a:highlight>
                <a:latin typeface="Google Sans" panose="020B0503030502040204" pitchFamily="34" charset="0"/>
                <a:ea typeface="Lato"/>
                <a:cs typeface="Lato"/>
                <a:sym typeface="Lato"/>
              </a:rPr>
              <a:t>border</a:t>
            </a:r>
            <a:r>
              <a:rPr lang="it-IT" sz="1800" i="1" dirty="0">
                <a:solidFill>
                  <a:schemeClr val="accent1"/>
                </a:solidFill>
                <a:highlight>
                  <a:srgbClr val="FFFFFF"/>
                </a:highlight>
                <a:latin typeface="Google Sans" panose="020B0503030502040204" pitchFamily="34" charset="0"/>
                <a:ea typeface="Lato"/>
                <a:cs typeface="Lato"/>
                <a:sym typeface="Lato"/>
              </a:rPr>
              <a:t> </a:t>
            </a:r>
            <a:r>
              <a:rPr lang="it-IT" sz="1800" dirty="0">
                <a:solidFill>
                  <a:srgbClr val="222222"/>
                </a:solidFill>
                <a:highlight>
                  <a:srgbClr val="FFFFFF"/>
                </a:highlight>
                <a:latin typeface="Google Sans" panose="020B0503030502040204" pitchFamily="34" charset="0"/>
                <a:ea typeface="Lato"/>
                <a:cs typeface="Lato"/>
                <a:sym typeface="Lato"/>
              </a:rPr>
              <a:t>dell'elemento vengono aggiunti all'esterno di queste dimensioni.</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Di conseguenza, la dimensione totale visibile dell'elemento è</a:t>
            </a:r>
            <a:r>
              <a:rPr lang="it-IT" sz="1800" b="1" dirty="0">
                <a:solidFill>
                  <a:schemeClr val="accent1"/>
                </a:solidFill>
                <a:highlight>
                  <a:srgbClr val="FFFFFF"/>
                </a:highlight>
                <a:latin typeface="Google Sans" panose="020B0503030502040204" pitchFamily="34" charset="0"/>
                <a:ea typeface="Lato"/>
                <a:cs typeface="Lato"/>
                <a:sym typeface="Lato"/>
              </a:rPr>
              <a:t> </a:t>
            </a:r>
            <a:r>
              <a:rPr lang="it-IT" sz="1800" b="1" dirty="0">
                <a:solidFill>
                  <a:schemeClr val="accent2"/>
                </a:solidFill>
                <a:highlight>
                  <a:srgbClr val="FFFFFF"/>
                </a:highlight>
                <a:latin typeface="Google Sans" panose="020B0503030502040204" pitchFamily="34" charset="0"/>
                <a:ea typeface="Lato"/>
                <a:cs typeface="Lato"/>
                <a:sym typeface="Lato"/>
              </a:rPr>
              <a:t>la somma della larghezza/altezza del contenuto, del </a:t>
            </a:r>
            <a:r>
              <a:rPr lang="it-IT" sz="1800" b="1" dirty="0" err="1">
                <a:solidFill>
                  <a:schemeClr val="accent2"/>
                </a:solidFill>
                <a:highlight>
                  <a:srgbClr val="FFFFFF"/>
                </a:highlight>
                <a:latin typeface="Google Sans" panose="020B0503030502040204" pitchFamily="34" charset="0"/>
                <a:ea typeface="Lato"/>
                <a:cs typeface="Lato"/>
                <a:sym typeface="Lato"/>
              </a:rPr>
              <a:t>padding</a:t>
            </a:r>
            <a:r>
              <a:rPr lang="it-IT" sz="1800" b="1" dirty="0">
                <a:solidFill>
                  <a:schemeClr val="accent2"/>
                </a:solidFill>
                <a:highlight>
                  <a:srgbClr val="FFFFFF"/>
                </a:highlight>
                <a:latin typeface="Google Sans" panose="020B0503030502040204" pitchFamily="34" charset="0"/>
                <a:ea typeface="Lato"/>
                <a:cs typeface="Lato"/>
                <a:sym typeface="Lato"/>
              </a:rPr>
              <a:t> e del bordo</a:t>
            </a:r>
            <a:r>
              <a:rPr lang="it-IT" sz="1800" dirty="0">
                <a:solidFill>
                  <a:schemeClr val="accent2"/>
                </a:solidFill>
                <a:highlight>
                  <a:srgbClr val="FFFFFF"/>
                </a:highlight>
                <a:latin typeface="Google Sans" panose="020B0503030502040204" pitchFamily="34" charset="0"/>
                <a:ea typeface="Lato"/>
                <a:cs typeface="Lato"/>
                <a:sym typeface="Lato"/>
              </a:rPr>
              <a:t>.</a:t>
            </a:r>
            <a:endParaRPr sz="1800" dirty="0">
              <a:solidFill>
                <a:schemeClr val="accent2"/>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2D7DED17-632C-89D2-840D-FE68121897BF}"/>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a:t>
            </a:r>
            <a:r>
              <a:rPr lang="it-IT" dirty="0" err="1">
                <a:solidFill>
                  <a:srgbClr val="002060"/>
                </a:solidFill>
                <a:latin typeface="Google Sans" panose="020B0503030502040204" pitchFamily="34" charset="0"/>
                <a:cs typeface="Arial" panose="020B0604020202020204" pitchFamily="34" charset="0"/>
              </a:rPr>
              <a:t>sizing</a:t>
            </a:r>
            <a:r>
              <a:rPr lang="it-IT" dirty="0">
                <a:solidFill>
                  <a:srgbClr val="002060"/>
                </a:solidFill>
                <a:latin typeface="Google Sans" panose="020B0503030502040204" pitchFamily="34" charset="0"/>
                <a:cs typeface="Arial" panose="020B0604020202020204" pitchFamily="34" charset="0"/>
              </a:rPr>
              <a:t> –</a:t>
            </a:r>
            <a:r>
              <a:rPr lang="it-IT" dirty="0" err="1">
                <a:solidFill>
                  <a:srgbClr val="002060"/>
                </a:solidFill>
                <a:latin typeface="Google Sans" panose="020B0503030502040204" pitchFamily="34" charset="0"/>
                <a:cs typeface="Arial" panose="020B0604020202020204" pitchFamily="34" charset="0"/>
              </a:rPr>
              <a:t>content</a:t>
            </a:r>
            <a:r>
              <a:rPr lang="it-IT" dirty="0">
                <a:solidFill>
                  <a:srgbClr val="002060"/>
                </a:solidFill>
                <a:latin typeface="Google Sans" panose="020B0503030502040204" pitchFamily="34" charset="0"/>
                <a:cs typeface="Arial" panose="020B0604020202020204" pitchFamily="34" charset="0"/>
              </a:rPr>
              <a:t>-box</a:t>
            </a:r>
            <a:endParaRPr lang="it-IT" sz="1800" dirty="0">
              <a:solidFill>
                <a:srgbClr val="002060"/>
              </a:solidFill>
              <a:latin typeface="Google Sans" panose="020B0503030502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FC83B66-736D-CC0D-1299-794D0A8BB74A}"/>
              </a:ext>
            </a:extLst>
          </p:cNvPr>
          <p:cNvPicPr>
            <a:picLocks noChangeAspect="1"/>
          </p:cNvPicPr>
          <p:nvPr/>
        </p:nvPicPr>
        <p:blipFill>
          <a:blip r:embed="rId3"/>
          <a:stretch>
            <a:fillRect/>
          </a:stretch>
        </p:blipFill>
        <p:spPr>
          <a:xfrm>
            <a:off x="7604520" y="1748715"/>
            <a:ext cx="3343732" cy="2895479"/>
          </a:xfrm>
          <a:prstGeom prst="rect">
            <a:avLst/>
          </a:prstGeom>
        </p:spPr>
      </p:pic>
      <p:sp>
        <p:nvSpPr>
          <p:cNvPr id="8" name="TextBox 7">
            <a:extLst>
              <a:ext uri="{FF2B5EF4-FFF2-40B4-BE49-F238E27FC236}">
                <a16:creationId xmlns:a16="http://schemas.microsoft.com/office/drawing/2014/main" id="{22D31F3E-D5C9-D552-3885-FB09B06421B7}"/>
              </a:ext>
            </a:extLst>
          </p:cNvPr>
          <p:cNvSpPr txBox="1"/>
          <p:nvPr/>
        </p:nvSpPr>
        <p:spPr>
          <a:xfrm>
            <a:off x="7604520" y="1515030"/>
            <a:ext cx="1366080" cy="307777"/>
          </a:xfrm>
          <a:prstGeom prst="rect">
            <a:avLst/>
          </a:prstGeom>
          <a:noFill/>
        </p:spPr>
        <p:txBody>
          <a:bodyPr wrap="none" rtlCol="0">
            <a:spAutoFit/>
          </a:bodyPr>
          <a:lstStyle/>
          <a:p>
            <a:r>
              <a:rPr lang="en-GB" sz="1400" b="1" dirty="0">
                <a:solidFill>
                  <a:schemeClr val="accent2"/>
                </a:solidFill>
                <a:latin typeface="Roboto Mono" panose="00000009000000000000" pitchFamily="49" charset="0"/>
                <a:ea typeface="Roboto Mono" panose="00000009000000000000" pitchFamily="49" charset="0"/>
              </a:rPr>
              <a:t>content-box</a:t>
            </a:r>
            <a:endParaRPr lang="it-IT" sz="1400" b="1" dirty="0">
              <a:solidFill>
                <a:schemeClr val="accent2"/>
              </a:solidFill>
              <a:latin typeface="Roboto Mono" panose="00000009000000000000" pitchFamily="49" charset="0"/>
              <a:ea typeface="Roboto Mono" panose="00000009000000000000" pitchFamily="49" charset="0"/>
            </a:endParaRPr>
          </a:p>
        </p:txBody>
      </p:sp>
      <p:sp>
        <p:nvSpPr>
          <p:cNvPr id="2" name="Rectangle 1">
            <a:extLst>
              <a:ext uri="{FF2B5EF4-FFF2-40B4-BE49-F238E27FC236}">
                <a16:creationId xmlns:a16="http://schemas.microsoft.com/office/drawing/2014/main" id="{92F38F97-E6B5-A089-4928-E954A9F50C0D}"/>
              </a:ext>
            </a:extLst>
          </p:cNvPr>
          <p:cNvSpPr>
            <a:spLocks noChangeArrowheads="1"/>
          </p:cNvSpPr>
          <p:nvPr/>
        </p:nvSpPr>
        <p:spPr bwMode="auto">
          <a:xfrm>
            <a:off x="7787742" y="4644194"/>
            <a:ext cx="2510111" cy="1529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a:ln>
                  <a:noFill/>
                </a:ln>
                <a:solidFill>
                  <a:srgbClr val="174AD4"/>
                </a:solidFill>
                <a:effectLst/>
                <a:latin typeface="JetBrains Mono"/>
              </a:rPr>
              <a:t>box-sizing</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067D17"/>
                </a:solidFill>
                <a:effectLst/>
                <a:latin typeface="JetBrains Mono"/>
              </a:rPr>
              <a:t>content-box</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174AD4"/>
                </a:solidFill>
                <a:effectLst/>
                <a:latin typeface="JetBrains Mono"/>
              </a:rPr>
              <a:t>width</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1750EB"/>
                </a:solidFill>
                <a:effectLst/>
                <a:latin typeface="JetBrains Mono"/>
              </a:rPr>
              <a:t>100</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174AD4"/>
                </a:solidFill>
                <a:effectLst/>
                <a:latin typeface="JetBrains Mono"/>
              </a:rPr>
              <a:t>border</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067D17"/>
                </a:solidFill>
                <a:effectLst/>
                <a:latin typeface="JetBrains Mono"/>
              </a:rPr>
              <a:t>solid </a:t>
            </a:r>
            <a:r>
              <a:rPr kumimoji="0" lang="it-IT" altLang="it-IT" sz="1600" b="0" i="0" u="none" strike="noStrike" cap="none" normalizeH="0" baseline="0">
                <a:ln>
                  <a:noFill/>
                </a:ln>
                <a:solidFill>
                  <a:srgbClr val="0033B3"/>
                </a:solidFill>
                <a:effectLst/>
                <a:latin typeface="JetBrains Mono"/>
              </a:rPr>
              <a:t>#5b6dcd </a:t>
            </a:r>
            <a:r>
              <a:rPr kumimoji="0" lang="it-IT" altLang="it-IT" sz="1600" b="0" i="0" u="none" strike="noStrike" cap="none" normalizeH="0" baseline="0">
                <a:ln>
                  <a:noFill/>
                </a:ln>
                <a:solidFill>
                  <a:srgbClr val="1750EB"/>
                </a:solidFill>
                <a:effectLst/>
                <a:latin typeface="JetBrains Mono"/>
              </a:rPr>
              <a:t>10</a:t>
            </a:r>
            <a:r>
              <a:rPr kumimoji="0" lang="it-IT" altLang="it-IT" sz="1600" b="0" i="0" u="none" strike="noStrike" cap="none" normalizeH="0" baseline="0">
                <a:ln>
                  <a:noFill/>
                </a:ln>
                <a:solidFill>
                  <a:srgbClr val="067D17"/>
                </a:solidFill>
                <a:effectLst/>
                <a:latin typeface="JetBrains Mono"/>
              </a:rPr>
              <a:t>px</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174AD4"/>
                </a:solidFill>
                <a:effectLst/>
                <a:latin typeface="JetBrains Mono"/>
              </a:rPr>
              <a:t>padding</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1750EB"/>
                </a:solidFill>
                <a:effectLst/>
                <a:latin typeface="JetBrains Mono"/>
              </a:rPr>
              <a:t>5</a:t>
            </a:r>
            <a:r>
              <a:rPr kumimoji="0" lang="it-IT" altLang="it-IT" sz="1600" b="0" i="0" u="none" strike="noStrike" cap="none" normalizeH="0" baseline="0">
                <a:ln>
                  <a:noFill/>
                </a:ln>
                <a:solidFill>
                  <a:srgbClr val="067D17"/>
                </a:solidFill>
                <a:effectLst/>
                <a:latin typeface="JetBrains Mono"/>
              </a:rPr>
              <a:t>px</a:t>
            </a:r>
            <a:r>
              <a:rPr kumimoji="0" lang="it-IT" altLang="it-IT" sz="1600" b="0" i="0" u="none" strike="noStrike" cap="none" normalizeH="0" baseline="0">
                <a:ln>
                  <a:noFill/>
                </a:ln>
                <a:solidFill>
                  <a:srgbClr val="080808"/>
                </a:solidFill>
                <a:effectLst/>
                <a:latin typeface="JetBrains Mono"/>
              </a:rPr>
              <a:t>;</a:t>
            </a:r>
            <a:endParaRPr kumimoji="0" lang="it-IT" altLang="it-IT"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62690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06546A65-AB4A-EEE2-C454-16518A3B3714}"/>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49F737F2-BD54-927A-DA7E-2C2C88A8C9B8}"/>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8643742A-CEB2-9EA8-ACC7-57FA6AAA6ECB}"/>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22</a:t>
            </a:fld>
            <a:endParaRPr lang="en" dirty="0"/>
          </a:p>
        </p:txBody>
      </p:sp>
      <p:sp>
        <p:nvSpPr>
          <p:cNvPr id="4" name="Google Shape;90;p15">
            <a:extLst>
              <a:ext uri="{FF2B5EF4-FFF2-40B4-BE49-F238E27FC236}">
                <a16:creationId xmlns:a16="http://schemas.microsoft.com/office/drawing/2014/main" id="{A0FDCEA5-D3B4-FA18-E83A-CA93EA273529}"/>
              </a:ext>
            </a:extLst>
          </p:cNvPr>
          <p:cNvSpPr txBox="1"/>
          <p:nvPr/>
        </p:nvSpPr>
        <p:spPr>
          <a:xfrm>
            <a:off x="848501" y="1748716"/>
            <a:ext cx="5162036" cy="305157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Quando box-</a:t>
            </a:r>
            <a:r>
              <a:rPr lang="it-IT" sz="1800" dirty="0" err="1">
                <a:solidFill>
                  <a:srgbClr val="222222"/>
                </a:solidFill>
                <a:highlight>
                  <a:srgbClr val="FFFFFF"/>
                </a:highlight>
                <a:latin typeface="Google Sans" panose="020B0503030502040204" pitchFamily="34" charset="0"/>
                <a:ea typeface="Lato"/>
                <a:cs typeface="Lato"/>
                <a:sym typeface="Lato"/>
              </a:rPr>
              <a:t>sizing</a:t>
            </a:r>
            <a:r>
              <a:rPr lang="it-IT" sz="1800" dirty="0">
                <a:solidFill>
                  <a:srgbClr val="222222"/>
                </a:solidFill>
                <a:highlight>
                  <a:srgbClr val="FFFFFF"/>
                </a:highlight>
                <a:latin typeface="Google Sans" panose="020B0503030502040204" pitchFamily="34" charset="0"/>
                <a:ea typeface="Lato"/>
                <a:cs typeface="Lato"/>
                <a:sym typeface="Lato"/>
              </a:rPr>
              <a:t> è impostato su </a:t>
            </a:r>
            <a:r>
              <a:rPr lang="it-IT" sz="1800" b="1" dirty="0" err="1">
                <a:solidFill>
                  <a:schemeClr val="accent2"/>
                </a:solidFill>
                <a:highlight>
                  <a:srgbClr val="FFFFFF"/>
                </a:highlight>
                <a:latin typeface="Google Sans" panose="020B0503030502040204" pitchFamily="34" charset="0"/>
                <a:ea typeface="Lato"/>
                <a:cs typeface="Lato"/>
                <a:sym typeface="Lato"/>
              </a:rPr>
              <a:t>border</a:t>
            </a:r>
            <a:r>
              <a:rPr lang="it-IT" sz="1800" b="1" dirty="0">
                <a:solidFill>
                  <a:schemeClr val="accent2"/>
                </a:solidFill>
                <a:highlight>
                  <a:srgbClr val="FFFFFF"/>
                </a:highlight>
                <a:latin typeface="Google Sans" panose="020B0503030502040204" pitchFamily="34" charset="0"/>
                <a:ea typeface="Lato"/>
                <a:cs typeface="Lato"/>
                <a:sym typeface="Lato"/>
              </a:rPr>
              <a:t>-box</a:t>
            </a:r>
            <a:r>
              <a:rPr lang="it-IT" sz="1800" dirty="0">
                <a:solidFill>
                  <a:srgbClr val="222222"/>
                </a:solidFill>
                <a:highlight>
                  <a:srgbClr val="FFFFFF"/>
                </a:highlight>
                <a:latin typeface="Google Sans" panose="020B0503030502040204" pitchFamily="34" charset="0"/>
                <a:ea typeface="Lato"/>
                <a:cs typeface="Lato"/>
                <a:sym typeface="Lato"/>
              </a:rPr>
              <a:t>, le proprietà </a:t>
            </a:r>
            <a:r>
              <a:rPr lang="it-IT" sz="1800" i="1" dirty="0" err="1">
                <a:solidFill>
                  <a:schemeClr val="accent1"/>
                </a:solidFill>
                <a:highlight>
                  <a:srgbClr val="FFFFFF"/>
                </a:highlight>
                <a:latin typeface="Google Sans" panose="020B0503030502040204" pitchFamily="34" charset="0"/>
                <a:ea typeface="Lato"/>
                <a:cs typeface="Lato"/>
                <a:sym typeface="Lato"/>
              </a:rPr>
              <a:t>width</a:t>
            </a:r>
            <a:r>
              <a:rPr lang="it-IT" sz="1800" i="1" dirty="0">
                <a:solidFill>
                  <a:schemeClr val="accent1"/>
                </a:solidFill>
                <a:highlight>
                  <a:srgbClr val="FFFFFF"/>
                </a:highlight>
                <a:latin typeface="Google Sans" panose="020B0503030502040204" pitchFamily="34" charset="0"/>
                <a:ea typeface="Lato"/>
                <a:cs typeface="Lato"/>
                <a:sym typeface="Lato"/>
              </a:rPr>
              <a:t> e </a:t>
            </a:r>
            <a:r>
              <a:rPr lang="it-IT" sz="1800" i="1" dirty="0" err="1">
                <a:solidFill>
                  <a:schemeClr val="accent1"/>
                </a:solidFill>
                <a:highlight>
                  <a:srgbClr val="FFFFFF"/>
                </a:highlight>
                <a:latin typeface="Google Sans" panose="020B0503030502040204" pitchFamily="34" charset="0"/>
                <a:ea typeface="Lato"/>
                <a:cs typeface="Lato"/>
                <a:sym typeface="Lato"/>
              </a:rPr>
              <a:t>height</a:t>
            </a:r>
            <a:r>
              <a:rPr lang="it-IT" sz="1800" i="1" dirty="0">
                <a:solidFill>
                  <a:schemeClr val="accent1"/>
                </a:solidFill>
                <a:highlight>
                  <a:srgbClr val="FFFFFF"/>
                </a:highlight>
                <a:latin typeface="Google Sans" panose="020B0503030502040204" pitchFamily="34" charset="0"/>
                <a:ea typeface="Lato"/>
                <a:cs typeface="Lato"/>
                <a:sym typeface="Lato"/>
              </a:rPr>
              <a:t> </a:t>
            </a:r>
            <a:r>
              <a:rPr lang="it-IT" sz="1800" dirty="0">
                <a:solidFill>
                  <a:srgbClr val="222222"/>
                </a:solidFill>
                <a:highlight>
                  <a:srgbClr val="FFFFFF"/>
                </a:highlight>
                <a:latin typeface="Google Sans" panose="020B0503030502040204" pitchFamily="34" charset="0"/>
                <a:ea typeface="Lato"/>
                <a:cs typeface="Lato"/>
                <a:sym typeface="Lato"/>
              </a:rPr>
              <a:t>specificano la larghezza e l'altezza totali dell'elemento, </a:t>
            </a:r>
            <a:r>
              <a:rPr lang="it-IT" sz="1800" b="1" dirty="0">
                <a:solidFill>
                  <a:schemeClr val="accent1"/>
                </a:solidFill>
                <a:highlight>
                  <a:srgbClr val="FFFFFF"/>
                </a:highlight>
                <a:latin typeface="Google Sans" panose="020B0503030502040204" pitchFamily="34" charset="0"/>
                <a:ea typeface="Lato"/>
                <a:cs typeface="Lato"/>
                <a:sym typeface="Lato"/>
              </a:rPr>
              <a:t>inclusi </a:t>
            </a:r>
            <a:r>
              <a:rPr lang="it-IT" sz="1800" dirty="0">
                <a:solidFill>
                  <a:srgbClr val="222222"/>
                </a:solidFill>
                <a:highlight>
                  <a:srgbClr val="FFFFFF"/>
                </a:highlight>
                <a:latin typeface="Google Sans" panose="020B0503030502040204" pitchFamily="34" charset="0"/>
                <a:ea typeface="Lato"/>
                <a:cs typeface="Lato"/>
                <a:sym typeface="Lato"/>
              </a:rPr>
              <a:t>il </a:t>
            </a:r>
            <a:r>
              <a:rPr lang="it-IT" sz="1800" i="1" dirty="0" err="1">
                <a:solidFill>
                  <a:schemeClr val="accent1"/>
                </a:solidFill>
                <a:highlight>
                  <a:srgbClr val="FFFFFF"/>
                </a:highlight>
                <a:latin typeface="Google Sans" panose="020B0503030502040204" pitchFamily="34" charset="0"/>
                <a:ea typeface="Lato"/>
                <a:cs typeface="Lato"/>
                <a:sym typeface="Lato"/>
              </a:rPr>
              <a:t>padding</a:t>
            </a:r>
            <a:r>
              <a:rPr lang="it-IT" sz="1800" i="1" dirty="0">
                <a:solidFill>
                  <a:schemeClr val="accent1"/>
                </a:solidFill>
                <a:highlight>
                  <a:srgbClr val="FFFFFF"/>
                </a:highlight>
                <a:latin typeface="Google Sans" panose="020B0503030502040204" pitchFamily="34" charset="0"/>
                <a:ea typeface="Lato"/>
                <a:cs typeface="Lato"/>
                <a:sym typeface="Lato"/>
              </a:rPr>
              <a:t> e il </a:t>
            </a:r>
            <a:r>
              <a:rPr lang="it-IT" sz="1800" i="1" dirty="0" err="1">
                <a:solidFill>
                  <a:schemeClr val="accent1"/>
                </a:solidFill>
                <a:highlight>
                  <a:srgbClr val="FFFFFF"/>
                </a:highlight>
                <a:latin typeface="Google Sans" panose="020B0503030502040204" pitchFamily="34" charset="0"/>
                <a:ea typeface="Lato"/>
                <a:cs typeface="Lato"/>
                <a:sym typeface="Lato"/>
              </a:rPr>
              <a:t>border</a:t>
            </a:r>
            <a:r>
              <a:rPr lang="it-IT" sz="1800" dirty="0">
                <a:solidFill>
                  <a:srgbClr val="222222"/>
                </a:solidFill>
                <a:highlight>
                  <a:srgbClr val="FFFFFF"/>
                </a:highlight>
                <a:latin typeface="Google Sans" panose="020B0503030502040204" pitchFamily="34" charset="0"/>
                <a:ea typeface="Lato"/>
                <a:cs typeface="Lato"/>
                <a:sym typeface="Lato"/>
              </a:rPr>
              <a:t>, ma </a:t>
            </a:r>
            <a:r>
              <a:rPr lang="it-IT" sz="1800" b="1" dirty="0">
                <a:solidFill>
                  <a:schemeClr val="accent1"/>
                </a:solidFill>
                <a:highlight>
                  <a:srgbClr val="FFFFFF"/>
                </a:highlight>
                <a:latin typeface="Google Sans" panose="020B0503030502040204" pitchFamily="34" charset="0"/>
                <a:ea typeface="Lato"/>
                <a:cs typeface="Lato"/>
                <a:sym typeface="Lato"/>
              </a:rPr>
              <a:t>escludendo il </a:t>
            </a:r>
            <a:r>
              <a:rPr lang="it-IT" sz="1800" b="1" dirty="0" err="1">
                <a:solidFill>
                  <a:schemeClr val="accent1"/>
                </a:solidFill>
                <a:highlight>
                  <a:srgbClr val="FFFFFF"/>
                </a:highlight>
                <a:latin typeface="Google Sans" panose="020B0503030502040204" pitchFamily="34" charset="0"/>
                <a:ea typeface="Lato"/>
                <a:cs typeface="Lato"/>
                <a:sym typeface="Lato"/>
              </a:rPr>
              <a:t>margin</a:t>
            </a:r>
            <a:r>
              <a:rPr lang="it-IT" sz="1800" dirty="0">
                <a:solidFill>
                  <a:srgbClr val="222222"/>
                </a:solidFill>
                <a:highlight>
                  <a:srgbClr val="FFFFFF"/>
                </a:highlight>
                <a:latin typeface="Google Sans" panose="020B0503030502040204" pitchFamily="34" charset="0"/>
                <a:ea typeface="Lato"/>
                <a:cs typeface="Lato"/>
                <a:sym typeface="Lato"/>
              </a:rPr>
              <a:t>.</a:t>
            </a:r>
          </a:p>
          <a:p>
            <a:pPr marL="0" lvl="0" indent="0" algn="l" rtl="0">
              <a:lnSpc>
                <a:spcPct val="115000"/>
              </a:lnSpc>
              <a:spcBef>
                <a:spcPts val="0"/>
              </a:spcBef>
              <a:spcAft>
                <a:spcPts val="0"/>
              </a:spcAft>
              <a:buNone/>
            </a:pPr>
            <a:endParaRPr lang="it-IT" sz="1800"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Il browser calcola automaticamente lo spazio disponibile per l'area di contenuto, </a:t>
            </a:r>
            <a:r>
              <a:rPr lang="it-IT" sz="1800" b="1" dirty="0">
                <a:solidFill>
                  <a:schemeClr val="accent2"/>
                </a:solidFill>
                <a:highlight>
                  <a:srgbClr val="FFFFFF"/>
                </a:highlight>
                <a:latin typeface="Google Sans" panose="020B0503030502040204" pitchFamily="34" charset="0"/>
                <a:ea typeface="Lato"/>
                <a:cs typeface="Lato"/>
                <a:sym typeface="Lato"/>
              </a:rPr>
              <a:t>sottraendo il </a:t>
            </a:r>
            <a:r>
              <a:rPr lang="it-IT" sz="1800" b="1" dirty="0" err="1">
                <a:solidFill>
                  <a:schemeClr val="accent2"/>
                </a:solidFill>
                <a:highlight>
                  <a:srgbClr val="FFFFFF"/>
                </a:highlight>
                <a:latin typeface="Google Sans" panose="020B0503030502040204" pitchFamily="34" charset="0"/>
                <a:ea typeface="Lato"/>
                <a:cs typeface="Lato"/>
                <a:sym typeface="Lato"/>
              </a:rPr>
              <a:t>padding</a:t>
            </a:r>
            <a:r>
              <a:rPr lang="it-IT" sz="1800" b="1" dirty="0">
                <a:solidFill>
                  <a:schemeClr val="accent2"/>
                </a:solidFill>
                <a:highlight>
                  <a:srgbClr val="FFFFFF"/>
                </a:highlight>
                <a:latin typeface="Google Sans" panose="020B0503030502040204" pitchFamily="34" charset="0"/>
                <a:ea typeface="Lato"/>
                <a:cs typeface="Lato"/>
                <a:sym typeface="Lato"/>
              </a:rPr>
              <a:t> e il </a:t>
            </a:r>
            <a:r>
              <a:rPr lang="it-IT" sz="1800" b="1" dirty="0" err="1">
                <a:solidFill>
                  <a:schemeClr val="accent2"/>
                </a:solidFill>
                <a:highlight>
                  <a:srgbClr val="FFFFFF"/>
                </a:highlight>
                <a:latin typeface="Google Sans" panose="020B0503030502040204" pitchFamily="34" charset="0"/>
                <a:ea typeface="Lato"/>
                <a:cs typeface="Lato"/>
                <a:sym typeface="Lato"/>
              </a:rPr>
              <a:t>border</a:t>
            </a:r>
            <a:r>
              <a:rPr lang="it-IT" sz="1800" b="1" dirty="0">
                <a:solidFill>
                  <a:schemeClr val="accent2"/>
                </a:solidFill>
                <a:highlight>
                  <a:srgbClr val="FFFFFF"/>
                </a:highlight>
                <a:latin typeface="Google Sans" panose="020B0503030502040204" pitchFamily="34" charset="0"/>
                <a:ea typeface="Lato"/>
                <a:cs typeface="Lato"/>
                <a:sym typeface="Lato"/>
              </a:rPr>
              <a:t> dalla larghezza e dall'altezza specificate</a:t>
            </a:r>
            <a:r>
              <a:rPr lang="it-IT" sz="1800" dirty="0">
                <a:solidFill>
                  <a:srgbClr val="222222"/>
                </a:solidFill>
                <a:highlight>
                  <a:srgbClr val="FFFFFF"/>
                </a:highlight>
                <a:latin typeface="Google Sans" panose="020B0503030502040204" pitchFamily="34" charset="0"/>
                <a:ea typeface="Lato"/>
                <a:cs typeface="Lato"/>
                <a:sym typeface="Lato"/>
              </a:rPr>
              <a:t>.</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7EBF1EA2-8792-53DA-377D-3AB14B5FC3C3}"/>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a:t>
            </a:r>
            <a:r>
              <a:rPr lang="it-IT" dirty="0" err="1">
                <a:solidFill>
                  <a:srgbClr val="002060"/>
                </a:solidFill>
                <a:latin typeface="Google Sans" panose="020B0503030502040204" pitchFamily="34" charset="0"/>
                <a:cs typeface="Arial" panose="020B0604020202020204" pitchFamily="34" charset="0"/>
              </a:rPr>
              <a:t>sizing</a:t>
            </a:r>
            <a:r>
              <a:rPr lang="it-IT" dirty="0">
                <a:solidFill>
                  <a:srgbClr val="002060"/>
                </a:solidFill>
                <a:latin typeface="Google Sans" panose="020B0503030502040204" pitchFamily="34" charset="0"/>
                <a:cs typeface="Arial" panose="020B0604020202020204" pitchFamily="34" charset="0"/>
              </a:rPr>
              <a:t> – </a:t>
            </a:r>
            <a:r>
              <a:rPr lang="it-IT" dirty="0" err="1">
                <a:solidFill>
                  <a:srgbClr val="002060"/>
                </a:solidFill>
                <a:latin typeface="Google Sans" panose="020B0503030502040204" pitchFamily="34" charset="0"/>
                <a:cs typeface="Arial" panose="020B0604020202020204" pitchFamily="34" charset="0"/>
              </a:rPr>
              <a:t>border</a:t>
            </a:r>
            <a:r>
              <a:rPr lang="it-IT" dirty="0">
                <a:solidFill>
                  <a:srgbClr val="002060"/>
                </a:solidFill>
                <a:latin typeface="Google Sans" panose="020B0503030502040204" pitchFamily="34" charset="0"/>
                <a:cs typeface="Arial" panose="020B0604020202020204" pitchFamily="34" charset="0"/>
              </a:rPr>
              <a:t>-box</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5AF39866-16B5-A547-B2FC-09AB793AFC37}"/>
              </a:ext>
            </a:extLst>
          </p:cNvPr>
          <p:cNvPicPr>
            <a:picLocks noChangeAspect="1"/>
          </p:cNvPicPr>
          <p:nvPr/>
        </p:nvPicPr>
        <p:blipFill>
          <a:blip r:embed="rId3"/>
          <a:stretch>
            <a:fillRect/>
          </a:stretch>
        </p:blipFill>
        <p:spPr>
          <a:xfrm>
            <a:off x="7701593" y="2022586"/>
            <a:ext cx="3123921" cy="2831469"/>
          </a:xfrm>
          <a:prstGeom prst="rect">
            <a:avLst/>
          </a:prstGeom>
        </p:spPr>
      </p:pic>
      <p:sp>
        <p:nvSpPr>
          <p:cNvPr id="9" name="TextBox 8">
            <a:extLst>
              <a:ext uri="{FF2B5EF4-FFF2-40B4-BE49-F238E27FC236}">
                <a16:creationId xmlns:a16="http://schemas.microsoft.com/office/drawing/2014/main" id="{4F596B60-5D4D-0EA1-4C27-28BE195ADCE2}"/>
              </a:ext>
            </a:extLst>
          </p:cNvPr>
          <p:cNvSpPr txBox="1"/>
          <p:nvPr/>
        </p:nvSpPr>
        <p:spPr>
          <a:xfrm>
            <a:off x="7604520" y="1748716"/>
            <a:ext cx="1258678" cy="307777"/>
          </a:xfrm>
          <a:prstGeom prst="rect">
            <a:avLst/>
          </a:prstGeom>
          <a:noFill/>
        </p:spPr>
        <p:txBody>
          <a:bodyPr wrap="none" rtlCol="0">
            <a:spAutoFit/>
          </a:bodyPr>
          <a:lstStyle/>
          <a:p>
            <a:r>
              <a:rPr lang="en-GB" sz="1400" b="1" dirty="0">
                <a:solidFill>
                  <a:schemeClr val="accent2"/>
                </a:solidFill>
                <a:latin typeface="Roboto Mono" panose="00000009000000000000" pitchFamily="49" charset="0"/>
                <a:ea typeface="Roboto Mono" panose="00000009000000000000" pitchFamily="49" charset="0"/>
              </a:rPr>
              <a:t>border-box</a:t>
            </a:r>
            <a:endParaRPr lang="it-IT" sz="1400" b="1" dirty="0">
              <a:solidFill>
                <a:schemeClr val="accent2"/>
              </a:solidFill>
              <a:latin typeface="Roboto Mono" panose="00000009000000000000" pitchFamily="49" charset="0"/>
              <a:ea typeface="Roboto Mono" panose="00000009000000000000" pitchFamily="49" charset="0"/>
            </a:endParaRPr>
          </a:p>
        </p:txBody>
      </p:sp>
      <p:sp>
        <p:nvSpPr>
          <p:cNvPr id="10" name="Rectangle 1">
            <a:extLst>
              <a:ext uri="{FF2B5EF4-FFF2-40B4-BE49-F238E27FC236}">
                <a16:creationId xmlns:a16="http://schemas.microsoft.com/office/drawing/2014/main" id="{5BA32C65-D114-80BB-CBB9-D5BED08F62FE}"/>
              </a:ext>
            </a:extLst>
          </p:cNvPr>
          <p:cNvSpPr>
            <a:spLocks noChangeArrowheads="1"/>
          </p:cNvSpPr>
          <p:nvPr/>
        </p:nvSpPr>
        <p:spPr bwMode="auto">
          <a:xfrm>
            <a:off x="7701593" y="4910150"/>
            <a:ext cx="2510111" cy="1529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a:ln>
                  <a:noFill/>
                </a:ln>
                <a:solidFill>
                  <a:srgbClr val="174AD4"/>
                </a:solidFill>
                <a:effectLst/>
                <a:latin typeface="JetBrains Mono"/>
              </a:rPr>
              <a:t>box-sizing</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067D17"/>
                </a:solidFill>
                <a:effectLst/>
                <a:latin typeface="JetBrains Mono"/>
              </a:rPr>
              <a:t>border-box</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174AD4"/>
                </a:solidFill>
                <a:effectLst/>
                <a:latin typeface="JetBrains Mono"/>
              </a:rPr>
              <a:t>width</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1750EB"/>
                </a:solidFill>
                <a:effectLst/>
                <a:latin typeface="JetBrains Mono"/>
              </a:rPr>
              <a:t>100</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174AD4"/>
                </a:solidFill>
                <a:effectLst/>
                <a:latin typeface="JetBrains Mono"/>
              </a:rPr>
              <a:t>border</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067D17"/>
                </a:solidFill>
                <a:effectLst/>
                <a:latin typeface="JetBrains Mono"/>
              </a:rPr>
              <a:t>solid </a:t>
            </a:r>
            <a:r>
              <a:rPr kumimoji="0" lang="it-IT" altLang="it-IT" sz="1600" b="0" i="0" u="none" strike="noStrike" cap="none" normalizeH="0" baseline="0">
                <a:ln>
                  <a:noFill/>
                </a:ln>
                <a:solidFill>
                  <a:srgbClr val="0033B3"/>
                </a:solidFill>
                <a:effectLst/>
                <a:latin typeface="JetBrains Mono"/>
              </a:rPr>
              <a:t>#5b6dcd </a:t>
            </a:r>
            <a:r>
              <a:rPr kumimoji="0" lang="it-IT" altLang="it-IT" sz="1600" b="0" i="0" u="none" strike="noStrike" cap="none" normalizeH="0" baseline="0">
                <a:ln>
                  <a:noFill/>
                </a:ln>
                <a:solidFill>
                  <a:srgbClr val="1750EB"/>
                </a:solidFill>
                <a:effectLst/>
                <a:latin typeface="JetBrains Mono"/>
              </a:rPr>
              <a:t>10</a:t>
            </a:r>
            <a:r>
              <a:rPr kumimoji="0" lang="it-IT" altLang="it-IT" sz="1600" b="0" i="0" u="none" strike="noStrike" cap="none" normalizeH="0" baseline="0">
                <a:ln>
                  <a:noFill/>
                </a:ln>
                <a:solidFill>
                  <a:srgbClr val="067D17"/>
                </a:solidFill>
                <a:effectLst/>
                <a:latin typeface="JetBrains Mono"/>
              </a:rPr>
              <a:t>px</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174AD4"/>
                </a:solidFill>
                <a:effectLst/>
                <a:latin typeface="JetBrains Mono"/>
              </a:rPr>
              <a:t>padding</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1750EB"/>
                </a:solidFill>
                <a:effectLst/>
                <a:latin typeface="JetBrains Mono"/>
              </a:rPr>
              <a:t>5</a:t>
            </a:r>
            <a:r>
              <a:rPr kumimoji="0" lang="it-IT" altLang="it-IT" sz="1600" b="0" i="0" u="none" strike="noStrike" cap="none" normalizeH="0" baseline="0">
                <a:ln>
                  <a:noFill/>
                </a:ln>
                <a:solidFill>
                  <a:srgbClr val="067D17"/>
                </a:solidFill>
                <a:effectLst/>
                <a:latin typeface="JetBrains Mono"/>
              </a:rPr>
              <a:t>px</a:t>
            </a:r>
            <a:r>
              <a:rPr kumimoji="0" lang="it-IT" altLang="it-IT" sz="1600" b="0" i="0" u="none" strike="noStrike" cap="none" normalizeH="0" baseline="0">
                <a:ln>
                  <a:noFill/>
                </a:ln>
                <a:solidFill>
                  <a:srgbClr val="080808"/>
                </a:solidFill>
                <a:effectLst/>
                <a:latin typeface="JetBrains Mono"/>
              </a:rPr>
              <a:t>;</a:t>
            </a:r>
            <a:endParaRPr kumimoji="0" lang="it-IT" altLang="it-IT" sz="4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04933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AFDB3298-3CC5-6C7F-1412-DD7CB8BE65B1}"/>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F3CAFAA0-EB64-8E22-57F6-9E8C88CB1900}"/>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FF5651BE-A12E-2417-C36A-40C084622182}"/>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23</a:t>
            </a:fld>
            <a:endParaRPr lang="en" dirty="0"/>
          </a:p>
        </p:txBody>
      </p:sp>
      <p:sp>
        <p:nvSpPr>
          <p:cNvPr id="4" name="Google Shape;90;p15">
            <a:extLst>
              <a:ext uri="{FF2B5EF4-FFF2-40B4-BE49-F238E27FC236}">
                <a16:creationId xmlns:a16="http://schemas.microsoft.com/office/drawing/2014/main" id="{4ACF984C-8148-1F00-DAA4-655F762ED7CB}"/>
              </a:ext>
            </a:extLst>
          </p:cNvPr>
          <p:cNvSpPr txBox="1"/>
          <p:nvPr/>
        </p:nvSpPr>
        <p:spPr>
          <a:xfrm>
            <a:off x="848501" y="1748716"/>
            <a:ext cx="5162036" cy="145883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Il </a:t>
            </a:r>
            <a:r>
              <a:rPr lang="it-IT" sz="1800" dirty="0" err="1">
                <a:solidFill>
                  <a:srgbClr val="222222"/>
                </a:solidFill>
                <a:highlight>
                  <a:srgbClr val="FFFFFF"/>
                </a:highlight>
                <a:latin typeface="Google Sans" panose="020B0503030502040204" pitchFamily="34" charset="0"/>
                <a:ea typeface="Lato"/>
                <a:cs typeface="Lato"/>
                <a:sym typeface="Lato"/>
              </a:rPr>
              <a:t>margin</a:t>
            </a:r>
            <a:r>
              <a:rPr lang="it-IT" sz="1800" dirty="0">
                <a:solidFill>
                  <a:srgbClr val="222222"/>
                </a:solidFill>
                <a:highlight>
                  <a:srgbClr val="FFFFFF"/>
                </a:highlight>
                <a:latin typeface="Google Sans" panose="020B0503030502040204" pitchFamily="34" charset="0"/>
                <a:ea typeface="Lato"/>
                <a:cs typeface="Lato"/>
                <a:sym typeface="Lato"/>
              </a:rPr>
              <a:t> è sempre aggiunto all'esterno del bordo e non influisce sulla dimensione totale effettiva dell'elemento, ma sullo spazio che occupa sulla pagina rispetto agli altri elementi.</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D8A14B7B-405E-5F73-A2E4-BE1E8AF3C77D}"/>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a:t>
            </a:r>
            <a:r>
              <a:rPr lang="it-IT" dirty="0" err="1">
                <a:solidFill>
                  <a:srgbClr val="002060"/>
                </a:solidFill>
                <a:latin typeface="Google Sans" panose="020B0503030502040204" pitchFamily="34" charset="0"/>
                <a:cs typeface="Arial" panose="020B0604020202020204" pitchFamily="34" charset="0"/>
              </a:rPr>
              <a:t>sizing</a:t>
            </a:r>
            <a:endParaRPr lang="it-IT" sz="1800" dirty="0">
              <a:solidFill>
                <a:srgbClr val="002060"/>
              </a:solidFill>
              <a:latin typeface="Google Sans" panose="020B050303050204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13778ED-157F-A929-4020-0D042EB23EF4}"/>
              </a:ext>
            </a:extLst>
          </p:cNvPr>
          <p:cNvPicPr>
            <a:picLocks noChangeAspect="1"/>
          </p:cNvPicPr>
          <p:nvPr/>
        </p:nvPicPr>
        <p:blipFill>
          <a:blip r:embed="rId3"/>
          <a:stretch>
            <a:fillRect/>
          </a:stretch>
        </p:blipFill>
        <p:spPr>
          <a:xfrm>
            <a:off x="7604520" y="1748716"/>
            <a:ext cx="2628919" cy="2276492"/>
          </a:xfrm>
          <a:prstGeom prst="rect">
            <a:avLst/>
          </a:prstGeom>
        </p:spPr>
      </p:pic>
      <p:pic>
        <p:nvPicPr>
          <p:cNvPr id="7" name="Picture 6">
            <a:extLst>
              <a:ext uri="{FF2B5EF4-FFF2-40B4-BE49-F238E27FC236}">
                <a16:creationId xmlns:a16="http://schemas.microsoft.com/office/drawing/2014/main" id="{912360BB-AC10-E6CA-7F4A-2C29FAF5A02D}"/>
              </a:ext>
            </a:extLst>
          </p:cNvPr>
          <p:cNvPicPr>
            <a:picLocks noChangeAspect="1"/>
          </p:cNvPicPr>
          <p:nvPr/>
        </p:nvPicPr>
        <p:blipFill>
          <a:blip r:embed="rId4"/>
          <a:stretch>
            <a:fillRect/>
          </a:stretch>
        </p:blipFill>
        <p:spPr>
          <a:xfrm>
            <a:off x="7701593" y="4470447"/>
            <a:ext cx="2238391" cy="2028840"/>
          </a:xfrm>
          <a:prstGeom prst="rect">
            <a:avLst/>
          </a:prstGeom>
        </p:spPr>
      </p:pic>
      <p:sp>
        <p:nvSpPr>
          <p:cNvPr id="8" name="TextBox 7">
            <a:extLst>
              <a:ext uri="{FF2B5EF4-FFF2-40B4-BE49-F238E27FC236}">
                <a16:creationId xmlns:a16="http://schemas.microsoft.com/office/drawing/2014/main" id="{D31E18F5-BA1D-27EA-5187-96785AAD2B1F}"/>
              </a:ext>
            </a:extLst>
          </p:cNvPr>
          <p:cNvSpPr txBox="1"/>
          <p:nvPr/>
        </p:nvSpPr>
        <p:spPr>
          <a:xfrm>
            <a:off x="7604520" y="1515030"/>
            <a:ext cx="1366080" cy="307777"/>
          </a:xfrm>
          <a:prstGeom prst="rect">
            <a:avLst/>
          </a:prstGeom>
          <a:noFill/>
        </p:spPr>
        <p:txBody>
          <a:bodyPr wrap="none" rtlCol="0">
            <a:spAutoFit/>
          </a:bodyPr>
          <a:lstStyle/>
          <a:p>
            <a:r>
              <a:rPr lang="en-GB" sz="1400" b="1" dirty="0">
                <a:solidFill>
                  <a:schemeClr val="accent2"/>
                </a:solidFill>
                <a:latin typeface="Roboto Mono" panose="00000009000000000000" pitchFamily="49" charset="0"/>
                <a:ea typeface="Roboto Mono" panose="00000009000000000000" pitchFamily="49" charset="0"/>
              </a:rPr>
              <a:t>content-box</a:t>
            </a:r>
            <a:endParaRPr lang="it-IT" sz="1400" b="1" dirty="0">
              <a:solidFill>
                <a:schemeClr val="accent2"/>
              </a:solidFill>
              <a:latin typeface="Roboto Mono" panose="00000009000000000000" pitchFamily="49" charset="0"/>
              <a:ea typeface="Roboto Mono" panose="00000009000000000000" pitchFamily="49" charset="0"/>
            </a:endParaRPr>
          </a:p>
        </p:txBody>
      </p:sp>
      <p:sp>
        <p:nvSpPr>
          <p:cNvPr id="9" name="TextBox 8">
            <a:extLst>
              <a:ext uri="{FF2B5EF4-FFF2-40B4-BE49-F238E27FC236}">
                <a16:creationId xmlns:a16="http://schemas.microsoft.com/office/drawing/2014/main" id="{A0350177-565D-3333-C33F-381CF5455389}"/>
              </a:ext>
            </a:extLst>
          </p:cNvPr>
          <p:cNvSpPr txBox="1"/>
          <p:nvPr/>
        </p:nvSpPr>
        <p:spPr>
          <a:xfrm>
            <a:off x="7604520" y="4196576"/>
            <a:ext cx="1258678" cy="307777"/>
          </a:xfrm>
          <a:prstGeom prst="rect">
            <a:avLst/>
          </a:prstGeom>
          <a:noFill/>
        </p:spPr>
        <p:txBody>
          <a:bodyPr wrap="none" rtlCol="0">
            <a:spAutoFit/>
          </a:bodyPr>
          <a:lstStyle/>
          <a:p>
            <a:r>
              <a:rPr lang="en-GB" sz="1400" b="1" dirty="0">
                <a:solidFill>
                  <a:schemeClr val="accent2"/>
                </a:solidFill>
                <a:latin typeface="Roboto Mono" panose="00000009000000000000" pitchFamily="49" charset="0"/>
                <a:ea typeface="Roboto Mono" panose="00000009000000000000" pitchFamily="49" charset="0"/>
              </a:rPr>
              <a:t>border-box</a:t>
            </a:r>
            <a:endParaRPr lang="it-IT" sz="1400" b="1" dirty="0">
              <a:solidFill>
                <a:schemeClr val="accent2"/>
              </a:solidFill>
              <a:latin typeface="Roboto Mono" panose="00000009000000000000" pitchFamily="49" charset="0"/>
              <a:ea typeface="Roboto Mono" panose="00000009000000000000" pitchFamily="49" charset="0"/>
            </a:endParaRPr>
          </a:p>
        </p:txBody>
      </p:sp>
    </p:spTree>
    <p:extLst>
      <p:ext uri="{BB962C8B-B14F-4D97-AF65-F5344CB8AC3E}">
        <p14:creationId xmlns:p14="http://schemas.microsoft.com/office/powerpoint/2010/main" val="23341806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BFC3D054-86DA-4982-57AF-0BBF2161360D}"/>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345E1AAB-21B2-C632-BBB1-BF6C61E1D8FE}"/>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2ECCC5D4-526A-7593-F0CA-941F92920130}"/>
              </a:ext>
            </a:extLst>
          </p:cNvPr>
          <p:cNvSpPr txBox="1"/>
          <p:nvPr/>
        </p:nvSpPr>
        <p:spPr>
          <a:xfrm>
            <a:off x="794809" y="1285568"/>
            <a:ext cx="6102350" cy="369332"/>
          </a:xfrm>
          <a:prstGeom prst="rect">
            <a:avLst/>
          </a:prstGeom>
          <a:noFill/>
        </p:spPr>
        <p:txBody>
          <a:bodyPr wrap="square">
            <a:spAutoFit/>
          </a:bodyPr>
          <a:lstStyle/>
          <a:p>
            <a:pPr marL="0" indent="0">
              <a:lnSpc>
                <a:spcPct val="100000"/>
              </a:lnSpc>
              <a:buNone/>
            </a:pPr>
            <a:r>
              <a:rPr lang="it-IT" dirty="0">
                <a:solidFill>
                  <a:srgbClr val="002060"/>
                </a:solidFill>
                <a:latin typeface="Google Sans" panose="020B0503030502040204" pitchFamily="34" charset="0"/>
                <a:cs typeface="Arial" panose="020B0604020202020204" pitchFamily="34" charset="0"/>
              </a:rPr>
              <a:t>Esercitazioni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ED047E3D-2C06-BF9A-5A50-5ED3E4EE3C18}"/>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24</a:t>
            </a:fld>
            <a:endParaRPr lang="en" dirty="0"/>
          </a:p>
        </p:txBody>
      </p:sp>
      <p:sp>
        <p:nvSpPr>
          <p:cNvPr id="15" name="CasellaDiTesto 3">
            <a:extLst>
              <a:ext uri="{FF2B5EF4-FFF2-40B4-BE49-F238E27FC236}">
                <a16:creationId xmlns:a16="http://schemas.microsoft.com/office/drawing/2014/main" id="{3030FCCB-0CC8-BD58-35D7-3A831D556EC4}"/>
              </a:ext>
            </a:extLst>
          </p:cNvPr>
          <p:cNvSpPr txBox="1"/>
          <p:nvPr/>
        </p:nvSpPr>
        <p:spPr>
          <a:xfrm>
            <a:off x="794809" y="1725835"/>
            <a:ext cx="6102350" cy="400110"/>
          </a:xfrm>
          <a:prstGeom prst="rect">
            <a:avLst/>
          </a:prstGeom>
          <a:noFill/>
        </p:spPr>
        <p:txBody>
          <a:bodyPr wrap="square">
            <a:spAutoFit/>
          </a:bodyPr>
          <a:lstStyle/>
          <a:p>
            <a:pPr marL="0" indent="0">
              <a:lnSpc>
                <a:spcPct val="100000"/>
              </a:lnSpc>
              <a:buNone/>
            </a:pPr>
            <a:r>
              <a:rPr lang="it-IT" sz="2000" b="1" i="0" dirty="0">
                <a:solidFill>
                  <a:schemeClr val="accent2"/>
                </a:solidFill>
                <a:effectLst/>
                <a:latin typeface="Google Sans" panose="020B0503030502040204" pitchFamily="34" charset="0"/>
              </a:rPr>
              <a:t>Esercizio 1</a:t>
            </a:r>
            <a:endParaRPr lang="it-IT" sz="2000" b="1" dirty="0">
              <a:solidFill>
                <a:schemeClr val="accent2"/>
              </a:solidFill>
              <a:latin typeface="Google Sans" panose="020B050303050204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0EEAEF9F-DBEE-750E-F6C3-D0F76C545DCF}"/>
              </a:ext>
            </a:extLst>
          </p:cNvPr>
          <p:cNvSpPr>
            <a:spLocks noChangeArrowheads="1"/>
          </p:cNvSpPr>
          <p:nvPr/>
        </p:nvSpPr>
        <p:spPr bwMode="auto">
          <a:xfrm>
            <a:off x="794809" y="2161898"/>
            <a:ext cx="11147624" cy="427809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solidFill>
                  <a:schemeClr val="tx2"/>
                </a:solidFill>
                <a:effectLst/>
                <a:latin typeface="Google Sans" panose="020B0503030502040204" pitchFamily="34" charset="0"/>
              </a:rPr>
              <a:t>In un file HTML </a:t>
            </a:r>
            <a:r>
              <a:rPr kumimoji="0" lang="en-US" altLang="en-US" sz="1600" b="0" i="0" u="none" strike="noStrike" cap="none" normalizeH="0" baseline="0" dirty="0" err="1">
                <a:ln>
                  <a:noFill/>
                </a:ln>
                <a:solidFill>
                  <a:schemeClr val="tx2"/>
                </a:solidFill>
                <a:effectLst/>
                <a:latin typeface="Google Sans" panose="020B0503030502040204" pitchFamily="34" charset="0"/>
              </a:rPr>
              <a:t>inserisci</a:t>
            </a:r>
            <a:r>
              <a:rPr kumimoji="0" lang="en-US" altLang="en-US" sz="1600" b="0" i="0" u="none" strike="noStrike" cap="none" normalizeH="0" baseline="0" dirty="0">
                <a:ln>
                  <a:noFill/>
                </a:ln>
                <a:solidFill>
                  <a:schemeClr val="tx2"/>
                </a:solidFill>
                <a:effectLst/>
                <a:latin typeface="Google Sans" panose="020B0503030502040204" pitchFamily="34" charset="0"/>
              </a:rPr>
              <a:t>:</a:t>
            </a:r>
          </a:p>
          <a:p>
            <a:pPr marR="0" lvl="0" algn="l" defTabSz="914400" rtl="0" eaLnBrk="0" fontAlgn="base" latinLnBrk="0" hangingPunct="0">
              <a:spcBef>
                <a:spcPct val="0"/>
              </a:spcBef>
              <a:spcAft>
                <a:spcPct val="0"/>
              </a:spcAft>
              <a:buClrTx/>
              <a:buSzTx/>
              <a:tabLst/>
            </a:pPr>
            <a:r>
              <a:rPr kumimoji="0" lang="en-US" altLang="en-US" sz="1600" b="1" i="0" u="none" strike="noStrike" cap="none" normalizeH="0" baseline="0" dirty="0" err="1">
                <a:ln>
                  <a:noFill/>
                </a:ln>
                <a:solidFill>
                  <a:schemeClr val="tx2"/>
                </a:solidFill>
                <a:effectLst/>
                <a:latin typeface="Google Sans" panose="020B0503030502040204" pitchFamily="34" charset="0"/>
              </a:rPr>
              <a:t>Divs</a:t>
            </a:r>
            <a:r>
              <a:rPr kumimoji="0" lang="en-US" altLang="en-US" sz="1600" b="1" i="0" u="none" strike="noStrike" cap="none" normalizeH="0" baseline="0" dirty="0">
                <a:ln>
                  <a:noFill/>
                </a:ln>
                <a:solidFill>
                  <a:schemeClr val="tx2"/>
                </a:solidFill>
                <a:effectLst/>
                <a:latin typeface="Google Sans" panose="020B0503030502040204" pitchFamily="34" charset="0"/>
              </a:rPr>
              <a:t> and semantic HTML5 elements</a:t>
            </a:r>
          </a:p>
          <a:p>
            <a:pPr marR="0" lvl="0" algn="l"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Dividi</a:t>
            </a:r>
            <a:r>
              <a:rPr kumimoji="0" lang="en-US" altLang="en-US" sz="1600" b="0" i="0" u="none" strike="noStrike" cap="none" normalizeH="0" baseline="0" dirty="0">
                <a:ln>
                  <a:noFill/>
                </a:ln>
                <a:solidFill>
                  <a:schemeClr val="tx2"/>
                </a:solidFill>
                <a:effectLst/>
                <a:latin typeface="Google Sans" panose="020B0503030502040204" pitchFamily="34" charset="0"/>
              </a:rPr>
              <a:t> la </a:t>
            </a:r>
            <a:r>
              <a:rPr kumimoji="0" lang="en-US" altLang="en-US" sz="1600" b="0" i="0" u="none" strike="noStrike" cap="none" normalizeH="0" baseline="0" dirty="0" err="1">
                <a:ln>
                  <a:noFill/>
                </a:ln>
                <a:solidFill>
                  <a:schemeClr val="tx2"/>
                </a:solidFill>
                <a:effectLst/>
                <a:latin typeface="Google Sans" panose="020B0503030502040204" pitchFamily="34" charset="0"/>
              </a:rPr>
              <a:t>pagina</a:t>
            </a:r>
            <a:r>
              <a:rPr kumimoji="0" lang="en-US" altLang="en-US" sz="1600" b="0" i="0" u="none" strike="noStrike" cap="none" normalizeH="0" baseline="0" dirty="0">
                <a:ln>
                  <a:noFill/>
                </a:ln>
                <a:solidFill>
                  <a:schemeClr val="tx2"/>
                </a:solidFill>
                <a:effectLst/>
                <a:latin typeface="Google Sans" panose="020B0503030502040204" pitchFamily="34" charset="0"/>
              </a:rPr>
              <a:t> in </a:t>
            </a:r>
            <a:r>
              <a:rPr kumimoji="0" lang="en-US" altLang="en-US" sz="1600" b="0" i="0" u="none" strike="noStrike" cap="none" normalizeH="0" baseline="0" dirty="0" err="1">
                <a:ln>
                  <a:noFill/>
                </a:ln>
                <a:solidFill>
                  <a:schemeClr val="tx2"/>
                </a:solidFill>
                <a:effectLst/>
                <a:latin typeface="Google Sans" panose="020B0503030502040204" pitchFamily="34" charset="0"/>
              </a:rPr>
              <a:t>differenti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sezioni</a:t>
            </a:r>
            <a:r>
              <a:rPr kumimoji="0" lang="en-US" altLang="en-US" sz="1600" b="0" i="0" u="none" strike="noStrike" cap="none" normalizeH="0" baseline="0" dirty="0">
                <a:ln>
                  <a:noFill/>
                </a:ln>
                <a:solidFill>
                  <a:schemeClr val="tx2"/>
                </a:solidFill>
                <a:effectLst/>
                <a:latin typeface="Google Sans" panose="020B0503030502040204" pitchFamily="34" charset="0"/>
              </a:rPr>
              <a:t> con tag </a:t>
            </a:r>
            <a:r>
              <a:rPr kumimoji="0" lang="en-US" altLang="en-US" sz="1600" b="0" i="0" u="none" strike="noStrike" cap="none" normalizeH="0" baseline="0" dirty="0" err="1">
                <a:ln>
                  <a:noFill/>
                </a:ln>
                <a:solidFill>
                  <a:schemeClr val="tx2"/>
                </a:solidFill>
                <a:effectLst/>
                <a:latin typeface="Google Sans" panose="020B0503030502040204" pitchFamily="34" charset="0"/>
              </a:rPr>
              <a:t>semantici</a:t>
            </a:r>
            <a:r>
              <a:rPr kumimoji="0" lang="en-US" altLang="en-US" sz="1600" b="0" i="0" u="none" strike="noStrike" cap="none" normalizeH="0" baseline="0" dirty="0">
                <a:ln>
                  <a:noFill/>
                </a:ln>
                <a:solidFill>
                  <a:schemeClr val="tx2"/>
                </a:solidFill>
                <a:effectLst/>
                <a:latin typeface="Google Sans" panose="020B0503030502040204" pitchFamily="34" charset="0"/>
              </a:rPr>
              <a:t> e non: header, content area e un footer</a:t>
            </a:r>
          </a:p>
          <a:p>
            <a:pPr marR="0" lvl="0" algn="l"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Assegna</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una</a:t>
            </a:r>
            <a:r>
              <a:rPr kumimoji="0" lang="en-US" altLang="en-US" sz="1600" b="0" i="0" u="none" strike="noStrike" cap="none" normalizeH="0" baseline="0" dirty="0">
                <a:ln>
                  <a:noFill/>
                </a:ln>
                <a:solidFill>
                  <a:schemeClr val="tx2"/>
                </a:solidFill>
                <a:effectLst/>
                <a:latin typeface="Google Sans" panose="020B0503030502040204" pitchFamily="34" charset="0"/>
              </a:rPr>
              <a:t> class o un id </a:t>
            </a:r>
            <a:r>
              <a:rPr kumimoji="0" lang="en-US" altLang="en-US" sz="1600" b="0" i="0" u="none" strike="noStrike" cap="none" normalizeH="0" baseline="0" dirty="0" err="1">
                <a:ln>
                  <a:noFill/>
                </a:ln>
                <a:solidFill>
                  <a:schemeClr val="tx2"/>
                </a:solidFill>
                <a:effectLst/>
                <a:latin typeface="Google Sans" panose="020B0503030502040204" pitchFamily="34" charset="0"/>
              </a:rPr>
              <a:t>agli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elementi</a:t>
            </a:r>
            <a:endParaRPr kumimoji="0" lang="en-US" altLang="en-US" sz="1600" b="0" i="0" u="none" strike="noStrike" cap="none" normalizeH="0" baseline="0" dirty="0">
              <a:ln>
                <a:noFill/>
              </a:ln>
              <a:solidFill>
                <a:schemeClr val="tx2"/>
              </a:solidFill>
              <a:effectLst/>
              <a:latin typeface="Google Sans" panose="020B0503030502040204" pitchFamily="34" charset="0"/>
            </a:endParaRPr>
          </a:p>
          <a:p>
            <a:pPr marL="285750" marR="0" lvl="0" indent="-285750" algn="l" defTabSz="914400" rtl="0" eaLnBrk="0" fontAlgn="base" latinLnBrk="0" hangingPunct="0">
              <a:spcBef>
                <a:spcPct val="0"/>
              </a:spcBef>
              <a:spcAft>
                <a:spcPct val="0"/>
              </a:spcAft>
              <a:buClrTx/>
              <a:buSzTx/>
              <a:buFontTx/>
              <a:buChar char="-"/>
              <a:tabLst/>
            </a:pPr>
            <a:r>
              <a:rPr kumimoji="0" lang="en-US" altLang="en-US" sz="1600" b="0" i="0" u="none" strike="noStrike" cap="none" normalizeH="0" baseline="0" dirty="0" err="1">
                <a:ln>
                  <a:noFill/>
                </a:ln>
                <a:solidFill>
                  <a:schemeClr val="tx2"/>
                </a:solidFill>
                <a:effectLst/>
                <a:latin typeface="Google Sans" panose="020B0503030502040204" pitchFamily="34" charset="0"/>
              </a:rPr>
              <a:t>Stilizzali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utilizzando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varie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proprietà</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css</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studiate</a:t>
            </a:r>
            <a:r>
              <a:rPr kumimoji="0" lang="en-US" altLang="en-US" sz="1600" b="0" i="0" u="none" strike="noStrike" cap="none" normalizeH="0" baseline="0" dirty="0">
                <a:ln>
                  <a:noFill/>
                </a:ln>
                <a:solidFill>
                  <a:schemeClr val="tx2"/>
                </a:solidFill>
                <a:effectLst/>
                <a:latin typeface="Google Sans" panose="020B0503030502040204" pitchFamily="34" charset="0"/>
              </a:rPr>
              <a:t>: padding, border, margins, colors, backgrounds, fonts, text styles, </a:t>
            </a:r>
            <a:r>
              <a:rPr kumimoji="0" lang="en-US" altLang="en-US" sz="1600" b="0" i="0" u="none" strike="noStrike" cap="none" normalizeH="0" baseline="0" dirty="0" err="1">
                <a:ln>
                  <a:noFill/>
                </a:ln>
                <a:solidFill>
                  <a:schemeClr val="tx2"/>
                </a:solidFill>
                <a:effectLst/>
                <a:latin typeface="Google Sans" panose="020B0503030502040204" pitchFamily="34" charset="0"/>
              </a:rPr>
              <a:t>etc</a:t>
            </a:r>
            <a:endParaRPr kumimoji="0" lang="en-US" altLang="en-US" sz="1600" b="0" i="0" u="none" strike="noStrike" cap="none" normalizeH="0" baseline="0" dirty="0">
              <a:ln>
                <a:noFill/>
              </a:ln>
              <a:solidFill>
                <a:schemeClr val="tx2"/>
              </a:solidFill>
              <a:effectLst/>
              <a:latin typeface="Google Sans" panose="020B0503030502040204" pitchFamily="34" charset="0"/>
            </a:endParaRPr>
          </a:p>
          <a:p>
            <a:pPr marL="285750" marR="0" lvl="0" indent="-285750" algn="l" defTabSz="914400" rtl="0" eaLnBrk="0" fontAlgn="base" latinLnBrk="0" hangingPunct="0">
              <a:spcBef>
                <a:spcPct val="0"/>
              </a:spcBef>
              <a:spcAft>
                <a:spcPct val="0"/>
              </a:spcAft>
              <a:buClrTx/>
              <a:buSzTx/>
              <a:buFontTx/>
              <a:buChar char="-"/>
              <a:tabLst/>
            </a:pPr>
            <a:endParaRPr kumimoji="0" lang="en-US" altLang="en-US" sz="1600" b="0" i="0" u="none" strike="noStrike" cap="none" normalizeH="0" baseline="0" dirty="0">
              <a:ln>
                <a:noFill/>
              </a:ln>
              <a:solidFill>
                <a:schemeClr val="tx2"/>
              </a:solidFill>
              <a:effectLst/>
              <a:latin typeface="Google Sans" panose="020B0503030502040204" pitchFamily="34" charset="0"/>
            </a:endParaRPr>
          </a:p>
          <a:p>
            <a:pPr marR="0" lvl="0" algn="l" defTabSz="914400" rtl="0" eaLnBrk="0" fontAlgn="base" latinLnBrk="0" hangingPunct="0">
              <a:spcBef>
                <a:spcPct val="0"/>
              </a:spcBef>
              <a:spcAft>
                <a:spcPct val="0"/>
              </a:spcAft>
              <a:buClrTx/>
              <a:buSzTx/>
              <a:tabLst/>
            </a:pPr>
            <a:r>
              <a:rPr kumimoji="0" lang="en-US" altLang="en-US" sz="1600" b="1" i="0" u="none" strike="noStrike" cap="none" normalizeH="0" baseline="0" dirty="0">
                <a:ln>
                  <a:noFill/>
                </a:ln>
                <a:solidFill>
                  <a:schemeClr val="tx2"/>
                </a:solidFill>
                <a:effectLst/>
                <a:latin typeface="Google Sans" panose="020B0503030502040204" pitchFamily="34" charset="0"/>
              </a:rPr>
              <a:t>Spans</a:t>
            </a:r>
          </a:p>
          <a:p>
            <a:pPr marR="0" lvl="0" algn="l"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Inserisci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varie</a:t>
            </a:r>
            <a:r>
              <a:rPr kumimoji="0" lang="en-US" altLang="en-US" sz="1600" b="0" i="0" u="none" strike="noStrike" cap="none" normalizeH="0" baseline="0" dirty="0">
                <a:ln>
                  <a:noFill/>
                </a:ln>
                <a:solidFill>
                  <a:schemeClr val="tx2"/>
                </a:solidFill>
                <a:effectLst/>
                <a:latin typeface="Google Sans" panose="020B0503030502040204" pitchFamily="34" charset="0"/>
              </a:rPr>
              <a:t> parole o </a:t>
            </a:r>
            <a:r>
              <a:rPr kumimoji="0" lang="en-US" altLang="en-US" sz="1600" b="0" i="0" u="none" strike="noStrike" cap="none" normalizeH="0" baseline="0" dirty="0" err="1">
                <a:ln>
                  <a:noFill/>
                </a:ln>
                <a:solidFill>
                  <a:schemeClr val="tx2"/>
                </a:solidFill>
                <a:effectLst/>
                <a:latin typeface="Google Sans" panose="020B0503030502040204" pitchFamily="34" charset="0"/>
              </a:rPr>
              <a:t>frasi</a:t>
            </a:r>
            <a:r>
              <a:rPr kumimoji="0" lang="en-US" altLang="en-US" sz="1600" b="0" i="0" u="none" strike="noStrike" cap="none" normalizeH="0" baseline="0" dirty="0">
                <a:ln>
                  <a:noFill/>
                </a:ln>
                <a:solidFill>
                  <a:schemeClr val="tx2"/>
                </a:solidFill>
                <a:effectLst/>
                <a:latin typeface="Google Sans" panose="020B0503030502040204" pitchFamily="34" charset="0"/>
              </a:rPr>
              <a:t> in </a:t>
            </a:r>
            <a:r>
              <a:rPr kumimoji="0" lang="en-US" altLang="en-US" sz="1600" b="0" i="0" u="none" strike="noStrike" cap="none" normalizeH="0" baseline="0" dirty="0" err="1">
                <a:ln>
                  <a:noFill/>
                </a:ln>
                <a:solidFill>
                  <a:schemeClr val="tx2"/>
                </a:solidFill>
                <a:effectLst/>
                <a:latin typeface="Google Sans" panose="020B0503030502040204" pitchFamily="34" charset="0"/>
              </a:rPr>
              <a:t>dei</a:t>
            </a:r>
            <a:r>
              <a:rPr kumimoji="0" lang="en-US" altLang="en-US" sz="1600" b="0" i="0" u="none" strike="noStrike" cap="none" normalizeH="0" baseline="0" dirty="0">
                <a:ln>
                  <a:noFill/>
                </a:ln>
                <a:solidFill>
                  <a:schemeClr val="tx2"/>
                </a:solidFill>
                <a:effectLst/>
                <a:latin typeface="Google Sans" panose="020B0503030502040204" pitchFamily="34" charset="0"/>
              </a:rPr>
              <a:t> span tags</a:t>
            </a:r>
          </a:p>
          <a:p>
            <a:pPr marR="0" lvl="0" algn="l"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Assegna</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una</a:t>
            </a:r>
            <a:r>
              <a:rPr kumimoji="0" lang="en-US" altLang="en-US" sz="1600" b="0" i="0" u="none" strike="noStrike" cap="none" normalizeH="0" baseline="0" dirty="0">
                <a:ln>
                  <a:noFill/>
                </a:ln>
                <a:solidFill>
                  <a:schemeClr val="tx2"/>
                </a:solidFill>
                <a:effectLst/>
                <a:latin typeface="Google Sans" panose="020B0503030502040204" pitchFamily="34" charset="0"/>
              </a:rPr>
              <a:t> class o un id </a:t>
            </a:r>
            <a:r>
              <a:rPr kumimoji="0" lang="en-US" altLang="en-US" sz="1600" b="0" i="0" u="none" strike="noStrike" cap="none" normalizeH="0" baseline="0" dirty="0" err="1">
                <a:ln>
                  <a:noFill/>
                </a:ln>
                <a:solidFill>
                  <a:schemeClr val="tx2"/>
                </a:solidFill>
                <a:effectLst/>
                <a:latin typeface="Google Sans" panose="020B0503030502040204" pitchFamily="34" charset="0"/>
              </a:rPr>
              <a:t>agli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elementi</a:t>
            </a:r>
            <a:endParaRPr kumimoji="0" lang="en-US" altLang="en-US" sz="1600" b="0" i="0" u="none" strike="noStrike" cap="none" normalizeH="0" baseline="0" dirty="0">
              <a:ln>
                <a:noFill/>
              </a:ln>
              <a:solidFill>
                <a:schemeClr val="tx2"/>
              </a:solidFill>
              <a:effectLst/>
              <a:latin typeface="Google Sans" panose="020B0503030502040204" pitchFamily="34" charset="0"/>
            </a:endParaRPr>
          </a:p>
          <a:p>
            <a:pPr marR="0" lvl="0" algn="l"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Stilizzali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utilizzando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varie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proprietà</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css</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studiate</a:t>
            </a:r>
            <a:r>
              <a:rPr kumimoji="0" lang="en-US" altLang="en-US" sz="1600" b="0" i="0" u="none" strike="noStrike" cap="none" normalizeH="0" baseline="0" dirty="0">
                <a:ln>
                  <a:noFill/>
                </a:ln>
                <a:solidFill>
                  <a:schemeClr val="tx2"/>
                </a:solidFill>
                <a:effectLst/>
                <a:latin typeface="Google Sans" panose="020B0503030502040204" pitchFamily="34" charset="0"/>
              </a:rPr>
              <a:t>: padding, border, margins, colors, backgrounds, fonts, text styles, </a:t>
            </a:r>
            <a:r>
              <a:rPr kumimoji="0" lang="en-US" altLang="en-US" sz="1600" b="0" i="0" u="none" strike="noStrike" cap="none" normalizeH="0" baseline="0" dirty="0" err="1">
                <a:ln>
                  <a:noFill/>
                </a:ln>
                <a:solidFill>
                  <a:schemeClr val="tx2"/>
                </a:solidFill>
                <a:effectLst/>
                <a:latin typeface="Google Sans" panose="020B0503030502040204" pitchFamily="34" charset="0"/>
              </a:rPr>
              <a:t>etc</a:t>
            </a:r>
            <a:endParaRPr kumimoji="0" lang="en-US" altLang="en-US" sz="1600" b="0" i="0" u="none" strike="noStrike" cap="none" normalizeH="0" baseline="0" dirty="0">
              <a:ln>
                <a:noFill/>
              </a:ln>
              <a:solidFill>
                <a:schemeClr val="tx2"/>
              </a:solidFill>
              <a:effectLst/>
              <a:latin typeface="Google Sans" panose="020B0503030502040204" pitchFamily="34" charset="0"/>
            </a:endParaRPr>
          </a:p>
          <a:p>
            <a:pPr marR="0" lvl="0" algn="l" defTabSz="914400" rtl="0" eaLnBrk="0" fontAlgn="base" latinLnBrk="0" hangingPunct="0">
              <a:spcBef>
                <a:spcPct val="0"/>
              </a:spcBef>
              <a:spcAft>
                <a:spcPct val="0"/>
              </a:spcAft>
              <a:buClrTx/>
              <a:buSzTx/>
              <a:tabLst/>
            </a:pPr>
            <a:endParaRPr kumimoji="0" lang="en-US" altLang="en-US" sz="1600" b="0" i="0" u="none" strike="noStrike" cap="none" normalizeH="0" baseline="0" dirty="0">
              <a:ln>
                <a:noFill/>
              </a:ln>
              <a:solidFill>
                <a:schemeClr val="tx2"/>
              </a:solidFill>
              <a:effectLst/>
              <a:latin typeface="Google Sans" panose="020B0503030502040204" pitchFamily="34" charset="0"/>
            </a:endParaRPr>
          </a:p>
          <a:p>
            <a:pPr marL="342900" marR="0" lvl="0" indent="-342900" algn="l" defTabSz="914400" rtl="0" eaLnBrk="0" fontAlgn="base" latinLnBrk="0" hangingPunct="0">
              <a:spcBef>
                <a:spcPct val="0"/>
              </a:spcBef>
              <a:spcAft>
                <a:spcPct val="0"/>
              </a:spcAft>
              <a:buClrTx/>
              <a:buSzTx/>
              <a:buFontTx/>
              <a:buAutoNum type="arabicParenR"/>
              <a:tabLst/>
            </a:pPr>
            <a:endParaRPr kumimoji="0" lang="en-US" altLang="en-US" sz="1600" b="0" i="0" u="none" strike="noStrike" cap="none" normalizeH="0" baseline="0" dirty="0">
              <a:ln>
                <a:noFill/>
              </a:ln>
              <a:solidFill>
                <a:schemeClr val="tx2"/>
              </a:solidFill>
              <a:effectLst/>
              <a:latin typeface="Google Sans" panose="020B0503030502040204" pitchFamily="34" charset="0"/>
            </a:endParaRPr>
          </a:p>
          <a:p>
            <a:pPr marR="0" lvl="0" algn="l" defTabSz="914400" rtl="0" eaLnBrk="0" fontAlgn="base" latinLnBrk="0" hangingPunct="0">
              <a:spcBef>
                <a:spcPct val="0"/>
              </a:spcBef>
              <a:spcAft>
                <a:spcPct val="0"/>
              </a:spcAft>
              <a:buClrTx/>
              <a:buSzTx/>
              <a:tabLst/>
            </a:pPr>
            <a:r>
              <a:rPr kumimoji="0" lang="en-US" altLang="en-US" sz="1600" b="1" i="0" u="none" strike="noStrike" cap="none" normalizeH="0" baseline="0" dirty="0">
                <a:ln>
                  <a:noFill/>
                </a:ln>
                <a:solidFill>
                  <a:schemeClr val="tx2"/>
                </a:solidFill>
                <a:effectLst/>
                <a:latin typeface="Google Sans" panose="020B0503030502040204" pitchFamily="34" charset="0"/>
              </a:rPr>
              <a:t>Images</a:t>
            </a:r>
          </a:p>
          <a:p>
            <a:pPr marR="0" lvl="0" algn="l"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Aggiungi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un'immagine</a:t>
            </a:r>
            <a:r>
              <a:rPr kumimoji="0" lang="en-US" altLang="en-US" sz="1600" b="0" i="0" u="none" strike="noStrike" cap="none" normalizeH="0" baseline="0" dirty="0">
                <a:ln>
                  <a:noFill/>
                </a:ln>
                <a:solidFill>
                  <a:schemeClr val="tx2"/>
                </a:solidFill>
                <a:effectLst/>
                <a:latin typeface="Google Sans" panose="020B0503030502040204" pitchFamily="34" charset="0"/>
              </a:rPr>
              <a:t> con width &amp; height </a:t>
            </a:r>
            <a:r>
              <a:rPr kumimoji="0" lang="en-US" altLang="en-US" sz="1600" b="0" i="0" u="none" strike="noStrike" cap="none" normalizeH="0" baseline="0" dirty="0" err="1">
                <a:ln>
                  <a:noFill/>
                </a:ln>
                <a:solidFill>
                  <a:schemeClr val="tx2"/>
                </a:solidFill>
                <a:effectLst/>
                <a:latin typeface="Google Sans" panose="020B0503030502040204" pitchFamily="34" charset="0"/>
              </a:rPr>
              <a:t>all'interno</a:t>
            </a:r>
            <a:r>
              <a:rPr kumimoji="0" lang="en-US" altLang="en-US" sz="1600" b="0" i="0" u="none" strike="noStrike" cap="none" normalizeH="0" baseline="0" dirty="0">
                <a:ln>
                  <a:noFill/>
                </a:ln>
                <a:solidFill>
                  <a:schemeClr val="tx2"/>
                </a:solidFill>
                <a:effectLst/>
                <a:latin typeface="Google Sans" panose="020B0503030502040204" pitchFamily="34" charset="0"/>
              </a:rPr>
              <a:t> di un div </a:t>
            </a:r>
            <a:r>
              <a:rPr kumimoji="0" lang="en-US" altLang="en-US" sz="1600" b="0" i="0" u="none" strike="noStrike" cap="none" normalizeH="0" baseline="0" dirty="0" err="1">
                <a:ln>
                  <a:noFill/>
                </a:ln>
                <a:solidFill>
                  <a:schemeClr val="tx2"/>
                </a:solidFill>
                <a:effectLst/>
                <a:latin typeface="Google Sans" panose="020B0503030502040204" pitchFamily="34" charset="0"/>
              </a:rPr>
              <a:t>nella</a:t>
            </a:r>
            <a:r>
              <a:rPr kumimoji="0" lang="en-US" altLang="en-US" sz="1600" b="0" i="0" u="none" strike="noStrike" cap="none" normalizeH="0" baseline="0" dirty="0">
                <a:ln>
                  <a:noFill/>
                </a:ln>
                <a:solidFill>
                  <a:schemeClr val="tx2"/>
                </a:solidFill>
                <a:effectLst/>
                <a:latin typeface="Google Sans" panose="020B0503030502040204" pitchFamily="34" charset="0"/>
              </a:rPr>
              <a:t> content area</a:t>
            </a:r>
          </a:p>
          <a:p>
            <a:pPr marR="0" lvl="0" algn="l"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Utilizza</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selettori</a:t>
            </a:r>
            <a:r>
              <a:rPr kumimoji="0" lang="en-US" altLang="en-US" sz="1600" b="0" i="0" u="none" strike="noStrike" cap="none" normalizeH="0" baseline="0" dirty="0">
                <a:ln>
                  <a:noFill/>
                </a:ln>
                <a:solidFill>
                  <a:schemeClr val="tx2"/>
                </a:solidFill>
                <a:effectLst/>
                <a:latin typeface="Google Sans" panose="020B0503030502040204" pitchFamily="34" charset="0"/>
              </a:rPr>
              <a:t> CSS per </a:t>
            </a:r>
            <a:r>
              <a:rPr kumimoji="0" lang="en-US" altLang="en-US" sz="1600" b="0" i="0" u="none" strike="noStrike" cap="none" normalizeH="0" baseline="0" dirty="0" err="1">
                <a:ln>
                  <a:noFill/>
                </a:ln>
                <a:solidFill>
                  <a:schemeClr val="tx2"/>
                </a:solidFill>
                <a:effectLst/>
                <a:latin typeface="Google Sans" panose="020B0503030502040204" pitchFamily="34" charset="0"/>
              </a:rPr>
              <a:t>indirizzare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immagini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specifiche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nei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contenitori</a:t>
            </a:r>
            <a:r>
              <a:rPr kumimoji="0" lang="en-US" altLang="en-US" sz="1600" b="0" i="0" u="none" strike="noStrike" cap="none" normalizeH="0" baseline="0" dirty="0">
                <a:ln>
                  <a:noFill/>
                </a:ln>
                <a:solidFill>
                  <a:schemeClr val="tx2"/>
                </a:solidFill>
                <a:effectLst/>
                <a:latin typeface="Google Sans" panose="020B0503030502040204" pitchFamily="34" charset="0"/>
              </a:rPr>
              <a:t> div</a:t>
            </a:r>
          </a:p>
          <a:p>
            <a:pPr marR="0" lvl="0" algn="l" defTabSz="914400" rtl="0" eaLnBrk="0" fontAlgn="base" latinLnBrk="0" hangingPunct="0">
              <a:spcBef>
                <a:spcPct val="0"/>
              </a:spcBef>
              <a:spcAft>
                <a:spcPct val="0"/>
              </a:spcAft>
              <a:buClrTx/>
              <a:buSzTx/>
              <a:tabLst/>
            </a:pP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Imposta</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una</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regola</a:t>
            </a:r>
            <a:r>
              <a:rPr kumimoji="0" lang="en-US" altLang="en-US" sz="1600" b="0" i="0" u="none" strike="noStrike" cap="none" normalizeH="0" baseline="0" dirty="0">
                <a:ln>
                  <a:noFill/>
                </a:ln>
                <a:solidFill>
                  <a:schemeClr val="tx2"/>
                </a:solidFill>
                <a:effectLst/>
                <a:latin typeface="Google Sans" panose="020B0503030502040204" pitchFamily="34" charset="0"/>
              </a:rPr>
              <a:t> per tutti </a:t>
            </a:r>
            <a:r>
              <a:rPr kumimoji="0" lang="en-US" altLang="en-US" sz="1600" b="0" i="0" u="none" strike="noStrike" cap="none" normalizeH="0" baseline="0" dirty="0" err="1">
                <a:ln>
                  <a:noFill/>
                </a:ln>
                <a:solidFill>
                  <a:schemeClr val="tx2"/>
                </a:solidFill>
                <a:effectLst/>
                <a:latin typeface="Google Sans" panose="020B0503030502040204" pitchFamily="34" charset="0"/>
              </a:rPr>
              <a:t>i</a:t>
            </a:r>
            <a:r>
              <a:rPr kumimoji="0" lang="en-US" altLang="en-US" sz="1600" b="0" i="0" u="none" strike="noStrike" cap="none" normalizeH="0" baseline="0" dirty="0">
                <a:ln>
                  <a:noFill/>
                </a:ln>
                <a:solidFill>
                  <a:schemeClr val="tx2"/>
                </a:solidFill>
                <a:effectLst/>
                <a:latin typeface="Google Sans" panose="020B0503030502040204" pitchFamily="34" charset="0"/>
              </a:rPr>
              <a:t> tag </a:t>
            </a:r>
            <a:r>
              <a:rPr kumimoji="0" lang="en-US" altLang="en-US" sz="1600" b="0" i="0" u="none" strike="noStrike" cap="none" normalizeH="0" baseline="0" dirty="0" err="1">
                <a:ln>
                  <a:noFill/>
                </a:ln>
                <a:solidFill>
                  <a:schemeClr val="tx2"/>
                </a:solidFill>
                <a:effectLst/>
                <a:latin typeface="Google Sans" panose="020B0503030502040204" pitchFamily="34" charset="0"/>
              </a:rPr>
              <a:t>img</a:t>
            </a:r>
            <a:r>
              <a:rPr kumimoji="0" lang="en-US" altLang="en-US" sz="1600" b="0" i="0" u="none" strike="noStrike" cap="none" normalizeH="0" baseline="0" dirty="0">
                <a:ln>
                  <a:noFill/>
                </a:ln>
                <a:solidFill>
                  <a:schemeClr val="tx2"/>
                </a:solidFill>
                <a:effectLst/>
                <a:latin typeface="Google Sans" panose="020B0503030502040204" pitchFamily="34" charset="0"/>
              </a:rPr>
              <a:t> in modo </a:t>
            </a:r>
            <a:r>
              <a:rPr kumimoji="0" lang="en-US" altLang="en-US" sz="1600" b="0" i="0" u="none" strike="noStrike" cap="none" normalizeH="0" baseline="0" dirty="0" err="1">
                <a:ln>
                  <a:noFill/>
                </a:ln>
                <a:solidFill>
                  <a:schemeClr val="tx2"/>
                </a:solidFill>
                <a:effectLst/>
                <a:latin typeface="Google Sans" panose="020B0503030502040204" pitchFamily="34" charset="0"/>
              </a:rPr>
              <a:t>che</a:t>
            </a:r>
            <a:r>
              <a:rPr kumimoji="0" lang="en-US" altLang="en-US" sz="1600" b="0" i="0" u="none" strike="noStrike" cap="none" normalizeH="0" baseline="0" dirty="0">
                <a:ln>
                  <a:noFill/>
                </a:ln>
                <a:solidFill>
                  <a:schemeClr val="tx2"/>
                </a:solidFill>
                <a:effectLst/>
                <a:latin typeface="Google Sans" panose="020B0503030502040204" pitchFamily="34" charset="0"/>
              </a:rPr>
              <a:t> non </a:t>
            </a:r>
            <a:r>
              <a:rPr kumimoji="0" lang="en-US" altLang="en-US" sz="1600" b="0" i="0" u="none" strike="noStrike" cap="none" normalizeH="0" baseline="0" dirty="0" err="1">
                <a:ln>
                  <a:noFill/>
                </a:ln>
                <a:solidFill>
                  <a:schemeClr val="tx2"/>
                </a:solidFill>
                <a:effectLst/>
                <a:latin typeface="Google Sans" panose="020B0503030502040204" pitchFamily="34" charset="0"/>
              </a:rPr>
              <a:t>possano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mai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superare</a:t>
            </a:r>
            <a:r>
              <a:rPr kumimoji="0" lang="en-US" altLang="en-US" sz="1600" b="0" i="0" u="none" strike="noStrike" cap="none" normalizeH="0" baseline="0" dirty="0">
                <a:ln>
                  <a:noFill/>
                </a:ln>
                <a:solidFill>
                  <a:schemeClr val="tx2"/>
                </a:solidFill>
                <a:effectLst/>
                <a:latin typeface="Google Sans" panose="020B0503030502040204" pitchFamily="34" charset="0"/>
              </a:rPr>
              <a:t> le </a:t>
            </a:r>
            <a:r>
              <a:rPr kumimoji="0" lang="en-US" altLang="en-US" sz="1600" b="0" i="0" u="none" strike="noStrike" cap="none" normalizeH="0" baseline="0" dirty="0" err="1">
                <a:ln>
                  <a:noFill/>
                </a:ln>
                <a:solidFill>
                  <a:schemeClr val="tx2"/>
                </a:solidFill>
                <a:effectLst/>
                <a:latin typeface="Google Sans" panose="020B0503030502040204" pitchFamily="34" charset="0"/>
              </a:rPr>
              <a:t>dimensioni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dei</a:t>
            </a:r>
            <a:r>
              <a:rPr kumimoji="0" lang="en-US" altLang="en-US" sz="1600" b="0" i="0" u="none" strike="noStrike" cap="none" normalizeH="0" baseline="0" dirty="0">
                <a:ln>
                  <a:noFill/>
                </a:ln>
                <a:solidFill>
                  <a:schemeClr val="tx2"/>
                </a:solidFill>
                <a:effectLst/>
                <a:latin typeface="Google Sans" panose="020B0503030502040204" pitchFamily="34" charset="0"/>
              </a:rPr>
              <a:t> loro </a:t>
            </a:r>
            <a:r>
              <a:rPr kumimoji="0" lang="en-US" altLang="en-US" sz="1600" b="0" i="0" u="none" strike="noStrike" cap="none" normalizeH="0" baseline="0" dirty="0" err="1">
                <a:ln>
                  <a:noFill/>
                </a:ln>
                <a:solidFill>
                  <a:schemeClr val="tx2"/>
                </a:solidFill>
                <a:effectLst/>
                <a:latin typeface="Google Sans" panose="020B0503030502040204" pitchFamily="34" charset="0"/>
              </a:rPr>
              <a:t>genitori</a:t>
            </a:r>
            <a:endParaRPr lang="en-US" altLang="en-US" sz="1600" dirty="0">
              <a:solidFill>
                <a:schemeClr val="tx2"/>
              </a:solidFill>
              <a:latin typeface="Google Sans" panose="020B0503030502040204" pitchFamily="34" charset="0"/>
            </a:endParaRPr>
          </a:p>
        </p:txBody>
      </p:sp>
    </p:spTree>
    <p:extLst>
      <p:ext uri="{BB962C8B-B14F-4D97-AF65-F5344CB8AC3E}">
        <p14:creationId xmlns:p14="http://schemas.microsoft.com/office/powerpoint/2010/main" val="2894402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11376-F6C9-3F11-A013-544A60D715F5}"/>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CC63DB01-936E-BD88-7454-DCA0EFE80606}"/>
              </a:ext>
            </a:extLst>
          </p:cNvPr>
          <p:cNvSpPr/>
          <p:nvPr/>
        </p:nvSpPr>
        <p:spPr>
          <a:xfrm>
            <a:off x="536122" y="300037"/>
            <a:ext cx="11119757" cy="6257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Titolo 1">
            <a:extLst>
              <a:ext uri="{FF2B5EF4-FFF2-40B4-BE49-F238E27FC236}">
                <a16:creationId xmlns:a16="http://schemas.microsoft.com/office/drawing/2014/main" id="{4FD4910F-BA73-7112-95E6-A0EE489FFBE4}"/>
              </a:ext>
            </a:extLst>
          </p:cNvPr>
          <p:cNvSpPr txBox="1">
            <a:spLocks/>
          </p:cNvSpPr>
          <p:nvPr/>
        </p:nvSpPr>
        <p:spPr>
          <a:xfrm>
            <a:off x="1524000" y="3102109"/>
            <a:ext cx="9144000" cy="65378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dirty="0">
                <a:solidFill>
                  <a:schemeClr val="bg1"/>
                </a:solidFill>
                <a:latin typeface="Montserrat" panose="00000500000000000000" pitchFamily="2" charset="0"/>
                <a:ea typeface="MS Mincho" panose="02020609040205080304" pitchFamily="49" charset="-128"/>
                <a:cs typeface="Times New Roman" panose="02020603050405020304" pitchFamily="18" charset="0"/>
              </a:rPr>
              <a:t>Display</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6791218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8126A35F-FFD8-BD25-E121-7613F869F405}"/>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38B9D519-F0C7-0930-9184-F60A9F7A4758}"/>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EBC7F65C-ECE2-189C-C120-89D4ECCEF8EB}"/>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display</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6443EAF6-4DF6-3EAA-F886-57589D8F0CFD}"/>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26</a:t>
            </a:fld>
            <a:endParaRPr lang="en" dirty="0"/>
          </a:p>
        </p:txBody>
      </p:sp>
      <p:sp>
        <p:nvSpPr>
          <p:cNvPr id="12" name="Shape 138">
            <a:extLst>
              <a:ext uri="{FF2B5EF4-FFF2-40B4-BE49-F238E27FC236}">
                <a16:creationId xmlns:a16="http://schemas.microsoft.com/office/drawing/2014/main" id="{AAEF010F-B28B-4258-2626-CF4FC748A518}"/>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Specifica, definito un elemento </a:t>
            </a:r>
            <a:r>
              <a:rPr lang="it-IT" sz="1800" dirty="0">
                <a:solidFill>
                  <a:schemeClr val="tx2"/>
                </a:solidFill>
                <a:latin typeface="Google Sans" panose="020B0503030502040204" pitchFamily="34" charset="0"/>
              </a:rPr>
              <a:t>HTML, come </a:t>
            </a:r>
            <a:r>
              <a:rPr lang="it-IT" sz="1800" b="0" i="0" dirty="0">
                <a:solidFill>
                  <a:schemeClr val="tx2"/>
                </a:solidFill>
                <a:effectLst/>
                <a:latin typeface="Google Sans" panose="020B0503030502040204" pitchFamily="34" charset="0"/>
              </a:rPr>
              <a:t>si comporta nel flusso del documento e nella relazione con gli altri elementi. </a:t>
            </a:r>
          </a:p>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Dice quindi al browser come l'elemento deve essere visualizzato e come deve interagire con gli elementi circostanti.</a:t>
            </a:r>
          </a:p>
        </p:txBody>
      </p:sp>
      <p:pic>
        <p:nvPicPr>
          <p:cNvPr id="5" name="Picture 4" descr="A screenshot of a computer&#10;&#10;AI-generated content may be incorrect.">
            <a:extLst>
              <a:ext uri="{FF2B5EF4-FFF2-40B4-BE49-F238E27FC236}">
                <a16:creationId xmlns:a16="http://schemas.microsoft.com/office/drawing/2014/main" id="{C99936E4-DE83-A29F-1E08-F8ED16E1AF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093" y="3706248"/>
            <a:ext cx="5975307" cy="2942747"/>
          </a:xfrm>
          <a:prstGeom prst="rect">
            <a:avLst/>
          </a:prstGeom>
        </p:spPr>
      </p:pic>
    </p:spTree>
    <p:extLst>
      <p:ext uri="{BB962C8B-B14F-4D97-AF65-F5344CB8AC3E}">
        <p14:creationId xmlns:p14="http://schemas.microsoft.com/office/powerpoint/2010/main" val="34249632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4A514394-1E99-781F-C4D3-B78930299D6F}"/>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5A16B9C7-98E9-8BE7-2395-A25C40580D50}"/>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8FD05696-FDB4-2F58-667E-F8E85D070A0F}"/>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display</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F34B56C6-9398-3F13-F2E6-575596C14880}"/>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27</a:t>
            </a:fld>
            <a:endParaRPr lang="en" dirty="0"/>
          </a:p>
        </p:txBody>
      </p:sp>
      <p:sp>
        <p:nvSpPr>
          <p:cNvPr id="12" name="Shape 138">
            <a:extLst>
              <a:ext uri="{FF2B5EF4-FFF2-40B4-BE49-F238E27FC236}">
                <a16:creationId xmlns:a16="http://schemas.microsoft.com/office/drawing/2014/main" id="{C51611DB-AB29-302A-F8C4-8BCF10FB5653}"/>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Formalmente, la proprietà imposta i tipi di visualizzazione display interna ed esterna di un elemento . Il tipo esterno imposta la partecipazione di un elemento al layout del flusso ; il tipo interno imposta il layout degli elementi figlio.</a:t>
            </a:r>
          </a:p>
        </p:txBody>
      </p:sp>
      <p:pic>
        <p:nvPicPr>
          <p:cNvPr id="5" name="Picture 4" descr="A screenshot of a computer&#10;&#10;AI-generated content may be incorrect.">
            <a:extLst>
              <a:ext uri="{FF2B5EF4-FFF2-40B4-BE49-F238E27FC236}">
                <a16:creationId xmlns:a16="http://schemas.microsoft.com/office/drawing/2014/main" id="{D3E5604B-0190-EE6A-AD15-8326FB2F95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5093" y="3706248"/>
            <a:ext cx="5975307" cy="2942747"/>
          </a:xfrm>
          <a:prstGeom prst="rect">
            <a:avLst/>
          </a:prstGeom>
        </p:spPr>
      </p:pic>
    </p:spTree>
    <p:extLst>
      <p:ext uri="{BB962C8B-B14F-4D97-AF65-F5344CB8AC3E}">
        <p14:creationId xmlns:p14="http://schemas.microsoft.com/office/powerpoint/2010/main" val="29854173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0FE9900E-7213-1D39-7431-FF75BE31D440}"/>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03476897-8FDA-ED5A-9EC4-9EBD6C1E6974}"/>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0488AAC0-DDF9-2AFE-336A-46FD0DEA14EE}"/>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745824DB-080D-7F23-E5C4-ED2C75F2CFD1}"/>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28</a:t>
            </a:fld>
            <a:endParaRPr lang="en" dirty="0"/>
          </a:p>
        </p:txBody>
      </p:sp>
      <p:sp>
        <p:nvSpPr>
          <p:cNvPr id="12" name="Shape 138">
            <a:extLst>
              <a:ext uri="{FF2B5EF4-FFF2-40B4-BE49-F238E27FC236}">
                <a16:creationId xmlns:a16="http://schemas.microsoft.com/office/drawing/2014/main" id="{B4026A85-880C-68FC-4D07-A91F32A8F24D}"/>
              </a:ext>
            </a:extLst>
          </p:cNvPr>
          <p:cNvSpPr txBox="1">
            <a:spLocks/>
          </p:cNvSpPr>
          <p:nvPr/>
        </p:nvSpPr>
        <p:spPr>
          <a:xfrm>
            <a:off x="794808" y="1524597"/>
            <a:ext cx="8459259"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block</a:t>
            </a:r>
            <a:endParaRPr kumimoji="0" lang="it-IT"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solidFill>
                <a:latin typeface="Google Sans" panose="020B0503030502040204" pitchFamily="34" charset="0"/>
              </a:rPr>
              <a:t>inline</a:t>
            </a:r>
            <a:endParaRPr lang="it-IT" altLang="en-US" sz="2400" dirty="0">
              <a:solidFill>
                <a:schemeClr val="tx2"/>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solidFill>
                <a:latin typeface="Google Sans" panose="020B0503030502040204" pitchFamily="34" charset="0"/>
              </a:rPr>
              <a:t>inline-block</a:t>
            </a:r>
            <a:endParaRPr lang="it-IT" altLang="en-US" sz="2400" b="1" dirty="0">
              <a:solidFill>
                <a:schemeClr val="tx2"/>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solidFill>
                <a:latin typeface="Google Sans" panose="020B0503030502040204" pitchFamily="34" charset="0"/>
              </a:rPr>
              <a:t>none</a:t>
            </a:r>
            <a:endParaRPr lang="it-IT" altLang="en-US" sz="2400" dirty="0">
              <a:solidFill>
                <a:schemeClr val="tx2"/>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solidFill>
                <a:latin typeface="Google Sans" panose="020B0503030502040204" pitchFamily="34" charset="0"/>
              </a:rPr>
              <a:t>grid</a:t>
            </a:r>
            <a:endParaRPr lang="it-IT" altLang="en-US" sz="2400" dirty="0">
              <a:solidFill>
                <a:schemeClr val="tx2"/>
              </a:solidFill>
              <a:latin typeface="Google Sans" panose="020B0503030502040204" pitchFamily="34" charset="0"/>
            </a:endParaRPr>
          </a:p>
        </p:txBody>
      </p:sp>
    </p:spTree>
    <p:extLst>
      <p:ext uri="{BB962C8B-B14F-4D97-AF65-F5344CB8AC3E}">
        <p14:creationId xmlns:p14="http://schemas.microsoft.com/office/powerpoint/2010/main" val="23762337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68579A7-5714-FECB-08F9-21FE05C62A6A}"/>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183838D5-247D-D458-B921-4D5CC2EA8CA4}"/>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9F8D892F-9C2E-1B01-077D-E21A16D99E56}"/>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7AC3037A-DCFB-A7E2-A3F8-1A6160C88FCA}"/>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29</a:t>
            </a:fld>
            <a:endParaRPr lang="en" dirty="0"/>
          </a:p>
        </p:txBody>
      </p:sp>
      <p:sp>
        <p:nvSpPr>
          <p:cNvPr id="12" name="Shape 138">
            <a:extLst>
              <a:ext uri="{FF2B5EF4-FFF2-40B4-BE49-F238E27FC236}">
                <a16:creationId xmlns:a16="http://schemas.microsoft.com/office/drawing/2014/main" id="{D4E78EAD-3CC7-3A4F-D975-ACEAFC5ED594}"/>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block</a:t>
            </a:r>
            <a:endParaRPr kumimoji="0" lang="it-IT"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flex</a:t>
            </a:r>
            <a:endParaRPr kumimoji="0" lang="en-US"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pic>
        <p:nvPicPr>
          <p:cNvPr id="2" name="Picture 1" descr="A screenshot of a computer&#10;&#10;AI-generated content may be incorrect.">
            <a:extLst>
              <a:ext uri="{FF2B5EF4-FFF2-40B4-BE49-F238E27FC236}">
                <a16:creationId xmlns:a16="http://schemas.microsoft.com/office/drawing/2014/main" id="{E8BE621A-6A86-17F2-3FE2-1F8B996D7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1129" y="4656086"/>
            <a:ext cx="4046642" cy="1992909"/>
          </a:xfrm>
          <a:prstGeom prst="rect">
            <a:avLst/>
          </a:prstGeom>
        </p:spPr>
      </p:pic>
      <p:sp>
        <p:nvSpPr>
          <p:cNvPr id="5" name="Shape 138">
            <a:extLst>
              <a:ext uri="{FF2B5EF4-FFF2-40B4-BE49-F238E27FC236}">
                <a16:creationId xmlns:a16="http://schemas.microsoft.com/office/drawing/2014/main" id="{71A82DF0-E5EE-3497-712C-AF6CCEF47473}"/>
              </a:ext>
            </a:extLst>
          </p:cNvPr>
          <p:cNvSpPr txBox="1">
            <a:spLocks/>
          </p:cNvSpPr>
          <p:nvPr/>
        </p:nvSpPr>
        <p:spPr>
          <a:xfrm>
            <a:off x="3906222" y="1747691"/>
            <a:ext cx="571645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L'elemento si comporta come un </a:t>
            </a:r>
            <a:r>
              <a:rPr lang="it-IT" sz="1600" b="1" i="0" dirty="0">
                <a:solidFill>
                  <a:schemeClr val="tx2"/>
                </a:solidFill>
                <a:effectLst/>
                <a:latin typeface="Google Sans" panose="020B0503030502040204" pitchFamily="34" charset="0"/>
              </a:rPr>
              <a:t>blocco indipendente</a:t>
            </a:r>
            <a:r>
              <a:rPr lang="it-IT" sz="1600" b="0" i="0" dirty="0">
                <a:solidFill>
                  <a:schemeClr val="tx2"/>
                </a:solidFill>
                <a:effectLst/>
                <a:latin typeface="Google Sans" panose="020B0503030502040204" pitchFamily="34" charset="0"/>
              </a:rPr>
              <a:t>.</a:t>
            </a:r>
          </a:p>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Tende ad </a:t>
            </a:r>
            <a:r>
              <a:rPr lang="it-IT" sz="1600" b="1" i="0" dirty="0">
                <a:solidFill>
                  <a:schemeClr val="tx2"/>
                </a:solidFill>
                <a:effectLst/>
                <a:latin typeface="Google Sans" panose="020B0503030502040204" pitchFamily="34" charset="0"/>
              </a:rPr>
              <a:t>occupare l'intera larghezza disponibile </a:t>
            </a:r>
            <a:r>
              <a:rPr lang="it-IT" sz="1600" b="0" i="0" dirty="0">
                <a:solidFill>
                  <a:schemeClr val="tx2"/>
                </a:solidFill>
                <a:effectLst/>
                <a:latin typeface="Google Sans" panose="020B0503030502040204" pitchFamily="34" charset="0"/>
              </a:rPr>
              <a:t>del suo contenitore.</a:t>
            </a:r>
          </a:p>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Inizia sempre su una nuova riga, occupandola per intero.</a:t>
            </a:r>
          </a:p>
          <a:p>
            <a:pPr marL="0" lvl="0" indent="0" eaLnBrk="0" fontAlgn="base" hangingPunct="0">
              <a:lnSpc>
                <a:spcPct val="150000"/>
              </a:lnSpc>
              <a:spcBef>
                <a:spcPct val="0"/>
              </a:spcBef>
              <a:spcAft>
                <a:spcPct val="0"/>
              </a:spcAft>
              <a:buSzTx/>
              <a:buNone/>
            </a:pPr>
            <a:r>
              <a:rPr lang="it-IT" sz="1600" b="1" i="0" dirty="0">
                <a:solidFill>
                  <a:schemeClr val="tx2"/>
                </a:solidFill>
                <a:effectLst/>
                <a:latin typeface="Google Sans" panose="020B0503030502040204" pitchFamily="34" charset="0"/>
              </a:rPr>
              <a:t>Rispetta le proprietà </a:t>
            </a:r>
            <a:r>
              <a:rPr lang="it-IT" sz="1600" b="0" i="0" dirty="0">
                <a:solidFill>
                  <a:schemeClr val="tx2"/>
                </a:solidFill>
                <a:effectLst/>
                <a:latin typeface="Google Sans" panose="020B0503030502040204" pitchFamily="34" charset="0"/>
              </a:rPr>
              <a:t>di larghezza, altezza, </a:t>
            </a:r>
            <a:r>
              <a:rPr lang="it-IT" sz="1600" b="0" i="0" dirty="0" err="1">
                <a:solidFill>
                  <a:schemeClr val="tx2"/>
                </a:solidFill>
                <a:effectLst/>
                <a:latin typeface="Google Sans" panose="020B0503030502040204" pitchFamily="34" charset="0"/>
              </a:rPr>
              <a:t>padding</a:t>
            </a:r>
            <a:r>
              <a:rPr lang="it-IT" sz="1600" b="0" i="0" dirty="0">
                <a:solidFill>
                  <a:schemeClr val="tx2"/>
                </a:solidFill>
                <a:effectLst/>
                <a:latin typeface="Google Sans" panose="020B0503030502040204" pitchFamily="34" charset="0"/>
              </a:rPr>
              <a:t> e </a:t>
            </a:r>
            <a:r>
              <a:rPr lang="it-IT" sz="1600" b="0" i="0" dirty="0" err="1">
                <a:solidFill>
                  <a:schemeClr val="tx2"/>
                </a:solidFill>
                <a:effectLst/>
                <a:latin typeface="Google Sans" panose="020B0503030502040204" pitchFamily="34" charset="0"/>
              </a:rPr>
              <a:t>margin</a:t>
            </a:r>
            <a:r>
              <a:rPr lang="it-IT" sz="1600" b="0" i="0" dirty="0">
                <a:solidFill>
                  <a:schemeClr val="tx2"/>
                </a:solidFill>
                <a:effectLst/>
                <a:latin typeface="Google Sans" panose="020B0503030502040204" pitchFamily="34" charset="0"/>
              </a:rPr>
              <a:t> </a:t>
            </a:r>
            <a:r>
              <a:rPr lang="it-IT" sz="1600" b="1" i="0" dirty="0">
                <a:solidFill>
                  <a:schemeClr val="tx2"/>
                </a:solidFill>
                <a:effectLst/>
                <a:latin typeface="Google Sans" panose="020B0503030502040204" pitchFamily="34" charset="0"/>
              </a:rPr>
              <a:t>in tutte le direzioni</a:t>
            </a:r>
            <a:r>
              <a:rPr lang="it-IT" sz="1600" b="0" i="0" dirty="0">
                <a:solidFill>
                  <a:schemeClr val="tx2"/>
                </a:solidFill>
                <a:effectLst/>
                <a:latin typeface="Google Sans" panose="020B0503030502040204" pitchFamily="34" charset="0"/>
              </a:rPr>
              <a:t>.</a:t>
            </a:r>
          </a:p>
          <a:p>
            <a:pPr marL="0" lvl="0" indent="0" eaLnBrk="0" fontAlgn="base" hangingPunct="0">
              <a:lnSpc>
                <a:spcPct val="200000"/>
              </a:lnSpc>
              <a:spcBef>
                <a:spcPct val="0"/>
              </a:spcBef>
              <a:spcAft>
                <a:spcPct val="0"/>
              </a:spcAft>
              <a:buSzTx/>
              <a:buNone/>
            </a:pPr>
            <a:r>
              <a:rPr lang="it-IT" sz="1400" b="0" i="1" dirty="0">
                <a:solidFill>
                  <a:schemeClr val="tx2"/>
                </a:solidFill>
                <a:effectLst/>
                <a:latin typeface="Google Sans" panose="020B0503030502040204" pitchFamily="34" charset="0"/>
              </a:rPr>
              <a:t>Esempi tipici sono i tag &lt;div&gt;, &lt;p&gt;, &lt;h1&gt;-&lt;h6&gt;, &lt;</a:t>
            </a:r>
            <a:r>
              <a:rPr lang="it-IT" sz="1400" b="0" i="1" dirty="0" err="1">
                <a:solidFill>
                  <a:schemeClr val="tx2"/>
                </a:solidFill>
                <a:effectLst/>
                <a:latin typeface="Google Sans" panose="020B0503030502040204" pitchFamily="34" charset="0"/>
              </a:rPr>
              <a:t>ul</a:t>
            </a:r>
            <a:r>
              <a:rPr lang="it-IT" sz="1400" b="0" i="1" dirty="0">
                <a:solidFill>
                  <a:schemeClr val="tx2"/>
                </a:solidFill>
                <a:effectLst/>
                <a:latin typeface="Google Sans" panose="020B0503030502040204" pitchFamily="34" charset="0"/>
              </a:rPr>
              <a:t>&gt;, &lt;li&gt;.</a:t>
            </a:r>
          </a:p>
        </p:txBody>
      </p:sp>
    </p:spTree>
    <p:extLst>
      <p:ext uri="{BB962C8B-B14F-4D97-AF65-F5344CB8AC3E}">
        <p14:creationId xmlns:p14="http://schemas.microsoft.com/office/powerpoint/2010/main" val="216139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BE690C79-9A6A-6059-BC4B-D6E9C0A57A18}"/>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C8EC9425-0B3E-EC85-B72D-2BD131488DDE}"/>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93890CFD-3BEE-F479-7163-A02B7B5B8112}"/>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a:t>
            </a:fld>
            <a:endParaRPr lang="en" dirty="0"/>
          </a:p>
        </p:txBody>
      </p:sp>
      <p:sp>
        <p:nvSpPr>
          <p:cNvPr id="4" name="Google Shape;90;p15">
            <a:extLst>
              <a:ext uri="{FF2B5EF4-FFF2-40B4-BE49-F238E27FC236}">
                <a16:creationId xmlns:a16="http://schemas.microsoft.com/office/drawing/2014/main" id="{6B965D89-A7B0-2753-7F55-E4DF4D62F9E9}"/>
              </a:ext>
            </a:extLst>
          </p:cNvPr>
          <p:cNvSpPr txBox="1"/>
          <p:nvPr/>
        </p:nvSpPr>
        <p:spPr>
          <a:xfrm>
            <a:off x="848501" y="1748716"/>
            <a:ext cx="5162036" cy="145883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È un concetto fondamentale che descrive come gli elementi HTML sono rappresentati e come lo spazio intorno ad essi è gestito dal browser durante il rendering di una pagina web.</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66A7D73F-A0FD-517C-A3A3-491AF07C6563}"/>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a:t>
            </a:r>
            <a:endParaRPr lang="it-IT" sz="1800" dirty="0">
              <a:solidFill>
                <a:srgbClr val="002060"/>
              </a:solidFill>
              <a:latin typeface="Google Sans" panose="020B0503030502040204" pitchFamily="34" charset="0"/>
              <a:cs typeface="Arial" panose="020B0604020202020204" pitchFamily="34" charset="0"/>
            </a:endParaRPr>
          </a:p>
        </p:txBody>
      </p:sp>
      <p:pic>
        <p:nvPicPr>
          <p:cNvPr id="16" name="Picture 15" descr="A diagram of a rectangular object with text&#10;&#10;AI-generated content may be incorrect.">
            <a:extLst>
              <a:ext uri="{FF2B5EF4-FFF2-40B4-BE49-F238E27FC236}">
                <a16:creationId xmlns:a16="http://schemas.microsoft.com/office/drawing/2014/main" id="{1EA0658A-1621-BEE0-594D-96DE95DE7E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94" y="1961559"/>
            <a:ext cx="4280524" cy="3413483"/>
          </a:xfrm>
          <a:prstGeom prst="rect">
            <a:avLst/>
          </a:prstGeom>
        </p:spPr>
      </p:pic>
    </p:spTree>
    <p:extLst>
      <p:ext uri="{BB962C8B-B14F-4D97-AF65-F5344CB8AC3E}">
        <p14:creationId xmlns:p14="http://schemas.microsoft.com/office/powerpoint/2010/main" val="25192048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9B2838FA-B430-B098-7C17-A206C855A629}"/>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104A4D29-55B1-A2B1-23FE-2B40C92ABBFD}"/>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93C9CFBE-8ECC-456E-4D5C-624CF1B51545}"/>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0178BC39-9CE6-6AA3-335A-8C4756BC75E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30</a:t>
            </a:fld>
            <a:endParaRPr lang="en" dirty="0"/>
          </a:p>
        </p:txBody>
      </p:sp>
      <p:sp>
        <p:nvSpPr>
          <p:cNvPr id="12" name="Shape 138">
            <a:extLst>
              <a:ext uri="{FF2B5EF4-FFF2-40B4-BE49-F238E27FC236}">
                <a16:creationId xmlns:a16="http://schemas.microsoft.com/office/drawing/2014/main" id="{93E8F611-F804-B40E-23A0-71F12226F05C}"/>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solidFill>
                <a:latin typeface="Google Sans" panose="020B0503030502040204" pitchFamily="34" charset="0"/>
              </a:rPr>
              <a:t>inline</a:t>
            </a:r>
            <a:endParaRPr lang="it-IT" altLang="en-US" sz="2400" dirty="0">
              <a:solidFill>
                <a:schemeClr val="tx2"/>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flex</a:t>
            </a:r>
            <a:endParaRPr kumimoji="0" lang="en-US"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5" name="Shape 138">
            <a:extLst>
              <a:ext uri="{FF2B5EF4-FFF2-40B4-BE49-F238E27FC236}">
                <a16:creationId xmlns:a16="http://schemas.microsoft.com/office/drawing/2014/main" id="{7B5968F2-3CBB-E0A6-AB85-A33EC5DF8974}"/>
              </a:ext>
            </a:extLst>
          </p:cNvPr>
          <p:cNvSpPr txBox="1">
            <a:spLocks/>
          </p:cNvSpPr>
          <p:nvPr/>
        </p:nvSpPr>
        <p:spPr>
          <a:xfrm>
            <a:off x="3906222" y="1747691"/>
            <a:ext cx="598034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L'elemento si comporta come se fosse parte del flusso di testo circostante.</a:t>
            </a:r>
          </a:p>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Occupa solo lo spazio necessario per contenere il suo contenuto, infatti larghezza e altezza non hanno effetto (vengono ignorate).</a:t>
            </a:r>
          </a:p>
          <a:p>
            <a:pPr marL="0" lvl="0" indent="0" eaLnBrk="0" fontAlgn="base" hangingPunct="0">
              <a:lnSpc>
                <a:spcPct val="150000"/>
              </a:lnSpc>
              <a:spcBef>
                <a:spcPct val="0"/>
              </a:spcBef>
              <a:spcAft>
                <a:spcPct val="0"/>
              </a:spcAft>
              <a:buSzTx/>
              <a:buNone/>
            </a:pPr>
            <a:r>
              <a:rPr lang="it-IT" sz="1600" b="0" i="0" dirty="0" err="1">
                <a:solidFill>
                  <a:schemeClr val="tx2"/>
                </a:solidFill>
                <a:effectLst/>
                <a:latin typeface="Google Sans" panose="020B0503030502040204" pitchFamily="34" charset="0"/>
              </a:rPr>
              <a:t>Padding</a:t>
            </a:r>
            <a:r>
              <a:rPr lang="it-IT" sz="1600" b="0" i="0" dirty="0">
                <a:solidFill>
                  <a:schemeClr val="tx2"/>
                </a:solidFill>
                <a:effectLst/>
                <a:latin typeface="Google Sans" panose="020B0503030502040204" pitchFamily="34" charset="0"/>
              </a:rPr>
              <a:t> e </a:t>
            </a:r>
            <a:r>
              <a:rPr lang="it-IT" sz="1600" b="0" i="0" dirty="0" err="1">
                <a:solidFill>
                  <a:schemeClr val="tx2"/>
                </a:solidFill>
                <a:effectLst/>
                <a:latin typeface="Google Sans" panose="020B0503030502040204" pitchFamily="34" charset="0"/>
              </a:rPr>
              <a:t>margin</a:t>
            </a:r>
            <a:r>
              <a:rPr lang="it-IT" sz="1600" b="0" i="0" dirty="0">
                <a:solidFill>
                  <a:schemeClr val="tx2"/>
                </a:solidFill>
                <a:effectLst/>
                <a:latin typeface="Google Sans" panose="020B0503030502040204" pitchFamily="34" charset="0"/>
              </a:rPr>
              <a:t> orizzontali funzionano, ma quelli verticali no.</a:t>
            </a:r>
          </a:p>
          <a:p>
            <a:pPr marL="0" lvl="0" indent="0" eaLnBrk="0" fontAlgn="base" hangingPunct="0">
              <a:lnSpc>
                <a:spcPct val="200000"/>
              </a:lnSpc>
              <a:spcBef>
                <a:spcPct val="0"/>
              </a:spcBef>
              <a:spcAft>
                <a:spcPct val="0"/>
              </a:spcAft>
              <a:buSzTx/>
              <a:buNone/>
            </a:pPr>
            <a:r>
              <a:rPr lang="it-IT" sz="1400" b="0" i="1" dirty="0">
                <a:solidFill>
                  <a:schemeClr val="tx2"/>
                </a:solidFill>
                <a:effectLst/>
                <a:latin typeface="Google Sans" panose="020B0503030502040204" pitchFamily="34" charset="0"/>
              </a:rPr>
              <a:t>Esempi tipici sono i tag &lt;</a:t>
            </a:r>
            <a:r>
              <a:rPr lang="it-IT" sz="1400" b="0" i="1" dirty="0" err="1">
                <a:solidFill>
                  <a:schemeClr val="tx2"/>
                </a:solidFill>
                <a:effectLst/>
                <a:latin typeface="Google Sans" panose="020B0503030502040204" pitchFamily="34" charset="0"/>
              </a:rPr>
              <a:t>span</a:t>
            </a:r>
            <a:r>
              <a:rPr lang="it-IT" sz="1400" b="0" i="1" dirty="0">
                <a:solidFill>
                  <a:schemeClr val="tx2"/>
                </a:solidFill>
                <a:effectLst/>
                <a:latin typeface="Google Sans" panose="020B0503030502040204" pitchFamily="34" charset="0"/>
              </a:rPr>
              <a:t>&gt;, &lt;a&gt;, &lt;em&gt;, &lt;strong&gt;.</a:t>
            </a:r>
            <a:endParaRPr lang="it-IT" sz="1200" b="0" i="1" dirty="0">
              <a:solidFill>
                <a:schemeClr val="tx2"/>
              </a:solidFill>
              <a:effectLst/>
              <a:latin typeface="Google Sans" panose="020B0503030502040204" pitchFamily="34" charset="0"/>
            </a:endParaRPr>
          </a:p>
        </p:txBody>
      </p:sp>
      <p:pic>
        <p:nvPicPr>
          <p:cNvPr id="7" name="Picture 6">
            <a:extLst>
              <a:ext uri="{FF2B5EF4-FFF2-40B4-BE49-F238E27FC236}">
                <a16:creationId xmlns:a16="http://schemas.microsoft.com/office/drawing/2014/main" id="{7177F616-0FD4-A3B2-DABC-CB044A16159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385845" y="4663638"/>
            <a:ext cx="4019682" cy="2136012"/>
          </a:xfrm>
          <a:prstGeom prst="rect">
            <a:avLst/>
          </a:prstGeom>
        </p:spPr>
      </p:pic>
    </p:spTree>
    <p:extLst>
      <p:ext uri="{BB962C8B-B14F-4D97-AF65-F5344CB8AC3E}">
        <p14:creationId xmlns:p14="http://schemas.microsoft.com/office/powerpoint/2010/main" val="23197349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A12DEFB4-F499-9D31-B0A2-D7A430BEED74}"/>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A02CBCB9-79AF-B99B-D473-3474A888A9C2}"/>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9010EF3B-9A9F-02BB-45D7-9CB7CF7DE46E}"/>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6B32E4A1-5D78-BB8A-7E27-9A4D8A73C74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31</a:t>
            </a:fld>
            <a:endParaRPr lang="en" dirty="0"/>
          </a:p>
        </p:txBody>
      </p:sp>
      <p:sp>
        <p:nvSpPr>
          <p:cNvPr id="12" name="Shape 138">
            <a:extLst>
              <a:ext uri="{FF2B5EF4-FFF2-40B4-BE49-F238E27FC236}">
                <a16:creationId xmlns:a16="http://schemas.microsoft.com/office/drawing/2014/main" id="{0536FBB6-24F1-2538-C342-D62031D98BEB}"/>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solidFill>
                <a:latin typeface="Google Sans" panose="020B0503030502040204" pitchFamily="34" charset="0"/>
              </a:rPr>
              <a:t>Inline-block</a:t>
            </a:r>
            <a:endParaRPr lang="it-IT" altLang="en-US" sz="2400" b="1" dirty="0">
              <a:solidFill>
                <a:schemeClr val="tx2"/>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flex</a:t>
            </a:r>
            <a:endParaRPr kumimoji="0" lang="en-US"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5" name="Shape 138">
            <a:extLst>
              <a:ext uri="{FF2B5EF4-FFF2-40B4-BE49-F238E27FC236}">
                <a16:creationId xmlns:a16="http://schemas.microsoft.com/office/drawing/2014/main" id="{FB247B44-A29D-DE61-8242-62697DF3B440}"/>
              </a:ext>
            </a:extLst>
          </p:cNvPr>
          <p:cNvSpPr txBox="1">
            <a:spLocks/>
          </p:cNvSpPr>
          <p:nvPr/>
        </p:nvSpPr>
        <p:spPr>
          <a:xfrm>
            <a:off x="3906222" y="1747691"/>
            <a:ext cx="598034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È </a:t>
            </a:r>
            <a:r>
              <a:rPr lang="it-IT" sz="1600" b="1" i="0" dirty="0">
                <a:solidFill>
                  <a:schemeClr val="tx2"/>
                </a:solidFill>
                <a:effectLst/>
                <a:latin typeface="Google Sans" panose="020B0503030502040204" pitchFamily="34" charset="0"/>
              </a:rPr>
              <a:t>un ibrido tra </a:t>
            </a:r>
            <a:r>
              <a:rPr lang="it-IT" sz="1600" b="1" i="0" dirty="0" err="1">
                <a:solidFill>
                  <a:schemeClr val="tx2"/>
                </a:solidFill>
                <a:effectLst/>
                <a:latin typeface="Google Sans" panose="020B0503030502040204" pitchFamily="34" charset="0"/>
              </a:rPr>
              <a:t>inline</a:t>
            </a:r>
            <a:r>
              <a:rPr lang="it-IT" sz="1600" b="1" i="0" dirty="0">
                <a:solidFill>
                  <a:schemeClr val="tx2"/>
                </a:solidFill>
                <a:effectLst/>
                <a:latin typeface="Google Sans" panose="020B0503030502040204" pitchFamily="34" charset="0"/>
              </a:rPr>
              <a:t> e </a:t>
            </a:r>
            <a:r>
              <a:rPr lang="it-IT" sz="1600" b="1" i="0" dirty="0" err="1">
                <a:solidFill>
                  <a:schemeClr val="tx2"/>
                </a:solidFill>
                <a:effectLst/>
                <a:latin typeface="Google Sans" panose="020B0503030502040204" pitchFamily="34" charset="0"/>
              </a:rPr>
              <a:t>block</a:t>
            </a:r>
            <a:r>
              <a:rPr lang="it-IT" sz="1600" b="0" i="0" dirty="0">
                <a:solidFill>
                  <a:schemeClr val="tx2"/>
                </a:solidFill>
                <a:effectLst/>
                <a:latin typeface="Google Sans" panose="020B0503030502040204" pitchFamily="34" charset="0"/>
              </a:rPr>
              <a:t>.</a:t>
            </a:r>
          </a:p>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L'elemento </a:t>
            </a:r>
            <a:r>
              <a:rPr lang="it-IT" sz="1600" b="1" i="0" dirty="0">
                <a:solidFill>
                  <a:schemeClr val="tx2"/>
                </a:solidFill>
                <a:effectLst/>
                <a:latin typeface="Google Sans" panose="020B0503030502040204" pitchFamily="34" charset="0"/>
              </a:rPr>
              <a:t>fluisce come un elemento </a:t>
            </a:r>
            <a:r>
              <a:rPr lang="it-IT" sz="1600" b="1" i="0" dirty="0" err="1">
                <a:solidFill>
                  <a:schemeClr val="tx2"/>
                </a:solidFill>
                <a:effectLst/>
                <a:latin typeface="Google Sans" panose="020B0503030502040204" pitchFamily="34" charset="0"/>
              </a:rPr>
              <a:t>inline</a:t>
            </a:r>
            <a:r>
              <a:rPr lang="it-IT" sz="1600" b="1" i="0" dirty="0">
                <a:solidFill>
                  <a:schemeClr val="tx2"/>
                </a:solidFill>
                <a:effectLst/>
                <a:latin typeface="Google Sans" panose="020B0503030502040204" pitchFamily="34" charset="0"/>
              </a:rPr>
              <a:t> </a:t>
            </a:r>
            <a:r>
              <a:rPr lang="it-IT" sz="1600" b="0" i="0" dirty="0">
                <a:solidFill>
                  <a:schemeClr val="tx2"/>
                </a:solidFill>
                <a:effectLst/>
                <a:latin typeface="Google Sans" panose="020B0503030502040204" pitchFamily="34" charset="0"/>
              </a:rPr>
              <a:t>(si dispone orizzontalmente con gli altri elementi in linea).</a:t>
            </a:r>
          </a:p>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Però </a:t>
            </a:r>
            <a:r>
              <a:rPr lang="it-IT" sz="1600" b="1" i="0" dirty="0">
                <a:solidFill>
                  <a:schemeClr val="tx2"/>
                </a:solidFill>
                <a:effectLst/>
                <a:latin typeface="Google Sans" panose="020B0503030502040204" pitchFamily="34" charset="0"/>
              </a:rPr>
              <a:t>rispetta le proprietà di larghezza e altezza </a:t>
            </a:r>
            <a:r>
              <a:rPr lang="it-IT" sz="1600" b="0" i="0" dirty="0">
                <a:solidFill>
                  <a:schemeClr val="tx2"/>
                </a:solidFill>
                <a:effectLst/>
                <a:latin typeface="Google Sans" panose="020B0503030502040204" pitchFamily="34" charset="0"/>
              </a:rPr>
              <a:t>(</a:t>
            </a:r>
            <a:r>
              <a:rPr lang="it-IT" sz="1600" b="0" i="0" dirty="0" err="1">
                <a:solidFill>
                  <a:schemeClr val="tx2"/>
                </a:solidFill>
                <a:effectLst/>
                <a:latin typeface="Google Sans" panose="020B0503030502040204" pitchFamily="34" charset="0"/>
              </a:rPr>
              <a:t>width</a:t>
            </a:r>
            <a:r>
              <a:rPr lang="it-IT" sz="1600" b="0" i="0" dirty="0">
                <a:solidFill>
                  <a:schemeClr val="tx2"/>
                </a:solidFill>
                <a:effectLst/>
                <a:latin typeface="Google Sans" panose="020B0503030502040204" pitchFamily="34" charset="0"/>
              </a:rPr>
              <a:t> e </a:t>
            </a:r>
            <a:r>
              <a:rPr lang="it-IT" sz="1600" b="0" i="0" dirty="0" err="1">
                <a:solidFill>
                  <a:schemeClr val="tx2"/>
                </a:solidFill>
                <a:effectLst/>
                <a:latin typeface="Google Sans" panose="020B0503030502040204" pitchFamily="34" charset="0"/>
              </a:rPr>
              <a:t>height</a:t>
            </a:r>
            <a:r>
              <a:rPr lang="it-IT" sz="1600" b="0" i="0" dirty="0">
                <a:solidFill>
                  <a:schemeClr val="tx2"/>
                </a:solidFill>
                <a:effectLst/>
                <a:latin typeface="Google Sans" panose="020B0503030502040204" pitchFamily="34" charset="0"/>
              </a:rPr>
              <a:t>), </a:t>
            </a:r>
            <a:r>
              <a:rPr lang="it-IT" sz="1600" b="1" i="0" dirty="0" err="1">
                <a:solidFill>
                  <a:schemeClr val="tx2"/>
                </a:solidFill>
                <a:effectLst/>
                <a:latin typeface="Google Sans" panose="020B0503030502040204" pitchFamily="34" charset="0"/>
              </a:rPr>
              <a:t>padding</a:t>
            </a:r>
            <a:r>
              <a:rPr lang="it-IT" sz="1600" b="1" i="0" dirty="0">
                <a:solidFill>
                  <a:schemeClr val="tx2"/>
                </a:solidFill>
                <a:effectLst/>
                <a:latin typeface="Google Sans" panose="020B0503030502040204" pitchFamily="34" charset="0"/>
              </a:rPr>
              <a:t> e </a:t>
            </a:r>
            <a:r>
              <a:rPr lang="it-IT" sz="1600" b="1" i="0" dirty="0" err="1">
                <a:solidFill>
                  <a:schemeClr val="tx2"/>
                </a:solidFill>
                <a:effectLst/>
                <a:latin typeface="Google Sans" panose="020B0503030502040204" pitchFamily="34" charset="0"/>
              </a:rPr>
              <a:t>margin</a:t>
            </a:r>
            <a:r>
              <a:rPr lang="it-IT" sz="1600" b="1" i="0" dirty="0">
                <a:solidFill>
                  <a:schemeClr val="tx2"/>
                </a:solidFill>
                <a:effectLst/>
                <a:latin typeface="Google Sans" panose="020B0503030502040204" pitchFamily="34" charset="0"/>
              </a:rPr>
              <a:t> </a:t>
            </a:r>
            <a:r>
              <a:rPr lang="it-IT" sz="1600" b="0" i="0" dirty="0">
                <a:solidFill>
                  <a:schemeClr val="tx2"/>
                </a:solidFill>
                <a:effectLst/>
                <a:latin typeface="Google Sans" panose="020B0503030502040204" pitchFamily="34" charset="0"/>
              </a:rPr>
              <a:t>verticali e orizzontali funzionano correttamente.</a:t>
            </a:r>
          </a:p>
          <a:p>
            <a:pPr marL="0" lvl="0" indent="0" eaLnBrk="0" fontAlgn="base" hangingPunct="0">
              <a:lnSpc>
                <a:spcPct val="150000"/>
              </a:lnSpc>
              <a:spcBef>
                <a:spcPct val="0"/>
              </a:spcBef>
              <a:spcAft>
                <a:spcPct val="0"/>
              </a:spcAft>
              <a:buSzTx/>
              <a:buNone/>
            </a:pPr>
            <a:r>
              <a:rPr lang="it-IT" sz="1400" b="0" i="0" dirty="0">
                <a:solidFill>
                  <a:schemeClr val="tx2"/>
                </a:solidFill>
                <a:effectLst/>
                <a:latin typeface="Google Sans" panose="020B0503030502040204" pitchFamily="34" charset="0"/>
              </a:rPr>
              <a:t>È utile per dare dimensioni specifiche a un elemento che deve rimanere nel flusso del testo</a:t>
            </a:r>
            <a:endParaRPr lang="it-IT" sz="1200" b="0" i="1" dirty="0">
              <a:solidFill>
                <a:schemeClr val="tx2"/>
              </a:solidFill>
              <a:effectLst/>
              <a:latin typeface="Google Sans" panose="020B0503030502040204" pitchFamily="34" charset="0"/>
            </a:endParaRPr>
          </a:p>
        </p:txBody>
      </p:sp>
      <p:pic>
        <p:nvPicPr>
          <p:cNvPr id="7" name="Picture 6">
            <a:extLst>
              <a:ext uri="{FF2B5EF4-FFF2-40B4-BE49-F238E27FC236}">
                <a16:creationId xmlns:a16="http://schemas.microsoft.com/office/drawing/2014/main" id="{7AFE881B-373F-7FF3-DE4C-B80273D637F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906222" y="4816635"/>
            <a:ext cx="5042498" cy="1812766"/>
          </a:xfrm>
          <a:prstGeom prst="rect">
            <a:avLst/>
          </a:prstGeom>
        </p:spPr>
      </p:pic>
    </p:spTree>
    <p:extLst>
      <p:ext uri="{BB962C8B-B14F-4D97-AF65-F5344CB8AC3E}">
        <p14:creationId xmlns:p14="http://schemas.microsoft.com/office/powerpoint/2010/main" val="32835932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415AF8D-3061-969E-64A0-751403013EE4}"/>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3AC9A41C-FBA9-5086-2FC7-078EC8E6437B}"/>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03805577-8416-DEB8-B000-99CB4D35AA24}"/>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C6E601C4-F694-AFB0-D0DF-BFE8CBB2DF2C}"/>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32</a:t>
            </a:fld>
            <a:endParaRPr lang="en" dirty="0"/>
          </a:p>
        </p:txBody>
      </p:sp>
      <p:sp>
        <p:nvSpPr>
          <p:cNvPr id="12" name="Shape 138">
            <a:extLst>
              <a:ext uri="{FF2B5EF4-FFF2-40B4-BE49-F238E27FC236}">
                <a16:creationId xmlns:a16="http://schemas.microsoft.com/office/drawing/2014/main" id="{C7AADB64-251A-FEC1-F477-2372D1124CBF}"/>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solidFill>
                <a:latin typeface="Google Sans" panose="020B0503030502040204" pitchFamily="34" charset="0"/>
              </a:rPr>
              <a:t>none</a:t>
            </a:r>
            <a:endParaRPr lang="it-IT" altLang="en-US" sz="2400" dirty="0">
              <a:solidFill>
                <a:schemeClr val="tx2"/>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flex</a:t>
            </a:r>
            <a:endParaRPr kumimoji="0" lang="en-US"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5" name="Shape 138">
            <a:extLst>
              <a:ext uri="{FF2B5EF4-FFF2-40B4-BE49-F238E27FC236}">
                <a16:creationId xmlns:a16="http://schemas.microsoft.com/office/drawing/2014/main" id="{BC813E4F-2926-BA94-7500-806FE1CDC53B}"/>
              </a:ext>
            </a:extLst>
          </p:cNvPr>
          <p:cNvSpPr txBox="1">
            <a:spLocks/>
          </p:cNvSpPr>
          <p:nvPr/>
        </p:nvSpPr>
        <p:spPr>
          <a:xfrm>
            <a:off x="3906222" y="1747691"/>
            <a:ext cx="598034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L'elemento viene completamente rimosso dal flusso del documento.</a:t>
            </a:r>
          </a:p>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Non occupa alcuno spazio sulla pagina e non viene visualizzato.</a:t>
            </a:r>
            <a:endParaRPr lang="it-IT" sz="1200" b="0" i="1" dirty="0">
              <a:solidFill>
                <a:schemeClr val="tx2"/>
              </a:solidFill>
              <a:effectLst/>
              <a:latin typeface="Google Sans" panose="020B0503030502040204" pitchFamily="34" charset="0"/>
            </a:endParaRPr>
          </a:p>
        </p:txBody>
      </p:sp>
      <p:pic>
        <p:nvPicPr>
          <p:cNvPr id="6" name="Picture 5" descr="A black background with a black square&#10;&#10;AI-generated content may be incorrect.">
            <a:extLst>
              <a:ext uri="{FF2B5EF4-FFF2-40B4-BE49-F238E27FC236}">
                <a16:creationId xmlns:a16="http://schemas.microsoft.com/office/drawing/2014/main" id="{4362F006-3419-9979-0C49-4D9493C137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8567" y="4076999"/>
            <a:ext cx="1178714" cy="936362"/>
          </a:xfrm>
          <a:prstGeom prst="rect">
            <a:avLst/>
          </a:prstGeom>
        </p:spPr>
      </p:pic>
    </p:spTree>
    <p:extLst>
      <p:ext uri="{BB962C8B-B14F-4D97-AF65-F5344CB8AC3E}">
        <p14:creationId xmlns:p14="http://schemas.microsoft.com/office/powerpoint/2010/main" val="338799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F0B173DB-B21C-1FCE-DAD6-5D7A58C7CCB5}"/>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B6A1B823-F39C-85AE-76A1-089FD85786E2}"/>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FACC671F-50A2-0BE3-59A5-A3BBFD48390E}"/>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5ACC17E4-5B1F-CA75-170A-3CA56601CB85}"/>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33</a:t>
            </a:fld>
            <a:endParaRPr lang="en" dirty="0"/>
          </a:p>
        </p:txBody>
      </p:sp>
      <p:sp>
        <p:nvSpPr>
          <p:cNvPr id="12" name="Shape 138">
            <a:extLst>
              <a:ext uri="{FF2B5EF4-FFF2-40B4-BE49-F238E27FC236}">
                <a16:creationId xmlns:a16="http://schemas.microsoft.com/office/drawing/2014/main" id="{FC84D859-C150-A4FA-FA90-4D91FFC9CB78}"/>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5" name="Shape 138">
            <a:extLst>
              <a:ext uri="{FF2B5EF4-FFF2-40B4-BE49-F238E27FC236}">
                <a16:creationId xmlns:a16="http://schemas.microsoft.com/office/drawing/2014/main" id="{0903E0D1-90D7-7C36-A5A8-8D0D0A57113C}"/>
              </a:ext>
            </a:extLst>
          </p:cNvPr>
          <p:cNvSpPr txBox="1">
            <a:spLocks/>
          </p:cNvSpPr>
          <p:nvPr/>
        </p:nvSpPr>
        <p:spPr>
          <a:xfrm>
            <a:off x="3906222" y="1747691"/>
            <a:ext cx="598034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È una tipologia di display che permette di distribuire lo spazio tra gli elementi all’interno di una riga o colonna.</a:t>
            </a:r>
          </a:p>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Il suo obiettivo principale è quello di distribuire e allineare gli elementi all'interno di un contenitore in modo efficiente, anche quando le dimensioni del contenuto sono sconosciute o dinamiche.</a:t>
            </a:r>
          </a:p>
        </p:txBody>
      </p:sp>
      <p:pic>
        <p:nvPicPr>
          <p:cNvPr id="7" name="Picture 6">
            <a:extLst>
              <a:ext uri="{FF2B5EF4-FFF2-40B4-BE49-F238E27FC236}">
                <a16:creationId xmlns:a16="http://schemas.microsoft.com/office/drawing/2014/main" id="{4131A343-2D52-BC32-DDA6-9C46025468B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26596" y="4540624"/>
            <a:ext cx="4241304" cy="2088777"/>
          </a:xfrm>
          <a:prstGeom prst="rect">
            <a:avLst/>
          </a:prstGeom>
        </p:spPr>
      </p:pic>
    </p:spTree>
    <p:extLst>
      <p:ext uri="{BB962C8B-B14F-4D97-AF65-F5344CB8AC3E}">
        <p14:creationId xmlns:p14="http://schemas.microsoft.com/office/powerpoint/2010/main" val="33205196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8AA124AB-904A-5575-2070-C09B04072C92}"/>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AFCF3D0E-3543-0593-FF23-B2B75A70BCBD}"/>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E8519885-C594-AE2D-BDB4-F11AE36273AB}"/>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11EE45C9-23D0-DB7F-893E-7A12BACD85A6}"/>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34</a:t>
            </a:fld>
            <a:endParaRPr lang="en" dirty="0"/>
          </a:p>
        </p:txBody>
      </p:sp>
      <p:sp>
        <p:nvSpPr>
          <p:cNvPr id="12" name="Shape 138">
            <a:extLst>
              <a:ext uri="{FF2B5EF4-FFF2-40B4-BE49-F238E27FC236}">
                <a16:creationId xmlns:a16="http://schemas.microsoft.com/office/drawing/2014/main" id="{78644D09-43A2-2BFB-DB86-D993A19B959F}"/>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5" name="Shape 138">
            <a:extLst>
              <a:ext uri="{FF2B5EF4-FFF2-40B4-BE49-F238E27FC236}">
                <a16:creationId xmlns:a16="http://schemas.microsoft.com/office/drawing/2014/main" id="{7CEC759D-BC8B-270E-DC01-5CE87346EC6A}"/>
              </a:ext>
            </a:extLst>
          </p:cNvPr>
          <p:cNvSpPr txBox="1">
            <a:spLocks/>
          </p:cNvSpPr>
          <p:nvPr/>
        </p:nvSpPr>
        <p:spPr>
          <a:xfrm>
            <a:off x="3906222" y="1747691"/>
            <a:ext cx="598034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285750" lvl="0" indent="-285750" eaLnBrk="0" fontAlgn="base" hangingPunct="0">
              <a:lnSpc>
                <a:spcPct val="150000"/>
              </a:lnSpc>
              <a:spcBef>
                <a:spcPct val="0"/>
              </a:spcBef>
              <a:spcAft>
                <a:spcPct val="0"/>
              </a:spcAft>
              <a:buSzTx/>
              <a:buFont typeface="Arial" panose="020B0604020202020204" pitchFamily="34" charset="0"/>
              <a:buChar char="•"/>
            </a:pPr>
            <a:r>
              <a:rPr lang="it-IT" sz="1600" b="0" i="0" dirty="0">
                <a:solidFill>
                  <a:schemeClr val="tx2"/>
                </a:solidFill>
                <a:effectLst/>
                <a:latin typeface="Google Sans" panose="020B0503030502040204" pitchFamily="34" charset="0"/>
              </a:rPr>
              <a:t>Rende l'elemento un contenitore flessibile a livello di blocco.</a:t>
            </a:r>
          </a:p>
          <a:p>
            <a:pPr marL="285750" lvl="0" indent="-285750" eaLnBrk="0" fontAlgn="base" hangingPunct="0">
              <a:lnSpc>
                <a:spcPct val="150000"/>
              </a:lnSpc>
              <a:spcBef>
                <a:spcPct val="0"/>
              </a:spcBef>
              <a:spcAft>
                <a:spcPct val="0"/>
              </a:spcAft>
              <a:buSzTx/>
              <a:buFont typeface="Arial" panose="020B0604020202020204" pitchFamily="34" charset="0"/>
              <a:buChar char="•"/>
            </a:pPr>
            <a:r>
              <a:rPr lang="it-IT" sz="1600" b="0" i="0" dirty="0">
                <a:solidFill>
                  <a:schemeClr val="tx2"/>
                </a:solidFill>
                <a:effectLst/>
                <a:latin typeface="Google Sans" panose="020B0503030502040204" pitchFamily="34" charset="0"/>
              </a:rPr>
              <a:t>Il contenitore occupa tutta la larghezza disponibile del suo genitore (come un elemento </a:t>
            </a:r>
            <a:r>
              <a:rPr lang="it-IT" sz="1600" b="0" i="0" dirty="0" err="1">
                <a:solidFill>
                  <a:schemeClr val="tx2"/>
                </a:solidFill>
                <a:effectLst/>
                <a:latin typeface="Google Sans" panose="020B0503030502040204" pitchFamily="34" charset="0"/>
              </a:rPr>
              <a:t>block</a:t>
            </a:r>
            <a:r>
              <a:rPr lang="it-IT" sz="1600" b="0" i="0" dirty="0">
                <a:solidFill>
                  <a:schemeClr val="tx2"/>
                </a:solidFill>
                <a:effectLst/>
                <a:latin typeface="Google Sans" panose="020B0503030502040204" pitchFamily="34" charset="0"/>
              </a:rPr>
              <a:t>).</a:t>
            </a:r>
          </a:p>
          <a:p>
            <a:pPr marL="285750" lvl="0" indent="-285750" eaLnBrk="0" fontAlgn="base" hangingPunct="0">
              <a:lnSpc>
                <a:spcPct val="150000"/>
              </a:lnSpc>
              <a:spcBef>
                <a:spcPct val="0"/>
              </a:spcBef>
              <a:spcAft>
                <a:spcPct val="0"/>
              </a:spcAft>
              <a:buSzTx/>
              <a:buFont typeface="Arial" panose="020B0604020202020204" pitchFamily="34" charset="0"/>
              <a:buChar char="•"/>
            </a:pPr>
            <a:r>
              <a:rPr lang="it-IT" sz="1600" b="0" i="0" dirty="0">
                <a:solidFill>
                  <a:schemeClr val="tx2"/>
                </a:solidFill>
                <a:effectLst/>
                <a:latin typeface="Google Sans" panose="020B0503030502040204" pitchFamily="34" charset="0"/>
              </a:rPr>
              <a:t>I figli diretti di questo contenitore diventano elementi flessibili (</a:t>
            </a:r>
            <a:r>
              <a:rPr lang="it-IT" sz="1600" b="0" i="0" dirty="0" err="1">
                <a:solidFill>
                  <a:schemeClr val="tx2"/>
                </a:solidFill>
                <a:effectLst/>
                <a:latin typeface="Google Sans" panose="020B0503030502040204" pitchFamily="34" charset="0"/>
              </a:rPr>
              <a:t>flex</a:t>
            </a:r>
            <a:r>
              <a:rPr lang="it-IT" sz="1600" b="0" i="0" dirty="0">
                <a:solidFill>
                  <a:schemeClr val="tx2"/>
                </a:solidFill>
                <a:effectLst/>
                <a:latin typeface="Google Sans" panose="020B0503030502040204" pitchFamily="34" charset="0"/>
              </a:rPr>
              <a:t> items) e vengono disposti inizialmente lungo l'asse principale (di default, orizzontalmente, in riga).</a:t>
            </a:r>
          </a:p>
        </p:txBody>
      </p:sp>
      <p:pic>
        <p:nvPicPr>
          <p:cNvPr id="2" name="Picture 1">
            <a:extLst>
              <a:ext uri="{FF2B5EF4-FFF2-40B4-BE49-F238E27FC236}">
                <a16:creationId xmlns:a16="http://schemas.microsoft.com/office/drawing/2014/main" id="{DAFA5AEB-0C2F-E1F1-61F3-B3593378081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026596" y="4540624"/>
            <a:ext cx="4241304" cy="2088777"/>
          </a:xfrm>
          <a:prstGeom prst="rect">
            <a:avLst/>
          </a:prstGeom>
        </p:spPr>
      </p:pic>
    </p:spTree>
    <p:extLst>
      <p:ext uri="{BB962C8B-B14F-4D97-AF65-F5344CB8AC3E}">
        <p14:creationId xmlns:p14="http://schemas.microsoft.com/office/powerpoint/2010/main" val="1287636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FB0B46BF-9EFB-3DCB-95F2-180020993320}"/>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051AC8D7-D1C8-8B31-68CD-370B9AABC338}"/>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AC0B97B2-611B-2E48-CD2A-3080C041699D}"/>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F3CEA431-4BF1-95C6-6C12-E594E63716E3}"/>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35</a:t>
            </a:fld>
            <a:endParaRPr lang="en" dirty="0"/>
          </a:p>
        </p:txBody>
      </p:sp>
      <p:sp>
        <p:nvSpPr>
          <p:cNvPr id="12" name="Shape 138">
            <a:extLst>
              <a:ext uri="{FF2B5EF4-FFF2-40B4-BE49-F238E27FC236}">
                <a16:creationId xmlns:a16="http://schemas.microsoft.com/office/drawing/2014/main" id="{672E1AD8-B4C2-9A54-96F8-3BF20C410157}"/>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6" name="Rectangle 1">
            <a:extLst>
              <a:ext uri="{FF2B5EF4-FFF2-40B4-BE49-F238E27FC236}">
                <a16:creationId xmlns:a16="http://schemas.microsoft.com/office/drawing/2014/main" id="{077A9E9A-32D6-F0A8-8410-A9F31E0687D0}"/>
              </a:ext>
            </a:extLst>
          </p:cNvPr>
          <p:cNvSpPr>
            <a:spLocks noChangeArrowheads="1"/>
          </p:cNvSpPr>
          <p:nvPr/>
        </p:nvSpPr>
        <p:spPr bwMode="auto">
          <a:xfrm>
            <a:off x="4109921" y="1714848"/>
            <a:ext cx="2491772" cy="411516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080808"/>
                </a:solidFill>
                <a:effectLst/>
                <a:latin typeface="JetBrains Mono"/>
              </a:rPr>
              <a:t>&lt;</a:t>
            </a:r>
            <a:r>
              <a:rPr kumimoji="0" lang="it-IT" altLang="it-IT" sz="1600" b="0" i="0" u="none" strike="noStrike" cap="none" normalizeH="0" baseline="0" dirty="0">
                <a:ln>
                  <a:noFill/>
                </a:ln>
                <a:solidFill>
                  <a:srgbClr val="0033B3"/>
                </a:solidFill>
                <a:effectLst/>
                <a:latin typeface="JetBrains Mono"/>
              </a:rPr>
              <a:t>div </a:t>
            </a:r>
            <a:r>
              <a:rPr kumimoji="0" lang="it-IT" altLang="it-IT" sz="1600" b="0" i="0" u="none" strike="noStrike" cap="none" normalizeH="0" baseline="0" dirty="0">
                <a:ln>
                  <a:noFill/>
                </a:ln>
                <a:solidFill>
                  <a:srgbClr val="174AD4"/>
                </a:solidFill>
                <a:effectLst/>
                <a:latin typeface="JetBrains Mono"/>
              </a:rPr>
              <a:t>class</a:t>
            </a:r>
            <a:r>
              <a:rPr kumimoji="0" lang="it-IT" altLang="it-IT" sz="1600" b="0" i="0" u="none" strike="noStrike" cap="none" normalizeH="0" baseline="0" dirty="0">
                <a:ln>
                  <a:noFill/>
                </a:ln>
                <a:solidFill>
                  <a:srgbClr val="067D17"/>
                </a:solidFill>
                <a:effectLst/>
                <a:latin typeface="JetBrains Mono"/>
              </a:rPr>
              <a:t>="</a:t>
            </a:r>
            <a:r>
              <a:rPr kumimoji="0" lang="it-IT" altLang="it-IT" sz="1600" b="0" i="0" u="none" strike="noStrike" cap="none" normalizeH="0" baseline="0" dirty="0" err="1">
                <a:ln>
                  <a:noFill/>
                </a:ln>
                <a:solidFill>
                  <a:srgbClr val="067D17"/>
                </a:solidFill>
                <a:effectLst/>
                <a:latin typeface="JetBrains Mono"/>
              </a:rPr>
              <a:t>flex</a:t>
            </a:r>
            <a:r>
              <a:rPr kumimoji="0" lang="it-IT" altLang="it-IT" sz="1600" b="0" i="0" u="none" strike="noStrike" cap="none" normalizeH="0" baseline="0" dirty="0">
                <a:ln>
                  <a:noFill/>
                </a:ln>
                <a:solidFill>
                  <a:srgbClr val="067D17"/>
                </a:solidFill>
                <a:effectLst/>
                <a:latin typeface="JetBrains Mono"/>
              </a:rPr>
              <a:t>-container"</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&lt;</a:t>
            </a:r>
            <a:r>
              <a:rPr kumimoji="0" lang="it-IT" altLang="it-IT" sz="1600" b="0" i="0" u="none" strike="noStrike" cap="none" normalizeH="0" baseline="0" dirty="0">
                <a:ln>
                  <a:noFill/>
                </a:ln>
                <a:solidFill>
                  <a:srgbClr val="0033B3"/>
                </a:solidFill>
                <a:effectLst/>
                <a:latin typeface="JetBrains Mono"/>
              </a:rPr>
              <a:t>div </a:t>
            </a:r>
            <a:r>
              <a:rPr kumimoji="0" lang="it-IT" altLang="it-IT" sz="1600" b="0" i="0" u="none" strike="noStrike" cap="none" normalizeH="0" baseline="0" dirty="0">
                <a:ln>
                  <a:noFill/>
                </a:ln>
                <a:solidFill>
                  <a:srgbClr val="174AD4"/>
                </a:solidFill>
                <a:effectLst/>
                <a:latin typeface="JetBrains Mono"/>
              </a:rPr>
              <a:t>class</a:t>
            </a:r>
            <a:r>
              <a:rPr kumimoji="0" lang="it-IT" altLang="it-IT" sz="1600" b="0" i="0" u="none" strike="noStrike" cap="none" normalizeH="0" baseline="0" dirty="0">
                <a:ln>
                  <a:noFill/>
                </a:ln>
                <a:solidFill>
                  <a:srgbClr val="067D17"/>
                </a:solidFill>
                <a:effectLst/>
                <a:latin typeface="JetBrains Mono"/>
              </a:rPr>
              <a:t>="</a:t>
            </a:r>
            <a:r>
              <a:rPr kumimoji="0" lang="it-IT" altLang="it-IT" sz="1600" b="0" i="0" u="none" strike="noStrike" cap="none" normalizeH="0" baseline="0" dirty="0" err="1">
                <a:ln>
                  <a:noFill/>
                </a:ln>
                <a:solidFill>
                  <a:srgbClr val="067D17"/>
                </a:solidFill>
                <a:effectLst/>
                <a:latin typeface="JetBrains Mono"/>
              </a:rPr>
              <a:t>child</a:t>
            </a:r>
            <a:r>
              <a:rPr kumimoji="0" lang="it-IT" altLang="it-IT" sz="1600" b="0" i="0" u="none" strike="noStrike" cap="none" normalizeH="0" baseline="0" dirty="0">
                <a:ln>
                  <a:noFill/>
                </a:ln>
                <a:solidFill>
                  <a:srgbClr val="067D17"/>
                </a:solidFill>
                <a:effectLst/>
                <a:latin typeface="JetBrains Mono"/>
              </a:rPr>
              <a:t>-box"</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&lt;</a:t>
            </a:r>
            <a:r>
              <a:rPr kumimoji="0" lang="it-IT" altLang="it-IT" sz="1600" b="0" i="0" u="none" strike="noStrike" cap="none" normalizeH="0" baseline="0" dirty="0">
                <a:ln>
                  <a:noFill/>
                </a:ln>
                <a:solidFill>
                  <a:srgbClr val="0033B3"/>
                </a:solidFill>
                <a:effectLst/>
                <a:latin typeface="JetBrains Mono"/>
              </a:rPr>
              <a:t>p</a:t>
            </a:r>
            <a:r>
              <a:rPr kumimoji="0" lang="it-IT" altLang="it-IT" sz="1600" b="0" i="0" u="none" strike="noStrike" cap="none" normalizeH="0" baseline="0" dirty="0">
                <a:ln>
                  <a:noFill/>
                </a:ln>
                <a:solidFill>
                  <a:srgbClr val="080808"/>
                </a:solidFill>
                <a:effectLst/>
                <a:latin typeface="JetBrains Mono"/>
              </a:rPr>
              <a:t>&gt;A&lt;/</a:t>
            </a:r>
            <a:r>
              <a:rPr kumimoji="0" lang="it-IT" altLang="it-IT" sz="1600" b="0" i="0" u="none" strike="noStrike" cap="none" normalizeH="0" baseline="0" dirty="0">
                <a:ln>
                  <a:noFill/>
                </a:ln>
                <a:solidFill>
                  <a:srgbClr val="0033B3"/>
                </a:solidFill>
                <a:effectLst/>
                <a:latin typeface="JetBrains Mono"/>
              </a:rPr>
              <a:t>p</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&lt;/</a:t>
            </a:r>
            <a:r>
              <a:rPr kumimoji="0" lang="it-IT" altLang="it-IT" sz="1600" b="0" i="0" u="none" strike="noStrike" cap="none" normalizeH="0" baseline="0" dirty="0">
                <a:ln>
                  <a:noFill/>
                </a:ln>
                <a:solidFill>
                  <a:srgbClr val="0033B3"/>
                </a:solidFill>
                <a:effectLst/>
                <a:latin typeface="JetBrains Mono"/>
              </a:rPr>
              <a:t>div</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&lt;</a:t>
            </a:r>
            <a:r>
              <a:rPr kumimoji="0" lang="it-IT" altLang="it-IT" sz="1600" b="0" i="0" u="none" strike="noStrike" cap="none" normalizeH="0" baseline="0" dirty="0">
                <a:ln>
                  <a:noFill/>
                </a:ln>
                <a:solidFill>
                  <a:srgbClr val="0033B3"/>
                </a:solidFill>
                <a:effectLst/>
                <a:latin typeface="JetBrains Mono"/>
              </a:rPr>
              <a:t>div </a:t>
            </a:r>
            <a:r>
              <a:rPr kumimoji="0" lang="it-IT" altLang="it-IT" sz="1600" b="0" i="0" u="none" strike="noStrike" cap="none" normalizeH="0" baseline="0" dirty="0">
                <a:ln>
                  <a:noFill/>
                </a:ln>
                <a:solidFill>
                  <a:srgbClr val="174AD4"/>
                </a:solidFill>
                <a:effectLst/>
                <a:latin typeface="JetBrains Mono"/>
              </a:rPr>
              <a:t>class</a:t>
            </a:r>
            <a:r>
              <a:rPr kumimoji="0" lang="it-IT" altLang="it-IT" sz="1600" b="0" i="0" u="none" strike="noStrike" cap="none" normalizeH="0" baseline="0" dirty="0">
                <a:ln>
                  <a:noFill/>
                </a:ln>
                <a:solidFill>
                  <a:srgbClr val="067D17"/>
                </a:solidFill>
                <a:effectLst/>
                <a:latin typeface="JetBrains Mono"/>
              </a:rPr>
              <a:t>="</a:t>
            </a:r>
            <a:r>
              <a:rPr kumimoji="0" lang="it-IT" altLang="it-IT" sz="1600" b="0" i="0" u="none" strike="noStrike" cap="none" normalizeH="0" baseline="0" dirty="0" err="1">
                <a:ln>
                  <a:noFill/>
                </a:ln>
                <a:solidFill>
                  <a:srgbClr val="067D17"/>
                </a:solidFill>
                <a:effectLst/>
                <a:latin typeface="JetBrains Mono"/>
              </a:rPr>
              <a:t>child</a:t>
            </a:r>
            <a:r>
              <a:rPr kumimoji="0" lang="it-IT" altLang="it-IT" sz="1600" b="0" i="0" u="none" strike="noStrike" cap="none" normalizeH="0" baseline="0" dirty="0">
                <a:ln>
                  <a:noFill/>
                </a:ln>
                <a:solidFill>
                  <a:srgbClr val="067D17"/>
                </a:solidFill>
                <a:effectLst/>
                <a:latin typeface="JetBrains Mono"/>
              </a:rPr>
              <a:t>-box"</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&lt;</a:t>
            </a:r>
            <a:r>
              <a:rPr kumimoji="0" lang="it-IT" altLang="it-IT" sz="1600" b="0" i="0" u="none" strike="noStrike" cap="none" normalizeH="0" baseline="0" dirty="0">
                <a:ln>
                  <a:noFill/>
                </a:ln>
                <a:solidFill>
                  <a:srgbClr val="0033B3"/>
                </a:solidFill>
                <a:effectLst/>
                <a:latin typeface="JetBrains Mono"/>
              </a:rPr>
              <a:t>p</a:t>
            </a:r>
            <a:r>
              <a:rPr kumimoji="0" lang="it-IT" altLang="it-IT" sz="1600" b="0" i="0" u="none" strike="noStrike" cap="none" normalizeH="0" baseline="0" dirty="0">
                <a:ln>
                  <a:noFill/>
                </a:ln>
                <a:solidFill>
                  <a:srgbClr val="080808"/>
                </a:solidFill>
                <a:effectLst/>
                <a:latin typeface="JetBrains Mono"/>
              </a:rPr>
              <a:t>&gt;B&lt;/</a:t>
            </a:r>
            <a:r>
              <a:rPr kumimoji="0" lang="it-IT" altLang="it-IT" sz="1600" b="0" i="0" u="none" strike="noStrike" cap="none" normalizeH="0" baseline="0" dirty="0">
                <a:ln>
                  <a:noFill/>
                </a:ln>
                <a:solidFill>
                  <a:srgbClr val="0033B3"/>
                </a:solidFill>
                <a:effectLst/>
                <a:latin typeface="JetBrains Mono"/>
              </a:rPr>
              <a:t>p</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&lt;/</a:t>
            </a:r>
            <a:r>
              <a:rPr kumimoji="0" lang="it-IT" altLang="it-IT" sz="1600" b="0" i="0" u="none" strike="noStrike" cap="none" normalizeH="0" baseline="0" dirty="0">
                <a:ln>
                  <a:noFill/>
                </a:ln>
                <a:solidFill>
                  <a:srgbClr val="0033B3"/>
                </a:solidFill>
                <a:effectLst/>
                <a:latin typeface="JetBrains Mono"/>
              </a:rPr>
              <a:t>div</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&lt;</a:t>
            </a:r>
            <a:r>
              <a:rPr kumimoji="0" lang="it-IT" altLang="it-IT" sz="1600" b="0" i="0" u="none" strike="noStrike" cap="none" normalizeH="0" baseline="0" dirty="0">
                <a:ln>
                  <a:noFill/>
                </a:ln>
                <a:solidFill>
                  <a:srgbClr val="0033B3"/>
                </a:solidFill>
                <a:effectLst/>
                <a:latin typeface="JetBrains Mono"/>
              </a:rPr>
              <a:t>div </a:t>
            </a:r>
            <a:r>
              <a:rPr kumimoji="0" lang="it-IT" altLang="it-IT" sz="1600" b="0" i="0" u="none" strike="noStrike" cap="none" normalizeH="0" baseline="0" dirty="0">
                <a:ln>
                  <a:noFill/>
                </a:ln>
                <a:solidFill>
                  <a:srgbClr val="174AD4"/>
                </a:solidFill>
                <a:effectLst/>
                <a:latin typeface="JetBrains Mono"/>
              </a:rPr>
              <a:t>class</a:t>
            </a:r>
            <a:r>
              <a:rPr kumimoji="0" lang="it-IT" altLang="it-IT" sz="1600" b="0" i="0" u="none" strike="noStrike" cap="none" normalizeH="0" baseline="0" dirty="0">
                <a:ln>
                  <a:noFill/>
                </a:ln>
                <a:solidFill>
                  <a:srgbClr val="067D17"/>
                </a:solidFill>
                <a:effectLst/>
                <a:latin typeface="JetBrains Mono"/>
              </a:rPr>
              <a:t>="</a:t>
            </a:r>
            <a:r>
              <a:rPr kumimoji="0" lang="it-IT" altLang="it-IT" sz="1600" b="0" i="0" u="none" strike="noStrike" cap="none" normalizeH="0" baseline="0" dirty="0" err="1">
                <a:ln>
                  <a:noFill/>
                </a:ln>
                <a:solidFill>
                  <a:srgbClr val="067D17"/>
                </a:solidFill>
                <a:effectLst/>
                <a:latin typeface="JetBrains Mono"/>
              </a:rPr>
              <a:t>child</a:t>
            </a:r>
            <a:r>
              <a:rPr kumimoji="0" lang="it-IT" altLang="it-IT" sz="1600" b="0" i="0" u="none" strike="noStrike" cap="none" normalizeH="0" baseline="0" dirty="0">
                <a:ln>
                  <a:noFill/>
                </a:ln>
                <a:solidFill>
                  <a:srgbClr val="067D17"/>
                </a:solidFill>
                <a:effectLst/>
                <a:latin typeface="JetBrains Mono"/>
              </a:rPr>
              <a:t>-box"</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&lt;</a:t>
            </a:r>
            <a:r>
              <a:rPr kumimoji="0" lang="it-IT" altLang="it-IT" sz="1600" b="0" i="0" u="none" strike="noStrike" cap="none" normalizeH="0" baseline="0" dirty="0">
                <a:ln>
                  <a:noFill/>
                </a:ln>
                <a:solidFill>
                  <a:srgbClr val="0033B3"/>
                </a:solidFill>
                <a:effectLst/>
                <a:latin typeface="JetBrains Mono"/>
              </a:rPr>
              <a:t>p</a:t>
            </a:r>
            <a:r>
              <a:rPr kumimoji="0" lang="it-IT" altLang="it-IT" sz="1600" b="0" i="0" u="none" strike="noStrike" cap="none" normalizeH="0" baseline="0" dirty="0">
                <a:ln>
                  <a:noFill/>
                </a:ln>
                <a:solidFill>
                  <a:srgbClr val="080808"/>
                </a:solidFill>
                <a:effectLst/>
                <a:latin typeface="JetBrains Mono"/>
              </a:rPr>
              <a:t>&gt;C&lt;/</a:t>
            </a:r>
            <a:r>
              <a:rPr kumimoji="0" lang="it-IT" altLang="it-IT" sz="1600" b="0" i="0" u="none" strike="noStrike" cap="none" normalizeH="0" baseline="0" dirty="0">
                <a:ln>
                  <a:noFill/>
                </a:ln>
                <a:solidFill>
                  <a:srgbClr val="0033B3"/>
                </a:solidFill>
                <a:effectLst/>
                <a:latin typeface="JetBrains Mono"/>
              </a:rPr>
              <a:t>p</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&lt;/</a:t>
            </a:r>
            <a:r>
              <a:rPr kumimoji="0" lang="it-IT" altLang="it-IT" sz="1600" b="0" i="0" u="none" strike="noStrike" cap="none" normalizeH="0" baseline="0" dirty="0">
                <a:ln>
                  <a:noFill/>
                </a:ln>
                <a:solidFill>
                  <a:srgbClr val="0033B3"/>
                </a:solidFill>
                <a:effectLst/>
                <a:latin typeface="JetBrains Mono"/>
              </a:rPr>
              <a:t>div</a:t>
            </a:r>
            <a:r>
              <a:rPr kumimoji="0" lang="it-IT" altLang="it-IT" sz="1600" b="0" i="0" u="none" strike="noStrike" cap="none" normalizeH="0" baseline="0" dirty="0">
                <a:ln>
                  <a:noFill/>
                </a:ln>
                <a:solidFill>
                  <a:srgbClr val="080808"/>
                </a:solidFill>
                <a:effectLst/>
                <a:latin typeface="JetBrains Mono"/>
              </a:rPr>
              <a:t>&gt;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&lt;/</a:t>
            </a:r>
            <a:r>
              <a:rPr kumimoji="0" lang="it-IT" altLang="it-IT" sz="1600" b="0" i="0" u="none" strike="noStrike" cap="none" normalizeH="0" baseline="0" dirty="0">
                <a:ln>
                  <a:noFill/>
                </a:ln>
                <a:solidFill>
                  <a:srgbClr val="0033B3"/>
                </a:solidFill>
                <a:effectLst/>
                <a:latin typeface="JetBrains Mono"/>
              </a:rPr>
              <a:t>div</a:t>
            </a:r>
            <a:r>
              <a:rPr kumimoji="0" lang="it-IT" altLang="it-IT" sz="1600" b="0" i="0" u="none" strike="noStrike" cap="none" normalizeH="0" baseline="0" dirty="0">
                <a:ln>
                  <a:noFill/>
                </a:ln>
                <a:solidFill>
                  <a:srgbClr val="080808"/>
                </a:solidFill>
                <a:effectLst/>
                <a:latin typeface="JetBrains Mono"/>
              </a:rPr>
              <a:t>&gt;</a:t>
            </a: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6AF5A66-AF37-4858-C9C8-9E3CD5A5A217}"/>
              </a:ext>
            </a:extLst>
          </p:cNvPr>
          <p:cNvSpPr>
            <a:spLocks noChangeArrowheads="1"/>
          </p:cNvSpPr>
          <p:nvPr/>
        </p:nvSpPr>
        <p:spPr bwMode="auto">
          <a:xfrm>
            <a:off x="7440706" y="1714848"/>
            <a:ext cx="1493870" cy="1160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a:ln>
                  <a:noFill/>
                </a:ln>
                <a:solidFill>
                  <a:srgbClr val="080808"/>
                </a:solidFill>
                <a:effectLst/>
                <a:latin typeface="JetBrains Mono"/>
              </a:rPr>
              <a:t>.</a:t>
            </a:r>
            <a:r>
              <a:rPr kumimoji="0" lang="it-IT" altLang="it-IT" sz="1600" b="0" i="0" u="none" strike="noStrike" cap="none" normalizeH="0" baseline="0">
                <a:ln>
                  <a:noFill/>
                </a:ln>
                <a:solidFill>
                  <a:srgbClr val="0033B3"/>
                </a:solidFill>
                <a:effectLst/>
                <a:latin typeface="JetBrains Mono"/>
              </a:rPr>
              <a:t>flex-container </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174AD4"/>
                </a:solidFill>
                <a:effectLst/>
                <a:latin typeface="JetBrains Mono"/>
              </a:rPr>
              <a:t>display</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067D17"/>
                </a:solidFill>
                <a:effectLst/>
                <a:latin typeface="JetBrains Mono"/>
              </a:rPr>
              <a:t>flex</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080808"/>
                </a:solidFill>
                <a:effectLst/>
                <a:latin typeface="JetBrains Mono"/>
              </a:rPr>
              <a:t>}</a:t>
            </a:r>
            <a:endParaRPr kumimoji="0" lang="it-IT" altLang="it-IT" sz="40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3C03D19A-EC10-89DC-2942-6D7E118E1FA5}"/>
              </a:ext>
            </a:extLst>
          </p:cNvPr>
          <p:cNvPicPr>
            <a:picLocks noChangeAspect="1"/>
          </p:cNvPicPr>
          <p:nvPr/>
        </p:nvPicPr>
        <p:blipFill>
          <a:blip r:embed="rId3"/>
          <a:stretch>
            <a:fillRect/>
          </a:stretch>
        </p:blipFill>
        <p:spPr>
          <a:xfrm>
            <a:off x="7283823" y="2998138"/>
            <a:ext cx="4470741" cy="3478273"/>
          </a:xfrm>
          <a:prstGeom prst="rect">
            <a:avLst/>
          </a:prstGeom>
          <a:ln>
            <a:solidFill>
              <a:schemeClr val="tx1">
                <a:lumMod val="65000"/>
                <a:lumOff val="35000"/>
              </a:schemeClr>
            </a:solidFill>
          </a:ln>
        </p:spPr>
      </p:pic>
    </p:spTree>
    <p:extLst>
      <p:ext uri="{BB962C8B-B14F-4D97-AF65-F5344CB8AC3E}">
        <p14:creationId xmlns:p14="http://schemas.microsoft.com/office/powerpoint/2010/main" val="6770927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03DB5E24-71F7-661B-93A5-2FAE350AB806}"/>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2E0BC9A-8DF8-64A3-046D-B72D91A93F7B}"/>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8DF3BCE2-35B1-ACFC-5C04-43BB560F7353}"/>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7506D90A-23DF-C29B-1B9C-39FA67FF68E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36</a:t>
            </a:fld>
            <a:endParaRPr lang="en" dirty="0"/>
          </a:p>
        </p:txBody>
      </p:sp>
      <p:sp>
        <p:nvSpPr>
          <p:cNvPr id="12" name="Shape 138">
            <a:extLst>
              <a:ext uri="{FF2B5EF4-FFF2-40B4-BE49-F238E27FC236}">
                <a16:creationId xmlns:a16="http://schemas.microsoft.com/office/drawing/2014/main" id="{B19D1CF2-4457-169F-516C-E9BF0580A24E}"/>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7" name="Rectangle 2">
            <a:extLst>
              <a:ext uri="{FF2B5EF4-FFF2-40B4-BE49-F238E27FC236}">
                <a16:creationId xmlns:a16="http://schemas.microsoft.com/office/drawing/2014/main" id="{060E43FB-D139-4A92-D11E-3C63DC6A4081}"/>
              </a:ext>
            </a:extLst>
          </p:cNvPr>
          <p:cNvSpPr>
            <a:spLocks noChangeArrowheads="1"/>
          </p:cNvSpPr>
          <p:nvPr/>
        </p:nvSpPr>
        <p:spPr bwMode="auto">
          <a:xfrm>
            <a:off x="7440706" y="1714848"/>
            <a:ext cx="1493870" cy="116051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a:ln>
                  <a:noFill/>
                </a:ln>
                <a:solidFill>
                  <a:srgbClr val="080808"/>
                </a:solidFill>
                <a:effectLst/>
                <a:latin typeface="JetBrains Mono"/>
              </a:rPr>
              <a:t>.</a:t>
            </a:r>
            <a:r>
              <a:rPr kumimoji="0" lang="it-IT" altLang="it-IT" sz="1600" b="0" i="0" u="none" strike="noStrike" cap="none" normalizeH="0" baseline="0">
                <a:ln>
                  <a:noFill/>
                </a:ln>
                <a:solidFill>
                  <a:srgbClr val="0033B3"/>
                </a:solidFill>
                <a:effectLst/>
                <a:latin typeface="JetBrains Mono"/>
              </a:rPr>
              <a:t>flex-container </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174AD4"/>
                </a:solidFill>
                <a:effectLst/>
                <a:latin typeface="JetBrains Mono"/>
              </a:rPr>
              <a:t>display</a:t>
            </a:r>
            <a:r>
              <a:rPr kumimoji="0" lang="it-IT" altLang="it-IT" sz="1600" b="0" i="0" u="none" strike="noStrike" cap="none" normalizeH="0" baseline="0">
                <a:ln>
                  <a:noFill/>
                </a:ln>
                <a:solidFill>
                  <a:srgbClr val="080808"/>
                </a:solidFill>
                <a:effectLst/>
                <a:latin typeface="JetBrains Mono"/>
              </a:rPr>
              <a:t>: </a:t>
            </a:r>
            <a:r>
              <a:rPr kumimoji="0" lang="it-IT" altLang="it-IT" sz="1600" b="0" i="0" u="none" strike="noStrike" cap="none" normalizeH="0" baseline="0">
                <a:ln>
                  <a:noFill/>
                </a:ln>
                <a:solidFill>
                  <a:srgbClr val="067D17"/>
                </a:solidFill>
                <a:effectLst/>
                <a:latin typeface="JetBrains Mono"/>
              </a:rPr>
              <a:t>flex</a:t>
            </a:r>
            <a:r>
              <a:rPr kumimoji="0" lang="it-IT" altLang="it-IT" sz="1600" b="0" i="0" u="none" strike="noStrike" cap="none" normalizeH="0" baseline="0">
                <a:ln>
                  <a:noFill/>
                </a:ln>
                <a:solidFill>
                  <a:srgbClr val="080808"/>
                </a:solidFill>
                <a:effectLst/>
                <a:latin typeface="JetBrains Mono"/>
              </a:rPr>
              <a:t>;</a:t>
            </a:r>
            <a:br>
              <a:rPr kumimoji="0" lang="it-IT" altLang="it-IT" sz="1600" b="0" i="0" u="none" strike="noStrike" cap="none" normalizeH="0" baseline="0">
                <a:ln>
                  <a:noFill/>
                </a:ln>
                <a:solidFill>
                  <a:srgbClr val="080808"/>
                </a:solidFill>
                <a:effectLst/>
                <a:latin typeface="JetBrains Mono"/>
              </a:rPr>
            </a:br>
            <a:r>
              <a:rPr kumimoji="0" lang="it-IT" altLang="it-IT" sz="1600" b="0" i="0" u="none" strike="noStrike" cap="none" normalizeH="0" baseline="0">
                <a:ln>
                  <a:noFill/>
                </a:ln>
                <a:solidFill>
                  <a:srgbClr val="080808"/>
                </a:solidFill>
                <a:effectLst/>
                <a:latin typeface="JetBrains Mono"/>
              </a:rPr>
              <a:t>}</a:t>
            </a:r>
            <a:endParaRPr kumimoji="0" lang="it-IT" altLang="it-IT" sz="4000" b="0" i="0" u="none" strike="noStrike" cap="none" normalizeH="0" baseline="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6D92AD34-484F-0E2E-CB8E-5B7A8826F0D2}"/>
              </a:ext>
            </a:extLst>
          </p:cNvPr>
          <p:cNvPicPr>
            <a:picLocks noChangeAspect="1"/>
          </p:cNvPicPr>
          <p:nvPr/>
        </p:nvPicPr>
        <p:blipFill>
          <a:blip r:embed="rId3"/>
          <a:stretch>
            <a:fillRect/>
          </a:stretch>
        </p:blipFill>
        <p:spPr>
          <a:xfrm>
            <a:off x="7283823" y="2998138"/>
            <a:ext cx="4470741" cy="3478273"/>
          </a:xfrm>
          <a:prstGeom prst="rect">
            <a:avLst/>
          </a:prstGeom>
          <a:ln>
            <a:solidFill>
              <a:schemeClr val="tx1">
                <a:lumMod val="65000"/>
                <a:lumOff val="35000"/>
              </a:schemeClr>
            </a:solidFill>
          </a:ln>
        </p:spPr>
      </p:pic>
      <p:sp>
        <p:nvSpPr>
          <p:cNvPr id="2" name="Shape 138">
            <a:extLst>
              <a:ext uri="{FF2B5EF4-FFF2-40B4-BE49-F238E27FC236}">
                <a16:creationId xmlns:a16="http://schemas.microsoft.com/office/drawing/2014/main" id="{085AA6CD-6DF4-5E8C-4253-E88BA893BCA6}"/>
              </a:ext>
            </a:extLst>
          </p:cNvPr>
          <p:cNvSpPr txBox="1">
            <a:spLocks/>
          </p:cNvSpPr>
          <p:nvPr/>
        </p:nvSpPr>
        <p:spPr>
          <a:xfrm>
            <a:off x="3906222" y="1747691"/>
            <a:ext cx="299093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en-GB" sz="1600" b="0" i="0" dirty="0" err="1">
                <a:solidFill>
                  <a:schemeClr val="tx2"/>
                </a:solidFill>
                <a:effectLst/>
                <a:latin typeface="Google Sans" panose="020B0503030502040204" pitchFamily="34" charset="0"/>
              </a:rPr>
              <a:t>Proprietà</a:t>
            </a:r>
            <a:r>
              <a:rPr lang="en-GB" sz="1600" b="0" i="0" dirty="0">
                <a:solidFill>
                  <a:schemeClr val="tx2"/>
                </a:solidFill>
                <a:effectLst/>
                <a:latin typeface="Google Sans" panose="020B0503030502040204" pitchFamily="34" charset="0"/>
              </a:rPr>
              <a:t> base:</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flex-direction</a:t>
            </a:r>
            <a:endParaRPr lang="en-GB" sz="1600" b="1" i="0" dirty="0">
              <a:solidFill>
                <a:schemeClr val="tx2"/>
              </a:solidFill>
              <a:effectLst/>
              <a:latin typeface="Google Sans" panose="020B0503030502040204" pitchFamily="34" charset="0"/>
            </a:endParaRPr>
          </a:p>
          <a:p>
            <a:pPr marL="0" lvl="0" indent="0" eaLnBrk="0" fontAlgn="base" hangingPunct="0">
              <a:lnSpc>
                <a:spcPct val="200000"/>
              </a:lnSpc>
              <a:spcBef>
                <a:spcPct val="0"/>
              </a:spcBef>
              <a:spcAft>
                <a:spcPct val="0"/>
              </a:spcAft>
              <a:buSzTx/>
              <a:buNone/>
            </a:pPr>
            <a:r>
              <a:rPr lang="en-GB" sz="1600" b="1" i="0" dirty="0">
                <a:solidFill>
                  <a:schemeClr val="tx2"/>
                </a:solidFill>
                <a:effectLst/>
                <a:latin typeface="Google Sans" panose="020B0503030502040204" pitchFamily="34" charset="0"/>
              </a:rPr>
              <a:t>justify-content</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align-items</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flex-wrap</a:t>
            </a:r>
            <a:endParaRPr lang="it-IT" sz="1600" b="1" i="0" dirty="0">
              <a:solidFill>
                <a:schemeClr val="tx2"/>
              </a:solidFill>
              <a:effectLst/>
              <a:latin typeface="Google Sans" panose="020B0503030502040204" pitchFamily="34" charset="0"/>
            </a:endParaRPr>
          </a:p>
        </p:txBody>
      </p:sp>
    </p:spTree>
    <p:extLst>
      <p:ext uri="{BB962C8B-B14F-4D97-AF65-F5344CB8AC3E}">
        <p14:creationId xmlns:p14="http://schemas.microsoft.com/office/powerpoint/2010/main" val="16149749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FEB39D93-5194-C9C8-CDFD-7C116CD93A84}"/>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C4FE628B-928F-F806-6302-0B3BD21B5282}"/>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3225844D-E8EE-845B-3B34-15696B0A86DB}"/>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2F9FD5A6-E7DA-7696-4367-73DA147C6E5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37</a:t>
            </a:fld>
            <a:endParaRPr lang="en" dirty="0"/>
          </a:p>
        </p:txBody>
      </p:sp>
      <p:sp>
        <p:nvSpPr>
          <p:cNvPr id="12" name="Shape 138">
            <a:extLst>
              <a:ext uri="{FF2B5EF4-FFF2-40B4-BE49-F238E27FC236}">
                <a16:creationId xmlns:a16="http://schemas.microsoft.com/office/drawing/2014/main" id="{9FBC9169-D9E4-4B11-23D3-D4864384C155}"/>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7" name="Rectangle 2">
            <a:extLst>
              <a:ext uri="{FF2B5EF4-FFF2-40B4-BE49-F238E27FC236}">
                <a16:creationId xmlns:a16="http://schemas.microsoft.com/office/drawing/2014/main" id="{A863FD9D-FE73-C411-516F-7AA957A545C6}"/>
              </a:ext>
            </a:extLst>
          </p:cNvPr>
          <p:cNvSpPr>
            <a:spLocks noChangeArrowheads="1"/>
          </p:cNvSpPr>
          <p:nvPr/>
        </p:nvSpPr>
        <p:spPr bwMode="auto">
          <a:xfrm>
            <a:off x="7440706" y="1458471"/>
            <a:ext cx="2155270" cy="1529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080808"/>
                </a:solidFill>
                <a:effectLst/>
                <a:latin typeface="JetBrains Mono"/>
              </a:rPr>
              <a:t>.</a:t>
            </a:r>
            <a:r>
              <a:rPr kumimoji="0" lang="it-IT" altLang="it-IT" sz="1600" b="0" i="0" u="none" strike="noStrike" cap="none" normalizeH="0" baseline="0" dirty="0" err="1">
                <a:ln>
                  <a:noFill/>
                </a:ln>
                <a:solidFill>
                  <a:srgbClr val="0033B3"/>
                </a:solidFill>
                <a:effectLst/>
                <a:latin typeface="JetBrains Mono"/>
              </a:rPr>
              <a:t>flex</a:t>
            </a:r>
            <a:r>
              <a:rPr kumimoji="0" lang="it-IT" altLang="it-IT" sz="1600" b="0" i="0" u="none" strike="noStrike" cap="none" normalizeH="0" baseline="0" dirty="0">
                <a:ln>
                  <a:noFill/>
                </a:ln>
                <a:solidFill>
                  <a:srgbClr val="0033B3"/>
                </a:solidFill>
                <a:effectLst/>
                <a:latin typeface="JetBrains Mono"/>
              </a:rPr>
              <a:t>-container </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174AD4"/>
                </a:solidFill>
                <a:effectLst/>
                <a:latin typeface="JetBrains Mono"/>
              </a:rPr>
              <a:t>display</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err="1">
                <a:ln>
                  <a:noFill/>
                </a:ln>
                <a:solidFill>
                  <a:srgbClr val="067D17"/>
                </a:solidFill>
                <a:effectLst/>
                <a:latin typeface="JetBrains Mono"/>
              </a:rPr>
              <a:t>flex</a:t>
            </a:r>
            <a:r>
              <a:rPr kumimoji="0" lang="it-IT" altLang="it-IT" sz="1600" b="0" i="0" u="none" strike="noStrike" cap="none" normalizeH="0" baseline="0" dirty="0">
                <a:ln>
                  <a:noFill/>
                </a:ln>
                <a:solidFill>
                  <a:srgbClr val="080808"/>
                </a:solidFill>
                <a:effectLst/>
                <a:latin typeface="JetBrains Mono"/>
              </a:rPr>
              <a:t>;</a:t>
            </a:r>
          </a:p>
          <a:p>
            <a:pPr eaLnBrk="0" fontAlgn="base" hangingPunct="0">
              <a:lnSpc>
                <a:spcPct val="150000"/>
              </a:lnSpc>
              <a:spcBef>
                <a:spcPct val="0"/>
              </a:spcBef>
              <a:spcAft>
                <a:spcPct val="0"/>
              </a:spcAft>
            </a:pP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err="1">
                <a:ln>
                  <a:noFill/>
                </a:ln>
                <a:solidFill>
                  <a:srgbClr val="080808"/>
                </a:solidFill>
                <a:effectLst/>
                <a:latin typeface="JetBrains Mono"/>
              </a:rPr>
              <a:t>flex-direction</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err="1">
                <a:ln>
                  <a:noFill/>
                </a:ln>
                <a:solidFill>
                  <a:srgbClr val="067D17"/>
                </a:solidFill>
                <a:effectLst/>
                <a:latin typeface="JetBrains Mono"/>
              </a:rPr>
              <a:t>column</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
        <p:nvSpPr>
          <p:cNvPr id="2" name="Shape 138">
            <a:extLst>
              <a:ext uri="{FF2B5EF4-FFF2-40B4-BE49-F238E27FC236}">
                <a16:creationId xmlns:a16="http://schemas.microsoft.com/office/drawing/2014/main" id="{1104AD4B-C62E-6A2B-4AAF-37CC6EC7A57E}"/>
              </a:ext>
            </a:extLst>
          </p:cNvPr>
          <p:cNvSpPr txBox="1">
            <a:spLocks/>
          </p:cNvSpPr>
          <p:nvPr/>
        </p:nvSpPr>
        <p:spPr>
          <a:xfrm>
            <a:off x="3906222" y="1747691"/>
            <a:ext cx="299093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en-GB" sz="1600" b="0" i="0" dirty="0" err="1">
                <a:solidFill>
                  <a:schemeClr val="tx2"/>
                </a:solidFill>
                <a:effectLst/>
                <a:latin typeface="Google Sans" panose="020B0503030502040204" pitchFamily="34" charset="0"/>
              </a:rPr>
              <a:t>Proprietà</a:t>
            </a:r>
            <a:r>
              <a:rPr lang="en-GB" sz="1600" b="0" i="0" dirty="0">
                <a:solidFill>
                  <a:schemeClr val="tx2"/>
                </a:solidFill>
                <a:effectLst/>
                <a:latin typeface="Google Sans" panose="020B0503030502040204" pitchFamily="34" charset="0"/>
              </a:rPr>
              <a:t> base:</a:t>
            </a:r>
          </a:p>
          <a:p>
            <a:pPr marL="0" lvl="0" indent="0" eaLnBrk="0" fontAlgn="base" hangingPunct="0">
              <a:lnSpc>
                <a:spcPct val="200000"/>
              </a:lnSpc>
              <a:spcBef>
                <a:spcPct val="0"/>
              </a:spcBef>
              <a:spcAft>
                <a:spcPct val="0"/>
              </a:spcAft>
              <a:buSzTx/>
              <a:buNone/>
            </a:pPr>
            <a:r>
              <a:rPr lang="en-GB" sz="1600" b="1" dirty="0">
                <a:solidFill>
                  <a:schemeClr val="accent2"/>
                </a:solidFill>
                <a:latin typeface="Google Sans" panose="020B0503030502040204" pitchFamily="34" charset="0"/>
              </a:rPr>
              <a:t>flex-direction</a:t>
            </a:r>
            <a:endParaRPr lang="en-GB" sz="1600" b="1" i="0" dirty="0">
              <a:solidFill>
                <a:schemeClr val="accent2"/>
              </a:solidFill>
              <a:effectLst/>
              <a:latin typeface="Google Sans" panose="020B0503030502040204" pitchFamily="34" charset="0"/>
            </a:endParaRPr>
          </a:p>
          <a:p>
            <a:pPr marL="0" lvl="0" indent="0" eaLnBrk="0" fontAlgn="base" hangingPunct="0">
              <a:lnSpc>
                <a:spcPct val="200000"/>
              </a:lnSpc>
              <a:spcBef>
                <a:spcPct val="0"/>
              </a:spcBef>
              <a:spcAft>
                <a:spcPct val="0"/>
              </a:spcAft>
              <a:buSzTx/>
              <a:buNone/>
            </a:pPr>
            <a:r>
              <a:rPr lang="en-GB" sz="1600" b="1" i="0" dirty="0">
                <a:solidFill>
                  <a:schemeClr val="tx2"/>
                </a:solidFill>
                <a:effectLst/>
                <a:latin typeface="Google Sans" panose="020B0503030502040204" pitchFamily="34" charset="0"/>
              </a:rPr>
              <a:t>justify-content</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align-items</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flex-wrap</a:t>
            </a:r>
            <a:endParaRPr lang="it-IT" sz="1600" b="1" i="0" dirty="0">
              <a:solidFill>
                <a:schemeClr val="tx2"/>
              </a:solidFill>
              <a:effectLst/>
              <a:latin typeface="Google Sans" panose="020B0503030502040204" pitchFamily="34" charset="0"/>
            </a:endParaRPr>
          </a:p>
        </p:txBody>
      </p:sp>
      <p:pic>
        <p:nvPicPr>
          <p:cNvPr id="6" name="Picture 5">
            <a:extLst>
              <a:ext uri="{FF2B5EF4-FFF2-40B4-BE49-F238E27FC236}">
                <a16:creationId xmlns:a16="http://schemas.microsoft.com/office/drawing/2014/main" id="{13D61DAE-8989-2886-7BD8-AB4592AD10AD}"/>
              </a:ext>
            </a:extLst>
          </p:cNvPr>
          <p:cNvPicPr>
            <a:picLocks noChangeAspect="1"/>
          </p:cNvPicPr>
          <p:nvPr/>
        </p:nvPicPr>
        <p:blipFill>
          <a:blip r:embed="rId3"/>
          <a:srcRect b="2187"/>
          <a:stretch/>
        </p:blipFill>
        <p:spPr>
          <a:xfrm>
            <a:off x="7279341" y="2998138"/>
            <a:ext cx="4470741" cy="3478273"/>
          </a:xfrm>
          <a:prstGeom prst="rect">
            <a:avLst/>
          </a:prstGeom>
          <a:ln>
            <a:solidFill>
              <a:schemeClr val="tx1">
                <a:lumMod val="65000"/>
                <a:lumOff val="35000"/>
              </a:schemeClr>
            </a:solidFill>
          </a:ln>
        </p:spPr>
      </p:pic>
      <p:pic>
        <p:nvPicPr>
          <p:cNvPr id="9" name="Picture 8">
            <a:extLst>
              <a:ext uri="{FF2B5EF4-FFF2-40B4-BE49-F238E27FC236}">
                <a16:creationId xmlns:a16="http://schemas.microsoft.com/office/drawing/2014/main" id="{C3CFCC56-7783-2550-7087-A6B1CAD21ACF}"/>
              </a:ext>
            </a:extLst>
          </p:cNvPr>
          <p:cNvPicPr>
            <a:picLocks noChangeAspect="1"/>
          </p:cNvPicPr>
          <p:nvPr/>
        </p:nvPicPr>
        <p:blipFill>
          <a:blip r:embed="rId4"/>
          <a:stretch>
            <a:fillRect/>
          </a:stretch>
        </p:blipFill>
        <p:spPr>
          <a:xfrm>
            <a:off x="3478306" y="4943368"/>
            <a:ext cx="3507456" cy="1538648"/>
          </a:xfrm>
          <a:prstGeom prst="rect">
            <a:avLst/>
          </a:prstGeom>
        </p:spPr>
      </p:pic>
    </p:spTree>
    <p:extLst>
      <p:ext uri="{BB962C8B-B14F-4D97-AF65-F5344CB8AC3E}">
        <p14:creationId xmlns:p14="http://schemas.microsoft.com/office/powerpoint/2010/main" val="1120992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0B3E4B0-636A-F22D-CFBC-9B0647284B4A}"/>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4C22577B-D823-B023-BFAB-DFE91D8B60EA}"/>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3967B986-431E-A127-0A99-1A18CBBAAD27}"/>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F45EA65B-48AB-3922-C023-4107E9702495}"/>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38</a:t>
            </a:fld>
            <a:endParaRPr lang="en" dirty="0"/>
          </a:p>
        </p:txBody>
      </p:sp>
      <p:sp>
        <p:nvSpPr>
          <p:cNvPr id="12" name="Shape 138">
            <a:extLst>
              <a:ext uri="{FF2B5EF4-FFF2-40B4-BE49-F238E27FC236}">
                <a16:creationId xmlns:a16="http://schemas.microsoft.com/office/drawing/2014/main" id="{C2154DE5-8EA4-6120-DEA5-B9C3A4F65579}"/>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7" name="Rectangle 2">
            <a:extLst>
              <a:ext uri="{FF2B5EF4-FFF2-40B4-BE49-F238E27FC236}">
                <a16:creationId xmlns:a16="http://schemas.microsoft.com/office/drawing/2014/main" id="{1ABAA8F3-D695-975A-DB52-0EF60B346ED4}"/>
              </a:ext>
            </a:extLst>
          </p:cNvPr>
          <p:cNvSpPr>
            <a:spLocks noChangeArrowheads="1"/>
          </p:cNvSpPr>
          <p:nvPr/>
        </p:nvSpPr>
        <p:spPr bwMode="auto">
          <a:xfrm>
            <a:off x="7440706" y="1486241"/>
            <a:ext cx="1962973" cy="1529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080808"/>
                </a:solidFill>
                <a:effectLst/>
                <a:latin typeface="JetBrains Mono"/>
              </a:rPr>
              <a:t>.</a:t>
            </a:r>
            <a:r>
              <a:rPr kumimoji="0" lang="it-IT" altLang="it-IT" sz="1600" b="0" i="0" u="none" strike="noStrike" cap="none" normalizeH="0" baseline="0" dirty="0" err="1">
                <a:ln>
                  <a:noFill/>
                </a:ln>
                <a:solidFill>
                  <a:srgbClr val="0033B3"/>
                </a:solidFill>
                <a:effectLst/>
                <a:latin typeface="JetBrains Mono"/>
              </a:rPr>
              <a:t>flex</a:t>
            </a:r>
            <a:r>
              <a:rPr kumimoji="0" lang="it-IT" altLang="it-IT" sz="1600" b="0" i="0" u="none" strike="noStrike" cap="none" normalizeH="0" baseline="0" dirty="0">
                <a:ln>
                  <a:noFill/>
                </a:ln>
                <a:solidFill>
                  <a:srgbClr val="0033B3"/>
                </a:solidFill>
                <a:effectLst/>
                <a:latin typeface="JetBrains Mono"/>
              </a:rPr>
              <a:t>-container </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174AD4"/>
                </a:solidFill>
                <a:effectLst/>
                <a:latin typeface="JetBrains Mono"/>
              </a:rPr>
              <a:t>display</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err="1">
                <a:ln>
                  <a:noFill/>
                </a:ln>
                <a:solidFill>
                  <a:srgbClr val="067D17"/>
                </a:solidFill>
                <a:effectLst/>
                <a:latin typeface="JetBrains Mono"/>
              </a:rPr>
              <a:t>flex</a:t>
            </a:r>
            <a:r>
              <a:rPr kumimoji="0" lang="it-IT" altLang="it-IT" sz="1600" b="0" i="0" u="none" strike="noStrike" cap="none" normalizeH="0" baseline="0" dirty="0">
                <a:ln>
                  <a:noFill/>
                </a:ln>
                <a:solidFill>
                  <a:srgbClr val="080808"/>
                </a:solidFill>
                <a:effectLst/>
                <a:latin typeface="JetBrains Mono"/>
              </a:rPr>
              <a:t>;</a:t>
            </a:r>
          </a:p>
          <a:p>
            <a:pPr eaLnBrk="0" fontAlgn="base" hangingPunct="0">
              <a:lnSpc>
                <a:spcPct val="150000"/>
              </a:lnSpc>
              <a:spcBef>
                <a:spcPct val="0"/>
              </a:spcBef>
              <a:spcAft>
                <a:spcPct val="0"/>
              </a:spcAft>
            </a:pPr>
            <a:r>
              <a:rPr lang="it-IT" altLang="it-IT" sz="1600" dirty="0">
                <a:solidFill>
                  <a:srgbClr val="080808"/>
                </a:solidFill>
                <a:latin typeface="JetBrains Mono"/>
              </a:rPr>
              <a:t>  </a:t>
            </a:r>
            <a:r>
              <a:rPr kumimoji="0" lang="it-IT" altLang="it-IT" sz="1600" b="0" i="0" u="none" strike="noStrike" cap="none" normalizeH="0" baseline="0" dirty="0" err="1">
                <a:ln>
                  <a:noFill/>
                </a:ln>
                <a:solidFill>
                  <a:srgbClr val="174AD4"/>
                </a:solidFill>
                <a:effectLst/>
                <a:latin typeface="JetBrains Mono"/>
              </a:rPr>
              <a:t>justify-content</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067D17"/>
                </a:solidFill>
                <a:effectLst/>
                <a:latin typeface="JetBrains Mono"/>
              </a:rPr>
              <a:t>end</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
        <p:nvSpPr>
          <p:cNvPr id="2" name="Shape 138">
            <a:extLst>
              <a:ext uri="{FF2B5EF4-FFF2-40B4-BE49-F238E27FC236}">
                <a16:creationId xmlns:a16="http://schemas.microsoft.com/office/drawing/2014/main" id="{B318CC9A-A7F6-E419-8AE5-4B4B92F3BD2F}"/>
              </a:ext>
            </a:extLst>
          </p:cNvPr>
          <p:cNvSpPr txBox="1">
            <a:spLocks/>
          </p:cNvSpPr>
          <p:nvPr/>
        </p:nvSpPr>
        <p:spPr>
          <a:xfrm>
            <a:off x="3906222" y="1747691"/>
            <a:ext cx="299093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en-GB" sz="1600" b="0" i="0" dirty="0" err="1">
                <a:solidFill>
                  <a:schemeClr val="tx2"/>
                </a:solidFill>
                <a:effectLst/>
                <a:latin typeface="Google Sans" panose="020B0503030502040204" pitchFamily="34" charset="0"/>
              </a:rPr>
              <a:t>Proprietà</a:t>
            </a:r>
            <a:r>
              <a:rPr lang="en-GB" sz="1600" b="0" i="0" dirty="0">
                <a:solidFill>
                  <a:schemeClr val="tx2"/>
                </a:solidFill>
                <a:effectLst/>
                <a:latin typeface="Google Sans" panose="020B0503030502040204" pitchFamily="34" charset="0"/>
              </a:rPr>
              <a:t> base:</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flex-direction</a:t>
            </a:r>
            <a:endParaRPr lang="en-GB" sz="1600" b="1" i="0" dirty="0">
              <a:solidFill>
                <a:schemeClr val="tx2"/>
              </a:solidFill>
              <a:effectLst/>
              <a:latin typeface="Google Sans" panose="020B0503030502040204" pitchFamily="34" charset="0"/>
            </a:endParaRPr>
          </a:p>
          <a:p>
            <a:pPr marL="0" lvl="0" indent="0" eaLnBrk="0" fontAlgn="base" hangingPunct="0">
              <a:lnSpc>
                <a:spcPct val="200000"/>
              </a:lnSpc>
              <a:spcBef>
                <a:spcPct val="0"/>
              </a:spcBef>
              <a:spcAft>
                <a:spcPct val="0"/>
              </a:spcAft>
              <a:buSzTx/>
              <a:buNone/>
            </a:pPr>
            <a:r>
              <a:rPr lang="en-GB" sz="1600" b="1" i="0" dirty="0">
                <a:solidFill>
                  <a:schemeClr val="accent2"/>
                </a:solidFill>
                <a:effectLst/>
                <a:latin typeface="Google Sans" panose="020B0503030502040204" pitchFamily="34" charset="0"/>
              </a:rPr>
              <a:t>justify-content</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align-items</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flex-wrap</a:t>
            </a:r>
            <a:endParaRPr lang="it-IT" sz="1600" b="1" i="0" dirty="0">
              <a:solidFill>
                <a:schemeClr val="tx2"/>
              </a:solidFill>
              <a:effectLst/>
              <a:latin typeface="Google Sans" panose="020B0503030502040204" pitchFamily="34" charset="0"/>
            </a:endParaRPr>
          </a:p>
        </p:txBody>
      </p:sp>
      <p:pic>
        <p:nvPicPr>
          <p:cNvPr id="8" name="Picture 7">
            <a:extLst>
              <a:ext uri="{FF2B5EF4-FFF2-40B4-BE49-F238E27FC236}">
                <a16:creationId xmlns:a16="http://schemas.microsoft.com/office/drawing/2014/main" id="{69AC6BD8-2B5B-69CD-39A8-7EA29C033324}"/>
              </a:ext>
            </a:extLst>
          </p:cNvPr>
          <p:cNvPicPr>
            <a:picLocks noChangeAspect="1"/>
          </p:cNvPicPr>
          <p:nvPr/>
        </p:nvPicPr>
        <p:blipFill>
          <a:blip r:embed="rId3"/>
          <a:srcRect l="23115"/>
          <a:stretch/>
        </p:blipFill>
        <p:spPr>
          <a:xfrm>
            <a:off x="8310281" y="2998138"/>
            <a:ext cx="3429213" cy="3478272"/>
          </a:xfrm>
          <a:prstGeom prst="rect">
            <a:avLst/>
          </a:prstGeom>
          <a:ln>
            <a:solidFill>
              <a:schemeClr val="tx1">
                <a:lumMod val="65000"/>
                <a:lumOff val="35000"/>
              </a:schemeClr>
            </a:solidFill>
          </a:ln>
        </p:spPr>
      </p:pic>
      <p:pic>
        <p:nvPicPr>
          <p:cNvPr id="13" name="Picture 12">
            <a:extLst>
              <a:ext uri="{FF2B5EF4-FFF2-40B4-BE49-F238E27FC236}">
                <a16:creationId xmlns:a16="http://schemas.microsoft.com/office/drawing/2014/main" id="{A9B2C30A-CC68-9CDC-B84A-4A87BED1B081}"/>
              </a:ext>
            </a:extLst>
          </p:cNvPr>
          <p:cNvPicPr>
            <a:picLocks noChangeAspect="1"/>
          </p:cNvPicPr>
          <p:nvPr/>
        </p:nvPicPr>
        <p:blipFill>
          <a:blip r:embed="rId4"/>
          <a:stretch>
            <a:fillRect/>
          </a:stretch>
        </p:blipFill>
        <p:spPr>
          <a:xfrm>
            <a:off x="5849631" y="2998139"/>
            <a:ext cx="2334550" cy="3492914"/>
          </a:xfrm>
          <a:prstGeom prst="rect">
            <a:avLst/>
          </a:prstGeom>
        </p:spPr>
      </p:pic>
    </p:spTree>
    <p:extLst>
      <p:ext uri="{BB962C8B-B14F-4D97-AF65-F5344CB8AC3E}">
        <p14:creationId xmlns:p14="http://schemas.microsoft.com/office/powerpoint/2010/main" val="27176648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56DF8CB-9898-E24E-E64C-A753ECDADA3F}"/>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B1D43285-C339-7C2F-FD04-486528083C1D}"/>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F8413363-571C-F1D0-E2EC-A698E8A7C152}"/>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7F1B8140-127B-612C-1B16-4DAE7B714A17}"/>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39</a:t>
            </a:fld>
            <a:endParaRPr lang="en" dirty="0"/>
          </a:p>
        </p:txBody>
      </p:sp>
      <p:sp>
        <p:nvSpPr>
          <p:cNvPr id="12" name="Shape 138">
            <a:extLst>
              <a:ext uri="{FF2B5EF4-FFF2-40B4-BE49-F238E27FC236}">
                <a16:creationId xmlns:a16="http://schemas.microsoft.com/office/drawing/2014/main" id="{0105A96C-1F0A-A663-C4AF-19305B7F9ACC}"/>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7" name="Rectangle 2">
            <a:extLst>
              <a:ext uri="{FF2B5EF4-FFF2-40B4-BE49-F238E27FC236}">
                <a16:creationId xmlns:a16="http://schemas.microsoft.com/office/drawing/2014/main" id="{192FFD29-90FF-B6B5-0049-7ADC72A4DECC}"/>
              </a:ext>
            </a:extLst>
          </p:cNvPr>
          <p:cNvSpPr>
            <a:spLocks noChangeArrowheads="1"/>
          </p:cNvSpPr>
          <p:nvPr/>
        </p:nvSpPr>
        <p:spPr bwMode="auto">
          <a:xfrm>
            <a:off x="7440706" y="1530183"/>
            <a:ext cx="1885581" cy="1529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080808"/>
                </a:solidFill>
                <a:effectLst/>
                <a:latin typeface="JetBrains Mono"/>
              </a:rPr>
              <a:t>.</a:t>
            </a:r>
            <a:r>
              <a:rPr kumimoji="0" lang="it-IT" altLang="it-IT" sz="1600" b="0" i="0" u="none" strike="noStrike" cap="none" normalizeH="0" baseline="0" dirty="0" err="1">
                <a:ln>
                  <a:noFill/>
                </a:ln>
                <a:solidFill>
                  <a:srgbClr val="0033B3"/>
                </a:solidFill>
                <a:effectLst/>
                <a:latin typeface="JetBrains Mono"/>
              </a:rPr>
              <a:t>flex</a:t>
            </a:r>
            <a:r>
              <a:rPr kumimoji="0" lang="it-IT" altLang="it-IT" sz="1600" b="0" i="0" u="none" strike="noStrike" cap="none" normalizeH="0" baseline="0" dirty="0">
                <a:ln>
                  <a:noFill/>
                </a:ln>
                <a:solidFill>
                  <a:srgbClr val="0033B3"/>
                </a:solidFill>
                <a:effectLst/>
                <a:latin typeface="JetBrains Mono"/>
              </a:rPr>
              <a:t>-container </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174AD4"/>
                </a:solidFill>
                <a:effectLst/>
                <a:latin typeface="JetBrains Mono"/>
              </a:rPr>
              <a:t>display</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err="1">
                <a:ln>
                  <a:noFill/>
                </a:ln>
                <a:solidFill>
                  <a:srgbClr val="067D17"/>
                </a:solidFill>
                <a:effectLst/>
                <a:latin typeface="JetBrains Mono"/>
              </a:rPr>
              <a:t>flex</a:t>
            </a:r>
            <a:r>
              <a:rPr kumimoji="0" lang="it-IT" altLang="it-IT" sz="16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err="1">
                <a:ln>
                  <a:noFill/>
                </a:ln>
                <a:solidFill>
                  <a:srgbClr val="174AD4"/>
                </a:solidFill>
                <a:effectLst/>
                <a:latin typeface="JetBrains Mono"/>
              </a:rPr>
              <a:t>align</a:t>
            </a:r>
            <a:r>
              <a:rPr kumimoji="0" lang="it-IT" altLang="it-IT" sz="1600" b="0" i="0" u="none" strike="noStrike" cap="none" normalizeH="0" baseline="0" dirty="0">
                <a:ln>
                  <a:noFill/>
                </a:ln>
                <a:solidFill>
                  <a:srgbClr val="174AD4"/>
                </a:solidFill>
                <a:effectLst/>
                <a:latin typeface="JetBrains Mono"/>
              </a:rPr>
              <a:t>-items</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067D17"/>
                </a:solidFill>
                <a:effectLst/>
                <a:latin typeface="JetBrains Mono"/>
              </a:rPr>
              <a:t>center</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
        <p:nvSpPr>
          <p:cNvPr id="2" name="Shape 138">
            <a:extLst>
              <a:ext uri="{FF2B5EF4-FFF2-40B4-BE49-F238E27FC236}">
                <a16:creationId xmlns:a16="http://schemas.microsoft.com/office/drawing/2014/main" id="{D591CA62-1869-704D-F495-A3E4F6CA544F}"/>
              </a:ext>
            </a:extLst>
          </p:cNvPr>
          <p:cNvSpPr txBox="1">
            <a:spLocks/>
          </p:cNvSpPr>
          <p:nvPr/>
        </p:nvSpPr>
        <p:spPr>
          <a:xfrm>
            <a:off x="3906222" y="1747691"/>
            <a:ext cx="299093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en-GB" sz="1600" b="0" i="0" dirty="0" err="1">
                <a:solidFill>
                  <a:schemeClr val="tx2"/>
                </a:solidFill>
                <a:effectLst/>
                <a:latin typeface="Google Sans" panose="020B0503030502040204" pitchFamily="34" charset="0"/>
              </a:rPr>
              <a:t>Proprietà</a:t>
            </a:r>
            <a:r>
              <a:rPr lang="en-GB" sz="1600" b="0" i="0" dirty="0">
                <a:solidFill>
                  <a:schemeClr val="tx2"/>
                </a:solidFill>
                <a:effectLst/>
                <a:latin typeface="Google Sans" panose="020B0503030502040204" pitchFamily="34" charset="0"/>
              </a:rPr>
              <a:t> base:</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flex-direction</a:t>
            </a:r>
            <a:endParaRPr lang="en-GB" sz="1600" b="1" i="0" dirty="0">
              <a:solidFill>
                <a:schemeClr val="tx2"/>
              </a:solidFill>
              <a:effectLst/>
              <a:latin typeface="Google Sans" panose="020B0503030502040204" pitchFamily="34" charset="0"/>
            </a:endParaRPr>
          </a:p>
          <a:p>
            <a:pPr marL="0" lvl="0" indent="0" eaLnBrk="0" fontAlgn="base" hangingPunct="0">
              <a:lnSpc>
                <a:spcPct val="200000"/>
              </a:lnSpc>
              <a:spcBef>
                <a:spcPct val="0"/>
              </a:spcBef>
              <a:spcAft>
                <a:spcPct val="0"/>
              </a:spcAft>
              <a:buSzTx/>
              <a:buNone/>
            </a:pPr>
            <a:r>
              <a:rPr lang="en-GB" sz="1600" b="1" i="0" dirty="0">
                <a:solidFill>
                  <a:schemeClr val="tx2"/>
                </a:solidFill>
                <a:effectLst/>
                <a:latin typeface="Google Sans" panose="020B0503030502040204" pitchFamily="34" charset="0"/>
              </a:rPr>
              <a:t>justify-content</a:t>
            </a:r>
          </a:p>
          <a:p>
            <a:pPr marL="0" lvl="0" indent="0" eaLnBrk="0" fontAlgn="base" hangingPunct="0">
              <a:lnSpc>
                <a:spcPct val="200000"/>
              </a:lnSpc>
              <a:spcBef>
                <a:spcPct val="0"/>
              </a:spcBef>
              <a:spcAft>
                <a:spcPct val="0"/>
              </a:spcAft>
              <a:buSzTx/>
              <a:buNone/>
            </a:pPr>
            <a:r>
              <a:rPr lang="en-GB" sz="1600" b="1" dirty="0">
                <a:solidFill>
                  <a:schemeClr val="accent2"/>
                </a:solidFill>
                <a:latin typeface="Google Sans" panose="020B0503030502040204" pitchFamily="34" charset="0"/>
              </a:rPr>
              <a:t>align-items</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flex-wrap</a:t>
            </a:r>
            <a:endParaRPr lang="it-IT" sz="1600" b="1" i="0" dirty="0">
              <a:solidFill>
                <a:schemeClr val="tx2"/>
              </a:solidFill>
              <a:effectLst/>
              <a:latin typeface="Google Sans" panose="020B0503030502040204" pitchFamily="34" charset="0"/>
            </a:endParaRPr>
          </a:p>
        </p:txBody>
      </p:sp>
      <p:pic>
        <p:nvPicPr>
          <p:cNvPr id="6" name="Picture 5">
            <a:extLst>
              <a:ext uri="{FF2B5EF4-FFF2-40B4-BE49-F238E27FC236}">
                <a16:creationId xmlns:a16="http://schemas.microsoft.com/office/drawing/2014/main" id="{5D0B4FAF-5808-E4E3-67D7-1EE2DEF71575}"/>
              </a:ext>
            </a:extLst>
          </p:cNvPr>
          <p:cNvPicPr>
            <a:picLocks noChangeAspect="1"/>
          </p:cNvPicPr>
          <p:nvPr/>
        </p:nvPicPr>
        <p:blipFill>
          <a:blip r:embed="rId3"/>
          <a:stretch>
            <a:fillRect/>
          </a:stretch>
        </p:blipFill>
        <p:spPr>
          <a:xfrm>
            <a:off x="7164854" y="3053865"/>
            <a:ext cx="4588923" cy="3575536"/>
          </a:xfrm>
          <a:prstGeom prst="rect">
            <a:avLst/>
          </a:prstGeom>
          <a:ln>
            <a:solidFill>
              <a:schemeClr val="tx1">
                <a:lumMod val="65000"/>
                <a:lumOff val="35000"/>
              </a:schemeClr>
            </a:solidFill>
          </a:ln>
        </p:spPr>
      </p:pic>
      <p:pic>
        <p:nvPicPr>
          <p:cNvPr id="10" name="Picture 9">
            <a:extLst>
              <a:ext uri="{FF2B5EF4-FFF2-40B4-BE49-F238E27FC236}">
                <a16:creationId xmlns:a16="http://schemas.microsoft.com/office/drawing/2014/main" id="{8189F3D8-F9B0-1384-9872-F05B788D73A2}"/>
              </a:ext>
            </a:extLst>
          </p:cNvPr>
          <p:cNvPicPr>
            <a:picLocks noChangeAspect="1"/>
          </p:cNvPicPr>
          <p:nvPr/>
        </p:nvPicPr>
        <p:blipFill>
          <a:blip r:embed="rId4"/>
          <a:stretch>
            <a:fillRect/>
          </a:stretch>
        </p:blipFill>
        <p:spPr>
          <a:xfrm>
            <a:off x="4018310" y="4259883"/>
            <a:ext cx="1880465" cy="2370802"/>
          </a:xfrm>
          <a:prstGeom prst="rect">
            <a:avLst/>
          </a:prstGeom>
        </p:spPr>
      </p:pic>
    </p:spTree>
    <p:extLst>
      <p:ext uri="{BB962C8B-B14F-4D97-AF65-F5344CB8AC3E}">
        <p14:creationId xmlns:p14="http://schemas.microsoft.com/office/powerpoint/2010/main" val="34233290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6832F70E-C004-88D2-D1FE-3DFEEB973989}"/>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1BB5C57A-8303-E6EC-6A35-FBAA494B1982}"/>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174093CD-11CE-FEDB-BF4A-5787D398AB4A}"/>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4</a:t>
            </a:fld>
            <a:endParaRPr lang="en" dirty="0"/>
          </a:p>
        </p:txBody>
      </p:sp>
      <p:sp>
        <p:nvSpPr>
          <p:cNvPr id="4" name="Google Shape;90;p15">
            <a:extLst>
              <a:ext uri="{FF2B5EF4-FFF2-40B4-BE49-F238E27FC236}">
                <a16:creationId xmlns:a16="http://schemas.microsoft.com/office/drawing/2014/main" id="{50634B5B-F71C-D437-6994-C8DE5FB82606}"/>
              </a:ext>
            </a:extLst>
          </p:cNvPr>
          <p:cNvSpPr txBox="1"/>
          <p:nvPr/>
        </p:nvSpPr>
        <p:spPr>
          <a:xfrm>
            <a:off x="848501" y="1748716"/>
            <a:ext cx="5162036" cy="145883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È il cuore della scatola, dove si trova il contenuto vero e proprio dell'elemento: testo, immagini, video, ecc. Le proprietà </a:t>
            </a:r>
            <a:r>
              <a:rPr lang="it-IT" sz="1800" dirty="0" err="1">
                <a:solidFill>
                  <a:srgbClr val="222222"/>
                </a:solidFill>
                <a:highlight>
                  <a:srgbClr val="FFFFFF"/>
                </a:highlight>
                <a:latin typeface="Google Sans" panose="020B0503030502040204" pitchFamily="34" charset="0"/>
                <a:ea typeface="Lato"/>
                <a:cs typeface="Lato"/>
                <a:sym typeface="Lato"/>
              </a:rPr>
              <a:t>width</a:t>
            </a:r>
            <a:r>
              <a:rPr lang="it-IT" sz="1800" dirty="0">
                <a:solidFill>
                  <a:srgbClr val="222222"/>
                </a:solidFill>
                <a:highlight>
                  <a:srgbClr val="FFFFFF"/>
                </a:highlight>
                <a:latin typeface="Google Sans" panose="020B0503030502040204" pitchFamily="34" charset="0"/>
                <a:ea typeface="Lato"/>
                <a:cs typeface="Lato"/>
                <a:sym typeface="Lato"/>
              </a:rPr>
              <a:t> e </a:t>
            </a:r>
            <a:r>
              <a:rPr lang="it-IT" sz="1800" dirty="0" err="1">
                <a:solidFill>
                  <a:srgbClr val="222222"/>
                </a:solidFill>
                <a:highlight>
                  <a:srgbClr val="FFFFFF"/>
                </a:highlight>
                <a:latin typeface="Google Sans" panose="020B0503030502040204" pitchFamily="34" charset="0"/>
                <a:ea typeface="Lato"/>
                <a:cs typeface="Lato"/>
                <a:sym typeface="Lato"/>
              </a:rPr>
              <a:t>height</a:t>
            </a:r>
            <a:r>
              <a:rPr lang="it-IT" sz="1800" dirty="0">
                <a:solidFill>
                  <a:srgbClr val="222222"/>
                </a:solidFill>
                <a:highlight>
                  <a:srgbClr val="FFFFFF"/>
                </a:highlight>
                <a:latin typeface="Google Sans" panose="020B0503030502040204" pitchFamily="34" charset="0"/>
                <a:ea typeface="Lato"/>
                <a:cs typeface="Lato"/>
                <a:sym typeface="Lato"/>
              </a:rPr>
              <a:t> impostano le dimensioni di quest'area.</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FBD48917-A542-D784-69B2-40E39E7F8052}"/>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content</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descr="A grey and black background with a rectangular rectangle and a blue rectangle&#10;&#10;AI-generated content may be incorrect.">
            <a:extLst>
              <a:ext uri="{FF2B5EF4-FFF2-40B4-BE49-F238E27FC236}">
                <a16:creationId xmlns:a16="http://schemas.microsoft.com/office/drawing/2014/main" id="{E2F52067-5F7B-FF81-FA71-BDC7B0BA1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2694" y="1961559"/>
            <a:ext cx="4280524" cy="3413483"/>
          </a:xfrm>
          <a:prstGeom prst="rect">
            <a:avLst/>
          </a:prstGeom>
        </p:spPr>
      </p:pic>
    </p:spTree>
    <p:extLst>
      <p:ext uri="{BB962C8B-B14F-4D97-AF65-F5344CB8AC3E}">
        <p14:creationId xmlns:p14="http://schemas.microsoft.com/office/powerpoint/2010/main" val="7269851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5F0AFEE0-8F16-2C95-F3A8-CD17E3E3A59E}"/>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8598B335-9F22-425A-6550-63D8CDEDE399}"/>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4110C766-CA3E-C9F2-D51E-149ED6CEC7C9}"/>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725FEAC5-B416-CCBC-EBC7-B533DF3C21D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40</a:t>
            </a:fld>
            <a:endParaRPr lang="en" dirty="0"/>
          </a:p>
        </p:txBody>
      </p:sp>
      <p:sp>
        <p:nvSpPr>
          <p:cNvPr id="12" name="Shape 138">
            <a:extLst>
              <a:ext uri="{FF2B5EF4-FFF2-40B4-BE49-F238E27FC236}">
                <a16:creationId xmlns:a16="http://schemas.microsoft.com/office/drawing/2014/main" id="{862F2282-6943-4FCD-135B-619BDE365497}"/>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7" name="Rectangle 2">
            <a:extLst>
              <a:ext uri="{FF2B5EF4-FFF2-40B4-BE49-F238E27FC236}">
                <a16:creationId xmlns:a16="http://schemas.microsoft.com/office/drawing/2014/main" id="{C0A5C15E-2E54-C53F-AD47-A2157A4302B7}"/>
              </a:ext>
            </a:extLst>
          </p:cNvPr>
          <p:cNvSpPr>
            <a:spLocks noChangeArrowheads="1"/>
          </p:cNvSpPr>
          <p:nvPr/>
        </p:nvSpPr>
        <p:spPr bwMode="auto">
          <a:xfrm>
            <a:off x="7440706" y="1530183"/>
            <a:ext cx="1633460" cy="152984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080808"/>
                </a:solidFill>
                <a:effectLst/>
                <a:latin typeface="JetBrains Mono"/>
              </a:rPr>
              <a:t>.</a:t>
            </a:r>
            <a:r>
              <a:rPr kumimoji="0" lang="it-IT" altLang="it-IT" sz="1600" b="0" i="0" u="none" strike="noStrike" cap="none" normalizeH="0" baseline="0" dirty="0" err="1">
                <a:ln>
                  <a:noFill/>
                </a:ln>
                <a:solidFill>
                  <a:srgbClr val="0033B3"/>
                </a:solidFill>
                <a:effectLst/>
                <a:latin typeface="JetBrains Mono"/>
              </a:rPr>
              <a:t>flex</a:t>
            </a:r>
            <a:r>
              <a:rPr kumimoji="0" lang="it-IT" altLang="it-IT" sz="1600" b="0" i="0" u="none" strike="noStrike" cap="none" normalizeH="0" baseline="0" dirty="0">
                <a:ln>
                  <a:noFill/>
                </a:ln>
                <a:solidFill>
                  <a:srgbClr val="0033B3"/>
                </a:solidFill>
                <a:effectLst/>
                <a:latin typeface="JetBrains Mono"/>
              </a:rPr>
              <a:t>-container </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174AD4"/>
                </a:solidFill>
                <a:effectLst/>
                <a:latin typeface="JetBrains Mono"/>
              </a:rPr>
              <a:t>display</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err="1">
                <a:ln>
                  <a:noFill/>
                </a:ln>
                <a:solidFill>
                  <a:srgbClr val="067D17"/>
                </a:solidFill>
                <a:effectLst/>
                <a:latin typeface="JetBrains Mono"/>
              </a:rPr>
              <a:t>flex</a:t>
            </a:r>
            <a:r>
              <a:rPr kumimoji="0" lang="it-IT" altLang="it-IT" sz="16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174AD4"/>
                </a:solidFill>
                <a:effectLst/>
                <a:latin typeface="JetBrains Mono"/>
              </a:rPr>
              <a:t>  </a:t>
            </a:r>
            <a:r>
              <a:rPr kumimoji="0" lang="it-IT" altLang="it-IT" sz="1600" b="0" i="0" u="none" strike="noStrike" cap="none" normalizeH="0" baseline="0" dirty="0" err="1">
                <a:ln>
                  <a:noFill/>
                </a:ln>
                <a:solidFill>
                  <a:srgbClr val="174AD4"/>
                </a:solidFill>
                <a:effectLst/>
                <a:latin typeface="JetBrains Mono"/>
              </a:rPr>
              <a:t>flex-wrap</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err="1">
                <a:ln>
                  <a:noFill/>
                </a:ln>
                <a:solidFill>
                  <a:srgbClr val="067D17"/>
                </a:solidFill>
                <a:effectLst/>
                <a:latin typeface="JetBrains Mono"/>
              </a:rPr>
              <a:t>wrap</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
        <p:nvSpPr>
          <p:cNvPr id="2" name="Shape 138">
            <a:extLst>
              <a:ext uri="{FF2B5EF4-FFF2-40B4-BE49-F238E27FC236}">
                <a16:creationId xmlns:a16="http://schemas.microsoft.com/office/drawing/2014/main" id="{D930D313-8A8B-B26F-82AC-9EEB520EBBFE}"/>
              </a:ext>
            </a:extLst>
          </p:cNvPr>
          <p:cNvSpPr txBox="1">
            <a:spLocks/>
          </p:cNvSpPr>
          <p:nvPr/>
        </p:nvSpPr>
        <p:spPr>
          <a:xfrm>
            <a:off x="3906222" y="1747691"/>
            <a:ext cx="299093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en-GB" sz="1600" b="0" i="0" dirty="0" err="1">
                <a:solidFill>
                  <a:schemeClr val="tx2"/>
                </a:solidFill>
                <a:effectLst/>
                <a:latin typeface="Google Sans" panose="020B0503030502040204" pitchFamily="34" charset="0"/>
              </a:rPr>
              <a:t>Proprietà</a:t>
            </a:r>
            <a:r>
              <a:rPr lang="en-GB" sz="1600" b="0" i="0" dirty="0">
                <a:solidFill>
                  <a:schemeClr val="tx2"/>
                </a:solidFill>
                <a:effectLst/>
                <a:latin typeface="Google Sans" panose="020B0503030502040204" pitchFamily="34" charset="0"/>
              </a:rPr>
              <a:t> base:</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flex-direction</a:t>
            </a:r>
            <a:endParaRPr lang="en-GB" sz="1600" b="1" i="0" dirty="0">
              <a:solidFill>
                <a:schemeClr val="tx2"/>
              </a:solidFill>
              <a:effectLst/>
              <a:latin typeface="Google Sans" panose="020B0503030502040204" pitchFamily="34" charset="0"/>
            </a:endParaRPr>
          </a:p>
          <a:p>
            <a:pPr marL="0" lvl="0" indent="0" eaLnBrk="0" fontAlgn="base" hangingPunct="0">
              <a:lnSpc>
                <a:spcPct val="200000"/>
              </a:lnSpc>
              <a:spcBef>
                <a:spcPct val="0"/>
              </a:spcBef>
              <a:spcAft>
                <a:spcPct val="0"/>
              </a:spcAft>
              <a:buSzTx/>
              <a:buNone/>
            </a:pPr>
            <a:r>
              <a:rPr lang="en-GB" sz="1600" b="1" i="0" dirty="0">
                <a:solidFill>
                  <a:schemeClr val="tx2"/>
                </a:solidFill>
                <a:effectLst/>
                <a:latin typeface="Google Sans" panose="020B0503030502040204" pitchFamily="34" charset="0"/>
              </a:rPr>
              <a:t>justify-content</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align-items</a:t>
            </a:r>
          </a:p>
          <a:p>
            <a:pPr marL="0" lvl="0" indent="0" eaLnBrk="0" fontAlgn="base" hangingPunct="0">
              <a:lnSpc>
                <a:spcPct val="200000"/>
              </a:lnSpc>
              <a:spcBef>
                <a:spcPct val="0"/>
              </a:spcBef>
              <a:spcAft>
                <a:spcPct val="0"/>
              </a:spcAft>
              <a:buSzTx/>
              <a:buNone/>
            </a:pPr>
            <a:r>
              <a:rPr lang="en-GB" sz="1600" b="1" dirty="0">
                <a:solidFill>
                  <a:schemeClr val="accent2"/>
                </a:solidFill>
                <a:latin typeface="Google Sans" panose="020B0503030502040204" pitchFamily="34" charset="0"/>
              </a:rPr>
              <a:t>flex-wrap</a:t>
            </a:r>
            <a:endParaRPr lang="it-IT" sz="1600" b="1" i="0" dirty="0">
              <a:solidFill>
                <a:schemeClr val="accent2"/>
              </a:solidFill>
              <a:effectLst/>
              <a:latin typeface="Google Sans" panose="020B0503030502040204" pitchFamily="34" charset="0"/>
            </a:endParaRPr>
          </a:p>
        </p:txBody>
      </p:sp>
      <p:pic>
        <p:nvPicPr>
          <p:cNvPr id="10" name="Picture 9">
            <a:extLst>
              <a:ext uri="{FF2B5EF4-FFF2-40B4-BE49-F238E27FC236}">
                <a16:creationId xmlns:a16="http://schemas.microsoft.com/office/drawing/2014/main" id="{936341B2-B4DB-00F4-E88A-9593714F20A5}"/>
              </a:ext>
            </a:extLst>
          </p:cNvPr>
          <p:cNvPicPr>
            <a:picLocks noChangeAspect="1"/>
          </p:cNvPicPr>
          <p:nvPr/>
        </p:nvPicPr>
        <p:blipFill>
          <a:blip r:embed="rId3"/>
          <a:stretch>
            <a:fillRect/>
          </a:stretch>
        </p:blipFill>
        <p:spPr>
          <a:xfrm>
            <a:off x="7164854" y="3053866"/>
            <a:ext cx="4588923" cy="3649195"/>
          </a:xfrm>
          <a:prstGeom prst="rect">
            <a:avLst/>
          </a:prstGeom>
          <a:ln>
            <a:solidFill>
              <a:schemeClr val="tx1">
                <a:lumMod val="65000"/>
                <a:lumOff val="35000"/>
              </a:schemeClr>
            </a:solidFill>
          </a:ln>
        </p:spPr>
      </p:pic>
      <p:pic>
        <p:nvPicPr>
          <p:cNvPr id="13" name="Picture 12">
            <a:extLst>
              <a:ext uri="{FF2B5EF4-FFF2-40B4-BE49-F238E27FC236}">
                <a16:creationId xmlns:a16="http://schemas.microsoft.com/office/drawing/2014/main" id="{02DA7DE9-1EF0-15F4-F9A1-2C854C312706}"/>
              </a:ext>
            </a:extLst>
          </p:cNvPr>
          <p:cNvPicPr>
            <a:picLocks noChangeAspect="1"/>
          </p:cNvPicPr>
          <p:nvPr/>
        </p:nvPicPr>
        <p:blipFill>
          <a:blip r:embed="rId4"/>
          <a:stretch>
            <a:fillRect/>
          </a:stretch>
        </p:blipFill>
        <p:spPr>
          <a:xfrm>
            <a:off x="3226909" y="4940923"/>
            <a:ext cx="3600476" cy="1762138"/>
          </a:xfrm>
          <a:prstGeom prst="rect">
            <a:avLst/>
          </a:prstGeom>
        </p:spPr>
      </p:pic>
    </p:spTree>
    <p:extLst>
      <p:ext uri="{BB962C8B-B14F-4D97-AF65-F5344CB8AC3E}">
        <p14:creationId xmlns:p14="http://schemas.microsoft.com/office/powerpoint/2010/main" val="2654243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F3522B68-1265-8D27-5B55-1E7839BF77C3}"/>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EB89154D-AB9B-22DE-5869-EA462E2CBC84}"/>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2473E1A2-684B-0D88-DA2A-F44D7B02FF5D}"/>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F2B9896C-4A41-26D0-1A12-241181642E07}"/>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41</a:t>
            </a:fld>
            <a:endParaRPr lang="en" dirty="0"/>
          </a:p>
        </p:txBody>
      </p:sp>
      <p:sp>
        <p:nvSpPr>
          <p:cNvPr id="12" name="Shape 138">
            <a:extLst>
              <a:ext uri="{FF2B5EF4-FFF2-40B4-BE49-F238E27FC236}">
                <a16:creationId xmlns:a16="http://schemas.microsoft.com/office/drawing/2014/main" id="{7DB82E8A-1DF9-D16B-C5CE-35B598276497}"/>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solidFill>
                <a:effectLst/>
                <a:latin typeface="Google Sans" panose="020B0503030502040204" pitchFamily="34" charset="0"/>
              </a:rPr>
              <a:t>flex</a:t>
            </a:r>
            <a:endParaRPr kumimoji="0" lang="en-US" altLang="en-US" sz="2400" i="0" u="none" strike="noStrike" cap="none" normalizeH="0" baseline="0" dirty="0">
              <a:ln>
                <a:noFill/>
              </a:ln>
              <a:solidFill>
                <a:schemeClr val="tx2"/>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lumMod val="10000"/>
                    <a:lumOff val="90000"/>
                  </a:schemeClr>
                </a:solidFill>
                <a:latin typeface="Google Sans" panose="020B0503030502040204" pitchFamily="34" charset="0"/>
              </a:rPr>
              <a:t>grid</a:t>
            </a:r>
            <a:endParaRPr lang="it-IT" altLang="en-US" sz="2400" dirty="0">
              <a:solidFill>
                <a:schemeClr val="tx2">
                  <a:lumMod val="10000"/>
                  <a:lumOff val="90000"/>
                </a:schemeClr>
              </a:solidFill>
              <a:latin typeface="Google Sans" panose="020B0503030502040204" pitchFamily="34" charset="0"/>
            </a:endParaRPr>
          </a:p>
        </p:txBody>
      </p:sp>
      <p:sp>
        <p:nvSpPr>
          <p:cNvPr id="7" name="Rectangle 2">
            <a:extLst>
              <a:ext uri="{FF2B5EF4-FFF2-40B4-BE49-F238E27FC236}">
                <a16:creationId xmlns:a16="http://schemas.microsoft.com/office/drawing/2014/main" id="{C2AF7EA0-9A89-7D5E-7B94-32F6D66A67D0}"/>
              </a:ext>
            </a:extLst>
          </p:cNvPr>
          <p:cNvSpPr>
            <a:spLocks noChangeArrowheads="1"/>
          </p:cNvSpPr>
          <p:nvPr/>
        </p:nvSpPr>
        <p:spPr bwMode="auto">
          <a:xfrm>
            <a:off x="7440706" y="1747691"/>
            <a:ext cx="1935851" cy="26378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080808"/>
                </a:solidFill>
                <a:effectLst/>
                <a:latin typeface="JetBrains Mono"/>
              </a:rPr>
              <a:t>.</a:t>
            </a:r>
            <a:r>
              <a:rPr kumimoji="0" lang="it-IT" altLang="it-IT" sz="1600" b="0" i="0" u="none" strike="noStrike" cap="none" normalizeH="0" baseline="0" dirty="0" err="1">
                <a:ln>
                  <a:noFill/>
                </a:ln>
                <a:solidFill>
                  <a:srgbClr val="0033B3"/>
                </a:solidFill>
                <a:effectLst/>
                <a:latin typeface="JetBrains Mono"/>
              </a:rPr>
              <a:t>child-flex:first-child</a:t>
            </a:r>
            <a:r>
              <a:rPr kumimoji="0" lang="it-IT" altLang="it-IT" sz="1600" b="0" i="0" u="none" strike="noStrike" cap="none" normalizeH="0" baseline="0" dirty="0">
                <a:ln>
                  <a:noFill/>
                </a:ln>
                <a:solidFill>
                  <a:srgbClr val="0033B3"/>
                </a:solidFill>
                <a:effectLst/>
                <a:latin typeface="JetBrains Mono"/>
              </a:rPr>
              <a:t> </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err="1">
                <a:ln>
                  <a:noFill/>
                </a:ln>
                <a:solidFill>
                  <a:srgbClr val="174AD4"/>
                </a:solidFill>
                <a:effectLst/>
                <a:latin typeface="JetBrains Mono"/>
              </a:rPr>
              <a:t>order</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067D17"/>
                </a:solidFill>
                <a:effectLst/>
                <a:latin typeface="JetBrains Mono"/>
              </a:rPr>
              <a:t>1</a:t>
            </a:r>
            <a:r>
              <a:rPr kumimoji="0" lang="it-IT" altLang="it-IT" sz="16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174AD4"/>
                </a:solidFill>
                <a:effectLst/>
                <a:latin typeface="JetBrains Mono"/>
              </a:rPr>
              <a:t>  </a:t>
            </a:r>
            <a:r>
              <a:rPr kumimoji="0" lang="it-IT" altLang="it-IT" sz="1600" b="0" i="0" u="none" strike="noStrike" cap="none" normalizeH="0" baseline="0" dirty="0" err="1">
                <a:ln>
                  <a:noFill/>
                </a:ln>
                <a:solidFill>
                  <a:srgbClr val="174AD4"/>
                </a:solidFill>
                <a:effectLst/>
                <a:latin typeface="JetBrains Mono"/>
              </a:rPr>
              <a:t>flex-grow</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067D17"/>
                </a:solidFill>
                <a:effectLst/>
                <a:latin typeface="JetBrains Mono"/>
              </a:rPr>
              <a:t>3</a:t>
            </a:r>
            <a:r>
              <a:rPr kumimoji="0" lang="it-IT" altLang="it-IT" sz="16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1600" b="0" i="0" u="none" strike="noStrike" cap="none" normalizeH="0" baseline="0" dirty="0">
                <a:ln>
                  <a:noFill/>
                </a:ln>
                <a:solidFill>
                  <a:srgbClr val="174AD4"/>
                </a:solidFill>
                <a:effectLst/>
                <a:latin typeface="JetBrains Mono"/>
              </a:rPr>
              <a:t>  </a:t>
            </a:r>
            <a:r>
              <a:rPr kumimoji="0" lang="it-IT" altLang="it-IT" sz="1600" b="0" i="0" u="none" strike="noStrike" cap="none" normalizeH="0" baseline="0" dirty="0" err="1">
                <a:ln>
                  <a:noFill/>
                </a:ln>
                <a:solidFill>
                  <a:srgbClr val="174AD4"/>
                </a:solidFill>
                <a:effectLst/>
                <a:latin typeface="JetBrains Mono"/>
              </a:rPr>
              <a:t>flex-shrink</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067D17"/>
                </a:solidFill>
                <a:effectLst/>
                <a:latin typeface="JetBrains Mono"/>
              </a:rPr>
              <a:t>3</a:t>
            </a:r>
            <a:r>
              <a:rPr kumimoji="0" lang="it-IT" altLang="it-IT" sz="16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r>
              <a:rPr lang="it-IT" altLang="it-IT" sz="1600" dirty="0">
                <a:solidFill>
                  <a:srgbClr val="080808"/>
                </a:solidFill>
                <a:latin typeface="JetBrains Mono"/>
              </a:rPr>
              <a:t>  </a:t>
            </a:r>
            <a:r>
              <a:rPr kumimoji="0" lang="it-IT" altLang="it-IT" sz="1600" b="0" i="0" u="none" strike="noStrike" cap="none" normalizeH="0" baseline="0" dirty="0" err="1">
                <a:ln>
                  <a:noFill/>
                </a:ln>
                <a:solidFill>
                  <a:srgbClr val="174AD4"/>
                </a:solidFill>
                <a:effectLst/>
                <a:latin typeface="JetBrains Mono"/>
              </a:rPr>
              <a:t>flex-basis</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067D17"/>
                </a:solidFill>
                <a:effectLst/>
                <a:latin typeface="JetBrains Mono"/>
              </a:rPr>
              <a:t>auto</a:t>
            </a:r>
            <a:r>
              <a:rPr kumimoji="0" lang="it-IT" altLang="it-IT" sz="1600" b="0" i="0" u="none" strike="noStrike" cap="none" normalizeH="0" baseline="0" dirty="0">
                <a:ln>
                  <a:noFill/>
                </a:ln>
                <a:solidFill>
                  <a:srgbClr val="080808"/>
                </a:solidFill>
                <a:effectLst/>
                <a:latin typeface="JetBrains Mono"/>
              </a:rPr>
              <a:t>;</a:t>
            </a:r>
          </a:p>
          <a:p>
            <a:pPr eaLnBrk="0" fontAlgn="base" hangingPunct="0">
              <a:lnSpc>
                <a:spcPct val="150000"/>
              </a:lnSpc>
              <a:spcBef>
                <a:spcPct val="0"/>
              </a:spcBef>
              <a:spcAft>
                <a:spcPct val="0"/>
              </a:spcAft>
            </a:pPr>
            <a:r>
              <a:rPr lang="it-IT" altLang="it-IT" sz="1600" dirty="0">
                <a:solidFill>
                  <a:srgbClr val="080808"/>
                </a:solidFill>
                <a:latin typeface="JetBrains Mono"/>
              </a:rPr>
              <a:t>  </a:t>
            </a:r>
            <a:r>
              <a:rPr lang="it-IT" altLang="it-IT" sz="1600" dirty="0" err="1">
                <a:solidFill>
                  <a:srgbClr val="080808"/>
                </a:solidFill>
                <a:latin typeface="JetBrains Mono"/>
              </a:rPr>
              <a:t>align</a:t>
            </a:r>
            <a:r>
              <a:rPr lang="it-IT" altLang="it-IT" sz="1600" dirty="0">
                <a:solidFill>
                  <a:srgbClr val="080808"/>
                </a:solidFill>
                <a:latin typeface="JetBrains Mono"/>
              </a:rPr>
              <a:t>-self</a:t>
            </a:r>
            <a:r>
              <a:rPr kumimoji="0" lang="it-IT" altLang="it-IT" sz="1600" b="0" i="0" u="none" strike="noStrike" cap="none" normalizeH="0" baseline="0" dirty="0">
                <a:ln>
                  <a:noFill/>
                </a:ln>
                <a:solidFill>
                  <a:srgbClr val="080808"/>
                </a:solidFill>
                <a:effectLst/>
                <a:latin typeface="JetBrains Mono"/>
              </a:rPr>
              <a:t>: </a:t>
            </a:r>
            <a:r>
              <a:rPr kumimoji="0" lang="it-IT" altLang="it-IT" sz="1600" b="0" i="0" u="none" strike="noStrike" cap="none" normalizeH="0" baseline="0" dirty="0">
                <a:ln>
                  <a:noFill/>
                </a:ln>
                <a:solidFill>
                  <a:srgbClr val="067D17"/>
                </a:solidFill>
                <a:effectLst/>
                <a:latin typeface="JetBrains Mono"/>
              </a:rPr>
              <a:t>end</a:t>
            </a:r>
            <a:r>
              <a:rPr kumimoji="0" lang="it-IT" altLang="it-IT" sz="1600" b="0" i="0" u="none" strike="noStrike" cap="none" normalizeH="0" baseline="0" dirty="0">
                <a:ln>
                  <a:noFill/>
                </a:ln>
                <a:solidFill>
                  <a:srgbClr val="080808"/>
                </a:solidFill>
                <a:effectLst/>
                <a:latin typeface="JetBrains Mono"/>
              </a:rPr>
              <a:t>;</a:t>
            </a:r>
            <a:br>
              <a:rPr kumimoji="0" lang="it-IT" altLang="it-IT" sz="1600" b="0" i="0" u="none" strike="noStrike" cap="none" normalizeH="0" baseline="0" dirty="0">
                <a:ln>
                  <a:noFill/>
                </a:ln>
                <a:solidFill>
                  <a:srgbClr val="080808"/>
                </a:solidFill>
                <a:effectLst/>
                <a:latin typeface="JetBrains Mono"/>
              </a:rPr>
            </a:br>
            <a:r>
              <a:rPr kumimoji="0" lang="it-IT" altLang="it-IT" sz="1600" b="0" i="0" u="none" strike="noStrike" cap="none" normalizeH="0" baseline="0" dirty="0">
                <a:ln>
                  <a:noFill/>
                </a:ln>
                <a:solidFill>
                  <a:srgbClr val="080808"/>
                </a:solidFill>
                <a:effectLst/>
                <a:latin typeface="JetBrains Mono"/>
              </a:rPr>
              <a:t>}</a:t>
            </a:r>
            <a:endParaRPr kumimoji="0" lang="it-IT" altLang="it-IT" sz="4000" b="0" i="0" u="none" strike="noStrike" cap="none" normalizeH="0" baseline="0" dirty="0">
              <a:ln>
                <a:noFill/>
              </a:ln>
              <a:solidFill>
                <a:schemeClr val="tx1"/>
              </a:solidFill>
              <a:effectLst/>
              <a:latin typeface="Arial" panose="020B0604020202020204" pitchFamily="34" charset="0"/>
            </a:endParaRPr>
          </a:p>
        </p:txBody>
      </p:sp>
      <p:sp>
        <p:nvSpPr>
          <p:cNvPr id="2" name="Shape 138">
            <a:extLst>
              <a:ext uri="{FF2B5EF4-FFF2-40B4-BE49-F238E27FC236}">
                <a16:creationId xmlns:a16="http://schemas.microsoft.com/office/drawing/2014/main" id="{41E72091-EE9B-1B9E-2C25-E00D9FEBC742}"/>
              </a:ext>
            </a:extLst>
          </p:cNvPr>
          <p:cNvSpPr txBox="1">
            <a:spLocks/>
          </p:cNvSpPr>
          <p:nvPr/>
        </p:nvSpPr>
        <p:spPr>
          <a:xfrm>
            <a:off x="3906222" y="1747691"/>
            <a:ext cx="299093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en-GB" sz="1600" b="0" i="0" dirty="0" err="1">
                <a:solidFill>
                  <a:schemeClr val="tx2"/>
                </a:solidFill>
                <a:effectLst/>
                <a:latin typeface="Google Sans" panose="020B0503030502040204" pitchFamily="34" charset="0"/>
              </a:rPr>
              <a:t>Proprietà</a:t>
            </a:r>
            <a:r>
              <a:rPr lang="en-GB" sz="1600" b="0" i="0" dirty="0">
                <a:solidFill>
                  <a:schemeClr val="tx2"/>
                </a:solidFill>
                <a:effectLst/>
                <a:latin typeface="Google Sans" panose="020B0503030502040204" pitchFamily="34" charset="0"/>
              </a:rPr>
              <a:t> </a:t>
            </a:r>
            <a:r>
              <a:rPr lang="en-GB" sz="1600" b="0" i="0" dirty="0" err="1">
                <a:solidFill>
                  <a:schemeClr val="tx2"/>
                </a:solidFill>
                <a:effectLst/>
                <a:latin typeface="Google Sans" panose="020B0503030502040204" pitchFamily="34" charset="0"/>
              </a:rPr>
              <a:t>dei</a:t>
            </a:r>
            <a:r>
              <a:rPr lang="en-GB" sz="1600" b="0" i="0" dirty="0">
                <a:solidFill>
                  <a:schemeClr val="tx2"/>
                </a:solidFill>
                <a:effectLst/>
                <a:latin typeface="Google Sans" panose="020B0503030502040204" pitchFamily="34" charset="0"/>
              </a:rPr>
              <a:t> </a:t>
            </a:r>
            <a:r>
              <a:rPr lang="en-GB" sz="1600" b="0" i="0" dirty="0" err="1">
                <a:solidFill>
                  <a:schemeClr val="tx2"/>
                </a:solidFill>
                <a:effectLst/>
                <a:latin typeface="Google Sans" panose="020B0503030502040204" pitchFamily="34" charset="0"/>
              </a:rPr>
              <a:t>figli</a:t>
            </a:r>
            <a:endParaRPr lang="en-GB" sz="1600" b="0" i="0" dirty="0">
              <a:solidFill>
                <a:schemeClr val="tx2"/>
              </a:solidFill>
              <a:effectLst/>
              <a:latin typeface="Google Sans" panose="020B0503030502040204" pitchFamily="34" charset="0"/>
            </a:endParaRP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order</a:t>
            </a:r>
          </a:p>
          <a:p>
            <a:pPr marL="0" lvl="0" indent="0" eaLnBrk="0" fontAlgn="base" hangingPunct="0">
              <a:lnSpc>
                <a:spcPct val="200000"/>
              </a:lnSpc>
              <a:spcBef>
                <a:spcPct val="0"/>
              </a:spcBef>
              <a:spcAft>
                <a:spcPct val="0"/>
              </a:spcAft>
              <a:buSzTx/>
              <a:buNone/>
            </a:pPr>
            <a:r>
              <a:rPr lang="en-GB" sz="1600" b="1" i="0" dirty="0">
                <a:solidFill>
                  <a:schemeClr val="tx2"/>
                </a:solidFill>
                <a:effectLst/>
                <a:latin typeface="Google Sans" panose="020B0503030502040204" pitchFamily="34" charset="0"/>
              </a:rPr>
              <a:t>flex-grow</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flex-shrink</a:t>
            </a:r>
          </a:p>
          <a:p>
            <a:pPr marL="0" lvl="0" indent="0" eaLnBrk="0" fontAlgn="base" hangingPunct="0">
              <a:lnSpc>
                <a:spcPct val="200000"/>
              </a:lnSpc>
              <a:spcBef>
                <a:spcPct val="0"/>
              </a:spcBef>
              <a:spcAft>
                <a:spcPct val="0"/>
              </a:spcAft>
              <a:buSzTx/>
              <a:buNone/>
            </a:pPr>
            <a:r>
              <a:rPr lang="en-GB" sz="1600" b="1" i="0" dirty="0">
                <a:solidFill>
                  <a:schemeClr val="tx2"/>
                </a:solidFill>
                <a:effectLst/>
                <a:latin typeface="Google Sans" panose="020B0503030502040204" pitchFamily="34" charset="0"/>
              </a:rPr>
              <a:t>flex-basis</a:t>
            </a:r>
          </a:p>
          <a:p>
            <a:pPr marL="0" lvl="0" indent="0" eaLnBrk="0" fontAlgn="base" hangingPunct="0">
              <a:lnSpc>
                <a:spcPct val="200000"/>
              </a:lnSpc>
              <a:spcBef>
                <a:spcPct val="0"/>
              </a:spcBef>
              <a:spcAft>
                <a:spcPct val="0"/>
              </a:spcAft>
              <a:buSzTx/>
              <a:buNone/>
            </a:pPr>
            <a:r>
              <a:rPr lang="en-GB" sz="1600" b="1" dirty="0">
                <a:solidFill>
                  <a:schemeClr val="tx2"/>
                </a:solidFill>
                <a:latin typeface="Google Sans" panose="020B0503030502040204" pitchFamily="34" charset="0"/>
              </a:rPr>
              <a:t>align-self</a:t>
            </a:r>
            <a:endParaRPr lang="it-IT" sz="1600" b="1" i="0" dirty="0">
              <a:solidFill>
                <a:schemeClr val="accent2"/>
              </a:solidFill>
              <a:effectLst/>
              <a:latin typeface="Google Sans" panose="020B0503030502040204" pitchFamily="34" charset="0"/>
            </a:endParaRPr>
          </a:p>
        </p:txBody>
      </p:sp>
    </p:spTree>
    <p:extLst>
      <p:ext uri="{BB962C8B-B14F-4D97-AF65-F5344CB8AC3E}">
        <p14:creationId xmlns:p14="http://schemas.microsoft.com/office/powerpoint/2010/main" val="14465872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CD0546A-046B-AB96-6F4E-D589E03127B1}"/>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367EBE47-BCD0-A6CE-7772-6899098FCDA0}"/>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ADE2C2FC-BF54-D0AC-1162-555711B4D9C8}"/>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display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5F19B4AA-58D6-8D1E-E0BE-307D3B38F004}"/>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42</a:t>
            </a:fld>
            <a:endParaRPr lang="en" dirty="0"/>
          </a:p>
        </p:txBody>
      </p:sp>
      <p:sp>
        <p:nvSpPr>
          <p:cNvPr id="12" name="Shape 138">
            <a:extLst>
              <a:ext uri="{FF2B5EF4-FFF2-40B4-BE49-F238E27FC236}">
                <a16:creationId xmlns:a16="http://schemas.microsoft.com/office/drawing/2014/main" id="{C7D35E21-B24E-BB9A-7D38-B543FCA2388C}"/>
              </a:ext>
            </a:extLst>
          </p:cNvPr>
          <p:cNvSpPr txBox="1">
            <a:spLocks/>
          </p:cNvSpPr>
          <p:nvPr/>
        </p:nvSpPr>
        <p:spPr>
          <a:xfrm>
            <a:off x="794808" y="1524597"/>
            <a:ext cx="2991667"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block</a:t>
            </a:r>
            <a:endParaRPr kumimoji="0" lang="it-IT"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err="1">
                <a:solidFill>
                  <a:schemeClr val="tx2">
                    <a:lumMod val="10000"/>
                    <a:lumOff val="90000"/>
                  </a:schemeClr>
                </a:solidFill>
                <a:latin typeface="Google Sans" panose="020B0503030502040204" pitchFamily="34" charset="0"/>
              </a:rPr>
              <a:t>Inline-block</a:t>
            </a:r>
            <a:endParaRPr lang="it-IT" altLang="en-US" sz="2400" b="1"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it-IT" altLang="en-US" sz="2400" b="1" dirty="0">
                <a:solidFill>
                  <a:schemeClr val="tx2">
                    <a:lumMod val="10000"/>
                    <a:lumOff val="90000"/>
                  </a:schemeClr>
                </a:solidFill>
                <a:latin typeface="Google Sans" panose="020B0503030502040204" pitchFamily="34" charset="0"/>
              </a:rPr>
              <a:t>none</a:t>
            </a:r>
            <a:endParaRPr lang="it-IT" altLang="en-US" sz="2400" dirty="0">
              <a:solidFill>
                <a:schemeClr val="tx2">
                  <a:lumMod val="10000"/>
                  <a:lumOff val="90000"/>
                </a:schemeClr>
              </a:solidFill>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kumimoji="0" lang="it-IT" altLang="en-US" sz="2400" b="1" i="0" u="none" strike="noStrike" cap="none" normalizeH="0" baseline="0" dirty="0" err="1">
                <a:ln>
                  <a:noFill/>
                </a:ln>
                <a:solidFill>
                  <a:schemeClr val="tx2">
                    <a:lumMod val="10000"/>
                    <a:lumOff val="90000"/>
                  </a:schemeClr>
                </a:solidFill>
                <a:effectLst/>
                <a:latin typeface="Google Sans" panose="020B0503030502040204" pitchFamily="34" charset="0"/>
              </a:rPr>
              <a:t>flex</a:t>
            </a:r>
            <a:endParaRPr kumimoji="0" lang="en-US" altLang="en-US" sz="2400" i="0" u="none" strike="noStrike" cap="none" normalizeH="0" baseline="0" dirty="0">
              <a:ln>
                <a:noFill/>
              </a:ln>
              <a:solidFill>
                <a:schemeClr val="tx2">
                  <a:lumMod val="10000"/>
                  <a:lumOff val="90000"/>
                </a:schemeClr>
              </a:solidFill>
              <a:effectLst/>
              <a:latin typeface="Google Sans" panose="020B0503030502040204" pitchFamily="34" charset="0"/>
            </a:endParaRPr>
          </a:p>
          <a:p>
            <a:pPr marL="0" marR="0" lvl="0" indent="0" algn="l" defTabSz="914400" rtl="0" eaLnBrk="0" fontAlgn="base" latinLnBrk="0" hangingPunct="0">
              <a:lnSpc>
                <a:spcPct val="200000"/>
              </a:lnSpc>
              <a:spcBef>
                <a:spcPct val="0"/>
              </a:spcBef>
              <a:spcAft>
                <a:spcPct val="0"/>
              </a:spcAft>
              <a:buClrTx/>
              <a:buSzTx/>
              <a:buFontTx/>
              <a:buNone/>
              <a:tabLst/>
            </a:pPr>
            <a:r>
              <a:rPr lang="en-US" altLang="en-US" sz="2400" b="1" dirty="0">
                <a:solidFill>
                  <a:schemeClr val="tx2"/>
                </a:solidFill>
                <a:latin typeface="Google Sans" panose="020B0503030502040204" pitchFamily="34" charset="0"/>
              </a:rPr>
              <a:t>grid</a:t>
            </a:r>
            <a:endParaRPr lang="it-IT" altLang="en-US" sz="2400" dirty="0">
              <a:solidFill>
                <a:schemeClr val="tx2"/>
              </a:solidFill>
              <a:latin typeface="Google Sans" panose="020B0503030502040204" pitchFamily="34" charset="0"/>
            </a:endParaRPr>
          </a:p>
        </p:txBody>
      </p:sp>
      <p:sp>
        <p:nvSpPr>
          <p:cNvPr id="5" name="Shape 138">
            <a:extLst>
              <a:ext uri="{FF2B5EF4-FFF2-40B4-BE49-F238E27FC236}">
                <a16:creationId xmlns:a16="http://schemas.microsoft.com/office/drawing/2014/main" id="{D3A5AD20-C441-F235-0166-E2A6182968C7}"/>
              </a:ext>
            </a:extLst>
          </p:cNvPr>
          <p:cNvSpPr txBox="1">
            <a:spLocks/>
          </p:cNvSpPr>
          <p:nvPr/>
        </p:nvSpPr>
        <p:spPr>
          <a:xfrm>
            <a:off x="3906222" y="1747691"/>
            <a:ext cx="598034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i="0" dirty="0">
                <a:solidFill>
                  <a:schemeClr val="tx2"/>
                </a:solidFill>
                <a:effectLst/>
                <a:latin typeface="Google Sans" panose="020B0503030502040204" pitchFamily="34" charset="0"/>
              </a:rPr>
              <a:t>Display </a:t>
            </a:r>
            <a:r>
              <a:rPr lang="it-IT" sz="1600" b="0" i="0" dirty="0" err="1">
                <a:solidFill>
                  <a:schemeClr val="tx2"/>
                </a:solidFill>
                <a:effectLst/>
                <a:latin typeface="Google Sans" panose="020B0503030502040204" pitchFamily="34" charset="0"/>
              </a:rPr>
              <a:t>Grid</a:t>
            </a:r>
            <a:r>
              <a:rPr lang="it-IT" sz="1600" b="0" i="0" dirty="0">
                <a:solidFill>
                  <a:schemeClr val="tx2"/>
                </a:solidFill>
                <a:effectLst/>
                <a:latin typeface="Google Sans" panose="020B0503030502040204" pitchFamily="34" charset="0"/>
              </a:rPr>
              <a:t> CSS è un potente sistema di layout bidimensionale che permette di organizzare gli elementi HTML in righe e colonne. A differenza di </a:t>
            </a:r>
            <a:r>
              <a:rPr lang="it-IT" sz="1600" b="0" i="0" dirty="0" err="1">
                <a:solidFill>
                  <a:schemeClr val="tx2"/>
                </a:solidFill>
                <a:effectLst/>
                <a:latin typeface="Google Sans" panose="020B0503030502040204" pitchFamily="34" charset="0"/>
              </a:rPr>
              <a:t>Flexbox</a:t>
            </a:r>
            <a:r>
              <a:rPr lang="it-IT" sz="1600" b="0" i="0" dirty="0">
                <a:solidFill>
                  <a:schemeClr val="tx2"/>
                </a:solidFill>
                <a:effectLst/>
                <a:latin typeface="Google Sans" panose="020B0503030502040204" pitchFamily="34" charset="0"/>
              </a:rPr>
              <a:t> (che è unidimensionale), </a:t>
            </a:r>
            <a:r>
              <a:rPr lang="it-IT" sz="1600" b="0" i="0" dirty="0" err="1">
                <a:solidFill>
                  <a:schemeClr val="tx2"/>
                </a:solidFill>
                <a:effectLst/>
                <a:latin typeface="Google Sans" panose="020B0503030502040204" pitchFamily="34" charset="0"/>
              </a:rPr>
              <a:t>Grid</a:t>
            </a:r>
            <a:r>
              <a:rPr lang="it-IT" sz="1600" b="0" i="0" dirty="0">
                <a:solidFill>
                  <a:schemeClr val="tx2"/>
                </a:solidFill>
                <a:effectLst/>
                <a:latin typeface="Google Sans" panose="020B0503030502040204" pitchFamily="34" charset="0"/>
              </a:rPr>
              <a:t> è progettato per gestire layout complessi in entrambe le direzioni contemporaneamente, rendendo più semplice la creazione di strutture a griglia, layout a due colonne, e molto altro. In breve, definisce una griglia sulla quale è possibile posizionare gli elementi.</a:t>
            </a:r>
          </a:p>
        </p:txBody>
      </p:sp>
      <p:sp>
        <p:nvSpPr>
          <p:cNvPr id="6" name="TextBox 5">
            <a:extLst>
              <a:ext uri="{FF2B5EF4-FFF2-40B4-BE49-F238E27FC236}">
                <a16:creationId xmlns:a16="http://schemas.microsoft.com/office/drawing/2014/main" id="{D9E5F237-69B4-B1BA-C4B1-681642F827AD}"/>
              </a:ext>
            </a:extLst>
          </p:cNvPr>
          <p:cNvSpPr txBox="1"/>
          <p:nvPr/>
        </p:nvSpPr>
        <p:spPr>
          <a:xfrm>
            <a:off x="3906222" y="5223496"/>
            <a:ext cx="6103160" cy="369332"/>
          </a:xfrm>
          <a:prstGeom prst="rect">
            <a:avLst/>
          </a:prstGeom>
          <a:noFill/>
        </p:spPr>
        <p:txBody>
          <a:bodyPr wrap="square">
            <a:spAutoFit/>
          </a:bodyPr>
          <a:lstStyle/>
          <a:p>
            <a:pPr marL="0" indent="0">
              <a:lnSpc>
                <a:spcPct val="100000"/>
              </a:lnSpc>
              <a:buNone/>
            </a:pPr>
            <a:r>
              <a:rPr lang="it-IT" sz="1800" dirty="0" err="1">
                <a:latin typeface="Arial" panose="020B0604020202020204" pitchFamily="34" charset="0"/>
                <a:cs typeface="Arial" panose="020B0604020202020204" pitchFamily="34" charset="0"/>
                <a:hlinkClick r:id="rId3"/>
              </a:rPr>
              <a:t>Grid</a:t>
            </a:r>
            <a:r>
              <a:rPr lang="it-IT" sz="1800" dirty="0">
                <a:latin typeface="Arial" panose="020B0604020202020204" pitchFamily="34" charset="0"/>
                <a:cs typeface="Arial" panose="020B0604020202020204" pitchFamily="34" charset="0"/>
                <a:hlinkClick r:id="rId3"/>
              </a:rPr>
              <a:t> layout</a:t>
            </a:r>
            <a:endParaRPr lang="it-IT"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4000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8605F758-F44A-2CA9-EDF6-3478A6452C53}"/>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A9E8BAD-E898-E9AC-F28E-032EF433E562}"/>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99027F7D-6C52-1981-4F4B-BD08FCA6776A}"/>
              </a:ext>
            </a:extLst>
          </p:cNvPr>
          <p:cNvSpPr txBox="1"/>
          <p:nvPr/>
        </p:nvSpPr>
        <p:spPr>
          <a:xfrm>
            <a:off x="794809" y="1285568"/>
            <a:ext cx="6102350" cy="369332"/>
          </a:xfrm>
          <a:prstGeom prst="rect">
            <a:avLst/>
          </a:prstGeom>
          <a:noFill/>
        </p:spPr>
        <p:txBody>
          <a:bodyPr wrap="square">
            <a:spAutoFit/>
          </a:bodyPr>
          <a:lstStyle/>
          <a:p>
            <a:pPr marL="0" indent="0">
              <a:lnSpc>
                <a:spcPct val="100000"/>
              </a:lnSpc>
              <a:buNone/>
            </a:pPr>
            <a:r>
              <a:rPr lang="it-IT" dirty="0">
                <a:solidFill>
                  <a:srgbClr val="002060"/>
                </a:solidFill>
                <a:latin typeface="Google Sans" panose="020B0503030502040204" pitchFamily="34" charset="0"/>
                <a:cs typeface="Arial" panose="020B0604020202020204" pitchFamily="34" charset="0"/>
              </a:rPr>
              <a:t>Esercitazioni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FD5D8B56-5718-B0C4-3426-98EAF78677D5}"/>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43</a:t>
            </a:fld>
            <a:endParaRPr lang="en" dirty="0"/>
          </a:p>
        </p:txBody>
      </p:sp>
      <p:sp>
        <p:nvSpPr>
          <p:cNvPr id="15" name="CasellaDiTesto 3">
            <a:extLst>
              <a:ext uri="{FF2B5EF4-FFF2-40B4-BE49-F238E27FC236}">
                <a16:creationId xmlns:a16="http://schemas.microsoft.com/office/drawing/2014/main" id="{584B9A96-CA45-FEC1-5C62-C43507F93578}"/>
              </a:ext>
            </a:extLst>
          </p:cNvPr>
          <p:cNvSpPr txBox="1"/>
          <p:nvPr/>
        </p:nvSpPr>
        <p:spPr>
          <a:xfrm>
            <a:off x="794809" y="1725835"/>
            <a:ext cx="6102350" cy="400110"/>
          </a:xfrm>
          <a:prstGeom prst="rect">
            <a:avLst/>
          </a:prstGeom>
          <a:noFill/>
        </p:spPr>
        <p:txBody>
          <a:bodyPr wrap="square">
            <a:spAutoFit/>
          </a:bodyPr>
          <a:lstStyle/>
          <a:p>
            <a:pPr marL="0" indent="0">
              <a:lnSpc>
                <a:spcPct val="100000"/>
              </a:lnSpc>
              <a:buNone/>
            </a:pPr>
            <a:r>
              <a:rPr lang="it-IT" sz="2000" b="1" i="0" dirty="0">
                <a:solidFill>
                  <a:schemeClr val="accent2"/>
                </a:solidFill>
                <a:effectLst/>
                <a:latin typeface="Google Sans" panose="020B0503030502040204" pitchFamily="34" charset="0"/>
              </a:rPr>
              <a:t>Esercizio 2</a:t>
            </a:r>
            <a:endParaRPr lang="it-IT" sz="2000" b="1" dirty="0">
              <a:solidFill>
                <a:schemeClr val="accent2"/>
              </a:solidFill>
              <a:latin typeface="Google Sans" panose="020B050303050204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083EF223-3A80-32BC-54A0-CF2459C21B61}"/>
              </a:ext>
            </a:extLst>
          </p:cNvPr>
          <p:cNvSpPr>
            <a:spLocks noChangeArrowheads="1"/>
          </p:cNvSpPr>
          <p:nvPr/>
        </p:nvSpPr>
        <p:spPr bwMode="auto">
          <a:xfrm>
            <a:off x="794809" y="2125945"/>
            <a:ext cx="8151967" cy="1533625"/>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0" i="0" u="none" strike="noStrike" cap="none" normalizeH="0" baseline="0" dirty="0" err="1">
                <a:ln>
                  <a:noFill/>
                </a:ln>
                <a:solidFill>
                  <a:schemeClr val="tx2"/>
                </a:solidFill>
                <a:effectLst/>
                <a:latin typeface="Google Sans" panose="020B0503030502040204" pitchFamily="34" charset="0"/>
              </a:rPr>
              <a:t>All’interno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dell’header</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creato</a:t>
            </a:r>
            <a:r>
              <a:rPr kumimoji="0" lang="en-US" altLang="en-US" sz="1600" b="0" i="0" u="none" strike="noStrike" cap="none" normalizeH="0" baseline="0" dirty="0">
                <a:ln>
                  <a:noFill/>
                </a:ln>
                <a:solidFill>
                  <a:schemeClr val="tx2"/>
                </a:solidFill>
                <a:effectLst/>
                <a:latin typeface="Google Sans" panose="020B0503030502040204" pitchFamily="34" charset="0"/>
              </a:rPr>
              <a:t> per il primo </a:t>
            </a:r>
            <a:r>
              <a:rPr kumimoji="0" lang="en-US" altLang="en-US" sz="1600" b="0" i="0" u="none" strike="noStrike" cap="none" normalizeH="0" baseline="0" dirty="0" err="1">
                <a:ln>
                  <a:noFill/>
                </a:ln>
                <a:solidFill>
                  <a:schemeClr val="tx2"/>
                </a:solidFill>
                <a:effectLst/>
                <a:latin typeface="Google Sans" panose="020B0503030502040204" pitchFamily="34" charset="0"/>
              </a:rPr>
              <a:t>esercizio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impostare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l’header</a:t>
            </a:r>
            <a:r>
              <a:rPr kumimoji="0" lang="en-US" altLang="en-US" sz="1600" b="0" i="0" u="none" strike="noStrike" cap="none" normalizeH="0" baseline="0" dirty="0">
                <a:ln>
                  <a:noFill/>
                </a:ln>
                <a:solidFill>
                  <a:schemeClr val="tx2"/>
                </a:solidFill>
                <a:effectLst/>
                <a:latin typeface="Google Sans" panose="020B0503030502040204" pitchFamily="34" charset="0"/>
              </a:rPr>
              <a:t> con </a:t>
            </a:r>
            <a:r>
              <a:rPr kumimoji="0" lang="en-US" altLang="en-US" sz="1600" b="0" i="0" u="none" strike="noStrike" cap="none" normalizeH="0" baseline="0" dirty="0" err="1">
                <a:ln>
                  <a:noFill/>
                </a:ln>
                <a:solidFill>
                  <a:schemeClr val="tx2"/>
                </a:solidFill>
                <a:effectLst/>
                <a:latin typeface="Google Sans" panose="020B0503030502040204" pitchFamily="34" charset="0"/>
              </a:rPr>
              <a:t>un’immagine</a:t>
            </a:r>
            <a:r>
              <a:rPr kumimoji="0" lang="en-US" altLang="en-US" sz="1600" b="0" i="0" u="none" strike="noStrike" cap="none" normalizeH="0" baseline="0" dirty="0">
                <a:ln>
                  <a:noFill/>
                </a:ln>
                <a:solidFill>
                  <a:schemeClr val="tx2"/>
                </a:solidFill>
                <a:effectLst/>
                <a:latin typeface="Google Sans" panose="020B0503030502040204" pitchFamily="34" charset="0"/>
              </a:rPr>
              <a:t> per il logo in alto a sinistra e </a:t>
            </a:r>
            <a:r>
              <a:rPr kumimoji="0" lang="en-US" altLang="en-US" sz="1600" b="0" i="0" u="none" strike="noStrike" cap="none" normalizeH="0" baseline="0" dirty="0" err="1">
                <a:ln>
                  <a:noFill/>
                </a:ln>
                <a:solidFill>
                  <a:schemeClr val="tx2"/>
                </a:solidFill>
                <a:effectLst/>
                <a:latin typeface="Google Sans" panose="020B0503030502040204" pitchFamily="34" charset="0"/>
              </a:rPr>
              <a:t>una</a:t>
            </a:r>
            <a:r>
              <a:rPr kumimoji="0" lang="en-US" altLang="en-US" sz="1600" b="0" i="0" u="none" strike="noStrike" cap="none" normalizeH="0" baseline="0" dirty="0">
                <a:ln>
                  <a:noFill/>
                </a:ln>
                <a:solidFill>
                  <a:schemeClr val="tx2"/>
                </a:solidFill>
                <a:effectLst/>
                <a:latin typeface="Google Sans" panose="020B0503030502040204" pitchFamily="34" charset="0"/>
              </a:rPr>
              <a:t> navbar con 3 </a:t>
            </a:r>
            <a:r>
              <a:rPr kumimoji="0" lang="en-US" altLang="en-US" sz="1600" b="0" i="0" u="none" strike="noStrike" cap="none" normalizeH="0" baseline="0" dirty="0" err="1">
                <a:ln>
                  <a:noFill/>
                </a:ln>
                <a:solidFill>
                  <a:schemeClr val="tx2"/>
                </a:solidFill>
                <a:effectLst/>
                <a:latin typeface="Google Sans" panose="020B0503030502040204" pitchFamily="34" charset="0"/>
              </a:rPr>
              <a:t>voci</a:t>
            </a:r>
            <a:r>
              <a:rPr kumimoji="0" lang="en-US" altLang="en-US" sz="1600" b="0" i="0" u="none" strike="noStrike" cap="none" normalizeH="0" baseline="0" dirty="0">
                <a:ln>
                  <a:noFill/>
                </a:ln>
                <a:solidFill>
                  <a:schemeClr val="tx2"/>
                </a:solidFill>
                <a:effectLst/>
                <a:latin typeface="Google Sans" panose="020B0503030502040204" pitchFamily="34" charset="0"/>
              </a:rPr>
              <a:t> menu (home, about, discover) in alto a Destra, </a:t>
            </a:r>
            <a:r>
              <a:rPr kumimoji="0" lang="en-US" altLang="en-US" sz="1600" b="0" i="0" u="none" strike="noStrike" cap="none" normalizeH="0" baseline="0" dirty="0" err="1">
                <a:ln>
                  <a:noFill/>
                </a:ln>
                <a:solidFill>
                  <a:schemeClr val="tx2"/>
                </a:solidFill>
                <a:effectLst/>
                <a:latin typeface="Google Sans" panose="020B0503030502040204" pitchFamily="34" charset="0"/>
              </a:rPr>
              <a:t>utilizzando</a:t>
            </a:r>
            <a:r>
              <a:rPr kumimoji="0" lang="en-US" altLang="en-US" sz="1600" b="0" i="0" u="none" strike="noStrike" cap="none" normalizeH="0" baseline="0" dirty="0">
                <a:ln>
                  <a:noFill/>
                </a:ln>
                <a:solidFill>
                  <a:schemeClr val="tx2"/>
                </a:solidFill>
                <a:effectLst/>
                <a:latin typeface="Google Sans" panose="020B0503030502040204" pitchFamily="34" charset="0"/>
              </a:rPr>
              <a:t> le </a:t>
            </a:r>
            <a:r>
              <a:rPr kumimoji="0" lang="en-US" altLang="en-US" sz="1600" b="0" i="0" u="none" strike="noStrike" cap="none" normalizeH="0" baseline="0" dirty="0" err="1">
                <a:ln>
                  <a:noFill/>
                </a:ln>
                <a:solidFill>
                  <a:schemeClr val="tx2"/>
                </a:solidFill>
                <a:effectLst/>
                <a:latin typeface="Google Sans" panose="020B0503030502040204" pitchFamily="34" charset="0"/>
              </a:rPr>
              <a:t>proprietà</a:t>
            </a:r>
            <a:r>
              <a:rPr kumimoji="0" lang="en-US" altLang="en-US" sz="1600" b="0" i="0" u="none" strike="noStrike" cap="none" normalizeH="0" baseline="0" dirty="0">
                <a:ln>
                  <a:noFill/>
                </a:ln>
                <a:solidFill>
                  <a:schemeClr val="tx2"/>
                </a:solidFill>
                <a:effectLst/>
                <a:latin typeface="Google Sans" panose="020B0503030502040204" pitchFamily="34" charset="0"/>
              </a:rPr>
              <a:t> display </a:t>
            </a:r>
            <a:r>
              <a:rPr kumimoji="0" lang="en-US" altLang="en-US" sz="1600" b="0" i="0" u="none" strike="noStrike" cap="none" normalizeH="0" baseline="0" dirty="0" err="1">
                <a:ln>
                  <a:noFill/>
                </a:ln>
                <a:solidFill>
                  <a:schemeClr val="tx2"/>
                </a:solidFill>
                <a:effectLst/>
                <a:latin typeface="Google Sans" panose="020B0503030502040204" pitchFamily="34" charset="0"/>
              </a:rPr>
              <a:t>appena</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viste</a:t>
            </a:r>
            <a:r>
              <a:rPr kumimoji="0" lang="en-US" altLang="en-US" sz="1600" b="0" i="0" u="none" strike="noStrike" cap="none" normalizeH="0" baseline="0" dirty="0">
                <a:ln>
                  <a:noFill/>
                </a:ln>
                <a:solidFill>
                  <a:schemeClr val="tx2"/>
                </a:solidFill>
                <a:effectLst/>
                <a:latin typeface="Google Sans" panose="020B050303050204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lang="en-US" altLang="en-US" sz="1600" dirty="0" err="1">
                <a:solidFill>
                  <a:schemeClr val="tx2"/>
                </a:solidFill>
                <a:latin typeface="Google Sans" panose="020B0503030502040204" pitchFamily="34" charset="0"/>
              </a:rPr>
              <a:t>Aggiungere</a:t>
            </a:r>
            <a:r>
              <a:rPr lang="en-US" altLang="en-US" sz="1600" dirty="0">
                <a:solidFill>
                  <a:schemeClr val="tx2"/>
                </a:solidFill>
                <a:latin typeface="Google Sans" panose="020B0503030502040204" pitchFamily="34" charset="0"/>
              </a:rPr>
              <a:t> poi un </a:t>
            </a:r>
            <a:r>
              <a:rPr lang="en-US" altLang="en-US" sz="1600" dirty="0" err="1">
                <a:solidFill>
                  <a:schemeClr val="tx2"/>
                </a:solidFill>
                <a:latin typeface="Google Sans" panose="020B0503030502040204" pitchFamily="34" charset="0"/>
              </a:rPr>
              <a:t>bordo</a:t>
            </a:r>
            <a:r>
              <a:rPr lang="en-US" altLang="en-US" sz="1600" dirty="0">
                <a:solidFill>
                  <a:schemeClr val="tx2"/>
                </a:solidFill>
                <a:latin typeface="Google Sans" panose="020B0503030502040204" pitchFamily="34" charset="0"/>
              </a:rPr>
              <a:t> in basso per le </a:t>
            </a:r>
            <a:r>
              <a:rPr lang="en-US" altLang="en-US" sz="1600" dirty="0" err="1">
                <a:solidFill>
                  <a:schemeClr val="tx2"/>
                </a:solidFill>
                <a:latin typeface="Google Sans" panose="020B0503030502040204" pitchFamily="34" charset="0"/>
              </a:rPr>
              <a:t>voci</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della</a:t>
            </a:r>
            <a:r>
              <a:rPr lang="en-US" altLang="en-US" sz="1600" dirty="0">
                <a:solidFill>
                  <a:schemeClr val="tx2"/>
                </a:solidFill>
                <a:latin typeface="Google Sans" panose="020B0503030502040204" pitchFamily="34" charset="0"/>
              </a:rPr>
              <a:t> navbar </a:t>
            </a:r>
            <a:r>
              <a:rPr lang="en-US" altLang="en-US" sz="1600" dirty="0" err="1">
                <a:solidFill>
                  <a:schemeClr val="tx2"/>
                </a:solidFill>
                <a:latin typeface="Google Sans" panose="020B0503030502040204" pitchFamily="34" charset="0"/>
              </a:rPr>
              <a:t>quando</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sono</a:t>
            </a:r>
            <a:r>
              <a:rPr lang="en-US" altLang="en-US" sz="1600" dirty="0">
                <a:solidFill>
                  <a:schemeClr val="tx2"/>
                </a:solidFill>
                <a:latin typeface="Google Sans" panose="020B0503030502040204" pitchFamily="34" charset="0"/>
              </a:rPr>
              <a:t> in hover.</a:t>
            </a:r>
          </a:p>
        </p:txBody>
      </p:sp>
    </p:spTree>
    <p:extLst>
      <p:ext uri="{BB962C8B-B14F-4D97-AF65-F5344CB8AC3E}">
        <p14:creationId xmlns:p14="http://schemas.microsoft.com/office/powerpoint/2010/main" val="131790559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58315C-5327-F73A-0504-311575C52F46}"/>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FD2565F3-DB3D-9877-40A9-2AF09B7562D7}"/>
              </a:ext>
            </a:extLst>
          </p:cNvPr>
          <p:cNvSpPr/>
          <p:nvPr/>
        </p:nvSpPr>
        <p:spPr>
          <a:xfrm>
            <a:off x="536122" y="300037"/>
            <a:ext cx="11119757" cy="6257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 name="Titolo 1">
            <a:extLst>
              <a:ext uri="{FF2B5EF4-FFF2-40B4-BE49-F238E27FC236}">
                <a16:creationId xmlns:a16="http://schemas.microsoft.com/office/drawing/2014/main" id="{6DDF1463-A2B3-E2AC-25FB-05A5BB508CB1}"/>
              </a:ext>
            </a:extLst>
          </p:cNvPr>
          <p:cNvSpPr txBox="1">
            <a:spLocks/>
          </p:cNvSpPr>
          <p:nvPr/>
        </p:nvSpPr>
        <p:spPr>
          <a:xfrm>
            <a:off x="2120303" y="2666437"/>
            <a:ext cx="7951393" cy="15251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t-IT" b="1" dirty="0" err="1">
                <a:solidFill>
                  <a:schemeClr val="bg1"/>
                </a:solidFill>
                <a:latin typeface="Montserrat" panose="00000500000000000000" pitchFamily="2" charset="0"/>
                <a:ea typeface="MS Mincho" panose="02020609040205080304" pitchFamily="49" charset="-128"/>
                <a:cs typeface="Times New Roman" panose="02020603050405020304" pitchFamily="18" charset="0"/>
              </a:rPr>
              <a:t>Visibility</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9508057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AA4DCFF7-828E-6F61-371B-5FC6E0316A90}"/>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D04B74CA-6040-DD47-8966-3769F6BE80C2}"/>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FBA571D6-FF3F-AA68-46C6-888B61F75EB5}"/>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a:t>
            </a:r>
            <a:r>
              <a:rPr lang="it-IT" dirty="0" err="1">
                <a:solidFill>
                  <a:srgbClr val="002060"/>
                </a:solidFill>
                <a:latin typeface="Google Sans" panose="020B0503030502040204" pitchFamily="34" charset="0"/>
                <a:cs typeface="Arial" panose="020B0604020202020204" pitchFamily="34" charset="0"/>
              </a:rPr>
              <a:t>visibility</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291578F2-46F2-E822-1414-B8ED3A63C724}"/>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45</a:t>
            </a:fld>
            <a:endParaRPr lang="en" dirty="0"/>
          </a:p>
        </p:txBody>
      </p:sp>
      <p:sp>
        <p:nvSpPr>
          <p:cNvPr id="12" name="Shape 138">
            <a:extLst>
              <a:ext uri="{FF2B5EF4-FFF2-40B4-BE49-F238E27FC236}">
                <a16:creationId xmlns:a16="http://schemas.microsoft.com/office/drawing/2014/main" id="{1DD88D58-23D8-52CA-A0C2-68C921AC61FA}"/>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La proprietà CSS mostra o nasconde un elemento senza modificare il layout del documento. </a:t>
            </a:r>
          </a:p>
          <a:p>
            <a:pPr marL="0" lvl="0" indent="0" eaLnBrk="0" fontAlgn="base" hangingPunct="0">
              <a:lnSpc>
                <a:spcPct val="150000"/>
              </a:lnSpc>
              <a:spcBef>
                <a:spcPct val="0"/>
              </a:spcBef>
              <a:spcAft>
                <a:spcPct val="0"/>
              </a:spcAft>
              <a:buSzTx/>
              <a:buNone/>
            </a:pPr>
            <a:endParaRPr lang="it-IT" sz="1800" dirty="0">
              <a:solidFill>
                <a:schemeClr val="tx2"/>
              </a:solidFill>
              <a:latin typeface="Google Sans" panose="020B0503030502040204" pitchFamily="34" charset="0"/>
            </a:endParaRPr>
          </a:p>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Valori possibili: </a:t>
            </a:r>
            <a:r>
              <a:rPr lang="it-IT" sz="1800" b="0" i="0" dirty="0" err="1">
                <a:solidFill>
                  <a:schemeClr val="tx2"/>
                </a:solidFill>
                <a:effectLst/>
                <a:latin typeface="Google Sans" panose="020B0503030502040204" pitchFamily="34" charset="0"/>
              </a:rPr>
              <a:t>visible</a:t>
            </a:r>
            <a:r>
              <a:rPr lang="it-IT" sz="1800" b="0" i="0" dirty="0">
                <a:solidFill>
                  <a:schemeClr val="tx2"/>
                </a:solidFill>
                <a:effectLst/>
                <a:latin typeface="Google Sans" panose="020B0503030502040204" pitchFamily="34" charset="0"/>
              </a:rPr>
              <a:t>, </a:t>
            </a:r>
            <a:r>
              <a:rPr lang="it-IT" sz="1800" b="0" i="0" dirty="0" err="1">
                <a:solidFill>
                  <a:schemeClr val="tx2"/>
                </a:solidFill>
                <a:effectLst/>
                <a:latin typeface="Google Sans" panose="020B0503030502040204" pitchFamily="34" charset="0"/>
              </a:rPr>
              <a:t>hidden</a:t>
            </a:r>
            <a:r>
              <a:rPr lang="it-IT" sz="1800" b="0" i="0" dirty="0">
                <a:solidFill>
                  <a:schemeClr val="tx2"/>
                </a:solidFill>
                <a:effectLst/>
                <a:latin typeface="Google Sans" panose="020B0503030502040204" pitchFamily="34" charset="0"/>
              </a:rPr>
              <a:t>, </a:t>
            </a:r>
            <a:r>
              <a:rPr lang="it-IT" sz="1800" b="0" i="0" dirty="0" err="1">
                <a:solidFill>
                  <a:schemeClr val="tx2"/>
                </a:solidFill>
                <a:effectLst/>
                <a:latin typeface="Google Sans" panose="020B0503030502040204" pitchFamily="34" charset="0"/>
              </a:rPr>
              <a:t>collapse</a:t>
            </a:r>
            <a:endParaRPr lang="it-IT" sz="1800" b="0" i="0" dirty="0">
              <a:solidFill>
                <a:schemeClr val="tx2"/>
              </a:solidFill>
              <a:effectLst/>
              <a:latin typeface="Google Sans" panose="020B0503030502040204" pitchFamily="34" charset="0"/>
            </a:endParaRPr>
          </a:p>
        </p:txBody>
      </p:sp>
    </p:spTree>
    <p:extLst>
      <p:ext uri="{BB962C8B-B14F-4D97-AF65-F5344CB8AC3E}">
        <p14:creationId xmlns:p14="http://schemas.microsoft.com/office/powerpoint/2010/main" val="31033351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E54DC-4513-862D-8A75-EC6D37FB78F0}"/>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AAB15C40-D9F1-3467-1CB3-FE7E610EBA38}"/>
              </a:ext>
            </a:extLst>
          </p:cNvPr>
          <p:cNvSpPr/>
          <p:nvPr/>
        </p:nvSpPr>
        <p:spPr>
          <a:xfrm>
            <a:off x="536122" y="300037"/>
            <a:ext cx="11119757" cy="6257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 name="Titolo 1">
            <a:extLst>
              <a:ext uri="{FF2B5EF4-FFF2-40B4-BE49-F238E27FC236}">
                <a16:creationId xmlns:a16="http://schemas.microsoft.com/office/drawing/2014/main" id="{EE96A0E0-12D0-3DBB-222E-3F5E3EEE74F2}"/>
              </a:ext>
            </a:extLst>
          </p:cNvPr>
          <p:cNvSpPr txBox="1">
            <a:spLocks/>
          </p:cNvSpPr>
          <p:nvPr/>
        </p:nvSpPr>
        <p:spPr>
          <a:xfrm>
            <a:off x="2120303" y="2666437"/>
            <a:ext cx="7951393" cy="15251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t-IT" b="1" dirty="0">
                <a:solidFill>
                  <a:schemeClr val="bg1"/>
                </a:solidFill>
                <a:latin typeface="Montserrat" panose="00000500000000000000" pitchFamily="2" charset="0"/>
                <a:ea typeface="MS Mincho" panose="02020609040205080304" pitchFamily="49" charset="-128"/>
                <a:cs typeface="Times New Roman" panose="02020603050405020304" pitchFamily="18" charset="0"/>
              </a:rPr>
              <a:t>overflow</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46725519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7AA8CC15-9B9F-FF41-76C3-3DB6F0085680}"/>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3B3F0693-29D9-558B-0DC1-BF4E3F9DE5A2}"/>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6F1B20CD-7DC2-7512-05FD-443B5252133D}"/>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overflow</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DA4280CF-A399-C151-9F99-53BB793ACEF3}"/>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47</a:t>
            </a:fld>
            <a:endParaRPr lang="en" dirty="0"/>
          </a:p>
        </p:txBody>
      </p:sp>
      <p:sp>
        <p:nvSpPr>
          <p:cNvPr id="12" name="Shape 138">
            <a:extLst>
              <a:ext uri="{FF2B5EF4-FFF2-40B4-BE49-F238E27FC236}">
                <a16:creationId xmlns:a16="http://schemas.microsoft.com/office/drawing/2014/main" id="{CCC19488-B58C-6A15-8867-C0324E912D4A}"/>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La proprietà CSS overflow specifica come gestire il contenuto di un elemento quando questo supera i limiti della sua area di contenuto (definiti da </a:t>
            </a:r>
            <a:r>
              <a:rPr lang="it-IT" sz="1800" b="0" i="0" dirty="0" err="1">
                <a:solidFill>
                  <a:schemeClr val="tx2"/>
                </a:solidFill>
                <a:effectLst/>
                <a:latin typeface="Google Sans" panose="020B0503030502040204" pitchFamily="34" charset="0"/>
              </a:rPr>
              <a:t>width</a:t>
            </a:r>
            <a:r>
              <a:rPr lang="it-IT" sz="1800" b="0" i="0" dirty="0">
                <a:solidFill>
                  <a:schemeClr val="tx2"/>
                </a:solidFill>
                <a:effectLst/>
                <a:latin typeface="Google Sans" panose="020B0503030502040204" pitchFamily="34" charset="0"/>
              </a:rPr>
              <a:t> e </a:t>
            </a:r>
            <a:r>
              <a:rPr lang="it-IT" sz="1800" b="0" i="0" dirty="0" err="1">
                <a:solidFill>
                  <a:schemeClr val="tx2"/>
                </a:solidFill>
                <a:effectLst/>
                <a:latin typeface="Google Sans" panose="020B0503030502040204" pitchFamily="34" charset="0"/>
              </a:rPr>
              <a:t>height</a:t>
            </a:r>
            <a:r>
              <a:rPr lang="it-IT" sz="1800" b="0" i="0" dirty="0">
                <a:solidFill>
                  <a:schemeClr val="tx2"/>
                </a:solidFill>
                <a:effectLst/>
                <a:latin typeface="Google Sans" panose="020B0503030502040204" pitchFamily="34" charset="0"/>
              </a:rPr>
              <a:t>). In breve, dice al browser cosa fare quando il contenuto è troppo grande per stare nella sua "scatola".</a:t>
            </a:r>
          </a:p>
        </p:txBody>
      </p:sp>
    </p:spTree>
    <p:extLst>
      <p:ext uri="{BB962C8B-B14F-4D97-AF65-F5344CB8AC3E}">
        <p14:creationId xmlns:p14="http://schemas.microsoft.com/office/powerpoint/2010/main" val="9216439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EE02A05-665C-0F2B-DEF4-D1E02FA11D05}"/>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4AC6FAA0-B896-1995-9A8A-2DA071339F3D}"/>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0C9DD9A3-F1A5-B175-0665-EC8C4F975FD1}"/>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overflow</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12DA2554-54B0-91E9-561F-25C497DD4312}"/>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48</a:t>
            </a:fld>
            <a:endParaRPr lang="en" dirty="0"/>
          </a:p>
        </p:txBody>
      </p:sp>
      <p:sp>
        <p:nvSpPr>
          <p:cNvPr id="12" name="Shape 138">
            <a:extLst>
              <a:ext uri="{FF2B5EF4-FFF2-40B4-BE49-F238E27FC236}">
                <a16:creationId xmlns:a16="http://schemas.microsoft.com/office/drawing/2014/main" id="{CF270879-02EB-DC3E-1448-4D7B088B4B90}"/>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Valori:</a:t>
            </a:r>
          </a:p>
          <a:p>
            <a:pPr marL="0" lvl="0" indent="0" eaLnBrk="0" fontAlgn="base" hangingPunct="0">
              <a:lnSpc>
                <a:spcPct val="150000"/>
              </a:lnSpc>
              <a:spcBef>
                <a:spcPct val="0"/>
              </a:spcBef>
              <a:spcAft>
                <a:spcPct val="0"/>
              </a:spcAft>
              <a:buSzTx/>
              <a:buNone/>
            </a:pPr>
            <a:r>
              <a:rPr lang="it-IT" sz="1800" dirty="0" err="1">
                <a:solidFill>
                  <a:schemeClr val="tx2"/>
                </a:solidFill>
                <a:latin typeface="Google Sans" panose="020B0503030502040204" pitchFamily="34" charset="0"/>
              </a:rPr>
              <a:t>Visible</a:t>
            </a:r>
            <a:r>
              <a:rPr lang="it-IT" sz="1800" dirty="0">
                <a:solidFill>
                  <a:schemeClr val="tx2"/>
                </a:solidFill>
                <a:latin typeface="Google Sans" panose="020B0503030502040204" pitchFamily="34" charset="0"/>
              </a:rPr>
              <a:t> (predefinito) -Il contenuto che eccede i limiti dell'elemento viene visualizzato all'esterno della sua "scatola". Potrebbe sovrapporsi ad altri elementi.</a:t>
            </a:r>
            <a:endParaRPr lang="it-IT" sz="1800" b="0" i="0" dirty="0">
              <a:solidFill>
                <a:schemeClr val="tx2"/>
              </a:solidFill>
              <a:effectLst/>
              <a:latin typeface="Google Sans" panose="020B0503030502040204" pitchFamily="34" charset="0"/>
            </a:endParaRPr>
          </a:p>
        </p:txBody>
      </p:sp>
    </p:spTree>
    <p:extLst>
      <p:ext uri="{BB962C8B-B14F-4D97-AF65-F5344CB8AC3E}">
        <p14:creationId xmlns:p14="http://schemas.microsoft.com/office/powerpoint/2010/main" val="175817149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4B585B0-C83B-9C4E-A9EE-800930341748}"/>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4B97C5F1-CDEF-2C97-B649-D24B06F586A5}"/>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773FA7F-D0B4-8D29-B5D8-5CB39D85F449}"/>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overflow</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B369E6F9-7BA6-80A2-8E0C-D04CDD6B504B}"/>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49</a:t>
            </a:fld>
            <a:endParaRPr lang="en" dirty="0"/>
          </a:p>
        </p:txBody>
      </p:sp>
      <p:sp>
        <p:nvSpPr>
          <p:cNvPr id="12" name="Shape 138">
            <a:extLst>
              <a:ext uri="{FF2B5EF4-FFF2-40B4-BE49-F238E27FC236}">
                <a16:creationId xmlns:a16="http://schemas.microsoft.com/office/drawing/2014/main" id="{BE42BC3A-E1D5-399D-2631-AE91A7155402}"/>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Valori:</a:t>
            </a:r>
            <a:endParaRPr lang="it-IT" sz="1800" dirty="0">
              <a:solidFill>
                <a:schemeClr val="tx2"/>
              </a:solidFill>
              <a:latin typeface="Google Sans" panose="020B0503030502040204" pitchFamily="34" charset="0"/>
            </a:endParaRPr>
          </a:p>
          <a:p>
            <a:pPr marL="0" lvl="0" indent="0" eaLnBrk="0" fontAlgn="base" hangingPunct="0">
              <a:lnSpc>
                <a:spcPct val="150000"/>
              </a:lnSpc>
              <a:spcBef>
                <a:spcPct val="0"/>
              </a:spcBef>
              <a:spcAft>
                <a:spcPct val="0"/>
              </a:spcAft>
              <a:buSzTx/>
              <a:buNone/>
            </a:pPr>
            <a:r>
              <a:rPr lang="it-IT" sz="1800" dirty="0" err="1">
                <a:solidFill>
                  <a:schemeClr val="tx2"/>
                </a:solidFill>
                <a:latin typeface="Google Sans" panose="020B0503030502040204" pitchFamily="34" charset="0"/>
              </a:rPr>
              <a:t>Hidden</a:t>
            </a:r>
            <a:r>
              <a:rPr lang="it-IT" sz="1800" dirty="0">
                <a:solidFill>
                  <a:schemeClr val="tx2"/>
                </a:solidFill>
                <a:latin typeface="Google Sans" panose="020B0503030502040204" pitchFamily="34" charset="0"/>
              </a:rPr>
              <a:t> - Il contenuto che eccede i limiti dell'elemento viene troncato (nascosto). La parte in eccesso non è visibile e non viene fornito alcun meccanismo di scorrimento.</a:t>
            </a:r>
            <a:endParaRPr lang="it-IT" sz="1800" b="0" i="0" dirty="0">
              <a:solidFill>
                <a:schemeClr val="tx2"/>
              </a:solidFill>
              <a:effectLst/>
              <a:latin typeface="Google Sans" panose="020B0503030502040204" pitchFamily="34" charset="0"/>
            </a:endParaRPr>
          </a:p>
        </p:txBody>
      </p:sp>
    </p:spTree>
    <p:extLst>
      <p:ext uri="{BB962C8B-B14F-4D97-AF65-F5344CB8AC3E}">
        <p14:creationId xmlns:p14="http://schemas.microsoft.com/office/powerpoint/2010/main" val="3605666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B3EC2F44-2FD8-051E-CC6E-2F2E718F7543}"/>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E701DFE-3EB2-ABC7-D021-B069CC0CFA45}"/>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16161574-A168-6E9F-C4C1-8073A80E870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a:t>
            </a:fld>
            <a:endParaRPr lang="en" dirty="0"/>
          </a:p>
        </p:txBody>
      </p:sp>
      <p:sp>
        <p:nvSpPr>
          <p:cNvPr id="4" name="Google Shape;90;p15">
            <a:extLst>
              <a:ext uri="{FF2B5EF4-FFF2-40B4-BE49-F238E27FC236}">
                <a16:creationId xmlns:a16="http://schemas.microsoft.com/office/drawing/2014/main" id="{CE21CB21-EB69-F82C-45D5-9C1AD6C97EE7}"/>
              </a:ext>
            </a:extLst>
          </p:cNvPr>
          <p:cNvSpPr txBox="1"/>
          <p:nvPr/>
        </p:nvSpPr>
        <p:spPr>
          <a:xfrm>
            <a:off x="848501" y="1748716"/>
            <a:ext cx="5162036" cy="1458831"/>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È lo spazio interno tra il bordo del contenuto e il bordo dell'elemento. Serve a creare spazio intorno al contenuto. </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La proprietà controlla questo spazio.</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279A1F29-AE3B-9193-08E0-58AF9EE843DC}"/>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padding</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56313FE-03AC-925F-AEFC-828ADD0CE2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Tree>
    <p:extLst>
      <p:ext uri="{BB962C8B-B14F-4D97-AF65-F5344CB8AC3E}">
        <p14:creationId xmlns:p14="http://schemas.microsoft.com/office/powerpoint/2010/main" val="6909238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41F3FA9C-E47F-D671-402B-DF5F33BE2A29}"/>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181BB601-5CDD-764C-BB38-978B4D83F215}"/>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CA8BFD4B-8205-0DDB-7220-5D71CCBFE842}"/>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overflow</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555996A2-9657-9E2E-8DEE-F8FC76DA362B}"/>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50</a:t>
            </a:fld>
            <a:endParaRPr lang="en" dirty="0"/>
          </a:p>
        </p:txBody>
      </p:sp>
      <p:sp>
        <p:nvSpPr>
          <p:cNvPr id="12" name="Shape 138">
            <a:extLst>
              <a:ext uri="{FF2B5EF4-FFF2-40B4-BE49-F238E27FC236}">
                <a16:creationId xmlns:a16="http://schemas.microsoft.com/office/drawing/2014/main" id="{C71DBDF0-A896-F52D-DC26-A19A2EF2D406}"/>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Valori:</a:t>
            </a:r>
            <a:endParaRPr lang="it-IT" sz="1800" dirty="0">
              <a:solidFill>
                <a:schemeClr val="tx2"/>
              </a:solidFill>
              <a:latin typeface="Google Sans" panose="020B0503030502040204" pitchFamily="34" charset="0"/>
            </a:endParaRPr>
          </a:p>
          <a:p>
            <a:pPr marL="0" lvl="0" indent="0" eaLnBrk="0" fontAlgn="base" hangingPunct="0">
              <a:lnSpc>
                <a:spcPct val="150000"/>
              </a:lnSpc>
              <a:spcBef>
                <a:spcPct val="0"/>
              </a:spcBef>
              <a:spcAft>
                <a:spcPct val="0"/>
              </a:spcAft>
              <a:buSzTx/>
              <a:buNone/>
            </a:pPr>
            <a:r>
              <a:rPr lang="it-IT" sz="1800" dirty="0">
                <a:solidFill>
                  <a:schemeClr val="tx2"/>
                </a:solidFill>
                <a:latin typeface="Google Sans" panose="020B0503030502040204" pitchFamily="34" charset="0"/>
              </a:rPr>
              <a:t>Scroll - Il contenuto che eccede i limiti dell'elemento viene troncato, ma il browser visualizza delle barre di scorrimento (sia orizzontali che verticali), indipendentemente dal fatto che il contenuto ecceda o meno in quella direzione. Questo può occupare spazio anche quando non necessario.</a:t>
            </a:r>
            <a:endParaRPr lang="it-IT" sz="1800" b="0" i="0" dirty="0">
              <a:solidFill>
                <a:schemeClr val="tx2"/>
              </a:solidFill>
              <a:effectLst/>
              <a:latin typeface="Google Sans" panose="020B0503030502040204" pitchFamily="34" charset="0"/>
            </a:endParaRPr>
          </a:p>
        </p:txBody>
      </p:sp>
    </p:spTree>
    <p:extLst>
      <p:ext uri="{BB962C8B-B14F-4D97-AF65-F5344CB8AC3E}">
        <p14:creationId xmlns:p14="http://schemas.microsoft.com/office/powerpoint/2010/main" val="24118682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F5DC2E9A-BABB-E496-FDE4-E9ED7445DFC6}"/>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9E985483-93C6-D7D0-20D0-B6FB52A81398}"/>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7C56188-F001-71CD-F88A-E9C35ABAAEB9}"/>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overflow</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261ED453-48BB-5307-6FC3-C6E8B75F8252}"/>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51</a:t>
            </a:fld>
            <a:endParaRPr lang="en" dirty="0"/>
          </a:p>
        </p:txBody>
      </p:sp>
      <p:sp>
        <p:nvSpPr>
          <p:cNvPr id="12" name="Shape 138">
            <a:extLst>
              <a:ext uri="{FF2B5EF4-FFF2-40B4-BE49-F238E27FC236}">
                <a16:creationId xmlns:a16="http://schemas.microsoft.com/office/drawing/2014/main" id="{8B35B5B8-A5C2-0621-4AA6-07857F27D23E}"/>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Valori:</a:t>
            </a:r>
            <a:endParaRPr lang="it-IT" sz="1800" dirty="0">
              <a:solidFill>
                <a:schemeClr val="tx2"/>
              </a:solidFill>
              <a:latin typeface="Google Sans" panose="020B0503030502040204" pitchFamily="34" charset="0"/>
            </a:endParaRPr>
          </a:p>
          <a:p>
            <a:pPr marL="0" lvl="0" indent="0" eaLnBrk="0" fontAlgn="base" hangingPunct="0">
              <a:lnSpc>
                <a:spcPct val="150000"/>
              </a:lnSpc>
              <a:spcBef>
                <a:spcPct val="0"/>
              </a:spcBef>
              <a:spcAft>
                <a:spcPct val="0"/>
              </a:spcAft>
              <a:buSzTx/>
              <a:buNone/>
            </a:pPr>
            <a:r>
              <a:rPr lang="it-IT" sz="1800" dirty="0">
                <a:solidFill>
                  <a:schemeClr val="tx2"/>
                </a:solidFill>
                <a:latin typeface="Google Sans" panose="020B0503030502040204" pitchFamily="34" charset="0"/>
              </a:rPr>
              <a:t>Auto - Il comportamento è simile a scroll, ma le barre di scorrimento vengono visualizzate solo quando il contenuto eccede i limiti dell'elemento nella direzione corrispondente. Questa è spesso la scelta più pratica.</a:t>
            </a:r>
            <a:endParaRPr lang="it-IT" sz="1800" b="0" i="0" dirty="0">
              <a:solidFill>
                <a:schemeClr val="tx2"/>
              </a:solidFill>
              <a:effectLst/>
              <a:latin typeface="Google Sans" panose="020B0503030502040204" pitchFamily="34" charset="0"/>
            </a:endParaRPr>
          </a:p>
        </p:txBody>
      </p:sp>
    </p:spTree>
    <p:extLst>
      <p:ext uri="{BB962C8B-B14F-4D97-AF65-F5344CB8AC3E}">
        <p14:creationId xmlns:p14="http://schemas.microsoft.com/office/powerpoint/2010/main" val="23147230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1DAA4215-4C5C-E974-6344-195756FE6C49}"/>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17391E6-C6F7-A89C-30E8-258DAC67D5AA}"/>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F6F66D3D-4D52-C87E-3FED-B03AB1EE8B5C}"/>
              </a:ext>
            </a:extLst>
          </p:cNvPr>
          <p:cNvSpPr txBox="1"/>
          <p:nvPr/>
        </p:nvSpPr>
        <p:spPr>
          <a:xfrm>
            <a:off x="794809" y="1285568"/>
            <a:ext cx="6102350" cy="369332"/>
          </a:xfrm>
          <a:prstGeom prst="rect">
            <a:avLst/>
          </a:prstGeom>
          <a:noFill/>
        </p:spPr>
        <p:txBody>
          <a:bodyPr wrap="square">
            <a:spAutoFit/>
          </a:bodyPr>
          <a:lstStyle/>
          <a:p>
            <a:pPr marL="0" indent="0">
              <a:lnSpc>
                <a:spcPct val="100000"/>
              </a:lnSpc>
              <a:buNone/>
            </a:pPr>
            <a:r>
              <a:rPr lang="it-IT" dirty="0">
                <a:solidFill>
                  <a:srgbClr val="002060"/>
                </a:solidFill>
                <a:latin typeface="Google Sans" panose="020B0503030502040204" pitchFamily="34" charset="0"/>
                <a:cs typeface="Arial" panose="020B0604020202020204" pitchFamily="34" charset="0"/>
              </a:rPr>
              <a:t>Esercitazioni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C6D23D6F-8C14-4B93-B534-DDDCF446C222}"/>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52</a:t>
            </a:fld>
            <a:endParaRPr lang="en" dirty="0"/>
          </a:p>
        </p:txBody>
      </p:sp>
      <p:sp>
        <p:nvSpPr>
          <p:cNvPr id="15" name="CasellaDiTesto 3">
            <a:extLst>
              <a:ext uri="{FF2B5EF4-FFF2-40B4-BE49-F238E27FC236}">
                <a16:creationId xmlns:a16="http://schemas.microsoft.com/office/drawing/2014/main" id="{7840CEA2-38EA-A1C2-44D3-DC7CF20F97A2}"/>
              </a:ext>
            </a:extLst>
          </p:cNvPr>
          <p:cNvSpPr txBox="1"/>
          <p:nvPr/>
        </p:nvSpPr>
        <p:spPr>
          <a:xfrm>
            <a:off x="794809" y="1725835"/>
            <a:ext cx="6102350" cy="400110"/>
          </a:xfrm>
          <a:prstGeom prst="rect">
            <a:avLst/>
          </a:prstGeom>
          <a:noFill/>
        </p:spPr>
        <p:txBody>
          <a:bodyPr wrap="square">
            <a:spAutoFit/>
          </a:bodyPr>
          <a:lstStyle/>
          <a:p>
            <a:pPr marL="0" indent="0">
              <a:lnSpc>
                <a:spcPct val="100000"/>
              </a:lnSpc>
              <a:buNone/>
            </a:pPr>
            <a:r>
              <a:rPr lang="it-IT" sz="2000" b="1" i="0" dirty="0">
                <a:solidFill>
                  <a:schemeClr val="accent2"/>
                </a:solidFill>
                <a:effectLst/>
                <a:latin typeface="Google Sans" panose="020B0503030502040204" pitchFamily="34" charset="0"/>
              </a:rPr>
              <a:t>Esercizio 3</a:t>
            </a:r>
            <a:endParaRPr lang="it-IT" sz="2000" b="1" dirty="0">
              <a:solidFill>
                <a:schemeClr val="accent2"/>
              </a:solidFill>
              <a:latin typeface="Google Sans" panose="020B050303050204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3455B6BA-FFF3-B262-2D7A-F51C81A233BA}"/>
              </a:ext>
            </a:extLst>
          </p:cNvPr>
          <p:cNvSpPr>
            <a:spLocks noChangeArrowheads="1"/>
          </p:cNvSpPr>
          <p:nvPr/>
        </p:nvSpPr>
        <p:spPr bwMode="auto">
          <a:xfrm>
            <a:off x="794809" y="2012214"/>
            <a:ext cx="8151967" cy="116429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altLang="en-US" sz="1600" dirty="0" err="1">
                <a:solidFill>
                  <a:schemeClr val="tx2"/>
                </a:solidFill>
                <a:latin typeface="Google Sans" panose="020B0503030502040204" pitchFamily="34" charset="0"/>
              </a:rPr>
              <a:t>Inserire</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questa</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sezione</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correlati</a:t>
            </a:r>
            <a:r>
              <a:rPr lang="en-US" altLang="en-US" sz="1600" dirty="0">
                <a:solidFill>
                  <a:schemeClr val="tx2"/>
                </a:solidFill>
                <a:latin typeface="Google Sans" panose="020B0503030502040204" pitchFamily="34" charset="0"/>
              </a:rPr>
              <a:t> con le card </a:t>
            </a:r>
            <a:r>
              <a:rPr lang="en-US" altLang="en-US" sz="1600" dirty="0" err="1">
                <a:solidFill>
                  <a:schemeClr val="tx2"/>
                </a:solidFill>
                <a:latin typeface="Google Sans" panose="020B0503030502040204" pitchFamily="34" charset="0"/>
              </a:rPr>
              <a:t>prodotto</a:t>
            </a:r>
            <a:r>
              <a:rPr lang="en-US" altLang="en-US" sz="1600" dirty="0">
                <a:solidFill>
                  <a:schemeClr val="tx2"/>
                </a:solidFill>
                <a:latin typeface="Google Sans" panose="020B0503030502040204" pitchFamily="34" charset="0"/>
              </a:rPr>
              <a:t> con uno scroll </a:t>
            </a:r>
            <a:r>
              <a:rPr lang="en-US" altLang="en-US" sz="1600" dirty="0" err="1">
                <a:solidFill>
                  <a:schemeClr val="tx2"/>
                </a:solidFill>
                <a:latin typeface="Google Sans" panose="020B0503030502040204" pitchFamily="34" charset="0"/>
              </a:rPr>
              <a:t>orizzontale</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oltre</a:t>
            </a:r>
            <a:r>
              <a:rPr lang="en-US" altLang="en-US" sz="1600" dirty="0">
                <a:solidFill>
                  <a:schemeClr val="tx2"/>
                </a:solidFill>
                <a:latin typeface="Google Sans" panose="020B0503030502040204" pitchFamily="34" charset="0"/>
              </a:rPr>
              <a:t> al </a:t>
            </a:r>
            <a:r>
              <a:rPr lang="en-US" altLang="en-US" sz="1600" dirty="0" err="1">
                <a:solidFill>
                  <a:schemeClr val="tx2"/>
                </a:solidFill>
                <a:latin typeface="Google Sans" panose="020B0503030502040204" pitchFamily="34" charset="0"/>
              </a:rPr>
              <a:t>pagina</a:t>
            </a:r>
            <a:r>
              <a:rPr lang="en-US" altLang="en-US" sz="1600" dirty="0">
                <a:solidFill>
                  <a:schemeClr val="tx2"/>
                </a:solidFill>
                <a:latin typeface="Google Sans" panose="020B0503030502040204" pitchFamily="34" charset="0"/>
              </a:rPr>
              <a:t> (ma </a:t>
            </a:r>
            <a:r>
              <a:rPr lang="en-US" altLang="en-US" sz="1600" dirty="0" err="1">
                <a:solidFill>
                  <a:schemeClr val="tx2"/>
                </a:solidFill>
                <a:latin typeface="Google Sans" panose="020B0503030502040204" pitchFamily="34" charset="0"/>
              </a:rPr>
              <a:t>facendo</a:t>
            </a:r>
            <a:r>
              <a:rPr lang="en-US" altLang="en-US" sz="1600" dirty="0">
                <a:solidFill>
                  <a:schemeClr val="tx2"/>
                </a:solidFill>
                <a:latin typeface="Google Sans" panose="020B0503030502040204" pitchFamily="34" charset="0"/>
              </a:rPr>
              <a:t> in modo </a:t>
            </a:r>
            <a:r>
              <a:rPr lang="en-US" altLang="en-US" sz="1600" dirty="0" err="1">
                <a:solidFill>
                  <a:schemeClr val="tx2"/>
                </a:solidFill>
                <a:latin typeface="Google Sans" panose="020B0503030502040204" pitchFamily="34" charset="0"/>
              </a:rPr>
              <a:t>che</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questa</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scrolli</a:t>
            </a:r>
            <a:r>
              <a:rPr lang="en-US" altLang="en-US" sz="1600" dirty="0">
                <a:solidFill>
                  <a:schemeClr val="tx2"/>
                </a:solidFill>
                <a:latin typeface="Google Sans" panose="020B0503030502040204" pitchFamily="34" charset="0"/>
              </a:rPr>
              <a:t> solo </a:t>
            </a:r>
            <a:r>
              <a:rPr lang="en-US" altLang="en-US" sz="1600" dirty="0" err="1">
                <a:solidFill>
                  <a:schemeClr val="tx2"/>
                </a:solidFill>
                <a:latin typeface="Google Sans" panose="020B0503030502040204" pitchFamily="34" charset="0"/>
              </a:rPr>
              <a:t>nella</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sezione</a:t>
            </a:r>
            <a:r>
              <a:rPr lang="en-US" altLang="en-US" sz="1600" dirty="0">
                <a:solidFill>
                  <a:schemeClr val="tx2"/>
                </a:solidFill>
                <a:latin typeface="Google Sans" panose="020B0503030502040204" pitchFamily="34" charset="0"/>
              </a:rPr>
              <a:t> e non in </a:t>
            </a:r>
            <a:r>
              <a:rPr lang="en-US" altLang="en-US" sz="1600" dirty="0" err="1">
                <a:solidFill>
                  <a:schemeClr val="tx2"/>
                </a:solidFill>
                <a:latin typeface="Google Sans" panose="020B0503030502040204" pitchFamily="34" charset="0"/>
              </a:rPr>
              <a:t>tutta</a:t>
            </a:r>
            <a:r>
              <a:rPr lang="en-US" altLang="en-US" sz="1600" dirty="0">
                <a:solidFill>
                  <a:schemeClr val="tx2"/>
                </a:solidFill>
                <a:latin typeface="Google Sans" panose="020B0503030502040204" pitchFamily="34" charset="0"/>
              </a:rPr>
              <a:t> la </a:t>
            </a:r>
            <a:r>
              <a:rPr lang="en-US" altLang="en-US" sz="1600" dirty="0" err="1">
                <a:solidFill>
                  <a:schemeClr val="tx2"/>
                </a:solidFill>
                <a:latin typeface="Google Sans" panose="020B0503030502040204" pitchFamily="34" charset="0"/>
              </a:rPr>
              <a:t>pagina</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all’interno</a:t>
            </a:r>
            <a:r>
              <a:rPr lang="en-US" altLang="en-US" sz="1600" dirty="0">
                <a:solidFill>
                  <a:schemeClr val="tx2"/>
                </a:solidFill>
                <a:latin typeface="Google Sans" panose="020B0503030502040204" pitchFamily="34" charset="0"/>
              </a:rPr>
              <a:t> del </a:t>
            </a:r>
            <a:r>
              <a:rPr lang="en-US" altLang="en-US" sz="1600" dirty="0" err="1">
                <a:solidFill>
                  <a:schemeClr val="tx2"/>
                </a:solidFill>
                <a:latin typeface="Google Sans" panose="020B0503030502040204" pitchFamily="34" charset="0"/>
              </a:rPr>
              <a:t>progetto</a:t>
            </a:r>
            <a:r>
              <a:rPr lang="en-US" altLang="en-US" sz="1600" dirty="0">
                <a:solidFill>
                  <a:schemeClr val="tx2"/>
                </a:solidFill>
                <a:latin typeface="Google Sans" panose="020B0503030502040204" pitchFamily="34" charset="0"/>
              </a:rPr>
              <a:t> del primo </a:t>
            </a:r>
            <a:r>
              <a:rPr lang="en-US" altLang="en-US" sz="1600" dirty="0" err="1">
                <a:solidFill>
                  <a:schemeClr val="tx2"/>
                </a:solidFill>
                <a:latin typeface="Google Sans" panose="020B0503030502040204" pitchFamily="34" charset="0"/>
              </a:rPr>
              <a:t>esercizio</a:t>
            </a:r>
            <a:r>
              <a:rPr lang="en-US" altLang="en-US" sz="1600" dirty="0">
                <a:solidFill>
                  <a:schemeClr val="tx2"/>
                </a:solidFill>
                <a:latin typeface="Google Sans" panose="020B0503030502040204" pitchFamily="34" charset="0"/>
              </a:rPr>
              <a:t>, in </a:t>
            </a:r>
            <a:r>
              <a:rPr lang="en-US" altLang="en-US" sz="1600" dirty="0" err="1">
                <a:solidFill>
                  <a:schemeClr val="tx2"/>
                </a:solidFill>
                <a:latin typeface="Google Sans" panose="020B0503030502040204" pitchFamily="34" charset="0"/>
              </a:rPr>
              <a:t>una</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sezione</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secondaria</a:t>
            </a:r>
            <a:r>
              <a:rPr lang="en-US" altLang="en-US" sz="1600" dirty="0">
                <a:solidFill>
                  <a:schemeClr val="tx2"/>
                </a:solidFill>
                <a:latin typeface="Google Sans" panose="020B0503030502040204" pitchFamily="34" charset="0"/>
              </a:rPr>
              <a:t>.</a:t>
            </a:r>
          </a:p>
        </p:txBody>
      </p:sp>
      <p:pic>
        <p:nvPicPr>
          <p:cNvPr id="5" name="Picture 4">
            <a:extLst>
              <a:ext uri="{FF2B5EF4-FFF2-40B4-BE49-F238E27FC236}">
                <a16:creationId xmlns:a16="http://schemas.microsoft.com/office/drawing/2014/main" id="{84D8419D-E082-5BE5-FAF3-9A4CD879E244}"/>
              </a:ext>
            </a:extLst>
          </p:cNvPr>
          <p:cNvPicPr>
            <a:picLocks noChangeAspect="1"/>
          </p:cNvPicPr>
          <p:nvPr/>
        </p:nvPicPr>
        <p:blipFill>
          <a:blip r:embed="rId3"/>
          <a:stretch>
            <a:fillRect/>
          </a:stretch>
        </p:blipFill>
        <p:spPr>
          <a:xfrm>
            <a:off x="869272" y="3572167"/>
            <a:ext cx="6562773" cy="2000265"/>
          </a:xfrm>
          <a:prstGeom prst="rect">
            <a:avLst/>
          </a:prstGeom>
        </p:spPr>
      </p:pic>
    </p:spTree>
    <p:extLst>
      <p:ext uri="{BB962C8B-B14F-4D97-AF65-F5344CB8AC3E}">
        <p14:creationId xmlns:p14="http://schemas.microsoft.com/office/powerpoint/2010/main" val="28439155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A12A3-345B-BD72-F92F-C32D2607BA21}"/>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401758F3-311F-C4C6-819A-D002827DCCA6}"/>
              </a:ext>
            </a:extLst>
          </p:cNvPr>
          <p:cNvSpPr/>
          <p:nvPr/>
        </p:nvSpPr>
        <p:spPr>
          <a:xfrm>
            <a:off x="536122" y="300037"/>
            <a:ext cx="11119757" cy="6257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Titolo 1">
            <a:extLst>
              <a:ext uri="{FF2B5EF4-FFF2-40B4-BE49-F238E27FC236}">
                <a16:creationId xmlns:a16="http://schemas.microsoft.com/office/drawing/2014/main" id="{BFE72A7F-F012-0DB8-4B58-C7AA2F145216}"/>
              </a:ext>
            </a:extLst>
          </p:cNvPr>
          <p:cNvSpPr txBox="1">
            <a:spLocks/>
          </p:cNvSpPr>
          <p:nvPr/>
        </p:nvSpPr>
        <p:spPr>
          <a:xfrm>
            <a:off x="1524000" y="3102109"/>
            <a:ext cx="9144000" cy="653781"/>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it-IT" b="1" dirty="0">
                <a:solidFill>
                  <a:schemeClr val="bg1"/>
                </a:solidFill>
                <a:latin typeface="Montserrat" panose="00000500000000000000" pitchFamily="2" charset="0"/>
                <a:ea typeface="MS Mincho" panose="02020609040205080304" pitchFamily="49" charset="-128"/>
                <a:cs typeface="Times New Roman" panose="02020603050405020304" pitchFamily="18" charset="0"/>
              </a:rPr>
              <a:t>Position</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25790249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75E2D61D-B6A6-AC85-EDDC-9A22A6B58ED4}"/>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D5B1E693-7D34-4CF1-0979-07CA0DF1EF1A}"/>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9B9CED8B-0B1D-25BB-4CCA-4FCD30BFF7D4}"/>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position</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218D42DC-AEDE-CD37-BF07-DBFEDA0724DC}"/>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54</a:t>
            </a:fld>
            <a:endParaRPr lang="en" dirty="0"/>
          </a:p>
        </p:txBody>
      </p:sp>
      <p:sp>
        <p:nvSpPr>
          <p:cNvPr id="12" name="Shape 138">
            <a:extLst>
              <a:ext uri="{FF2B5EF4-FFF2-40B4-BE49-F238E27FC236}">
                <a16:creationId xmlns:a16="http://schemas.microsoft.com/office/drawing/2014/main" id="{74D32DDF-E380-B865-DB40-8A78B67045B2}"/>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Specifica il metodo di posizionamento utilizzato per un elemento all'interno del suo contenitore e nel flusso del documento. Determina come un elemento viene posizionato e come si comporta rispetto agli altri elementi.</a:t>
            </a:r>
          </a:p>
        </p:txBody>
      </p:sp>
      <p:pic>
        <p:nvPicPr>
          <p:cNvPr id="6" name="Picture 5">
            <a:extLst>
              <a:ext uri="{FF2B5EF4-FFF2-40B4-BE49-F238E27FC236}">
                <a16:creationId xmlns:a16="http://schemas.microsoft.com/office/drawing/2014/main" id="{31A9BC72-D422-339B-0516-BE242B7F00BF}"/>
              </a:ext>
            </a:extLst>
          </p:cNvPr>
          <p:cNvPicPr>
            <a:picLocks noChangeAspect="1"/>
          </p:cNvPicPr>
          <p:nvPr/>
        </p:nvPicPr>
        <p:blipFill>
          <a:blip r:embed="rId3"/>
          <a:stretch>
            <a:fillRect/>
          </a:stretch>
        </p:blipFill>
        <p:spPr>
          <a:xfrm>
            <a:off x="6480643" y="4196410"/>
            <a:ext cx="4790956" cy="1617201"/>
          </a:xfrm>
          <a:prstGeom prst="rect">
            <a:avLst/>
          </a:prstGeom>
        </p:spPr>
      </p:pic>
    </p:spTree>
    <p:extLst>
      <p:ext uri="{BB962C8B-B14F-4D97-AF65-F5344CB8AC3E}">
        <p14:creationId xmlns:p14="http://schemas.microsoft.com/office/powerpoint/2010/main" val="174855254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0A1066F6-47DC-1869-773F-B62713A43851}"/>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6C385844-9EAB-566B-CF22-33D876865030}"/>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5313A215-7E7D-CB5B-3A2E-B6EB7238CE0F}"/>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position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8C12E054-DDAC-9CD7-9F62-263374330F21}"/>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55</a:t>
            </a:fld>
            <a:endParaRPr lang="en" dirty="0"/>
          </a:p>
        </p:txBody>
      </p:sp>
      <p:sp>
        <p:nvSpPr>
          <p:cNvPr id="12" name="Shape 138">
            <a:extLst>
              <a:ext uri="{FF2B5EF4-FFF2-40B4-BE49-F238E27FC236}">
                <a16:creationId xmlns:a16="http://schemas.microsoft.com/office/drawing/2014/main" id="{6E168163-17BA-F864-97A4-77CC40926AF9}"/>
              </a:ext>
            </a:extLst>
          </p:cNvPr>
          <p:cNvSpPr txBox="1">
            <a:spLocks/>
          </p:cNvSpPr>
          <p:nvPr/>
        </p:nvSpPr>
        <p:spPr>
          <a:xfrm>
            <a:off x="794808" y="1524597"/>
            <a:ext cx="8459259"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GB" altLang="en-US" sz="2400" b="1" i="0" u="none" strike="noStrike" cap="none" normalizeH="0" baseline="0" dirty="0">
                <a:ln>
                  <a:noFill/>
                </a:ln>
                <a:solidFill>
                  <a:schemeClr val="tx2"/>
                </a:solidFill>
                <a:effectLst/>
                <a:latin typeface="Google Sans" panose="020B0503030502040204" pitchFamily="34" charset="0"/>
              </a:rPr>
              <a:t>static</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relative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absolute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fixed</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sticky</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inherit | initial</a:t>
            </a:r>
            <a:endParaRPr lang="it-IT" altLang="en-US" sz="2400" dirty="0">
              <a:solidFill>
                <a:schemeClr val="tx2"/>
              </a:solidFill>
              <a:latin typeface="Google Sans" panose="020B0503030502040204" pitchFamily="34" charset="0"/>
            </a:endParaRPr>
          </a:p>
        </p:txBody>
      </p:sp>
    </p:spTree>
    <p:extLst>
      <p:ext uri="{BB962C8B-B14F-4D97-AF65-F5344CB8AC3E}">
        <p14:creationId xmlns:p14="http://schemas.microsoft.com/office/powerpoint/2010/main" val="280127068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6108A31A-999B-175E-8A5F-093CB6611397}"/>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EF03329-7476-BF0D-7D5D-137DBEAC989B}"/>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644E8882-64A1-D1AA-C456-4F98EE79702A}"/>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position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8F6FF313-696E-6DE0-9155-E0A0C930DB68}"/>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56</a:t>
            </a:fld>
            <a:endParaRPr lang="en" dirty="0"/>
          </a:p>
        </p:txBody>
      </p:sp>
      <p:sp>
        <p:nvSpPr>
          <p:cNvPr id="12" name="Shape 138">
            <a:extLst>
              <a:ext uri="{FF2B5EF4-FFF2-40B4-BE49-F238E27FC236}">
                <a16:creationId xmlns:a16="http://schemas.microsoft.com/office/drawing/2014/main" id="{F5A1FFFC-581C-4BF1-5549-44F36CEC16E3}"/>
              </a:ext>
            </a:extLst>
          </p:cNvPr>
          <p:cNvSpPr txBox="1">
            <a:spLocks/>
          </p:cNvSpPr>
          <p:nvPr/>
        </p:nvSpPr>
        <p:spPr>
          <a:xfrm>
            <a:off x="794809" y="1524597"/>
            <a:ext cx="3571004"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GB" altLang="en-US" sz="2400" b="1" i="0" u="none" strike="noStrike" cap="none" normalizeH="0" baseline="0" dirty="0">
                <a:ln>
                  <a:noFill/>
                </a:ln>
                <a:solidFill>
                  <a:schemeClr val="tx2"/>
                </a:solidFill>
                <a:effectLst/>
                <a:latin typeface="Google Sans" panose="020B0503030502040204" pitchFamily="34" charset="0"/>
              </a:rPr>
              <a:t>static</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relative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absolute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fixed</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sticky</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inherit | initial</a:t>
            </a:r>
            <a:endParaRPr lang="it-IT" altLang="en-US" sz="2400" dirty="0">
              <a:solidFill>
                <a:schemeClr val="tx2">
                  <a:lumMod val="10000"/>
                  <a:lumOff val="90000"/>
                </a:schemeClr>
              </a:solidFill>
              <a:latin typeface="Google Sans" panose="020B0503030502040204" pitchFamily="34" charset="0"/>
            </a:endParaRPr>
          </a:p>
        </p:txBody>
      </p:sp>
      <p:sp>
        <p:nvSpPr>
          <p:cNvPr id="2" name="Shape 138">
            <a:extLst>
              <a:ext uri="{FF2B5EF4-FFF2-40B4-BE49-F238E27FC236}">
                <a16:creationId xmlns:a16="http://schemas.microsoft.com/office/drawing/2014/main" id="{DAB629A6-CAC0-FE52-1AB5-78B4475D86C3}"/>
              </a:ext>
            </a:extLst>
          </p:cNvPr>
          <p:cNvSpPr txBox="1">
            <a:spLocks/>
          </p:cNvSpPr>
          <p:nvPr/>
        </p:nvSpPr>
        <p:spPr>
          <a:xfrm>
            <a:off x="3906222" y="1747691"/>
            <a:ext cx="571645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en-GB" sz="1600" dirty="0">
                <a:solidFill>
                  <a:schemeClr val="tx2"/>
                </a:solidFill>
                <a:latin typeface="Google Sans" panose="020B0503030502040204" pitchFamily="34" charset="0"/>
              </a:rPr>
              <a:t>V</a:t>
            </a:r>
            <a:r>
              <a:rPr lang="it-IT" sz="1600" dirty="0" err="1">
                <a:solidFill>
                  <a:schemeClr val="tx2"/>
                </a:solidFill>
                <a:latin typeface="Google Sans" panose="020B0503030502040204" pitchFamily="34" charset="0"/>
              </a:rPr>
              <a:t>alore</a:t>
            </a:r>
            <a:r>
              <a:rPr lang="it-IT" sz="1600" dirty="0">
                <a:solidFill>
                  <a:schemeClr val="tx2"/>
                </a:solidFill>
                <a:latin typeface="Google Sans" panose="020B0503030502040204" pitchFamily="34" charset="0"/>
              </a:rPr>
              <a:t> di default.</a:t>
            </a:r>
          </a:p>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In quest</a:t>
            </a:r>
            <a:r>
              <a:rPr lang="it-IT" sz="1600" dirty="0">
                <a:solidFill>
                  <a:schemeClr val="tx2"/>
                </a:solidFill>
                <a:latin typeface="Google Sans" panose="020B0503030502040204" pitchFamily="34" charset="0"/>
              </a:rPr>
              <a:t>o caso l’elemento è posizionato in accordo con il normale flusso del documento.</a:t>
            </a:r>
          </a:p>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Le proprietà top, </a:t>
            </a:r>
            <a:r>
              <a:rPr lang="it-IT" sz="1600" b="0" dirty="0" err="1">
                <a:solidFill>
                  <a:schemeClr val="tx2"/>
                </a:solidFill>
                <a:effectLst/>
                <a:latin typeface="Google Sans" panose="020B0503030502040204" pitchFamily="34" charset="0"/>
              </a:rPr>
              <a:t>right</a:t>
            </a:r>
            <a:r>
              <a:rPr lang="it-IT" sz="1600" b="0" dirty="0">
                <a:solidFill>
                  <a:schemeClr val="tx2"/>
                </a:solidFill>
                <a:effectLst/>
                <a:latin typeface="Google Sans" panose="020B0503030502040204" pitchFamily="34" charset="0"/>
              </a:rPr>
              <a:t>, </a:t>
            </a:r>
            <a:r>
              <a:rPr lang="it-IT" sz="1600" dirty="0">
                <a:solidFill>
                  <a:schemeClr val="tx2"/>
                </a:solidFill>
                <a:latin typeface="Google Sans" panose="020B0503030502040204" pitchFamily="34" charset="0"/>
              </a:rPr>
              <a:t>bottom, </a:t>
            </a:r>
            <a:r>
              <a:rPr lang="it-IT" sz="1600" dirty="0" err="1">
                <a:solidFill>
                  <a:schemeClr val="tx2"/>
                </a:solidFill>
                <a:latin typeface="Google Sans" panose="020B0503030502040204" pitchFamily="34" charset="0"/>
              </a:rPr>
              <a:t>left</a:t>
            </a:r>
            <a:r>
              <a:rPr lang="it-IT" sz="1600" dirty="0">
                <a:solidFill>
                  <a:schemeClr val="tx2"/>
                </a:solidFill>
                <a:latin typeface="Google Sans" panose="020B0503030502040204" pitchFamily="34" charset="0"/>
              </a:rPr>
              <a:t> e z-index non hanno effetto.</a:t>
            </a:r>
            <a:endParaRPr lang="it-IT" sz="1400" b="0" dirty="0">
              <a:solidFill>
                <a:schemeClr val="tx2"/>
              </a:solidFill>
              <a:effectLst/>
              <a:latin typeface="Google Sans" panose="020B0503030502040204" pitchFamily="34" charset="0"/>
            </a:endParaRPr>
          </a:p>
        </p:txBody>
      </p:sp>
      <p:pic>
        <p:nvPicPr>
          <p:cNvPr id="6" name="Picture 5">
            <a:extLst>
              <a:ext uri="{FF2B5EF4-FFF2-40B4-BE49-F238E27FC236}">
                <a16:creationId xmlns:a16="http://schemas.microsoft.com/office/drawing/2014/main" id="{5F579DE7-BC16-1A13-4BE5-E2F71B695D4B}"/>
              </a:ext>
            </a:extLst>
          </p:cNvPr>
          <p:cNvPicPr>
            <a:picLocks noChangeAspect="1"/>
          </p:cNvPicPr>
          <p:nvPr/>
        </p:nvPicPr>
        <p:blipFill>
          <a:blip r:embed="rId3"/>
          <a:srcRect t="402" r="29618" b="69443"/>
          <a:stretch/>
        </p:blipFill>
        <p:spPr>
          <a:xfrm>
            <a:off x="4027505" y="4690437"/>
            <a:ext cx="4633539" cy="1544515"/>
          </a:xfrm>
          <a:prstGeom prst="rect">
            <a:avLst/>
          </a:prstGeom>
          <a:ln>
            <a:noFill/>
          </a:ln>
        </p:spPr>
      </p:pic>
    </p:spTree>
    <p:extLst>
      <p:ext uri="{BB962C8B-B14F-4D97-AF65-F5344CB8AC3E}">
        <p14:creationId xmlns:p14="http://schemas.microsoft.com/office/powerpoint/2010/main" val="2486332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7637DE07-9607-EA9D-3416-039EC4945415}"/>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95305AFF-7D64-B3DA-2236-690757E442FF}"/>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C1A59AB5-DA1F-C50E-7BA8-6B42A1D58A11}"/>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position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D6FE1FA5-5793-C5EB-6288-9235DBECAC5B}"/>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57</a:t>
            </a:fld>
            <a:endParaRPr lang="en" dirty="0"/>
          </a:p>
        </p:txBody>
      </p:sp>
      <p:sp>
        <p:nvSpPr>
          <p:cNvPr id="12" name="Shape 138">
            <a:extLst>
              <a:ext uri="{FF2B5EF4-FFF2-40B4-BE49-F238E27FC236}">
                <a16:creationId xmlns:a16="http://schemas.microsoft.com/office/drawing/2014/main" id="{3FB6F7D6-860A-4EEA-350A-7B3712245C86}"/>
              </a:ext>
            </a:extLst>
          </p:cNvPr>
          <p:cNvSpPr txBox="1">
            <a:spLocks/>
          </p:cNvSpPr>
          <p:nvPr/>
        </p:nvSpPr>
        <p:spPr>
          <a:xfrm>
            <a:off x="794809" y="1524597"/>
            <a:ext cx="3571004"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GB" altLang="en-US" sz="2400" b="1" i="0" u="none" strike="noStrike" cap="none" normalizeH="0" baseline="0" dirty="0">
                <a:ln>
                  <a:noFill/>
                </a:ln>
                <a:solidFill>
                  <a:schemeClr val="tx2">
                    <a:lumMod val="10000"/>
                    <a:lumOff val="90000"/>
                  </a:schemeClr>
                </a:solidFill>
                <a:effectLst/>
                <a:latin typeface="Google Sans" panose="020B0503030502040204" pitchFamily="34" charset="0"/>
              </a:rPr>
              <a:t>static</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relative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absolute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fixed</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sticky</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inherit | initial</a:t>
            </a:r>
            <a:endParaRPr lang="it-IT" altLang="en-US" sz="2400" dirty="0">
              <a:solidFill>
                <a:schemeClr val="tx2">
                  <a:lumMod val="10000"/>
                  <a:lumOff val="90000"/>
                </a:schemeClr>
              </a:solidFill>
              <a:latin typeface="Google Sans" panose="020B0503030502040204" pitchFamily="34" charset="0"/>
            </a:endParaRPr>
          </a:p>
        </p:txBody>
      </p:sp>
      <p:sp>
        <p:nvSpPr>
          <p:cNvPr id="2" name="Shape 138">
            <a:extLst>
              <a:ext uri="{FF2B5EF4-FFF2-40B4-BE49-F238E27FC236}">
                <a16:creationId xmlns:a16="http://schemas.microsoft.com/office/drawing/2014/main" id="{21FADD3D-016D-1D34-5D93-82F01EAF805E}"/>
              </a:ext>
            </a:extLst>
          </p:cNvPr>
          <p:cNvSpPr txBox="1">
            <a:spLocks/>
          </p:cNvSpPr>
          <p:nvPr/>
        </p:nvSpPr>
        <p:spPr>
          <a:xfrm>
            <a:off x="3906222" y="1747691"/>
            <a:ext cx="571645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In quest</a:t>
            </a:r>
            <a:r>
              <a:rPr lang="it-IT" sz="1600" dirty="0">
                <a:solidFill>
                  <a:schemeClr val="tx2"/>
                </a:solidFill>
                <a:latin typeface="Google Sans" panose="020B0503030502040204" pitchFamily="34" charset="0"/>
              </a:rPr>
              <a:t>o caso l’elemento è posizionato in accordo con il normale flusso del documento.</a:t>
            </a:r>
          </a:p>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Le proprietà top, </a:t>
            </a:r>
            <a:r>
              <a:rPr lang="it-IT" sz="1600" b="0" dirty="0" err="1">
                <a:solidFill>
                  <a:schemeClr val="tx2"/>
                </a:solidFill>
                <a:effectLst/>
                <a:latin typeface="Google Sans" panose="020B0503030502040204" pitchFamily="34" charset="0"/>
              </a:rPr>
              <a:t>right</a:t>
            </a:r>
            <a:r>
              <a:rPr lang="it-IT" sz="1600" b="0" dirty="0">
                <a:solidFill>
                  <a:schemeClr val="tx2"/>
                </a:solidFill>
                <a:effectLst/>
                <a:latin typeface="Google Sans" panose="020B0503030502040204" pitchFamily="34" charset="0"/>
              </a:rPr>
              <a:t>, </a:t>
            </a:r>
            <a:r>
              <a:rPr lang="it-IT" sz="1600" dirty="0">
                <a:solidFill>
                  <a:schemeClr val="tx2"/>
                </a:solidFill>
                <a:latin typeface="Google Sans" panose="020B0503030502040204" pitchFamily="34" charset="0"/>
              </a:rPr>
              <a:t>bottom, </a:t>
            </a:r>
            <a:r>
              <a:rPr lang="it-IT" sz="1600" dirty="0" err="1">
                <a:solidFill>
                  <a:schemeClr val="tx2"/>
                </a:solidFill>
                <a:latin typeface="Google Sans" panose="020B0503030502040204" pitchFamily="34" charset="0"/>
              </a:rPr>
              <a:t>left</a:t>
            </a:r>
            <a:r>
              <a:rPr lang="it-IT" sz="1600" dirty="0">
                <a:solidFill>
                  <a:schemeClr val="tx2"/>
                </a:solidFill>
                <a:latin typeface="Google Sans" panose="020B0503030502040204" pitchFamily="34" charset="0"/>
              </a:rPr>
              <a:t> e z-index in questo caso hanno un effetto se impostate.</a:t>
            </a:r>
            <a:endParaRPr lang="it-IT" sz="1400" b="0" dirty="0">
              <a:solidFill>
                <a:schemeClr val="tx2"/>
              </a:solidFill>
              <a:effectLst/>
              <a:latin typeface="Google Sans" panose="020B0503030502040204" pitchFamily="34" charset="0"/>
            </a:endParaRPr>
          </a:p>
        </p:txBody>
      </p:sp>
      <p:sp>
        <p:nvSpPr>
          <p:cNvPr id="7" name="TextBox 6">
            <a:extLst>
              <a:ext uri="{FF2B5EF4-FFF2-40B4-BE49-F238E27FC236}">
                <a16:creationId xmlns:a16="http://schemas.microsoft.com/office/drawing/2014/main" id="{7FCA4D68-1ECD-F5B9-8157-2F0BF20DB169}"/>
              </a:ext>
            </a:extLst>
          </p:cNvPr>
          <p:cNvSpPr txBox="1"/>
          <p:nvPr/>
        </p:nvSpPr>
        <p:spPr>
          <a:xfrm>
            <a:off x="3906222" y="3466324"/>
            <a:ext cx="1937497" cy="923330"/>
          </a:xfrm>
          <a:prstGeom prst="rect">
            <a:avLst/>
          </a:prstGeom>
          <a:noFill/>
        </p:spPr>
        <p:txBody>
          <a:bodyPr wrap="square">
            <a:spAutoFit/>
          </a:bodyPr>
          <a:lstStyle/>
          <a:p>
            <a:r>
              <a:rPr lang="it-IT" dirty="0">
                <a:solidFill>
                  <a:schemeClr val="accent1"/>
                </a:solidFill>
                <a:latin typeface="JetBrains Mono"/>
              </a:rPr>
              <a:t>position: </a:t>
            </a:r>
            <a:r>
              <a:rPr lang="it-IT" dirty="0">
                <a:solidFill>
                  <a:schemeClr val="accent6"/>
                </a:solidFill>
                <a:latin typeface="JetBrains Mono"/>
              </a:rPr>
              <a:t>relative</a:t>
            </a:r>
            <a:r>
              <a:rPr lang="it-IT" dirty="0">
                <a:latin typeface="JetBrains Mono"/>
              </a:rPr>
              <a:t>;</a:t>
            </a:r>
          </a:p>
          <a:p>
            <a:r>
              <a:rPr lang="it-IT" dirty="0">
                <a:solidFill>
                  <a:schemeClr val="accent1"/>
                </a:solidFill>
                <a:latin typeface="JetBrains Mono"/>
              </a:rPr>
              <a:t>top: </a:t>
            </a:r>
            <a:r>
              <a:rPr lang="it-IT" dirty="0">
                <a:solidFill>
                  <a:schemeClr val="accent6"/>
                </a:solidFill>
                <a:latin typeface="JetBrains Mono"/>
              </a:rPr>
              <a:t>40px</a:t>
            </a:r>
            <a:r>
              <a:rPr lang="it-IT" dirty="0">
                <a:latin typeface="JetBrains Mono"/>
              </a:rPr>
              <a:t>;</a:t>
            </a:r>
          </a:p>
          <a:p>
            <a:r>
              <a:rPr lang="it-IT" dirty="0" err="1">
                <a:solidFill>
                  <a:schemeClr val="accent1"/>
                </a:solidFill>
                <a:latin typeface="JetBrains Mono"/>
              </a:rPr>
              <a:t>left</a:t>
            </a:r>
            <a:r>
              <a:rPr lang="it-IT" dirty="0">
                <a:solidFill>
                  <a:schemeClr val="accent1"/>
                </a:solidFill>
                <a:latin typeface="JetBrains Mono"/>
              </a:rPr>
              <a:t>: </a:t>
            </a:r>
            <a:r>
              <a:rPr lang="it-IT" dirty="0">
                <a:solidFill>
                  <a:schemeClr val="accent6"/>
                </a:solidFill>
                <a:latin typeface="JetBrains Mono"/>
              </a:rPr>
              <a:t>40px</a:t>
            </a:r>
            <a:r>
              <a:rPr lang="it-IT" dirty="0">
                <a:latin typeface="JetBrains Mono"/>
              </a:rPr>
              <a:t>;</a:t>
            </a:r>
          </a:p>
        </p:txBody>
      </p:sp>
      <p:pic>
        <p:nvPicPr>
          <p:cNvPr id="9" name="Picture 8">
            <a:extLst>
              <a:ext uri="{FF2B5EF4-FFF2-40B4-BE49-F238E27FC236}">
                <a16:creationId xmlns:a16="http://schemas.microsoft.com/office/drawing/2014/main" id="{8BE4B1D6-64F3-A9CD-CD20-C189A512E559}"/>
              </a:ext>
            </a:extLst>
          </p:cNvPr>
          <p:cNvPicPr>
            <a:picLocks noChangeAspect="1"/>
          </p:cNvPicPr>
          <p:nvPr/>
        </p:nvPicPr>
        <p:blipFill>
          <a:blip r:embed="rId3"/>
          <a:stretch>
            <a:fillRect/>
          </a:stretch>
        </p:blipFill>
        <p:spPr>
          <a:xfrm>
            <a:off x="3973457" y="4448432"/>
            <a:ext cx="4628178" cy="2213812"/>
          </a:xfrm>
          <a:prstGeom prst="rect">
            <a:avLst/>
          </a:prstGeom>
        </p:spPr>
      </p:pic>
    </p:spTree>
    <p:extLst>
      <p:ext uri="{BB962C8B-B14F-4D97-AF65-F5344CB8AC3E}">
        <p14:creationId xmlns:p14="http://schemas.microsoft.com/office/powerpoint/2010/main" val="24313821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E5D9B144-1960-3D98-9285-7AB1B409BC53}"/>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E0AB6E2-4C0B-8C9E-426D-68CBF5A2DB17}"/>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F6475FDA-84C7-8305-10FE-EFA05F1994F8}"/>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position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3C41362E-A499-0F89-841E-FD7E25330B01}"/>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58</a:t>
            </a:fld>
            <a:endParaRPr lang="en" dirty="0"/>
          </a:p>
        </p:txBody>
      </p:sp>
      <p:sp>
        <p:nvSpPr>
          <p:cNvPr id="12" name="Shape 138">
            <a:extLst>
              <a:ext uri="{FF2B5EF4-FFF2-40B4-BE49-F238E27FC236}">
                <a16:creationId xmlns:a16="http://schemas.microsoft.com/office/drawing/2014/main" id="{CD34F00D-6696-4D18-950C-415AB9235357}"/>
              </a:ext>
            </a:extLst>
          </p:cNvPr>
          <p:cNvSpPr txBox="1">
            <a:spLocks/>
          </p:cNvSpPr>
          <p:nvPr/>
        </p:nvSpPr>
        <p:spPr>
          <a:xfrm>
            <a:off x="794809" y="1524597"/>
            <a:ext cx="3571004"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GB" altLang="en-US" sz="2400" b="1" i="0" u="none" strike="noStrike" cap="none" normalizeH="0" baseline="0" dirty="0">
                <a:ln>
                  <a:noFill/>
                </a:ln>
                <a:solidFill>
                  <a:schemeClr val="tx2">
                    <a:lumMod val="10000"/>
                    <a:lumOff val="90000"/>
                  </a:schemeClr>
                </a:solidFill>
                <a:effectLst/>
                <a:latin typeface="Google Sans" panose="020B0503030502040204" pitchFamily="34" charset="0"/>
              </a:rPr>
              <a:t>static</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relative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absolute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fixed</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sticky</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inherit | initial</a:t>
            </a:r>
            <a:endParaRPr lang="it-IT" altLang="en-US" sz="2400" dirty="0">
              <a:solidFill>
                <a:schemeClr val="tx2">
                  <a:lumMod val="10000"/>
                  <a:lumOff val="90000"/>
                </a:schemeClr>
              </a:solidFill>
              <a:latin typeface="Google Sans" panose="020B0503030502040204" pitchFamily="34" charset="0"/>
            </a:endParaRPr>
          </a:p>
        </p:txBody>
      </p:sp>
      <p:sp>
        <p:nvSpPr>
          <p:cNvPr id="2" name="Shape 138">
            <a:extLst>
              <a:ext uri="{FF2B5EF4-FFF2-40B4-BE49-F238E27FC236}">
                <a16:creationId xmlns:a16="http://schemas.microsoft.com/office/drawing/2014/main" id="{31AE348A-DD69-5A9D-E6FA-FACDFAF47CB8}"/>
              </a:ext>
            </a:extLst>
          </p:cNvPr>
          <p:cNvSpPr txBox="1">
            <a:spLocks/>
          </p:cNvSpPr>
          <p:nvPr/>
        </p:nvSpPr>
        <p:spPr>
          <a:xfrm>
            <a:off x="3906222" y="1747691"/>
            <a:ext cx="571645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L’elemento viene rimosso dal normale flusso del documento e non viene creato uno spazio per l’elemento all’interno del layout.</a:t>
            </a:r>
          </a:p>
          <a:p>
            <a:pPr marL="0" lvl="0" indent="0" eaLnBrk="0" fontAlgn="base" hangingPunct="0">
              <a:lnSpc>
                <a:spcPct val="150000"/>
              </a:lnSpc>
              <a:spcBef>
                <a:spcPct val="0"/>
              </a:spcBef>
              <a:spcAft>
                <a:spcPct val="0"/>
              </a:spcAft>
              <a:buSzTx/>
              <a:buNone/>
            </a:pPr>
            <a:r>
              <a:rPr lang="it-IT" sz="1600" dirty="0">
                <a:solidFill>
                  <a:schemeClr val="tx2"/>
                </a:solidFill>
                <a:latin typeface="Google Sans" panose="020B0503030502040204" pitchFamily="34" charset="0"/>
              </a:rPr>
              <a:t>L’elemento viene posizionato relativamente all’elemento con position relative contenitore più vicino.</a:t>
            </a:r>
          </a:p>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La sua posizione finale </a:t>
            </a:r>
            <a:r>
              <a:rPr lang="it-IT" sz="1600" dirty="0">
                <a:solidFill>
                  <a:schemeClr val="tx2"/>
                </a:solidFill>
                <a:latin typeface="Google Sans" panose="020B0503030502040204" pitchFamily="34" charset="0"/>
              </a:rPr>
              <a:t>è determinata dai parametri top, </a:t>
            </a:r>
            <a:r>
              <a:rPr lang="it-IT" sz="1600" dirty="0" err="1">
                <a:solidFill>
                  <a:schemeClr val="tx2"/>
                </a:solidFill>
                <a:latin typeface="Google Sans" panose="020B0503030502040204" pitchFamily="34" charset="0"/>
              </a:rPr>
              <a:t>right</a:t>
            </a:r>
            <a:r>
              <a:rPr lang="it-IT" sz="1600" dirty="0">
                <a:solidFill>
                  <a:schemeClr val="tx2"/>
                </a:solidFill>
                <a:latin typeface="Google Sans" panose="020B0503030502040204" pitchFamily="34" charset="0"/>
              </a:rPr>
              <a:t>, bottom e </a:t>
            </a:r>
            <a:r>
              <a:rPr lang="it-IT" sz="1600" dirty="0" err="1">
                <a:solidFill>
                  <a:schemeClr val="tx2"/>
                </a:solidFill>
                <a:latin typeface="Google Sans" panose="020B0503030502040204" pitchFamily="34" charset="0"/>
              </a:rPr>
              <a:t>left</a:t>
            </a:r>
            <a:r>
              <a:rPr lang="it-IT" sz="1600" dirty="0">
                <a:solidFill>
                  <a:schemeClr val="tx2"/>
                </a:solidFill>
                <a:latin typeface="Google Sans" panose="020B0503030502040204" pitchFamily="34" charset="0"/>
              </a:rPr>
              <a:t>.</a:t>
            </a:r>
            <a:endParaRPr lang="it-IT" sz="1400" b="0" dirty="0">
              <a:solidFill>
                <a:schemeClr val="tx2"/>
              </a:solidFill>
              <a:effectLst/>
              <a:latin typeface="Google Sans" panose="020B0503030502040204" pitchFamily="34" charset="0"/>
            </a:endParaRPr>
          </a:p>
        </p:txBody>
      </p:sp>
      <p:sp>
        <p:nvSpPr>
          <p:cNvPr id="7" name="TextBox 6">
            <a:extLst>
              <a:ext uri="{FF2B5EF4-FFF2-40B4-BE49-F238E27FC236}">
                <a16:creationId xmlns:a16="http://schemas.microsoft.com/office/drawing/2014/main" id="{11521119-5EB0-3579-F2D7-3139FD7D222D}"/>
              </a:ext>
            </a:extLst>
          </p:cNvPr>
          <p:cNvSpPr txBox="1"/>
          <p:nvPr/>
        </p:nvSpPr>
        <p:spPr>
          <a:xfrm>
            <a:off x="7303846" y="4690438"/>
            <a:ext cx="1937497" cy="923330"/>
          </a:xfrm>
          <a:prstGeom prst="rect">
            <a:avLst/>
          </a:prstGeom>
          <a:noFill/>
        </p:spPr>
        <p:txBody>
          <a:bodyPr wrap="square">
            <a:spAutoFit/>
          </a:bodyPr>
          <a:lstStyle/>
          <a:p>
            <a:r>
              <a:rPr lang="it-IT" dirty="0">
                <a:solidFill>
                  <a:schemeClr val="accent1"/>
                </a:solidFill>
                <a:latin typeface="JetBrains Mono"/>
              </a:rPr>
              <a:t>position: </a:t>
            </a:r>
            <a:r>
              <a:rPr lang="it-IT" dirty="0" err="1">
                <a:solidFill>
                  <a:schemeClr val="accent6"/>
                </a:solidFill>
                <a:latin typeface="JetBrains Mono"/>
              </a:rPr>
              <a:t>absolute</a:t>
            </a:r>
            <a:r>
              <a:rPr lang="it-IT" dirty="0">
                <a:latin typeface="JetBrains Mono"/>
              </a:rPr>
              <a:t>;</a:t>
            </a:r>
          </a:p>
          <a:p>
            <a:r>
              <a:rPr lang="it-IT" dirty="0">
                <a:solidFill>
                  <a:schemeClr val="accent1"/>
                </a:solidFill>
                <a:latin typeface="JetBrains Mono"/>
              </a:rPr>
              <a:t>top: </a:t>
            </a:r>
            <a:r>
              <a:rPr lang="it-IT" dirty="0">
                <a:solidFill>
                  <a:schemeClr val="accent6"/>
                </a:solidFill>
                <a:latin typeface="JetBrains Mono"/>
              </a:rPr>
              <a:t>40px</a:t>
            </a:r>
            <a:r>
              <a:rPr lang="it-IT" dirty="0">
                <a:latin typeface="JetBrains Mono"/>
              </a:rPr>
              <a:t>;</a:t>
            </a:r>
          </a:p>
          <a:p>
            <a:r>
              <a:rPr lang="it-IT" dirty="0" err="1">
                <a:solidFill>
                  <a:schemeClr val="accent1"/>
                </a:solidFill>
                <a:latin typeface="JetBrains Mono"/>
              </a:rPr>
              <a:t>left</a:t>
            </a:r>
            <a:r>
              <a:rPr lang="it-IT" dirty="0">
                <a:solidFill>
                  <a:schemeClr val="accent1"/>
                </a:solidFill>
                <a:latin typeface="JetBrains Mono"/>
              </a:rPr>
              <a:t>: </a:t>
            </a:r>
            <a:r>
              <a:rPr lang="it-IT" dirty="0">
                <a:solidFill>
                  <a:schemeClr val="accent6"/>
                </a:solidFill>
                <a:latin typeface="JetBrains Mono"/>
              </a:rPr>
              <a:t>40px</a:t>
            </a:r>
            <a:r>
              <a:rPr lang="it-IT" dirty="0">
                <a:latin typeface="JetBrains Mono"/>
              </a:rPr>
              <a:t>;</a:t>
            </a:r>
          </a:p>
        </p:txBody>
      </p:sp>
      <p:pic>
        <p:nvPicPr>
          <p:cNvPr id="6" name="Picture 5">
            <a:extLst>
              <a:ext uri="{FF2B5EF4-FFF2-40B4-BE49-F238E27FC236}">
                <a16:creationId xmlns:a16="http://schemas.microsoft.com/office/drawing/2014/main" id="{93785DAF-294E-408D-51D5-AF784C95196A}"/>
              </a:ext>
            </a:extLst>
          </p:cNvPr>
          <p:cNvPicPr>
            <a:picLocks noChangeAspect="1"/>
          </p:cNvPicPr>
          <p:nvPr/>
        </p:nvPicPr>
        <p:blipFill>
          <a:blip r:embed="rId3"/>
          <a:stretch>
            <a:fillRect/>
          </a:stretch>
        </p:blipFill>
        <p:spPr>
          <a:xfrm>
            <a:off x="4026260" y="4690438"/>
            <a:ext cx="2607623" cy="1685736"/>
          </a:xfrm>
          <a:prstGeom prst="rect">
            <a:avLst/>
          </a:prstGeom>
        </p:spPr>
      </p:pic>
    </p:spTree>
    <p:extLst>
      <p:ext uri="{BB962C8B-B14F-4D97-AF65-F5344CB8AC3E}">
        <p14:creationId xmlns:p14="http://schemas.microsoft.com/office/powerpoint/2010/main" val="41629703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9D46F8F-BEBB-F9EF-3AEE-23B7E5F2C149}"/>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F0EA7AE2-2C32-561C-781B-F1BCD8DD26D5}"/>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F3142D72-2EBD-8152-B1AA-0F2F7E9F1392}"/>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position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3E1F3C9E-74FD-F66A-D153-DF5521CE740B}"/>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59</a:t>
            </a:fld>
            <a:endParaRPr lang="en" dirty="0"/>
          </a:p>
        </p:txBody>
      </p:sp>
      <p:sp>
        <p:nvSpPr>
          <p:cNvPr id="12" name="Shape 138">
            <a:extLst>
              <a:ext uri="{FF2B5EF4-FFF2-40B4-BE49-F238E27FC236}">
                <a16:creationId xmlns:a16="http://schemas.microsoft.com/office/drawing/2014/main" id="{C45F42FC-E3D6-9376-55EA-28E74430500E}"/>
              </a:ext>
            </a:extLst>
          </p:cNvPr>
          <p:cNvSpPr txBox="1">
            <a:spLocks/>
          </p:cNvSpPr>
          <p:nvPr/>
        </p:nvSpPr>
        <p:spPr>
          <a:xfrm>
            <a:off x="794809" y="1524597"/>
            <a:ext cx="3571004"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GB" altLang="en-US" sz="2400" b="1" i="0" u="none" strike="noStrike" cap="none" normalizeH="0" baseline="0" dirty="0">
                <a:ln>
                  <a:noFill/>
                </a:ln>
                <a:solidFill>
                  <a:schemeClr val="tx2">
                    <a:lumMod val="10000"/>
                    <a:lumOff val="90000"/>
                  </a:schemeClr>
                </a:solidFill>
                <a:effectLst/>
                <a:latin typeface="Google Sans" panose="020B0503030502040204" pitchFamily="34" charset="0"/>
              </a:rPr>
              <a:t>static</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relative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absolute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fixed</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sticky</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inherit | initial</a:t>
            </a:r>
            <a:endParaRPr lang="it-IT" altLang="en-US" sz="2400" dirty="0">
              <a:solidFill>
                <a:schemeClr val="tx2">
                  <a:lumMod val="10000"/>
                  <a:lumOff val="90000"/>
                </a:schemeClr>
              </a:solidFill>
              <a:latin typeface="Google Sans" panose="020B0503030502040204" pitchFamily="34" charset="0"/>
            </a:endParaRPr>
          </a:p>
        </p:txBody>
      </p:sp>
      <p:sp>
        <p:nvSpPr>
          <p:cNvPr id="2" name="Shape 138">
            <a:extLst>
              <a:ext uri="{FF2B5EF4-FFF2-40B4-BE49-F238E27FC236}">
                <a16:creationId xmlns:a16="http://schemas.microsoft.com/office/drawing/2014/main" id="{CA6F5A75-F700-C2BF-6294-78BF5D21BFDB}"/>
              </a:ext>
            </a:extLst>
          </p:cNvPr>
          <p:cNvSpPr txBox="1">
            <a:spLocks/>
          </p:cNvSpPr>
          <p:nvPr/>
        </p:nvSpPr>
        <p:spPr>
          <a:xfrm>
            <a:off x="3906222" y="1747691"/>
            <a:ext cx="571645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L’elemento viene rimosso dal normale flusso del documento e non viene creato uno spazio per l’elemento all’interno del layout.</a:t>
            </a:r>
          </a:p>
          <a:p>
            <a:pPr marL="0" lvl="0" indent="0" eaLnBrk="0" fontAlgn="base" hangingPunct="0">
              <a:lnSpc>
                <a:spcPct val="150000"/>
              </a:lnSpc>
              <a:spcBef>
                <a:spcPct val="0"/>
              </a:spcBef>
              <a:spcAft>
                <a:spcPct val="0"/>
              </a:spcAft>
              <a:buSzTx/>
              <a:buNone/>
            </a:pPr>
            <a:r>
              <a:rPr lang="it-IT" sz="1600" dirty="0">
                <a:solidFill>
                  <a:schemeClr val="tx2"/>
                </a:solidFill>
                <a:latin typeface="Google Sans" panose="020B0503030502040204" pitchFamily="34" charset="0"/>
              </a:rPr>
              <a:t>L’elemento viene posizionato relativamente rispetto alla </a:t>
            </a:r>
            <a:r>
              <a:rPr lang="it-IT" sz="1600" dirty="0" err="1">
                <a:solidFill>
                  <a:schemeClr val="tx2"/>
                </a:solidFill>
                <a:latin typeface="Google Sans" panose="020B0503030502040204" pitchFamily="34" charset="0"/>
              </a:rPr>
              <a:t>viewport</a:t>
            </a:r>
            <a:r>
              <a:rPr lang="it-IT" sz="1600" dirty="0">
                <a:solidFill>
                  <a:schemeClr val="tx2"/>
                </a:solidFill>
                <a:latin typeface="Google Sans" panose="020B0503030502040204" pitchFamily="34" charset="0"/>
              </a:rPr>
              <a:t>, rimarrà quindi fisso rispetto alla posizione della pagina.</a:t>
            </a:r>
          </a:p>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La sua posizione finale </a:t>
            </a:r>
            <a:r>
              <a:rPr lang="it-IT" sz="1600" dirty="0">
                <a:solidFill>
                  <a:schemeClr val="tx2"/>
                </a:solidFill>
                <a:latin typeface="Google Sans" panose="020B0503030502040204" pitchFamily="34" charset="0"/>
              </a:rPr>
              <a:t>è determinata dai parametri top, </a:t>
            </a:r>
            <a:r>
              <a:rPr lang="it-IT" sz="1600" dirty="0" err="1">
                <a:solidFill>
                  <a:schemeClr val="tx2"/>
                </a:solidFill>
                <a:latin typeface="Google Sans" panose="020B0503030502040204" pitchFamily="34" charset="0"/>
              </a:rPr>
              <a:t>right</a:t>
            </a:r>
            <a:r>
              <a:rPr lang="it-IT" sz="1600" dirty="0">
                <a:solidFill>
                  <a:schemeClr val="tx2"/>
                </a:solidFill>
                <a:latin typeface="Google Sans" panose="020B0503030502040204" pitchFamily="34" charset="0"/>
              </a:rPr>
              <a:t>, bottom e </a:t>
            </a:r>
            <a:r>
              <a:rPr lang="it-IT" sz="1600" dirty="0" err="1">
                <a:solidFill>
                  <a:schemeClr val="tx2"/>
                </a:solidFill>
                <a:latin typeface="Google Sans" panose="020B0503030502040204" pitchFamily="34" charset="0"/>
              </a:rPr>
              <a:t>left</a:t>
            </a:r>
            <a:r>
              <a:rPr lang="it-IT" sz="1600" dirty="0">
                <a:solidFill>
                  <a:schemeClr val="tx2"/>
                </a:solidFill>
                <a:latin typeface="Google Sans" panose="020B0503030502040204" pitchFamily="34" charset="0"/>
              </a:rPr>
              <a:t>.</a:t>
            </a:r>
            <a:endParaRPr lang="it-IT" sz="1400" b="0" dirty="0">
              <a:solidFill>
                <a:schemeClr val="tx2"/>
              </a:solidFill>
              <a:effectLst/>
              <a:latin typeface="Google Sans" panose="020B0503030502040204" pitchFamily="34" charset="0"/>
            </a:endParaRPr>
          </a:p>
        </p:txBody>
      </p:sp>
      <p:sp>
        <p:nvSpPr>
          <p:cNvPr id="7" name="TextBox 6">
            <a:extLst>
              <a:ext uri="{FF2B5EF4-FFF2-40B4-BE49-F238E27FC236}">
                <a16:creationId xmlns:a16="http://schemas.microsoft.com/office/drawing/2014/main" id="{79F9C2D8-23C8-6C0D-1D7F-6BB14923AE23}"/>
              </a:ext>
            </a:extLst>
          </p:cNvPr>
          <p:cNvSpPr txBox="1"/>
          <p:nvPr/>
        </p:nvSpPr>
        <p:spPr>
          <a:xfrm>
            <a:off x="7303846" y="4820646"/>
            <a:ext cx="1937497" cy="923330"/>
          </a:xfrm>
          <a:prstGeom prst="rect">
            <a:avLst/>
          </a:prstGeom>
          <a:noFill/>
        </p:spPr>
        <p:txBody>
          <a:bodyPr wrap="square">
            <a:spAutoFit/>
          </a:bodyPr>
          <a:lstStyle/>
          <a:p>
            <a:r>
              <a:rPr lang="it-IT" dirty="0">
                <a:solidFill>
                  <a:schemeClr val="accent1"/>
                </a:solidFill>
                <a:latin typeface="JetBrains Mono"/>
              </a:rPr>
              <a:t>position: </a:t>
            </a:r>
            <a:r>
              <a:rPr lang="it-IT" dirty="0" err="1">
                <a:solidFill>
                  <a:schemeClr val="accent6"/>
                </a:solidFill>
                <a:latin typeface="JetBrains Mono"/>
              </a:rPr>
              <a:t>fixed</a:t>
            </a:r>
            <a:r>
              <a:rPr lang="it-IT" dirty="0">
                <a:latin typeface="JetBrains Mono"/>
              </a:rPr>
              <a:t>;</a:t>
            </a:r>
          </a:p>
          <a:p>
            <a:r>
              <a:rPr lang="it-IT" dirty="0">
                <a:solidFill>
                  <a:schemeClr val="accent1"/>
                </a:solidFill>
                <a:latin typeface="JetBrains Mono"/>
              </a:rPr>
              <a:t>top: </a:t>
            </a:r>
            <a:r>
              <a:rPr lang="it-IT" dirty="0">
                <a:solidFill>
                  <a:schemeClr val="accent6"/>
                </a:solidFill>
                <a:latin typeface="JetBrains Mono"/>
              </a:rPr>
              <a:t>40px</a:t>
            </a:r>
            <a:r>
              <a:rPr lang="it-IT" dirty="0">
                <a:latin typeface="JetBrains Mono"/>
              </a:rPr>
              <a:t>;</a:t>
            </a:r>
          </a:p>
          <a:p>
            <a:r>
              <a:rPr lang="it-IT" dirty="0" err="1">
                <a:solidFill>
                  <a:schemeClr val="accent1"/>
                </a:solidFill>
                <a:latin typeface="JetBrains Mono"/>
              </a:rPr>
              <a:t>left</a:t>
            </a:r>
            <a:r>
              <a:rPr lang="it-IT" dirty="0">
                <a:solidFill>
                  <a:schemeClr val="accent1"/>
                </a:solidFill>
                <a:latin typeface="JetBrains Mono"/>
              </a:rPr>
              <a:t>: </a:t>
            </a:r>
            <a:r>
              <a:rPr lang="it-IT" dirty="0">
                <a:solidFill>
                  <a:schemeClr val="accent6"/>
                </a:solidFill>
                <a:latin typeface="JetBrains Mono"/>
              </a:rPr>
              <a:t>40px</a:t>
            </a:r>
            <a:r>
              <a:rPr lang="it-IT" dirty="0">
                <a:latin typeface="JetBrains Mono"/>
              </a:rPr>
              <a:t>;</a:t>
            </a:r>
          </a:p>
        </p:txBody>
      </p:sp>
      <p:pic>
        <p:nvPicPr>
          <p:cNvPr id="6" name="Picture 5">
            <a:extLst>
              <a:ext uri="{FF2B5EF4-FFF2-40B4-BE49-F238E27FC236}">
                <a16:creationId xmlns:a16="http://schemas.microsoft.com/office/drawing/2014/main" id="{15550CF8-0D2B-A41D-616C-AEE4DAC1C4F7}"/>
              </a:ext>
            </a:extLst>
          </p:cNvPr>
          <p:cNvPicPr>
            <a:picLocks noChangeAspect="1"/>
          </p:cNvPicPr>
          <p:nvPr/>
        </p:nvPicPr>
        <p:blipFill>
          <a:blip r:embed="rId3"/>
          <a:stretch>
            <a:fillRect/>
          </a:stretch>
        </p:blipFill>
        <p:spPr>
          <a:xfrm>
            <a:off x="4026260" y="4901108"/>
            <a:ext cx="2607623" cy="1685736"/>
          </a:xfrm>
          <a:prstGeom prst="rect">
            <a:avLst/>
          </a:prstGeom>
        </p:spPr>
      </p:pic>
    </p:spTree>
    <p:extLst>
      <p:ext uri="{BB962C8B-B14F-4D97-AF65-F5344CB8AC3E}">
        <p14:creationId xmlns:p14="http://schemas.microsoft.com/office/powerpoint/2010/main" val="32150558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9CC935B1-B874-3DCA-DC87-C811697DC825}"/>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EB014FB2-F082-AFDD-573D-2AA6DAD90D76}"/>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2D0A5680-53F8-AC05-97B1-56D56141B7EF}"/>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6</a:t>
            </a:fld>
            <a:endParaRPr lang="en" dirty="0"/>
          </a:p>
        </p:txBody>
      </p:sp>
      <p:sp>
        <p:nvSpPr>
          <p:cNvPr id="4" name="Google Shape;90;p15">
            <a:extLst>
              <a:ext uri="{FF2B5EF4-FFF2-40B4-BE49-F238E27FC236}">
                <a16:creationId xmlns:a16="http://schemas.microsoft.com/office/drawing/2014/main" id="{A2B3A8E7-FA31-9D7B-0261-650BED31BECB}"/>
              </a:ext>
            </a:extLst>
          </p:cNvPr>
          <p:cNvSpPr txBox="1"/>
          <p:nvPr/>
        </p:nvSpPr>
        <p:spPr>
          <a:xfrm>
            <a:off x="848501" y="1748716"/>
            <a:ext cx="5162036" cy="503184"/>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Modalità di definizione del </a:t>
            </a:r>
            <a:r>
              <a:rPr lang="it-IT" sz="1800" dirty="0" err="1">
                <a:solidFill>
                  <a:srgbClr val="222222"/>
                </a:solidFill>
                <a:highlight>
                  <a:srgbClr val="FFFFFF"/>
                </a:highlight>
                <a:latin typeface="Google Sans" panose="020B0503030502040204" pitchFamily="34" charset="0"/>
                <a:ea typeface="Lato"/>
                <a:cs typeface="Lato"/>
                <a:sym typeface="Lato"/>
              </a:rPr>
              <a:t>padding</a:t>
            </a:r>
            <a:r>
              <a:rPr lang="it-IT" sz="1800" dirty="0">
                <a:solidFill>
                  <a:srgbClr val="222222"/>
                </a:solidFill>
                <a:highlight>
                  <a:srgbClr val="FFFFFF"/>
                </a:highlight>
                <a:latin typeface="Google Sans" panose="020B0503030502040204" pitchFamily="34" charset="0"/>
                <a:ea typeface="Lato"/>
                <a:cs typeface="Lato"/>
                <a:sym typeface="Lato"/>
              </a:rPr>
              <a:t>:</a:t>
            </a:r>
          </a:p>
        </p:txBody>
      </p:sp>
      <p:sp>
        <p:nvSpPr>
          <p:cNvPr id="13" name="CasellaDiTesto 3">
            <a:extLst>
              <a:ext uri="{FF2B5EF4-FFF2-40B4-BE49-F238E27FC236}">
                <a16:creationId xmlns:a16="http://schemas.microsoft.com/office/drawing/2014/main" id="{4A6D8261-5A38-FCBE-975F-16EEEAEEFBBC}"/>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padding</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89D95B-1536-5F56-6889-598C0033A7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
        <p:nvSpPr>
          <p:cNvPr id="2" name="Rectangle 1">
            <a:extLst>
              <a:ext uri="{FF2B5EF4-FFF2-40B4-BE49-F238E27FC236}">
                <a16:creationId xmlns:a16="http://schemas.microsoft.com/office/drawing/2014/main" id="{E731B3A7-E255-CE48-8EBE-BDD6094E9C61}"/>
              </a:ext>
            </a:extLst>
          </p:cNvPr>
          <p:cNvSpPr>
            <a:spLocks noChangeArrowheads="1"/>
          </p:cNvSpPr>
          <p:nvPr/>
        </p:nvSpPr>
        <p:spPr bwMode="auto">
          <a:xfrm>
            <a:off x="848501" y="2251422"/>
            <a:ext cx="2530757" cy="254056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b="0" i="0" u="none" strike="noStrike" cap="none" normalizeH="0" baseline="0" dirty="0">
                <a:ln>
                  <a:noFill/>
                </a:ln>
                <a:solidFill>
                  <a:srgbClr val="080808"/>
                </a:solidFill>
                <a:effectLst/>
                <a:latin typeface="JetBrains Mono"/>
              </a:rPr>
              <a:t>.</a:t>
            </a:r>
            <a:r>
              <a:rPr kumimoji="0" lang="it-IT" altLang="it-IT" b="0" i="0" u="none" strike="noStrike" cap="none" normalizeH="0" baseline="0" dirty="0" err="1">
                <a:ln>
                  <a:noFill/>
                </a:ln>
                <a:solidFill>
                  <a:srgbClr val="0033B3"/>
                </a:solidFill>
                <a:effectLst/>
                <a:latin typeface="JetBrains Mono"/>
              </a:rPr>
              <a:t>parent</a:t>
            </a:r>
            <a:r>
              <a:rPr kumimoji="0" lang="it-IT" altLang="it-IT" b="0" i="0" u="none" strike="noStrike" cap="none" normalizeH="0" baseline="0" dirty="0">
                <a:ln>
                  <a:noFill/>
                </a:ln>
                <a:solidFill>
                  <a:srgbClr val="0033B3"/>
                </a:solidFill>
                <a:effectLst/>
                <a:latin typeface="JetBrains Mono"/>
              </a:rPr>
              <a:t> </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padding</a:t>
            </a:r>
            <a:r>
              <a:rPr kumimoji="0" lang="it-IT" altLang="it-IT" b="0" i="0" u="none" strike="noStrike" cap="none" normalizeH="0" baseline="0" dirty="0">
                <a:ln>
                  <a:noFill/>
                </a:ln>
                <a:solidFill>
                  <a:srgbClr val="174AD4"/>
                </a:solidFill>
                <a:effectLst/>
                <a:latin typeface="JetBrains Mono"/>
              </a:rPr>
              <a:t>-top</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15</a:t>
            </a:r>
            <a:r>
              <a:rPr kumimoji="0" lang="it-IT" altLang="it-IT" b="0" i="0" u="none" strike="noStrike" cap="none" normalizeH="0" baseline="0" dirty="0">
                <a:ln>
                  <a:noFill/>
                </a:ln>
                <a:solidFill>
                  <a:srgbClr val="067D17"/>
                </a:solidFill>
                <a:effectLst/>
                <a:latin typeface="JetBrains Mono"/>
              </a:rPr>
              <a:t>px</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padding-right</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10</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padding</a:t>
            </a:r>
            <a:r>
              <a:rPr kumimoji="0" lang="it-IT" altLang="it-IT" b="0" i="0" u="none" strike="noStrike" cap="none" normalizeH="0" baseline="0" dirty="0">
                <a:ln>
                  <a:noFill/>
                </a:ln>
                <a:solidFill>
                  <a:srgbClr val="174AD4"/>
                </a:solidFill>
                <a:effectLst/>
                <a:latin typeface="JetBrains Mono"/>
              </a:rPr>
              <a:t>-bottom</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10</a:t>
            </a:r>
            <a:r>
              <a:rPr kumimoji="0" lang="it-IT" altLang="it-IT" b="0" i="0" u="none" strike="noStrike" cap="none" normalizeH="0" baseline="0" dirty="0">
                <a:ln>
                  <a:noFill/>
                </a:ln>
                <a:solidFill>
                  <a:srgbClr val="067D17"/>
                </a:solidFill>
                <a:effectLst/>
                <a:latin typeface="JetBrains Mono"/>
              </a:rPr>
              <a:t>em</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err="1">
                <a:ln>
                  <a:noFill/>
                </a:ln>
                <a:solidFill>
                  <a:srgbClr val="174AD4"/>
                </a:solidFill>
                <a:effectLst/>
                <a:latin typeface="JetBrains Mono"/>
              </a:rPr>
              <a:t>padding-left</a:t>
            </a:r>
            <a:r>
              <a:rPr kumimoji="0" lang="it-IT" altLang="it-IT" b="0" i="0" u="none" strike="noStrike" cap="none" normalizeH="0" baseline="0" dirty="0">
                <a:ln>
                  <a:noFill/>
                </a:ln>
                <a:solidFill>
                  <a:srgbClr val="080808"/>
                </a:solidFill>
                <a:effectLst/>
                <a:latin typeface="JetBrains Mono"/>
              </a:rPr>
              <a:t>: </a:t>
            </a:r>
            <a:r>
              <a:rPr kumimoji="0" lang="it-IT" altLang="it-IT" b="0" i="0" u="none" strike="noStrike" cap="none" normalizeH="0" baseline="0" dirty="0">
                <a:ln>
                  <a:noFill/>
                </a:ln>
                <a:solidFill>
                  <a:srgbClr val="1750EB"/>
                </a:solidFill>
                <a:effectLst/>
                <a:latin typeface="JetBrains Mono"/>
              </a:rPr>
              <a:t>50</a:t>
            </a:r>
            <a:r>
              <a:rPr kumimoji="0" lang="it-IT" altLang="it-IT" b="0" i="0" u="none" strike="noStrike" cap="none" normalizeH="0" baseline="0" dirty="0">
                <a:ln>
                  <a:noFill/>
                </a:ln>
                <a:solidFill>
                  <a:srgbClr val="067D17"/>
                </a:solidFill>
                <a:effectLst/>
                <a:latin typeface="JetBrains Mono"/>
              </a:rPr>
              <a:t>vw</a:t>
            </a:r>
            <a:r>
              <a:rPr kumimoji="0" lang="it-IT" altLang="it-IT" b="0" i="0" u="none" strike="noStrike" cap="none" normalizeH="0" baseline="0" dirty="0">
                <a:ln>
                  <a:noFill/>
                </a:ln>
                <a:solidFill>
                  <a:srgbClr val="080808"/>
                </a:solidFill>
                <a:effectLst/>
                <a:latin typeface="JetBrains Mono"/>
              </a:rPr>
              <a:t>;</a:t>
            </a:r>
            <a:br>
              <a:rPr kumimoji="0" lang="it-IT" altLang="it-IT" b="0" i="0" u="none" strike="noStrike" cap="none" normalizeH="0" baseline="0" dirty="0">
                <a:ln>
                  <a:noFill/>
                </a:ln>
                <a:solidFill>
                  <a:srgbClr val="080808"/>
                </a:solidFill>
                <a:effectLst/>
                <a:latin typeface="JetBrains Mono"/>
              </a:rPr>
            </a:br>
            <a:r>
              <a:rPr kumimoji="0" lang="it-IT" altLang="it-IT" b="0" i="0" u="none" strike="noStrike" cap="none" normalizeH="0" baseline="0" dirty="0">
                <a:ln>
                  <a:noFill/>
                </a:ln>
                <a:solidFill>
                  <a:srgbClr val="080808"/>
                </a:solidFill>
                <a:effectLst/>
                <a:latin typeface="JetBrains Mono"/>
              </a:rPr>
              <a:t>}</a:t>
            </a:r>
            <a:endParaRPr kumimoji="0" lang="it-IT" altLang="it-IT" sz="44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2054E1D-3D91-B766-2881-70C5821BDDFA}"/>
              </a:ext>
            </a:extLst>
          </p:cNvPr>
          <p:cNvSpPr>
            <a:spLocks noChangeArrowheads="1"/>
          </p:cNvSpPr>
          <p:nvPr/>
        </p:nvSpPr>
        <p:spPr bwMode="auto">
          <a:xfrm>
            <a:off x="848501" y="5145920"/>
            <a:ext cx="3275192" cy="12940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b="0" i="0" u="none" strike="noStrike" cap="none" normalizeH="0" baseline="0">
                <a:ln>
                  <a:noFill/>
                </a:ln>
                <a:solidFill>
                  <a:srgbClr val="080808"/>
                </a:solidFill>
                <a:effectLst/>
                <a:latin typeface="JetBrains Mono"/>
              </a:rPr>
              <a:t>.</a:t>
            </a:r>
            <a:r>
              <a:rPr kumimoji="0" lang="it-IT" altLang="it-IT" b="0" i="0" u="none" strike="noStrike" cap="none" normalizeH="0" baseline="0">
                <a:ln>
                  <a:noFill/>
                </a:ln>
                <a:solidFill>
                  <a:srgbClr val="0033B3"/>
                </a:solidFill>
                <a:effectLst/>
                <a:latin typeface="JetBrains Mono"/>
              </a:rPr>
              <a:t>parent </a:t>
            </a:r>
            <a:r>
              <a:rPr kumimoji="0" lang="it-IT" altLang="it-IT" b="0" i="0" u="none" strike="noStrike" cap="none" normalizeH="0" baseline="0">
                <a:ln>
                  <a:noFill/>
                </a:ln>
                <a:solidFill>
                  <a:srgbClr val="080808"/>
                </a:solidFill>
                <a:effectLst/>
                <a:latin typeface="JetBrains Mono"/>
              </a:rPr>
              <a:t>{</a:t>
            </a:r>
            <a:br>
              <a:rPr kumimoji="0" lang="it-IT" altLang="it-IT" b="0" i="0" u="none" strike="noStrike" cap="none" normalizeH="0" baseline="0">
                <a:ln>
                  <a:noFill/>
                </a:ln>
                <a:solidFill>
                  <a:srgbClr val="080808"/>
                </a:solidFill>
                <a:effectLst/>
                <a:latin typeface="JetBrains Mono"/>
              </a:rPr>
            </a:br>
            <a:r>
              <a:rPr kumimoji="0" lang="it-IT" altLang="it-IT" b="0" i="0" u="none" strike="noStrike" cap="none" normalizeH="0" baseline="0">
                <a:ln>
                  <a:noFill/>
                </a:ln>
                <a:solidFill>
                  <a:srgbClr val="080808"/>
                </a:solidFill>
                <a:effectLst/>
                <a:latin typeface="JetBrains Mono"/>
              </a:rPr>
              <a:t>  </a:t>
            </a:r>
            <a:r>
              <a:rPr kumimoji="0" lang="it-IT" altLang="it-IT" b="0" i="0" u="none" strike="noStrike" cap="none" normalizeH="0" baseline="0">
                <a:ln>
                  <a:noFill/>
                </a:ln>
                <a:solidFill>
                  <a:srgbClr val="174AD4"/>
                </a:solidFill>
                <a:effectLst/>
                <a:latin typeface="JetBrains Mono"/>
              </a:rPr>
              <a:t>padding</a:t>
            </a:r>
            <a:r>
              <a:rPr kumimoji="0" lang="it-IT" altLang="it-IT" b="0" i="0" u="none" strike="noStrike" cap="none" normalizeH="0" baseline="0">
                <a:ln>
                  <a:noFill/>
                </a:ln>
                <a:solidFill>
                  <a:srgbClr val="080808"/>
                </a:solidFill>
                <a:effectLst/>
                <a:latin typeface="JetBrains Mono"/>
              </a:rPr>
              <a:t>: </a:t>
            </a:r>
            <a:r>
              <a:rPr kumimoji="0" lang="it-IT" altLang="it-IT" b="0" i="0" u="none" strike="noStrike" cap="none" normalizeH="0" baseline="0">
                <a:ln>
                  <a:noFill/>
                </a:ln>
                <a:solidFill>
                  <a:srgbClr val="1750EB"/>
                </a:solidFill>
                <a:effectLst/>
                <a:latin typeface="JetBrains Mono"/>
              </a:rPr>
              <a:t>15</a:t>
            </a:r>
            <a:r>
              <a:rPr kumimoji="0" lang="it-IT" altLang="it-IT" b="0" i="0" u="none" strike="noStrike" cap="none" normalizeH="0" baseline="0">
                <a:ln>
                  <a:noFill/>
                </a:ln>
                <a:solidFill>
                  <a:srgbClr val="067D17"/>
                </a:solidFill>
                <a:effectLst/>
                <a:latin typeface="JetBrains Mono"/>
              </a:rPr>
              <a:t>px </a:t>
            </a:r>
            <a:r>
              <a:rPr kumimoji="0" lang="it-IT" altLang="it-IT" b="0" i="0" u="none" strike="noStrike" cap="none" normalizeH="0" baseline="0">
                <a:ln>
                  <a:noFill/>
                </a:ln>
                <a:solidFill>
                  <a:srgbClr val="1750EB"/>
                </a:solidFill>
                <a:effectLst/>
                <a:latin typeface="JetBrains Mono"/>
              </a:rPr>
              <a:t>10</a:t>
            </a:r>
            <a:r>
              <a:rPr kumimoji="0" lang="it-IT" altLang="it-IT" b="0" i="0" u="none" strike="noStrike" cap="none" normalizeH="0" baseline="0">
                <a:ln>
                  <a:noFill/>
                </a:ln>
                <a:solidFill>
                  <a:srgbClr val="080808"/>
                </a:solidFill>
                <a:effectLst/>
                <a:latin typeface="JetBrains Mono"/>
              </a:rPr>
              <a:t>% </a:t>
            </a:r>
            <a:r>
              <a:rPr kumimoji="0" lang="it-IT" altLang="it-IT" b="0" i="0" u="none" strike="noStrike" cap="none" normalizeH="0" baseline="0">
                <a:ln>
                  <a:noFill/>
                </a:ln>
                <a:solidFill>
                  <a:srgbClr val="1750EB"/>
                </a:solidFill>
                <a:effectLst/>
                <a:latin typeface="JetBrains Mono"/>
              </a:rPr>
              <a:t>10</a:t>
            </a:r>
            <a:r>
              <a:rPr kumimoji="0" lang="it-IT" altLang="it-IT" b="0" i="0" u="none" strike="noStrike" cap="none" normalizeH="0" baseline="0">
                <a:ln>
                  <a:noFill/>
                </a:ln>
                <a:solidFill>
                  <a:srgbClr val="067D17"/>
                </a:solidFill>
                <a:effectLst/>
                <a:latin typeface="JetBrains Mono"/>
              </a:rPr>
              <a:t>em </a:t>
            </a:r>
            <a:r>
              <a:rPr kumimoji="0" lang="it-IT" altLang="it-IT" b="0" i="0" u="none" strike="noStrike" cap="none" normalizeH="0" baseline="0">
                <a:ln>
                  <a:noFill/>
                </a:ln>
                <a:solidFill>
                  <a:srgbClr val="1750EB"/>
                </a:solidFill>
                <a:effectLst/>
                <a:latin typeface="JetBrains Mono"/>
              </a:rPr>
              <a:t>50</a:t>
            </a:r>
            <a:r>
              <a:rPr kumimoji="0" lang="it-IT" altLang="it-IT" b="0" i="0" u="none" strike="noStrike" cap="none" normalizeH="0" baseline="0">
                <a:ln>
                  <a:noFill/>
                </a:ln>
                <a:solidFill>
                  <a:srgbClr val="067D17"/>
                </a:solidFill>
                <a:effectLst/>
                <a:latin typeface="JetBrains Mono"/>
              </a:rPr>
              <a:t>vw</a:t>
            </a:r>
            <a:r>
              <a:rPr kumimoji="0" lang="it-IT" altLang="it-IT" b="0" i="0" u="none" strike="noStrike" cap="none" normalizeH="0" baseline="0">
                <a:ln>
                  <a:noFill/>
                </a:ln>
                <a:solidFill>
                  <a:srgbClr val="080808"/>
                </a:solidFill>
                <a:effectLst/>
                <a:latin typeface="JetBrains Mono"/>
              </a:rPr>
              <a:t>;</a:t>
            </a:r>
            <a:br>
              <a:rPr kumimoji="0" lang="it-IT" altLang="it-IT" b="0" i="0" u="none" strike="noStrike" cap="none" normalizeH="0" baseline="0">
                <a:ln>
                  <a:noFill/>
                </a:ln>
                <a:solidFill>
                  <a:srgbClr val="080808"/>
                </a:solidFill>
                <a:effectLst/>
                <a:latin typeface="JetBrains Mono"/>
              </a:rPr>
            </a:br>
            <a:r>
              <a:rPr kumimoji="0" lang="it-IT" altLang="it-IT" b="0" i="0" u="none" strike="noStrike" cap="none" normalizeH="0" baseline="0">
                <a:ln>
                  <a:noFill/>
                </a:ln>
                <a:solidFill>
                  <a:srgbClr val="080808"/>
                </a:solidFill>
                <a:effectLst/>
                <a:latin typeface="JetBrains Mono"/>
              </a:rPr>
              <a:t>}</a:t>
            </a:r>
            <a:endParaRPr kumimoji="0" lang="it-IT" altLang="it-IT" sz="44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428676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42C5F051-04FB-0564-23B2-42C4B4DB7FEC}"/>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2CDA2074-BD10-68F9-5B7E-ACDD2BFCA029}"/>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295AE4A6-FF04-36BA-EDC6-397041523308}"/>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position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C1347125-D3A1-5F3A-0815-55AD45BBC94B}"/>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60</a:t>
            </a:fld>
            <a:endParaRPr lang="en" dirty="0"/>
          </a:p>
        </p:txBody>
      </p:sp>
      <p:sp>
        <p:nvSpPr>
          <p:cNvPr id="12" name="Shape 138">
            <a:extLst>
              <a:ext uri="{FF2B5EF4-FFF2-40B4-BE49-F238E27FC236}">
                <a16:creationId xmlns:a16="http://schemas.microsoft.com/office/drawing/2014/main" id="{2655FBFF-90F2-9B1D-3C8A-D5B218B3A686}"/>
              </a:ext>
            </a:extLst>
          </p:cNvPr>
          <p:cNvSpPr txBox="1">
            <a:spLocks/>
          </p:cNvSpPr>
          <p:nvPr/>
        </p:nvSpPr>
        <p:spPr>
          <a:xfrm>
            <a:off x="794809" y="1524597"/>
            <a:ext cx="3571004"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GB" altLang="en-US" sz="2400" b="1" i="0" u="none" strike="noStrike" cap="none" normalizeH="0" baseline="0" dirty="0">
                <a:ln>
                  <a:noFill/>
                </a:ln>
                <a:solidFill>
                  <a:schemeClr val="tx2">
                    <a:lumMod val="10000"/>
                    <a:lumOff val="90000"/>
                  </a:schemeClr>
                </a:solidFill>
                <a:effectLst/>
                <a:latin typeface="Google Sans" panose="020B0503030502040204" pitchFamily="34" charset="0"/>
              </a:rPr>
              <a:t>static</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relative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absolute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fixed</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sticky</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inherit | initial</a:t>
            </a:r>
            <a:endParaRPr lang="it-IT" altLang="en-US" sz="2400" dirty="0">
              <a:solidFill>
                <a:schemeClr val="tx2">
                  <a:lumMod val="10000"/>
                  <a:lumOff val="90000"/>
                </a:schemeClr>
              </a:solidFill>
              <a:latin typeface="Google Sans" panose="020B0503030502040204" pitchFamily="34" charset="0"/>
            </a:endParaRPr>
          </a:p>
        </p:txBody>
      </p:sp>
      <p:sp>
        <p:nvSpPr>
          <p:cNvPr id="2" name="Shape 138">
            <a:extLst>
              <a:ext uri="{FF2B5EF4-FFF2-40B4-BE49-F238E27FC236}">
                <a16:creationId xmlns:a16="http://schemas.microsoft.com/office/drawing/2014/main" id="{F890AEA6-3CF7-656D-924F-853BB08B5BAC}"/>
              </a:ext>
            </a:extLst>
          </p:cNvPr>
          <p:cNvSpPr txBox="1">
            <a:spLocks/>
          </p:cNvSpPr>
          <p:nvPr/>
        </p:nvSpPr>
        <p:spPr>
          <a:xfrm>
            <a:off x="3906222" y="1747691"/>
            <a:ext cx="571645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L’elemento viene posto in linea con il flusso del documento fin quando non supera una soglia specificata e a quel punto viene trattato come se fosse in una posizione fissa.</a:t>
            </a:r>
            <a:endParaRPr lang="it-IT" sz="1400" b="0" dirty="0">
              <a:solidFill>
                <a:schemeClr val="tx2"/>
              </a:solidFill>
              <a:effectLst/>
              <a:latin typeface="Google Sans" panose="020B0503030502040204" pitchFamily="34" charset="0"/>
            </a:endParaRPr>
          </a:p>
        </p:txBody>
      </p:sp>
      <p:sp>
        <p:nvSpPr>
          <p:cNvPr id="7" name="TextBox 6">
            <a:extLst>
              <a:ext uri="{FF2B5EF4-FFF2-40B4-BE49-F238E27FC236}">
                <a16:creationId xmlns:a16="http://schemas.microsoft.com/office/drawing/2014/main" id="{BF5A1ADD-FF22-703D-2577-C519C558D39D}"/>
              </a:ext>
            </a:extLst>
          </p:cNvPr>
          <p:cNvSpPr txBox="1"/>
          <p:nvPr/>
        </p:nvSpPr>
        <p:spPr>
          <a:xfrm>
            <a:off x="7234518" y="5433762"/>
            <a:ext cx="1937497" cy="923330"/>
          </a:xfrm>
          <a:prstGeom prst="rect">
            <a:avLst/>
          </a:prstGeom>
          <a:noFill/>
        </p:spPr>
        <p:txBody>
          <a:bodyPr wrap="square">
            <a:spAutoFit/>
          </a:bodyPr>
          <a:lstStyle/>
          <a:p>
            <a:r>
              <a:rPr lang="it-IT" dirty="0">
                <a:solidFill>
                  <a:schemeClr val="accent1"/>
                </a:solidFill>
                <a:latin typeface="JetBrains Mono"/>
              </a:rPr>
              <a:t>position: </a:t>
            </a:r>
            <a:r>
              <a:rPr lang="it-IT" dirty="0" err="1">
                <a:solidFill>
                  <a:schemeClr val="accent6"/>
                </a:solidFill>
                <a:latin typeface="JetBrains Mono"/>
              </a:rPr>
              <a:t>sticky</a:t>
            </a:r>
            <a:r>
              <a:rPr lang="it-IT" dirty="0">
                <a:latin typeface="JetBrains Mono"/>
              </a:rPr>
              <a:t>;</a:t>
            </a:r>
          </a:p>
          <a:p>
            <a:r>
              <a:rPr lang="it-IT" dirty="0">
                <a:solidFill>
                  <a:schemeClr val="accent1"/>
                </a:solidFill>
                <a:latin typeface="JetBrains Mono"/>
              </a:rPr>
              <a:t>top: </a:t>
            </a:r>
            <a:r>
              <a:rPr lang="it-IT" dirty="0">
                <a:solidFill>
                  <a:schemeClr val="accent6"/>
                </a:solidFill>
                <a:latin typeface="JetBrains Mono"/>
              </a:rPr>
              <a:t>40px</a:t>
            </a:r>
            <a:r>
              <a:rPr lang="it-IT" dirty="0">
                <a:latin typeface="JetBrains Mono"/>
              </a:rPr>
              <a:t>;</a:t>
            </a:r>
          </a:p>
          <a:p>
            <a:r>
              <a:rPr lang="it-IT" dirty="0" err="1">
                <a:solidFill>
                  <a:schemeClr val="accent1"/>
                </a:solidFill>
                <a:latin typeface="JetBrains Mono"/>
              </a:rPr>
              <a:t>left</a:t>
            </a:r>
            <a:r>
              <a:rPr lang="it-IT" dirty="0">
                <a:solidFill>
                  <a:schemeClr val="accent1"/>
                </a:solidFill>
                <a:latin typeface="JetBrains Mono"/>
              </a:rPr>
              <a:t>: </a:t>
            </a:r>
            <a:r>
              <a:rPr lang="it-IT" dirty="0">
                <a:solidFill>
                  <a:schemeClr val="accent6"/>
                </a:solidFill>
                <a:latin typeface="JetBrains Mono"/>
              </a:rPr>
              <a:t>40px</a:t>
            </a:r>
            <a:r>
              <a:rPr lang="it-IT" dirty="0">
                <a:latin typeface="JetBrains Mono"/>
              </a:rPr>
              <a:t>;</a:t>
            </a:r>
          </a:p>
        </p:txBody>
      </p:sp>
      <p:pic>
        <p:nvPicPr>
          <p:cNvPr id="8" name="Picture 7">
            <a:extLst>
              <a:ext uri="{FF2B5EF4-FFF2-40B4-BE49-F238E27FC236}">
                <a16:creationId xmlns:a16="http://schemas.microsoft.com/office/drawing/2014/main" id="{70CC7986-229C-222F-ACFB-DDFC3065B83B}"/>
              </a:ext>
            </a:extLst>
          </p:cNvPr>
          <p:cNvPicPr>
            <a:picLocks noChangeAspect="1"/>
          </p:cNvPicPr>
          <p:nvPr/>
        </p:nvPicPr>
        <p:blipFill>
          <a:blip r:embed="rId3"/>
          <a:srcRect t="1710"/>
          <a:stretch/>
        </p:blipFill>
        <p:spPr>
          <a:xfrm>
            <a:off x="3736859" y="3692812"/>
            <a:ext cx="3497659" cy="2202615"/>
          </a:xfrm>
          <a:prstGeom prst="rect">
            <a:avLst/>
          </a:prstGeom>
        </p:spPr>
      </p:pic>
      <p:pic>
        <p:nvPicPr>
          <p:cNvPr id="10" name="Picture 9">
            <a:extLst>
              <a:ext uri="{FF2B5EF4-FFF2-40B4-BE49-F238E27FC236}">
                <a16:creationId xmlns:a16="http://schemas.microsoft.com/office/drawing/2014/main" id="{A3A2BA25-3AD4-EAF9-0F28-9AE57F081118}"/>
              </a:ext>
            </a:extLst>
          </p:cNvPr>
          <p:cNvPicPr>
            <a:picLocks noChangeAspect="1"/>
          </p:cNvPicPr>
          <p:nvPr/>
        </p:nvPicPr>
        <p:blipFill>
          <a:blip r:embed="rId4"/>
          <a:stretch>
            <a:fillRect/>
          </a:stretch>
        </p:blipFill>
        <p:spPr>
          <a:xfrm>
            <a:off x="7307863" y="3692812"/>
            <a:ext cx="3354223" cy="1640591"/>
          </a:xfrm>
          <a:prstGeom prst="rect">
            <a:avLst/>
          </a:prstGeom>
        </p:spPr>
      </p:pic>
    </p:spTree>
    <p:extLst>
      <p:ext uri="{BB962C8B-B14F-4D97-AF65-F5344CB8AC3E}">
        <p14:creationId xmlns:p14="http://schemas.microsoft.com/office/powerpoint/2010/main" val="656686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5FD7BF78-F5DE-E5F2-D7C6-B97B43EC1031}"/>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6A8A122D-E3FF-2F8B-0CDF-9C5173CBF179}"/>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33E6FCAB-6C90-581E-F850-08C5E717EC69}"/>
              </a:ext>
            </a:extLst>
          </p:cNvPr>
          <p:cNvSpPr txBox="1"/>
          <p:nvPr/>
        </p:nvSpPr>
        <p:spPr>
          <a:xfrm>
            <a:off x="794809" y="1247476"/>
            <a:ext cx="6102350" cy="467372"/>
          </a:xfrm>
          <a:prstGeom prst="rect">
            <a:avLst/>
          </a:prstGeom>
          <a:noFill/>
        </p:spPr>
        <p:txBody>
          <a:bodyPr wrap="square">
            <a:spAutoFit/>
          </a:bodyPr>
          <a:lstStyle/>
          <a:p>
            <a:pPr marL="0" indent="0">
              <a:lnSpc>
                <a:spcPct val="150000"/>
              </a:lnSpc>
              <a:buNone/>
            </a:pPr>
            <a:r>
              <a:rPr lang="en-GB" sz="1800" dirty="0" err="1">
                <a:solidFill>
                  <a:srgbClr val="002060"/>
                </a:solidFill>
                <a:latin typeface="Google Sans" panose="020B0503030502040204" pitchFamily="34" charset="0"/>
                <a:cs typeface="Arial" panose="020B0604020202020204" pitchFamily="34" charset="0"/>
              </a:rPr>
              <a:t>Proprietà</a:t>
            </a:r>
            <a:r>
              <a:rPr lang="en-GB" sz="1800" dirty="0">
                <a:solidFill>
                  <a:srgbClr val="002060"/>
                </a:solidFill>
                <a:latin typeface="Google Sans" panose="020B0503030502040204" pitchFamily="34" charset="0"/>
                <a:cs typeface="Arial" panose="020B0604020202020204" pitchFamily="34" charset="0"/>
              </a:rPr>
              <a:t> position - </a:t>
            </a:r>
            <a:r>
              <a:rPr lang="en-GB" sz="1800" dirty="0" err="1">
                <a:solidFill>
                  <a:srgbClr val="002060"/>
                </a:solidFill>
                <a:latin typeface="Google Sans" panose="020B0503030502040204" pitchFamily="34" charset="0"/>
                <a:cs typeface="Arial" panose="020B0604020202020204" pitchFamily="34" charset="0"/>
              </a:rPr>
              <a:t>valori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86FD6D48-5871-64AD-B072-C640BE0C9E6C}"/>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61</a:t>
            </a:fld>
            <a:endParaRPr lang="en" dirty="0"/>
          </a:p>
        </p:txBody>
      </p:sp>
      <p:sp>
        <p:nvSpPr>
          <p:cNvPr id="12" name="Shape 138">
            <a:extLst>
              <a:ext uri="{FF2B5EF4-FFF2-40B4-BE49-F238E27FC236}">
                <a16:creationId xmlns:a16="http://schemas.microsoft.com/office/drawing/2014/main" id="{8015F44D-CA6C-393F-3FC8-657541F28158}"/>
              </a:ext>
            </a:extLst>
          </p:cNvPr>
          <p:cNvSpPr txBox="1">
            <a:spLocks/>
          </p:cNvSpPr>
          <p:nvPr/>
        </p:nvSpPr>
        <p:spPr>
          <a:xfrm>
            <a:off x="794809" y="1524597"/>
            <a:ext cx="3571004" cy="5104804"/>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GB" altLang="en-US" sz="2400" b="1" i="0" u="none" strike="noStrike" cap="none" normalizeH="0" baseline="0" dirty="0">
                <a:ln>
                  <a:noFill/>
                </a:ln>
                <a:solidFill>
                  <a:schemeClr val="tx2">
                    <a:lumMod val="10000"/>
                    <a:lumOff val="90000"/>
                  </a:schemeClr>
                </a:solidFill>
                <a:effectLst/>
                <a:latin typeface="Google Sans" panose="020B0503030502040204" pitchFamily="34" charset="0"/>
              </a:rPr>
              <a:t>static</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relative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absolute</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fixed</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lumMod val="10000"/>
                    <a:lumOff val="90000"/>
                  </a:schemeClr>
                </a:solidFill>
                <a:latin typeface="Google Sans" panose="020B0503030502040204" pitchFamily="34" charset="0"/>
              </a:rPr>
              <a:t>sticky</a:t>
            </a:r>
          </a:p>
          <a:p>
            <a:pPr marL="0" marR="0" lvl="0" indent="0" algn="l" defTabSz="914400" rtl="0" eaLnBrk="0" fontAlgn="base" latinLnBrk="0" hangingPunct="0">
              <a:lnSpc>
                <a:spcPct val="200000"/>
              </a:lnSpc>
              <a:spcBef>
                <a:spcPct val="0"/>
              </a:spcBef>
              <a:spcAft>
                <a:spcPct val="0"/>
              </a:spcAft>
              <a:buClrTx/>
              <a:buSzTx/>
              <a:buFontTx/>
              <a:buNone/>
              <a:tabLst/>
            </a:pPr>
            <a:r>
              <a:rPr lang="en-GB" altLang="en-US" sz="2400" b="1" dirty="0">
                <a:solidFill>
                  <a:schemeClr val="tx2"/>
                </a:solidFill>
                <a:latin typeface="Google Sans" panose="020B0503030502040204" pitchFamily="34" charset="0"/>
              </a:rPr>
              <a:t>inherit | initial</a:t>
            </a:r>
            <a:endParaRPr lang="it-IT" altLang="en-US" sz="2400" dirty="0">
              <a:solidFill>
                <a:schemeClr val="tx2"/>
              </a:solidFill>
              <a:latin typeface="Google Sans" panose="020B0503030502040204" pitchFamily="34" charset="0"/>
            </a:endParaRPr>
          </a:p>
        </p:txBody>
      </p:sp>
      <p:sp>
        <p:nvSpPr>
          <p:cNvPr id="2" name="Shape 138">
            <a:extLst>
              <a:ext uri="{FF2B5EF4-FFF2-40B4-BE49-F238E27FC236}">
                <a16:creationId xmlns:a16="http://schemas.microsoft.com/office/drawing/2014/main" id="{F7F1859F-EB9E-EEAB-AF19-908A23969A5C}"/>
              </a:ext>
            </a:extLst>
          </p:cNvPr>
          <p:cNvSpPr txBox="1">
            <a:spLocks/>
          </p:cNvSpPr>
          <p:nvPr/>
        </p:nvSpPr>
        <p:spPr>
          <a:xfrm>
            <a:off x="3906222" y="1747691"/>
            <a:ext cx="5716457"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600" b="0" dirty="0">
                <a:solidFill>
                  <a:schemeClr val="tx2"/>
                </a:solidFill>
                <a:effectLst/>
                <a:latin typeface="Google Sans" panose="020B0503030502040204" pitchFamily="34" charset="0"/>
              </a:rPr>
              <a:t>Come per altre proprietà, questi valori vanno a settare il valore di partenza o quello generale ereditat</a:t>
            </a:r>
            <a:r>
              <a:rPr lang="it-IT" sz="1600" dirty="0">
                <a:solidFill>
                  <a:schemeClr val="tx2"/>
                </a:solidFill>
                <a:latin typeface="Google Sans" panose="020B0503030502040204" pitchFamily="34" charset="0"/>
              </a:rPr>
              <a:t>o dal padre all’elemento a cui si vuole attribuire la proprietà.</a:t>
            </a:r>
            <a:endParaRPr lang="it-IT" sz="1400" b="0" dirty="0">
              <a:solidFill>
                <a:schemeClr val="tx2"/>
              </a:solidFill>
              <a:effectLst/>
              <a:latin typeface="Google Sans" panose="020B0503030502040204" pitchFamily="34" charset="0"/>
            </a:endParaRPr>
          </a:p>
        </p:txBody>
      </p:sp>
      <p:sp>
        <p:nvSpPr>
          <p:cNvPr id="7" name="TextBox 6">
            <a:extLst>
              <a:ext uri="{FF2B5EF4-FFF2-40B4-BE49-F238E27FC236}">
                <a16:creationId xmlns:a16="http://schemas.microsoft.com/office/drawing/2014/main" id="{8A0DC6E2-BEB5-F585-04DC-75C629AA1C08}"/>
              </a:ext>
            </a:extLst>
          </p:cNvPr>
          <p:cNvSpPr txBox="1"/>
          <p:nvPr/>
        </p:nvSpPr>
        <p:spPr>
          <a:xfrm>
            <a:off x="3906222" y="3466324"/>
            <a:ext cx="1937497" cy="923330"/>
          </a:xfrm>
          <a:prstGeom prst="rect">
            <a:avLst/>
          </a:prstGeom>
          <a:noFill/>
        </p:spPr>
        <p:txBody>
          <a:bodyPr wrap="square">
            <a:spAutoFit/>
          </a:bodyPr>
          <a:lstStyle/>
          <a:p>
            <a:r>
              <a:rPr lang="it-IT" dirty="0">
                <a:solidFill>
                  <a:schemeClr val="accent1"/>
                </a:solidFill>
                <a:latin typeface="JetBrains Mono"/>
              </a:rPr>
              <a:t>position: </a:t>
            </a:r>
            <a:r>
              <a:rPr lang="it-IT" dirty="0" err="1">
                <a:solidFill>
                  <a:schemeClr val="accent6"/>
                </a:solidFill>
                <a:latin typeface="JetBrains Mono"/>
              </a:rPr>
              <a:t>initial</a:t>
            </a:r>
            <a:r>
              <a:rPr lang="it-IT" dirty="0">
                <a:latin typeface="JetBrains Mono"/>
              </a:rPr>
              <a:t>;</a:t>
            </a:r>
          </a:p>
          <a:p>
            <a:r>
              <a:rPr lang="it-IT" dirty="0">
                <a:solidFill>
                  <a:schemeClr val="accent1"/>
                </a:solidFill>
                <a:latin typeface="JetBrains Mono"/>
              </a:rPr>
              <a:t>top: </a:t>
            </a:r>
            <a:r>
              <a:rPr lang="it-IT" dirty="0">
                <a:solidFill>
                  <a:schemeClr val="accent6"/>
                </a:solidFill>
                <a:latin typeface="JetBrains Mono"/>
              </a:rPr>
              <a:t>40px</a:t>
            </a:r>
            <a:r>
              <a:rPr lang="it-IT" dirty="0">
                <a:latin typeface="JetBrains Mono"/>
              </a:rPr>
              <a:t>;</a:t>
            </a:r>
          </a:p>
          <a:p>
            <a:r>
              <a:rPr lang="it-IT" dirty="0" err="1">
                <a:solidFill>
                  <a:schemeClr val="accent1"/>
                </a:solidFill>
                <a:latin typeface="JetBrains Mono"/>
              </a:rPr>
              <a:t>left</a:t>
            </a:r>
            <a:r>
              <a:rPr lang="it-IT" dirty="0">
                <a:solidFill>
                  <a:schemeClr val="accent1"/>
                </a:solidFill>
                <a:latin typeface="JetBrains Mono"/>
              </a:rPr>
              <a:t>: </a:t>
            </a:r>
            <a:r>
              <a:rPr lang="it-IT" dirty="0">
                <a:solidFill>
                  <a:schemeClr val="accent6"/>
                </a:solidFill>
                <a:latin typeface="JetBrains Mono"/>
              </a:rPr>
              <a:t>40px</a:t>
            </a:r>
            <a:r>
              <a:rPr lang="it-IT" dirty="0">
                <a:latin typeface="JetBrains Mono"/>
              </a:rPr>
              <a:t>;</a:t>
            </a:r>
          </a:p>
        </p:txBody>
      </p:sp>
      <p:pic>
        <p:nvPicPr>
          <p:cNvPr id="5" name="Picture 4">
            <a:extLst>
              <a:ext uri="{FF2B5EF4-FFF2-40B4-BE49-F238E27FC236}">
                <a16:creationId xmlns:a16="http://schemas.microsoft.com/office/drawing/2014/main" id="{4E2ED234-1951-CDA8-D87C-0A642B89FBFC}"/>
              </a:ext>
            </a:extLst>
          </p:cNvPr>
          <p:cNvPicPr>
            <a:picLocks noChangeAspect="1"/>
          </p:cNvPicPr>
          <p:nvPr/>
        </p:nvPicPr>
        <p:blipFill>
          <a:blip r:embed="rId3"/>
          <a:srcRect t="402" r="29618" b="69443"/>
          <a:stretch/>
        </p:blipFill>
        <p:spPr>
          <a:xfrm>
            <a:off x="4027505" y="4690437"/>
            <a:ext cx="4633539" cy="1544515"/>
          </a:xfrm>
          <a:prstGeom prst="rect">
            <a:avLst/>
          </a:prstGeom>
          <a:ln>
            <a:noFill/>
          </a:ln>
        </p:spPr>
      </p:pic>
    </p:spTree>
    <p:extLst>
      <p:ext uri="{BB962C8B-B14F-4D97-AF65-F5344CB8AC3E}">
        <p14:creationId xmlns:p14="http://schemas.microsoft.com/office/powerpoint/2010/main" val="34969706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EB9D43B3-C6BB-7E2F-4C13-C306AAAD51D7}"/>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308D383F-7331-3DB9-AA52-F7211A7328FB}"/>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BA2D6EE2-97FB-C84F-412B-82A198C9AE20}"/>
              </a:ext>
            </a:extLst>
          </p:cNvPr>
          <p:cNvSpPr txBox="1"/>
          <p:nvPr/>
        </p:nvSpPr>
        <p:spPr>
          <a:xfrm>
            <a:off x="794809" y="1285568"/>
            <a:ext cx="6102350" cy="369332"/>
          </a:xfrm>
          <a:prstGeom prst="rect">
            <a:avLst/>
          </a:prstGeom>
          <a:noFill/>
        </p:spPr>
        <p:txBody>
          <a:bodyPr wrap="square">
            <a:spAutoFit/>
          </a:bodyPr>
          <a:lstStyle/>
          <a:p>
            <a:pPr marL="0" indent="0">
              <a:lnSpc>
                <a:spcPct val="100000"/>
              </a:lnSpc>
              <a:buNone/>
            </a:pPr>
            <a:r>
              <a:rPr lang="it-IT" dirty="0">
                <a:solidFill>
                  <a:srgbClr val="002060"/>
                </a:solidFill>
                <a:latin typeface="Google Sans" panose="020B0503030502040204" pitchFamily="34" charset="0"/>
                <a:cs typeface="Arial" panose="020B0604020202020204" pitchFamily="34" charset="0"/>
              </a:rPr>
              <a:t>Esercitazioni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E71F5098-74DE-95AB-D7E1-49DB598AB5BE}"/>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62</a:t>
            </a:fld>
            <a:endParaRPr lang="en" dirty="0"/>
          </a:p>
        </p:txBody>
      </p:sp>
      <p:sp>
        <p:nvSpPr>
          <p:cNvPr id="15" name="CasellaDiTesto 3">
            <a:extLst>
              <a:ext uri="{FF2B5EF4-FFF2-40B4-BE49-F238E27FC236}">
                <a16:creationId xmlns:a16="http://schemas.microsoft.com/office/drawing/2014/main" id="{84853906-A33D-DFE1-B2D8-7895C51B4E60}"/>
              </a:ext>
            </a:extLst>
          </p:cNvPr>
          <p:cNvSpPr txBox="1"/>
          <p:nvPr/>
        </p:nvSpPr>
        <p:spPr>
          <a:xfrm>
            <a:off x="794809" y="1725835"/>
            <a:ext cx="6102350" cy="400110"/>
          </a:xfrm>
          <a:prstGeom prst="rect">
            <a:avLst/>
          </a:prstGeom>
          <a:noFill/>
        </p:spPr>
        <p:txBody>
          <a:bodyPr wrap="square">
            <a:spAutoFit/>
          </a:bodyPr>
          <a:lstStyle/>
          <a:p>
            <a:pPr marL="0" indent="0">
              <a:lnSpc>
                <a:spcPct val="100000"/>
              </a:lnSpc>
              <a:buNone/>
            </a:pPr>
            <a:r>
              <a:rPr lang="it-IT" sz="2000" b="1" i="0" dirty="0">
                <a:solidFill>
                  <a:schemeClr val="accent2"/>
                </a:solidFill>
                <a:effectLst/>
                <a:latin typeface="Google Sans" panose="020B0503030502040204" pitchFamily="34" charset="0"/>
              </a:rPr>
              <a:t>Esercizio 4</a:t>
            </a:r>
            <a:endParaRPr lang="it-IT" sz="2000" b="1" dirty="0">
              <a:solidFill>
                <a:schemeClr val="accent2"/>
              </a:solidFill>
              <a:latin typeface="Google Sans" panose="020B050303050204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2B55392B-38E8-58D6-7321-EA5FDF63245A}"/>
              </a:ext>
            </a:extLst>
          </p:cNvPr>
          <p:cNvSpPr>
            <a:spLocks noChangeArrowheads="1"/>
          </p:cNvSpPr>
          <p:nvPr/>
        </p:nvSpPr>
        <p:spPr bwMode="auto">
          <a:xfrm>
            <a:off x="794809" y="2310611"/>
            <a:ext cx="8151967" cy="1164293"/>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0" i="0" u="none" strike="noStrike" cap="none" normalizeH="0" baseline="0" dirty="0" err="1">
                <a:ln>
                  <a:noFill/>
                </a:ln>
                <a:solidFill>
                  <a:schemeClr val="tx2"/>
                </a:solidFill>
                <a:effectLst/>
                <a:latin typeface="Google Sans" panose="020B0503030502040204" pitchFamily="34" charset="0"/>
              </a:rPr>
              <a:t>All’interno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dell’header</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creato</a:t>
            </a:r>
            <a:r>
              <a:rPr kumimoji="0" lang="en-US" altLang="en-US" sz="1600" b="0" i="0" u="none" strike="noStrike" cap="none" normalizeH="0" baseline="0" dirty="0">
                <a:ln>
                  <a:noFill/>
                </a:ln>
                <a:solidFill>
                  <a:schemeClr val="tx2"/>
                </a:solidFill>
                <a:effectLst/>
                <a:latin typeface="Google Sans" panose="020B0503030502040204" pitchFamily="34" charset="0"/>
              </a:rPr>
              <a:t> per il primo </a:t>
            </a:r>
            <a:r>
              <a:rPr kumimoji="0" lang="en-US" altLang="en-US" sz="1600" b="0" i="0" u="none" strike="noStrike" cap="none" normalizeH="0" baseline="0" dirty="0" err="1">
                <a:ln>
                  <a:noFill/>
                </a:ln>
                <a:solidFill>
                  <a:schemeClr val="tx2"/>
                </a:solidFill>
                <a:effectLst/>
                <a:latin typeface="Google Sans" panose="020B0503030502040204" pitchFamily="34" charset="0"/>
              </a:rPr>
              <a:t>esercizio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definire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l’header</a:t>
            </a:r>
            <a:r>
              <a:rPr kumimoji="0" lang="en-US" altLang="en-US" sz="1600" b="0" i="0" u="none" strike="noStrike" cap="none" normalizeH="0" baseline="0" dirty="0">
                <a:ln>
                  <a:noFill/>
                </a:ln>
                <a:solidFill>
                  <a:schemeClr val="tx2"/>
                </a:solidFill>
                <a:effectLst/>
                <a:latin typeface="Google Sans" panose="020B0503030502040204" pitchFamily="34" charset="0"/>
              </a:rPr>
              <a:t> con le </a:t>
            </a:r>
            <a:r>
              <a:rPr kumimoji="0" lang="en-US" altLang="en-US" sz="1600" b="0" i="0" u="none" strike="noStrike" cap="none" normalizeH="0" baseline="0" dirty="0" err="1">
                <a:ln>
                  <a:noFill/>
                </a:ln>
                <a:solidFill>
                  <a:schemeClr val="tx2"/>
                </a:solidFill>
                <a:effectLst/>
                <a:latin typeface="Google Sans" panose="020B0503030502040204" pitchFamily="34" charset="0"/>
              </a:rPr>
              <a:t>proprietà</a:t>
            </a:r>
            <a:r>
              <a:rPr kumimoji="0" lang="en-US" altLang="en-US" sz="1600" b="0" i="0" u="none" strike="noStrike" cap="none" normalizeH="0" baseline="0" dirty="0">
                <a:ln>
                  <a:noFill/>
                </a:ln>
                <a:solidFill>
                  <a:schemeClr val="tx2"/>
                </a:solidFill>
                <a:effectLst/>
                <a:latin typeface="Google Sans" panose="020B0503030502040204" pitchFamily="34" charset="0"/>
              </a:rPr>
              <a:t> di position in modo </a:t>
            </a:r>
            <a:r>
              <a:rPr kumimoji="0" lang="en-US" altLang="en-US" sz="1600" b="0" i="0" u="none" strike="noStrike" cap="none" normalizeH="0" baseline="0" dirty="0" err="1">
                <a:ln>
                  <a:noFill/>
                </a:ln>
                <a:solidFill>
                  <a:schemeClr val="tx2"/>
                </a:solidFill>
                <a:effectLst/>
                <a:latin typeface="Google Sans" panose="020B0503030502040204" pitchFamily="34" charset="0"/>
              </a:rPr>
              <a:t>che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sia</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inserito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all’interno</a:t>
            </a:r>
            <a:r>
              <a:rPr kumimoji="0" lang="en-US" altLang="en-US" sz="1600" b="0" i="0" u="none" strike="noStrike" cap="none" normalizeH="0" baseline="0" dirty="0">
                <a:ln>
                  <a:noFill/>
                </a:ln>
                <a:solidFill>
                  <a:schemeClr val="tx2"/>
                </a:solidFill>
                <a:effectLst/>
                <a:latin typeface="Google Sans" panose="020B0503030502040204" pitchFamily="34" charset="0"/>
              </a:rPr>
              <a:t> del </a:t>
            </a:r>
            <a:r>
              <a:rPr kumimoji="0" lang="en-US" altLang="en-US" sz="1600" b="0" i="0" u="none" strike="noStrike" cap="none" normalizeH="0" baseline="0" dirty="0" err="1">
                <a:ln>
                  <a:noFill/>
                </a:ln>
                <a:solidFill>
                  <a:schemeClr val="tx2"/>
                </a:solidFill>
                <a:effectLst/>
                <a:latin typeface="Google Sans" panose="020B0503030502040204" pitchFamily="34" charset="0"/>
              </a:rPr>
              <a:t>flusso</a:t>
            </a:r>
            <a:r>
              <a:rPr kumimoji="0" lang="en-US" altLang="en-US" sz="1600" b="0" i="0" u="none" strike="noStrike" cap="none" normalizeH="0" baseline="0" dirty="0">
                <a:ln>
                  <a:noFill/>
                </a:ln>
                <a:solidFill>
                  <a:schemeClr val="tx2"/>
                </a:solidFill>
                <a:effectLst/>
                <a:latin typeface="Google Sans" panose="020B0503030502040204" pitchFamily="34" charset="0"/>
              </a:rPr>
              <a:t> ma </a:t>
            </a:r>
            <a:r>
              <a:rPr kumimoji="0" lang="en-US" altLang="en-US" sz="1600" b="0" i="0" u="none" strike="noStrike" cap="none" normalizeH="0" baseline="0" dirty="0" err="1">
                <a:ln>
                  <a:noFill/>
                </a:ln>
                <a:solidFill>
                  <a:schemeClr val="tx2"/>
                </a:solidFill>
                <a:effectLst/>
                <a:latin typeface="Google Sans" panose="020B0503030502040204" pitchFamily="34" charset="0"/>
              </a:rPr>
              <a:t>che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resti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fisso</a:t>
            </a:r>
            <a:r>
              <a:rPr kumimoji="0" lang="en-US" altLang="en-US" sz="1600" b="0" i="0" u="none" strike="noStrike" cap="none" normalizeH="0" baseline="0" dirty="0">
                <a:ln>
                  <a:noFill/>
                </a:ln>
                <a:solidFill>
                  <a:schemeClr val="tx2"/>
                </a:solidFill>
                <a:effectLst/>
                <a:latin typeface="Google Sans" panose="020B0503030502040204" pitchFamily="34" charset="0"/>
              </a:rPr>
              <a:t> in alto </a:t>
            </a:r>
            <a:r>
              <a:rPr kumimoji="0" lang="en-US" altLang="en-US" sz="1600" b="0" i="0" u="none" strike="noStrike" cap="none" normalizeH="0" baseline="0" dirty="0" err="1">
                <a:ln>
                  <a:noFill/>
                </a:ln>
                <a:solidFill>
                  <a:schemeClr val="tx2"/>
                </a:solidFill>
                <a:effectLst/>
                <a:latin typeface="Google Sans" panose="020B0503030502040204" pitchFamily="34" charset="0"/>
              </a:rPr>
              <a:t>allo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scorrere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della</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pagina</a:t>
            </a:r>
            <a:r>
              <a:rPr lang="en-US" altLang="en-US" sz="1600" dirty="0">
                <a:solidFill>
                  <a:schemeClr val="tx2"/>
                </a:solidFill>
                <a:latin typeface="Google Sans" panose="020B0503030502040204" pitchFamily="34" charset="0"/>
              </a:rPr>
              <a:t>.</a:t>
            </a:r>
            <a:endParaRPr kumimoji="0" lang="en-US" altLang="en-US" sz="1600" b="0" i="0" u="none" strike="noStrike" cap="none" normalizeH="0" baseline="0" dirty="0">
              <a:ln>
                <a:noFill/>
              </a:ln>
              <a:solidFill>
                <a:schemeClr val="tx2"/>
              </a:solidFill>
              <a:effectLst/>
              <a:latin typeface="Google Sans" panose="020B0503030502040204" pitchFamily="34" charset="0"/>
            </a:endParaRPr>
          </a:p>
        </p:txBody>
      </p:sp>
    </p:spTree>
    <p:extLst>
      <p:ext uri="{BB962C8B-B14F-4D97-AF65-F5344CB8AC3E}">
        <p14:creationId xmlns:p14="http://schemas.microsoft.com/office/powerpoint/2010/main" val="368894093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FA9E6-A8B3-445F-653C-FBD1F86AA524}"/>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D7AD3D72-3232-4FE4-59B5-8AF7E19C2464}"/>
              </a:ext>
            </a:extLst>
          </p:cNvPr>
          <p:cNvSpPr/>
          <p:nvPr/>
        </p:nvSpPr>
        <p:spPr>
          <a:xfrm>
            <a:off x="536122" y="300037"/>
            <a:ext cx="11119757" cy="6257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 name="Titolo 1">
            <a:extLst>
              <a:ext uri="{FF2B5EF4-FFF2-40B4-BE49-F238E27FC236}">
                <a16:creationId xmlns:a16="http://schemas.microsoft.com/office/drawing/2014/main" id="{497E99A8-CF0C-6452-1CB3-CE1BB51B68EA}"/>
              </a:ext>
            </a:extLst>
          </p:cNvPr>
          <p:cNvSpPr txBox="1">
            <a:spLocks/>
          </p:cNvSpPr>
          <p:nvPr/>
        </p:nvSpPr>
        <p:spPr>
          <a:xfrm>
            <a:off x="2120303" y="2666437"/>
            <a:ext cx="7951393" cy="15251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t-IT" b="1" dirty="0">
                <a:solidFill>
                  <a:schemeClr val="bg1"/>
                </a:solidFill>
                <a:latin typeface="Montserrat" panose="00000500000000000000" pitchFamily="2" charset="0"/>
                <a:ea typeface="MS Mincho" panose="02020609040205080304" pitchFamily="49" charset="-128"/>
                <a:cs typeface="Times New Roman" panose="02020603050405020304" pitchFamily="18" charset="0"/>
              </a:rPr>
              <a:t>z-index</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37392042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9DA1647A-7631-A615-F1DE-8F3033171EA4}"/>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884472A0-7597-B882-F5E6-2A0EF5682944}"/>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DC810268-E788-32FC-A05E-6B1CA240CA78}"/>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z-index</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1B9D3387-D7D0-0DCE-CA0C-9F162D077109}"/>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64</a:t>
            </a:fld>
            <a:endParaRPr lang="en" dirty="0"/>
          </a:p>
        </p:txBody>
      </p:sp>
      <p:sp>
        <p:nvSpPr>
          <p:cNvPr id="12" name="Shape 138">
            <a:extLst>
              <a:ext uri="{FF2B5EF4-FFF2-40B4-BE49-F238E27FC236}">
                <a16:creationId xmlns:a16="http://schemas.microsoft.com/office/drawing/2014/main" id="{A5235D47-B2A0-0B32-43B4-AAFFA334AE3A}"/>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Imposta l’ordine, in base all’asse z, in cui vengono visualizzati gli elementi.</a:t>
            </a:r>
          </a:p>
          <a:p>
            <a:pPr marL="0" lvl="0" indent="0" eaLnBrk="0" fontAlgn="base" hangingPunct="0">
              <a:lnSpc>
                <a:spcPct val="150000"/>
              </a:lnSpc>
              <a:spcBef>
                <a:spcPct val="0"/>
              </a:spcBef>
              <a:spcAft>
                <a:spcPct val="0"/>
              </a:spcAft>
              <a:buSzTx/>
              <a:buNone/>
            </a:pPr>
            <a:r>
              <a:rPr lang="it-IT" sz="1800" dirty="0">
                <a:solidFill>
                  <a:schemeClr val="tx2"/>
                </a:solidFill>
                <a:latin typeface="Google Sans" panose="020B0503030502040204" pitchFamily="34" charset="0"/>
              </a:rPr>
              <a:t>Gli elementi con uno z-index maggiore coprono quelli con uno minore.</a:t>
            </a:r>
          </a:p>
          <a:p>
            <a:pPr marL="0" lvl="0" indent="0" eaLnBrk="0" fontAlgn="base" hangingPunct="0">
              <a:lnSpc>
                <a:spcPct val="150000"/>
              </a:lnSpc>
              <a:spcBef>
                <a:spcPct val="0"/>
              </a:spcBef>
              <a:spcAft>
                <a:spcPct val="0"/>
              </a:spcAft>
              <a:buSzTx/>
              <a:buNone/>
            </a:pPr>
            <a:endParaRPr lang="it-IT" sz="1800" b="0" i="0" dirty="0">
              <a:solidFill>
                <a:schemeClr val="tx2"/>
              </a:solidFill>
              <a:effectLst/>
              <a:latin typeface="Google Sans" panose="020B0503030502040204" pitchFamily="34" charset="0"/>
            </a:endParaRPr>
          </a:p>
          <a:p>
            <a:pPr marL="0" lvl="0" indent="0" eaLnBrk="0" fontAlgn="base" hangingPunct="0">
              <a:lnSpc>
                <a:spcPct val="150000"/>
              </a:lnSpc>
              <a:spcBef>
                <a:spcPct val="0"/>
              </a:spcBef>
              <a:spcAft>
                <a:spcPct val="0"/>
              </a:spcAft>
              <a:buSzTx/>
              <a:buNone/>
            </a:pPr>
            <a:r>
              <a:rPr lang="it-IT" sz="1800" dirty="0">
                <a:solidFill>
                  <a:schemeClr val="tx2"/>
                </a:solidFill>
                <a:latin typeface="Google Sans" panose="020B0503030502040204" pitchFamily="34" charset="0"/>
              </a:rPr>
              <a:t>I valori possibili sono auto o un valore numerico.</a:t>
            </a:r>
            <a:endParaRPr lang="it-IT" sz="1800" b="0" i="0" dirty="0">
              <a:solidFill>
                <a:schemeClr val="tx2"/>
              </a:solidFill>
              <a:effectLst/>
              <a:latin typeface="Google Sans" panose="020B0503030502040204" pitchFamily="34" charset="0"/>
            </a:endParaRPr>
          </a:p>
        </p:txBody>
      </p:sp>
      <p:pic>
        <p:nvPicPr>
          <p:cNvPr id="5" name="Picture 4">
            <a:extLst>
              <a:ext uri="{FF2B5EF4-FFF2-40B4-BE49-F238E27FC236}">
                <a16:creationId xmlns:a16="http://schemas.microsoft.com/office/drawing/2014/main" id="{DF812AB6-5028-F1DD-39D9-B2309AC7AC8F}"/>
              </a:ext>
            </a:extLst>
          </p:cNvPr>
          <p:cNvPicPr>
            <a:picLocks noChangeAspect="1"/>
          </p:cNvPicPr>
          <p:nvPr/>
        </p:nvPicPr>
        <p:blipFill>
          <a:blip r:embed="rId3"/>
          <a:stretch>
            <a:fillRect/>
          </a:stretch>
        </p:blipFill>
        <p:spPr>
          <a:xfrm>
            <a:off x="7148419" y="2033576"/>
            <a:ext cx="3580381" cy="3457306"/>
          </a:xfrm>
          <a:prstGeom prst="rect">
            <a:avLst/>
          </a:prstGeom>
        </p:spPr>
      </p:pic>
    </p:spTree>
    <p:extLst>
      <p:ext uri="{BB962C8B-B14F-4D97-AF65-F5344CB8AC3E}">
        <p14:creationId xmlns:p14="http://schemas.microsoft.com/office/powerpoint/2010/main" val="18719598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F3B93885-DF1B-C2A4-F38A-613A1F7B1085}"/>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16692B9A-F329-9588-4F75-FE3FCD7A55E8}"/>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4A7D343A-2B5A-97AF-A919-F09ACCE7227D}"/>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z-index</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EB9A470B-E621-581A-ECEB-BF3F07A779E2}"/>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65</a:t>
            </a:fld>
            <a:endParaRPr lang="en" dirty="0"/>
          </a:p>
        </p:txBody>
      </p:sp>
      <p:sp>
        <p:nvSpPr>
          <p:cNvPr id="12" name="Shape 138">
            <a:extLst>
              <a:ext uri="{FF2B5EF4-FFF2-40B4-BE49-F238E27FC236}">
                <a16:creationId xmlns:a16="http://schemas.microsoft.com/office/drawing/2014/main" id="{7F919D3F-BCB0-E9E3-D99A-8FA265677783}"/>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en-GB" sz="1800" b="0" i="0" dirty="0">
                <a:solidFill>
                  <a:schemeClr val="tx2"/>
                </a:solidFill>
                <a:effectLst/>
                <a:latin typeface="Google Sans" panose="020B0503030502040204" pitchFamily="34" charset="0"/>
              </a:rPr>
              <a:t>Senza z-index </a:t>
            </a:r>
            <a:r>
              <a:rPr lang="en-GB" sz="1800" b="0" i="0" dirty="0" err="1">
                <a:solidFill>
                  <a:schemeClr val="tx2"/>
                </a:solidFill>
                <a:effectLst/>
                <a:latin typeface="Google Sans" panose="020B0503030502040204" pitchFamily="34" charset="0"/>
              </a:rPr>
              <a:t>gli</a:t>
            </a:r>
            <a:r>
              <a:rPr lang="en-GB" sz="1800" b="0" i="0" dirty="0">
                <a:solidFill>
                  <a:schemeClr val="tx2"/>
                </a:solidFill>
                <a:effectLst/>
                <a:latin typeface="Google Sans" panose="020B0503030502040204" pitchFamily="34" charset="0"/>
              </a:rPr>
              <a:t> </a:t>
            </a:r>
            <a:r>
              <a:rPr lang="en-GB" sz="1800" b="0" i="0" dirty="0" err="1">
                <a:solidFill>
                  <a:schemeClr val="tx2"/>
                </a:solidFill>
                <a:effectLst/>
                <a:latin typeface="Google Sans" panose="020B0503030502040204" pitchFamily="34" charset="0"/>
              </a:rPr>
              <a:t>elementi</a:t>
            </a:r>
            <a:r>
              <a:rPr lang="en-GB" sz="1800" b="0" i="0" dirty="0">
                <a:solidFill>
                  <a:schemeClr val="tx2"/>
                </a:solidFill>
                <a:effectLst/>
                <a:latin typeface="Google Sans" panose="020B0503030502040204" pitchFamily="34" charset="0"/>
              </a:rPr>
              <a:t> </a:t>
            </a:r>
            <a:r>
              <a:rPr lang="en-GB" sz="1800" b="0" i="0" dirty="0" err="1">
                <a:solidFill>
                  <a:schemeClr val="tx2"/>
                </a:solidFill>
                <a:effectLst/>
                <a:latin typeface="Google Sans" panose="020B0503030502040204" pitchFamily="34" charset="0"/>
              </a:rPr>
              <a:t>si</a:t>
            </a:r>
            <a:r>
              <a:rPr lang="en-GB" sz="1800" b="0" i="0" dirty="0">
                <a:solidFill>
                  <a:schemeClr val="tx2"/>
                </a:solidFill>
                <a:effectLst/>
                <a:latin typeface="Google Sans" panose="020B0503030502040204" pitchFamily="34" charset="0"/>
              </a:rPr>
              <a:t> </a:t>
            </a:r>
            <a:r>
              <a:rPr lang="en-GB" sz="1800" dirty="0" err="1">
                <a:solidFill>
                  <a:schemeClr val="tx2"/>
                </a:solidFill>
                <a:latin typeface="Google Sans" panose="020B0503030502040204" pitchFamily="34" charset="0"/>
              </a:rPr>
              <a:t>impilano</a:t>
            </a:r>
            <a:r>
              <a:rPr lang="en-GB" sz="1800" dirty="0">
                <a:solidFill>
                  <a:schemeClr val="tx2"/>
                </a:solidFill>
                <a:latin typeface="Google Sans" panose="020B0503030502040204" pitchFamily="34" charset="0"/>
              </a:rPr>
              <a:t> </a:t>
            </a:r>
            <a:r>
              <a:rPr lang="en-GB" sz="1800" dirty="0" err="1">
                <a:solidFill>
                  <a:schemeClr val="tx2"/>
                </a:solidFill>
                <a:latin typeface="Google Sans" panose="020B0503030502040204" pitchFamily="34" charset="0"/>
              </a:rPr>
              <a:t>nell’ordine</a:t>
            </a:r>
            <a:r>
              <a:rPr lang="en-GB" sz="1800" dirty="0">
                <a:solidFill>
                  <a:schemeClr val="tx2"/>
                </a:solidFill>
                <a:latin typeface="Google Sans" panose="020B0503030502040204" pitchFamily="34" charset="0"/>
              </a:rPr>
              <a:t> in cu </a:t>
            </a:r>
            <a:r>
              <a:rPr lang="en-GB" sz="1800" dirty="0" err="1">
                <a:solidFill>
                  <a:schemeClr val="tx2"/>
                </a:solidFill>
                <a:latin typeface="Google Sans" panose="020B0503030502040204" pitchFamily="34" charset="0"/>
              </a:rPr>
              <a:t>iappaiono</a:t>
            </a:r>
            <a:r>
              <a:rPr lang="en-GB" sz="1800" dirty="0">
                <a:solidFill>
                  <a:schemeClr val="tx2"/>
                </a:solidFill>
                <a:latin typeface="Google Sans" panose="020B0503030502040204" pitchFamily="34" charset="0"/>
              </a:rPr>
              <a:t> </a:t>
            </a:r>
            <a:r>
              <a:rPr lang="en-GB" sz="1800" dirty="0" err="1">
                <a:solidFill>
                  <a:schemeClr val="tx2"/>
                </a:solidFill>
                <a:latin typeface="Google Sans" panose="020B0503030502040204" pitchFamily="34" charset="0"/>
              </a:rPr>
              <a:t>nel</a:t>
            </a:r>
            <a:r>
              <a:rPr lang="en-GB" sz="1800" dirty="0">
                <a:solidFill>
                  <a:schemeClr val="tx2"/>
                </a:solidFill>
                <a:latin typeface="Google Sans" panose="020B0503030502040204" pitchFamily="34" charset="0"/>
              </a:rPr>
              <a:t> DOM</a:t>
            </a:r>
          </a:p>
          <a:p>
            <a:pPr marL="0" lvl="0" indent="0" eaLnBrk="0" fontAlgn="base" hangingPunct="0">
              <a:lnSpc>
                <a:spcPct val="150000"/>
              </a:lnSpc>
              <a:spcBef>
                <a:spcPct val="0"/>
              </a:spcBef>
              <a:spcAft>
                <a:spcPct val="0"/>
              </a:spcAft>
              <a:buSzTx/>
              <a:buNone/>
            </a:pPr>
            <a:r>
              <a:rPr lang="en-GB" sz="1800" dirty="0" err="1">
                <a:solidFill>
                  <a:schemeClr val="tx2"/>
                </a:solidFill>
                <a:latin typeface="Google Sans" panose="020B0503030502040204" pitchFamily="34" charset="0"/>
              </a:rPr>
              <a:t>L’annidamento</a:t>
            </a:r>
            <a:r>
              <a:rPr lang="en-GB" sz="1800" dirty="0">
                <a:solidFill>
                  <a:schemeClr val="tx2"/>
                </a:solidFill>
                <a:latin typeface="Google Sans" panose="020B0503030502040204" pitchFamily="34" charset="0"/>
              </a:rPr>
              <a:t> è </a:t>
            </a:r>
            <a:r>
              <a:rPr lang="en-GB" sz="1800" dirty="0" err="1">
                <a:solidFill>
                  <a:schemeClr val="tx2"/>
                </a:solidFill>
                <a:latin typeface="Google Sans" panose="020B0503030502040204" pitchFamily="34" charset="0"/>
              </a:rPr>
              <a:t>importante</a:t>
            </a:r>
            <a:r>
              <a:rPr lang="en-GB" sz="1800" dirty="0">
                <a:solidFill>
                  <a:schemeClr val="tx2"/>
                </a:solidFill>
                <a:latin typeface="Google Sans" panose="020B0503030502040204" pitchFamily="34" charset="0"/>
              </a:rPr>
              <a:t> </a:t>
            </a:r>
            <a:r>
              <a:rPr lang="en-GB" sz="1800" dirty="0" err="1">
                <a:solidFill>
                  <a:schemeClr val="tx2"/>
                </a:solidFill>
                <a:latin typeface="Google Sans" panose="020B0503030502040204" pitchFamily="34" charset="0"/>
              </a:rPr>
              <a:t>perchè</a:t>
            </a:r>
            <a:r>
              <a:rPr lang="en-GB" sz="1800" dirty="0">
                <a:solidFill>
                  <a:schemeClr val="tx2"/>
                </a:solidFill>
                <a:latin typeface="Google Sans" panose="020B0503030502040204" pitchFamily="34" charset="0"/>
              </a:rPr>
              <a:t> se </a:t>
            </a:r>
            <a:r>
              <a:rPr lang="en-GB" sz="1800" dirty="0" err="1">
                <a:solidFill>
                  <a:schemeClr val="tx2"/>
                </a:solidFill>
                <a:latin typeface="Google Sans" panose="020B0503030502040204" pitchFamily="34" charset="0"/>
              </a:rPr>
              <a:t>l’element</a:t>
            </a:r>
            <a:r>
              <a:rPr lang="en-GB" sz="1800" dirty="0">
                <a:solidFill>
                  <a:schemeClr val="tx2"/>
                </a:solidFill>
                <a:latin typeface="Google Sans" panose="020B0503030502040204" pitchFamily="34" charset="0"/>
              </a:rPr>
              <a:t> B </a:t>
            </a:r>
            <a:r>
              <a:rPr lang="en-GB" sz="1800" dirty="0" err="1">
                <a:solidFill>
                  <a:schemeClr val="tx2"/>
                </a:solidFill>
                <a:latin typeface="Google Sans" panose="020B0503030502040204" pitchFamily="34" charset="0"/>
              </a:rPr>
              <a:t>si</a:t>
            </a:r>
            <a:r>
              <a:rPr lang="en-GB" sz="1800" dirty="0">
                <a:solidFill>
                  <a:schemeClr val="tx2"/>
                </a:solidFill>
                <a:latin typeface="Google Sans" panose="020B0503030502040204" pitchFamily="34" charset="0"/>
              </a:rPr>
              <a:t> trova </a:t>
            </a:r>
            <a:r>
              <a:rPr lang="en-GB" sz="1800" dirty="0" err="1">
                <a:solidFill>
                  <a:schemeClr val="tx2"/>
                </a:solidFill>
                <a:latin typeface="Google Sans" panose="020B0503030502040204" pitchFamily="34" charset="0"/>
              </a:rPr>
              <a:t>sull’element</a:t>
            </a:r>
            <a:r>
              <a:rPr lang="en-GB" sz="1800" dirty="0">
                <a:solidFill>
                  <a:schemeClr val="tx2"/>
                </a:solidFill>
                <a:latin typeface="Google Sans" panose="020B0503030502040204" pitchFamily="34" charset="0"/>
              </a:rPr>
              <a:t> A, un </a:t>
            </a:r>
            <a:r>
              <a:rPr lang="en-GB" sz="1800" dirty="0" err="1">
                <a:solidFill>
                  <a:schemeClr val="tx2"/>
                </a:solidFill>
                <a:latin typeface="Google Sans" panose="020B0503030502040204" pitchFamily="34" charset="0"/>
              </a:rPr>
              <a:t>figlio</a:t>
            </a:r>
            <a:r>
              <a:rPr lang="en-GB" sz="1800" dirty="0">
                <a:solidFill>
                  <a:schemeClr val="tx2"/>
                </a:solidFill>
                <a:latin typeface="Google Sans" panose="020B0503030502040204" pitchFamily="34" charset="0"/>
              </a:rPr>
              <a:t> </a:t>
            </a:r>
            <a:r>
              <a:rPr lang="en-GB" sz="1800" dirty="0" err="1">
                <a:solidFill>
                  <a:schemeClr val="tx2"/>
                </a:solidFill>
                <a:latin typeface="Google Sans" panose="020B0503030502040204" pitchFamily="34" charset="0"/>
              </a:rPr>
              <a:t>dell’element</a:t>
            </a:r>
            <a:r>
              <a:rPr lang="en-GB" sz="1800" dirty="0">
                <a:solidFill>
                  <a:schemeClr val="tx2"/>
                </a:solidFill>
                <a:latin typeface="Google Sans" panose="020B0503030502040204" pitchFamily="34" charset="0"/>
              </a:rPr>
              <a:t> A non </a:t>
            </a:r>
            <a:r>
              <a:rPr lang="en-GB" sz="1800" dirty="0" err="1">
                <a:solidFill>
                  <a:schemeClr val="tx2"/>
                </a:solidFill>
                <a:latin typeface="Google Sans" panose="020B0503030502040204" pitchFamily="34" charset="0"/>
              </a:rPr>
              <a:t>può</a:t>
            </a:r>
            <a:r>
              <a:rPr lang="en-GB" sz="1800" dirty="0">
                <a:solidFill>
                  <a:schemeClr val="tx2"/>
                </a:solidFill>
                <a:latin typeface="Google Sans" panose="020B0503030502040204" pitchFamily="34" charset="0"/>
              </a:rPr>
              <a:t> </a:t>
            </a:r>
            <a:r>
              <a:rPr lang="en-GB" sz="1800" dirty="0" err="1">
                <a:solidFill>
                  <a:schemeClr val="tx2"/>
                </a:solidFill>
                <a:latin typeface="Google Sans" panose="020B0503030502040204" pitchFamily="34" charset="0"/>
              </a:rPr>
              <a:t>mai</a:t>
            </a:r>
            <a:r>
              <a:rPr lang="en-GB" sz="1800" dirty="0">
                <a:solidFill>
                  <a:schemeClr val="tx2"/>
                </a:solidFill>
                <a:latin typeface="Google Sans" panose="020B0503030502040204" pitchFamily="34" charset="0"/>
              </a:rPr>
              <a:t> </a:t>
            </a:r>
            <a:r>
              <a:rPr lang="en-GB" sz="1800" dirty="0" err="1">
                <a:solidFill>
                  <a:schemeClr val="tx2"/>
                </a:solidFill>
                <a:latin typeface="Google Sans" panose="020B0503030502040204" pitchFamily="34" charset="0"/>
              </a:rPr>
              <a:t>essere</a:t>
            </a:r>
            <a:r>
              <a:rPr lang="en-GB" sz="1800" dirty="0">
                <a:solidFill>
                  <a:schemeClr val="tx2"/>
                </a:solidFill>
                <a:latin typeface="Google Sans" panose="020B0503030502040204" pitchFamily="34" charset="0"/>
              </a:rPr>
              <a:t> </a:t>
            </a:r>
            <a:r>
              <a:rPr lang="en-GB" sz="1800" dirty="0" err="1">
                <a:solidFill>
                  <a:schemeClr val="tx2"/>
                </a:solidFill>
                <a:latin typeface="Google Sans" panose="020B0503030502040204" pitchFamily="34" charset="0"/>
              </a:rPr>
              <a:t>superiore</a:t>
            </a:r>
            <a:r>
              <a:rPr lang="en-GB" sz="1800" dirty="0">
                <a:solidFill>
                  <a:schemeClr val="tx2"/>
                </a:solidFill>
                <a:latin typeface="Google Sans" panose="020B0503030502040204" pitchFamily="34" charset="0"/>
              </a:rPr>
              <a:t> </a:t>
            </a:r>
            <a:r>
              <a:rPr lang="en-GB" sz="1800" dirty="0" err="1">
                <a:solidFill>
                  <a:schemeClr val="tx2"/>
                </a:solidFill>
                <a:latin typeface="Google Sans" panose="020B0503030502040204" pitchFamily="34" charset="0"/>
              </a:rPr>
              <a:t>all’element</a:t>
            </a:r>
            <a:r>
              <a:rPr lang="en-GB" sz="1800" dirty="0">
                <a:solidFill>
                  <a:schemeClr val="tx2"/>
                </a:solidFill>
                <a:latin typeface="Google Sans" panose="020B0503030502040204" pitchFamily="34" charset="0"/>
              </a:rPr>
              <a:t> B</a:t>
            </a:r>
            <a:endParaRPr lang="it-IT" sz="1800" b="0" i="0" dirty="0">
              <a:solidFill>
                <a:schemeClr val="tx2"/>
              </a:solidFill>
              <a:effectLst/>
              <a:latin typeface="Google Sans" panose="020B0503030502040204" pitchFamily="34" charset="0"/>
            </a:endParaRPr>
          </a:p>
        </p:txBody>
      </p:sp>
      <p:pic>
        <p:nvPicPr>
          <p:cNvPr id="5" name="Picture 4">
            <a:extLst>
              <a:ext uri="{FF2B5EF4-FFF2-40B4-BE49-F238E27FC236}">
                <a16:creationId xmlns:a16="http://schemas.microsoft.com/office/drawing/2014/main" id="{75D05105-65B8-CAD2-B3B6-60A09F159E4D}"/>
              </a:ext>
            </a:extLst>
          </p:cNvPr>
          <p:cNvPicPr>
            <a:picLocks noChangeAspect="1"/>
          </p:cNvPicPr>
          <p:nvPr/>
        </p:nvPicPr>
        <p:blipFill>
          <a:blip r:embed="rId3"/>
          <a:stretch>
            <a:fillRect/>
          </a:stretch>
        </p:blipFill>
        <p:spPr>
          <a:xfrm>
            <a:off x="7148419" y="2033576"/>
            <a:ext cx="3580381" cy="3457306"/>
          </a:xfrm>
          <a:prstGeom prst="rect">
            <a:avLst/>
          </a:prstGeom>
        </p:spPr>
      </p:pic>
    </p:spTree>
    <p:extLst>
      <p:ext uri="{BB962C8B-B14F-4D97-AF65-F5344CB8AC3E}">
        <p14:creationId xmlns:p14="http://schemas.microsoft.com/office/powerpoint/2010/main" val="362013303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32EBDA0-4D9E-5214-50D5-FD0C38C3EACF}"/>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FF01FD68-9E4A-62D8-3D6D-D6E9837B791A}"/>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4AF435DE-ACD7-9191-846C-5F777B741C45}"/>
              </a:ext>
            </a:extLst>
          </p:cNvPr>
          <p:cNvSpPr txBox="1"/>
          <p:nvPr/>
        </p:nvSpPr>
        <p:spPr>
          <a:xfrm>
            <a:off x="794809" y="1285568"/>
            <a:ext cx="6102350" cy="369332"/>
          </a:xfrm>
          <a:prstGeom prst="rect">
            <a:avLst/>
          </a:prstGeom>
          <a:noFill/>
        </p:spPr>
        <p:txBody>
          <a:bodyPr wrap="square">
            <a:spAutoFit/>
          </a:bodyPr>
          <a:lstStyle/>
          <a:p>
            <a:pPr marL="0" indent="0">
              <a:lnSpc>
                <a:spcPct val="100000"/>
              </a:lnSpc>
              <a:buNone/>
            </a:pPr>
            <a:r>
              <a:rPr lang="it-IT" dirty="0">
                <a:solidFill>
                  <a:srgbClr val="002060"/>
                </a:solidFill>
                <a:latin typeface="Google Sans" panose="020B0503030502040204" pitchFamily="34" charset="0"/>
                <a:cs typeface="Arial" panose="020B0604020202020204" pitchFamily="34" charset="0"/>
              </a:rPr>
              <a:t>Esercitazioni</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453DF01D-576A-99DF-1944-C9A9F5CC966B}"/>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66</a:t>
            </a:fld>
            <a:endParaRPr lang="en" dirty="0"/>
          </a:p>
        </p:txBody>
      </p:sp>
      <p:sp>
        <p:nvSpPr>
          <p:cNvPr id="15" name="CasellaDiTesto 3">
            <a:extLst>
              <a:ext uri="{FF2B5EF4-FFF2-40B4-BE49-F238E27FC236}">
                <a16:creationId xmlns:a16="http://schemas.microsoft.com/office/drawing/2014/main" id="{7EB32CEE-C996-A92F-DB6E-29025C90FDF5}"/>
              </a:ext>
            </a:extLst>
          </p:cNvPr>
          <p:cNvSpPr txBox="1"/>
          <p:nvPr/>
        </p:nvSpPr>
        <p:spPr>
          <a:xfrm>
            <a:off x="794809" y="1725835"/>
            <a:ext cx="6102350" cy="400110"/>
          </a:xfrm>
          <a:prstGeom prst="rect">
            <a:avLst/>
          </a:prstGeom>
          <a:noFill/>
        </p:spPr>
        <p:txBody>
          <a:bodyPr wrap="square">
            <a:spAutoFit/>
          </a:bodyPr>
          <a:lstStyle/>
          <a:p>
            <a:pPr marL="0" indent="0">
              <a:lnSpc>
                <a:spcPct val="100000"/>
              </a:lnSpc>
              <a:buNone/>
            </a:pPr>
            <a:r>
              <a:rPr lang="it-IT" sz="2000" b="1" i="0" dirty="0">
                <a:solidFill>
                  <a:schemeClr val="accent2"/>
                </a:solidFill>
                <a:effectLst/>
                <a:latin typeface="Google Sans" panose="020B0503030502040204" pitchFamily="34" charset="0"/>
              </a:rPr>
              <a:t>Esercizio 5</a:t>
            </a:r>
            <a:endParaRPr lang="it-IT" sz="2000" b="1" dirty="0">
              <a:solidFill>
                <a:schemeClr val="accent2"/>
              </a:solidFill>
              <a:latin typeface="Google Sans" panose="020B050303050204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2D092DB9-582C-0E49-445C-C6974A60EBAD}"/>
              </a:ext>
            </a:extLst>
          </p:cNvPr>
          <p:cNvSpPr>
            <a:spLocks noChangeArrowheads="1"/>
          </p:cNvSpPr>
          <p:nvPr/>
        </p:nvSpPr>
        <p:spPr bwMode="auto">
          <a:xfrm>
            <a:off x="794809" y="2196880"/>
            <a:ext cx="6825191" cy="2272289"/>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0" i="0" u="none" strike="noStrike" cap="none" normalizeH="0" baseline="0" dirty="0" err="1">
                <a:ln>
                  <a:noFill/>
                </a:ln>
                <a:solidFill>
                  <a:schemeClr val="tx2"/>
                </a:solidFill>
                <a:effectLst/>
                <a:latin typeface="Google Sans" panose="020B0503030502040204" pitchFamily="34" charset="0"/>
              </a:rPr>
              <a:t>Creare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una</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pagina</a:t>
            </a:r>
            <a:r>
              <a:rPr kumimoji="0" lang="en-US" altLang="en-US" sz="1600" b="0" i="0" u="none" strike="noStrike" cap="none" normalizeH="0" baseline="0" dirty="0">
                <a:ln>
                  <a:noFill/>
                </a:ln>
                <a:solidFill>
                  <a:schemeClr val="tx2"/>
                </a:solidFill>
                <a:effectLst/>
                <a:latin typeface="Google Sans" panose="020B0503030502040204" pitchFamily="34" charset="0"/>
              </a:rPr>
              <a:t> con le </a:t>
            </a:r>
            <a:r>
              <a:rPr kumimoji="0" lang="en-US" altLang="en-US" sz="1600" b="0" i="0" u="none" strike="noStrike" cap="none" normalizeH="0" baseline="0" dirty="0" err="1">
                <a:ln>
                  <a:noFill/>
                </a:ln>
                <a:solidFill>
                  <a:schemeClr val="tx2"/>
                </a:solidFill>
                <a:effectLst/>
                <a:latin typeface="Google Sans" panose="020B0503030502040204" pitchFamily="34" charset="0"/>
              </a:rPr>
              <a:t>combinazioni</a:t>
            </a:r>
            <a:r>
              <a:rPr kumimoji="0" lang="en-US" altLang="en-US" sz="1600" b="0" i="0" u="none" strike="noStrike" cap="none" normalizeH="0" baseline="0" dirty="0">
                <a:ln>
                  <a:noFill/>
                </a:ln>
                <a:solidFill>
                  <a:schemeClr val="tx2"/>
                </a:solidFill>
                <a:effectLst/>
                <a:latin typeface="Google Sans" panose="020B0503030502040204" pitchFamily="34" charset="0"/>
              </a:rPr>
              <a:t> di </a:t>
            </a:r>
            <a:r>
              <a:rPr kumimoji="0" lang="en-US" altLang="en-US" sz="1600" b="0" i="0" u="none" strike="noStrike" cap="none" normalizeH="0" baseline="0" dirty="0" err="1">
                <a:ln>
                  <a:noFill/>
                </a:ln>
                <a:solidFill>
                  <a:schemeClr val="tx2"/>
                </a:solidFill>
                <a:effectLst/>
                <a:latin typeface="Google Sans" panose="020B0503030502040204" pitchFamily="34" charset="0"/>
              </a:rPr>
              <a:t>queste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rane</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arancioni</a:t>
            </a:r>
            <a:r>
              <a:rPr lang="en-US" altLang="en-US" sz="1600" dirty="0">
                <a:solidFill>
                  <a:schemeClr val="tx2"/>
                </a:solidFill>
                <a:latin typeface="Google Sans" panose="020B0503030502040204" pitchFamily="34" charset="0"/>
              </a:rPr>
              <a:t> e Verdi, di due </a:t>
            </a:r>
            <a:r>
              <a:rPr lang="en-US" altLang="en-US" sz="1600" dirty="0" err="1">
                <a:solidFill>
                  <a:schemeClr val="tx2"/>
                </a:solidFill>
                <a:latin typeface="Google Sans" panose="020B0503030502040204" pitchFamily="34" charset="0"/>
              </a:rPr>
              <a:t>dimensioni</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differenti</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grandi</a:t>
            </a:r>
            <a:r>
              <a:rPr lang="en-US" altLang="en-US" sz="1600" dirty="0">
                <a:solidFill>
                  <a:schemeClr val="tx2"/>
                </a:solidFill>
                <a:latin typeface="Google Sans" panose="020B0503030502040204" pitchFamily="34" charset="0"/>
              </a:rPr>
              <a:t> e </a:t>
            </a:r>
            <a:r>
              <a:rPr lang="en-US" altLang="en-US" sz="1600" dirty="0" err="1">
                <a:solidFill>
                  <a:schemeClr val="tx2"/>
                </a:solidFill>
                <a:latin typeface="Google Sans" panose="020B0503030502040204" pitchFamily="34" charset="0"/>
              </a:rPr>
              <a:t>piccole</a:t>
            </a:r>
            <a:r>
              <a:rPr lang="en-US" altLang="en-US" sz="1600" dirty="0">
                <a:solidFill>
                  <a:schemeClr val="tx2"/>
                </a:solidFill>
                <a:latin typeface="Google Sans" panose="020B050303050204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2"/>
                </a:solidFill>
                <a:effectLst/>
                <a:latin typeface="Google Sans" panose="020B0503030502040204" pitchFamily="34" charset="0"/>
              </a:rPr>
              <a:t>Le </a:t>
            </a:r>
            <a:r>
              <a:rPr kumimoji="0" lang="en-US" altLang="en-US" sz="1600" b="0" i="0" u="none" strike="noStrike" cap="none" normalizeH="0" baseline="0" dirty="0" err="1">
                <a:ln>
                  <a:noFill/>
                </a:ln>
                <a:solidFill>
                  <a:schemeClr val="tx2"/>
                </a:solidFill>
                <a:effectLst/>
                <a:latin typeface="Google Sans" panose="020B0503030502040204" pitchFamily="34" charset="0"/>
              </a:rPr>
              <a:t>ra</a:t>
            </a:r>
            <a:r>
              <a:rPr lang="en-US" altLang="en-US" sz="1600" dirty="0" err="1">
                <a:solidFill>
                  <a:schemeClr val="tx2"/>
                </a:solidFill>
                <a:latin typeface="Google Sans" panose="020B0503030502040204" pitchFamily="34" charset="0"/>
              </a:rPr>
              <a:t>ne</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dovrebbero</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riempire</a:t>
            </a:r>
            <a:r>
              <a:rPr lang="en-US" altLang="en-US" sz="1600" dirty="0">
                <a:solidFill>
                  <a:schemeClr val="tx2"/>
                </a:solidFill>
                <a:latin typeface="Google Sans" panose="020B0503030502040204" pitchFamily="34" charset="0"/>
              </a:rPr>
              <a:t> la </a:t>
            </a:r>
            <a:r>
              <a:rPr lang="en-US" altLang="en-US" sz="1600" dirty="0" err="1">
                <a:solidFill>
                  <a:schemeClr val="tx2"/>
                </a:solidFill>
                <a:latin typeface="Google Sans" panose="020B0503030502040204" pitchFamily="34" charset="0"/>
              </a:rPr>
              <a:t>pagina</a:t>
            </a:r>
            <a:r>
              <a:rPr lang="en-US" altLang="en-US" sz="1600" dirty="0">
                <a:solidFill>
                  <a:schemeClr val="tx2"/>
                </a:solidFill>
                <a:latin typeface="Google Sans" panose="020B0503030502040204" pitchFamily="34" charset="0"/>
              </a:rPr>
              <a:t> da sinistra a Destra e </a:t>
            </a:r>
            <a:r>
              <a:rPr lang="en-US" altLang="en-US" sz="1600" dirty="0" err="1">
                <a:solidFill>
                  <a:schemeClr val="tx2"/>
                </a:solidFill>
                <a:latin typeface="Google Sans" panose="020B0503030502040204" pitchFamily="34" charset="0"/>
              </a:rPr>
              <a:t>andare</a:t>
            </a:r>
            <a:r>
              <a:rPr lang="en-US" altLang="en-US" sz="1600" dirty="0">
                <a:solidFill>
                  <a:schemeClr val="tx2"/>
                </a:solidFill>
                <a:latin typeface="Google Sans" panose="020B0503030502040204" pitchFamily="34" charset="0"/>
              </a:rPr>
              <a:t> a capo in </a:t>
            </a:r>
            <a:r>
              <a:rPr lang="en-US" altLang="en-US" sz="1600" dirty="0" err="1">
                <a:solidFill>
                  <a:schemeClr val="tx2"/>
                </a:solidFill>
                <a:latin typeface="Google Sans" panose="020B0503030502040204" pitchFamily="34" charset="0"/>
              </a:rPr>
              <a:t>automatico</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quando</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si</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restringe</a:t>
            </a:r>
            <a:r>
              <a:rPr lang="en-US" altLang="en-US" sz="1600" dirty="0">
                <a:solidFill>
                  <a:schemeClr val="tx2"/>
                </a:solidFill>
                <a:latin typeface="Google Sans" panose="020B0503030502040204" pitchFamily="34" charset="0"/>
              </a:rPr>
              <a:t> la </a:t>
            </a:r>
            <a:r>
              <a:rPr lang="en-US" altLang="en-US" sz="1600" dirty="0" err="1">
                <a:solidFill>
                  <a:schemeClr val="tx2"/>
                </a:solidFill>
                <a:latin typeface="Google Sans" panose="020B0503030502040204" pitchFamily="34" charset="0"/>
              </a:rPr>
              <a:t>pagina</a:t>
            </a:r>
            <a:r>
              <a:rPr lang="en-US" altLang="en-US" sz="1600" dirty="0">
                <a:solidFill>
                  <a:schemeClr val="tx2"/>
                </a:solidFill>
                <a:latin typeface="Google Sans" panose="020B0503030502040204" pitchFamily="34" charset="0"/>
              </a:rPr>
              <a:t>;</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0" i="0" u="none" strike="noStrike" cap="none" normalizeH="0" baseline="0" dirty="0">
                <a:ln>
                  <a:noFill/>
                </a:ln>
                <a:solidFill>
                  <a:schemeClr val="tx2"/>
                </a:solidFill>
                <a:effectLst/>
                <a:latin typeface="Google Sans" panose="020B0503030502040204" pitchFamily="34" charset="0"/>
              </a:rPr>
              <a:t>Tutte le </a:t>
            </a:r>
            <a:r>
              <a:rPr kumimoji="0" lang="en-US" altLang="en-US" sz="1600" b="0" i="0" u="none" strike="noStrike" cap="none" normalizeH="0" baseline="0" dirty="0" err="1">
                <a:ln>
                  <a:noFill/>
                </a:ln>
                <a:solidFill>
                  <a:schemeClr val="tx2"/>
                </a:solidFill>
                <a:effectLst/>
                <a:latin typeface="Google Sans" panose="020B0503030502040204" pitchFamily="34" charset="0"/>
              </a:rPr>
              <a:t>rane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dovrebbero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cambiare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colore</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degli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occhi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quando</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si</a:t>
            </a:r>
            <a:r>
              <a:rPr kumimoji="0" lang="en-US" altLang="en-US" sz="1600" b="0" i="0" u="none" strike="noStrike" cap="none" normalizeH="0" baseline="0" dirty="0">
                <a:ln>
                  <a:noFill/>
                </a:ln>
                <a:solidFill>
                  <a:schemeClr val="tx2"/>
                </a:solidFill>
                <a:effectLst/>
                <a:latin typeface="Google Sans" panose="020B0503030502040204" pitchFamily="34" charset="0"/>
              </a:rPr>
              <a:t> </a:t>
            </a:r>
            <a:r>
              <a:rPr kumimoji="0" lang="en-US" altLang="en-US" sz="1600" b="0" i="0" u="none" strike="noStrike" cap="none" normalizeH="0" baseline="0" dirty="0" err="1">
                <a:ln>
                  <a:noFill/>
                </a:ln>
                <a:solidFill>
                  <a:schemeClr val="tx2"/>
                </a:solidFill>
                <a:effectLst/>
                <a:latin typeface="Google Sans" panose="020B0503030502040204" pitchFamily="34" charset="0"/>
              </a:rPr>
              <a:t>passa</a:t>
            </a:r>
            <a:r>
              <a:rPr kumimoji="0" lang="en-US" altLang="en-US" sz="1600" b="0" i="0" u="none" strike="noStrike" cap="none" normalizeH="0" baseline="0" dirty="0">
                <a:ln>
                  <a:noFill/>
                </a:ln>
                <a:solidFill>
                  <a:schemeClr val="tx2"/>
                </a:solidFill>
                <a:effectLst/>
                <a:latin typeface="Google Sans" panose="020B0503030502040204" pitchFamily="34" charset="0"/>
              </a:rPr>
              <a:t> sopra con il mouse </a:t>
            </a:r>
            <a:r>
              <a:rPr lang="en-US" altLang="en-US" sz="1600" dirty="0">
                <a:solidFill>
                  <a:schemeClr val="tx2"/>
                </a:solidFill>
                <a:latin typeface="Google Sans" panose="020B0503030502040204" pitchFamily="34" charset="0"/>
              </a:rPr>
              <a:t>(hover) e </a:t>
            </a:r>
            <a:r>
              <a:rPr lang="en-US" altLang="en-US" sz="1600" dirty="0" err="1">
                <a:solidFill>
                  <a:schemeClr val="tx2"/>
                </a:solidFill>
                <a:latin typeface="Google Sans" panose="020B0503030502040204" pitchFamily="34" charset="0"/>
              </a:rPr>
              <a:t>diventare</a:t>
            </a:r>
            <a:r>
              <a:rPr lang="en-US" altLang="en-US" sz="1600" dirty="0">
                <a:solidFill>
                  <a:schemeClr val="tx2"/>
                </a:solidFill>
                <a:latin typeface="Google Sans" panose="020B0503030502040204" pitchFamily="34" charset="0"/>
              </a:rPr>
              <a:t> </a:t>
            </a:r>
            <a:r>
              <a:rPr lang="en-US" altLang="en-US" sz="1600" dirty="0" err="1">
                <a:solidFill>
                  <a:schemeClr val="tx2"/>
                </a:solidFill>
                <a:latin typeface="Google Sans" panose="020B0503030502040204" pitchFamily="34" charset="0"/>
              </a:rPr>
              <a:t>neri</a:t>
            </a:r>
            <a:endParaRPr kumimoji="0" lang="en-US" altLang="en-US" sz="1600" b="0" i="0" u="none" strike="noStrike" cap="none" normalizeH="0" baseline="0" dirty="0">
              <a:ln>
                <a:noFill/>
              </a:ln>
              <a:solidFill>
                <a:schemeClr val="tx2"/>
              </a:solidFill>
              <a:effectLst/>
              <a:latin typeface="Google Sans" panose="020B0503030502040204" pitchFamily="34" charset="0"/>
            </a:endParaRPr>
          </a:p>
        </p:txBody>
      </p:sp>
      <p:pic>
        <p:nvPicPr>
          <p:cNvPr id="5" name="Picture 4">
            <a:extLst>
              <a:ext uri="{FF2B5EF4-FFF2-40B4-BE49-F238E27FC236}">
                <a16:creationId xmlns:a16="http://schemas.microsoft.com/office/drawing/2014/main" id="{F13DB845-14DB-3E9C-DD8E-2FCB2F546932}"/>
              </a:ext>
            </a:extLst>
          </p:cNvPr>
          <p:cNvPicPr>
            <a:picLocks noChangeAspect="1"/>
          </p:cNvPicPr>
          <p:nvPr/>
        </p:nvPicPr>
        <p:blipFill>
          <a:blip r:embed="rId3"/>
          <a:stretch>
            <a:fillRect/>
          </a:stretch>
        </p:blipFill>
        <p:spPr>
          <a:xfrm>
            <a:off x="7863722" y="2243410"/>
            <a:ext cx="3311950" cy="3561236"/>
          </a:xfrm>
          <a:prstGeom prst="rect">
            <a:avLst/>
          </a:prstGeom>
        </p:spPr>
      </p:pic>
    </p:spTree>
    <p:extLst>
      <p:ext uri="{BB962C8B-B14F-4D97-AF65-F5344CB8AC3E}">
        <p14:creationId xmlns:p14="http://schemas.microsoft.com/office/powerpoint/2010/main" val="3260091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09644-795A-2D4D-B2DF-34880F002212}"/>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99CEC2FD-2E4C-90C9-2CB2-D5820D82B26E}"/>
              </a:ext>
            </a:extLst>
          </p:cNvPr>
          <p:cNvSpPr/>
          <p:nvPr/>
        </p:nvSpPr>
        <p:spPr>
          <a:xfrm>
            <a:off x="536122" y="300037"/>
            <a:ext cx="11119757" cy="6257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3" name="Titolo 1">
            <a:extLst>
              <a:ext uri="{FF2B5EF4-FFF2-40B4-BE49-F238E27FC236}">
                <a16:creationId xmlns:a16="http://schemas.microsoft.com/office/drawing/2014/main" id="{C409CB0E-83A2-738F-393F-AD058475DF21}"/>
              </a:ext>
            </a:extLst>
          </p:cNvPr>
          <p:cNvSpPr txBox="1">
            <a:spLocks/>
          </p:cNvSpPr>
          <p:nvPr/>
        </p:nvSpPr>
        <p:spPr>
          <a:xfrm>
            <a:off x="2120303" y="2666437"/>
            <a:ext cx="7951393" cy="152512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it-IT" b="1" dirty="0">
                <a:solidFill>
                  <a:schemeClr val="bg1"/>
                </a:solidFill>
                <a:latin typeface="Montserrat" panose="00000500000000000000" pitchFamily="2" charset="0"/>
                <a:ea typeface="MS Mincho" panose="02020609040205080304" pitchFamily="49" charset="-128"/>
                <a:cs typeface="Times New Roman" panose="02020603050405020304" pitchFamily="18" charset="0"/>
              </a:rPr>
              <a:t>float</a:t>
            </a:r>
            <a:endParaRPr lang="it-IT" dirty="0">
              <a:solidFill>
                <a:schemeClr val="bg1"/>
              </a:solidFill>
              <a:latin typeface="Montserrat" panose="00000500000000000000" pitchFamily="2" charset="0"/>
            </a:endParaRPr>
          </a:p>
        </p:txBody>
      </p:sp>
    </p:spTree>
    <p:extLst>
      <p:ext uri="{BB962C8B-B14F-4D97-AF65-F5344CB8AC3E}">
        <p14:creationId xmlns:p14="http://schemas.microsoft.com/office/powerpoint/2010/main" val="178706936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CDF8093D-85FC-4B72-64F9-0385F3079672}"/>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D811ADDF-62A4-2847-CB2C-CB2862BD144B}"/>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87A86183-099F-E159-EA7A-3AF64DF743D6}"/>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float</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79ADC3CC-E62C-E7CA-B435-0AC2208D9C7A}"/>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68</a:t>
            </a:fld>
            <a:endParaRPr lang="en" dirty="0"/>
          </a:p>
        </p:txBody>
      </p:sp>
      <p:sp>
        <p:nvSpPr>
          <p:cNvPr id="12" name="Shape 138">
            <a:extLst>
              <a:ext uri="{FF2B5EF4-FFF2-40B4-BE49-F238E27FC236}">
                <a16:creationId xmlns:a16="http://schemas.microsoft.com/office/drawing/2014/main" id="{0A49F3F7-F3C5-28D6-704C-4C69B4583AAA}"/>
              </a:ext>
            </a:extLst>
          </p:cNvPr>
          <p:cNvSpPr txBox="1">
            <a:spLocks/>
          </p:cNvSpPr>
          <p:nvPr/>
        </p:nvSpPr>
        <p:spPr>
          <a:xfrm>
            <a:off x="794809" y="1558464"/>
            <a:ext cx="5685834" cy="2942747"/>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La proprietà float permette di posizionare un elemento a sinistra o destra del suo contenitore, permettendo ad altri contenuti di galleggiare e avvolgerlo sui lati.</a:t>
            </a:r>
          </a:p>
          <a:p>
            <a:pPr marL="0" lvl="0" indent="0" eaLnBrk="0" fontAlgn="base" hangingPunct="0">
              <a:lnSpc>
                <a:spcPct val="150000"/>
              </a:lnSpc>
              <a:spcBef>
                <a:spcPct val="0"/>
              </a:spcBef>
              <a:spcAft>
                <a:spcPct val="0"/>
              </a:spcAft>
              <a:buSzTx/>
              <a:buNone/>
            </a:pPr>
            <a:r>
              <a:rPr lang="it-IT" sz="1800" dirty="0">
                <a:solidFill>
                  <a:schemeClr val="tx2"/>
                </a:solidFill>
                <a:latin typeface="Google Sans" panose="020B0503030502040204" pitchFamily="34" charset="0"/>
              </a:rPr>
              <a:t>L’elemento viene rimosso dal flusso della pagina, pur rimanendo una parte del flusso.</a:t>
            </a:r>
            <a:endParaRPr lang="it-IT" sz="1800" b="0" i="0" dirty="0">
              <a:solidFill>
                <a:schemeClr val="tx2"/>
              </a:solidFill>
              <a:effectLst/>
              <a:latin typeface="Google Sans" panose="020B0503030502040204" pitchFamily="34" charset="0"/>
            </a:endParaRPr>
          </a:p>
        </p:txBody>
      </p:sp>
      <p:pic>
        <p:nvPicPr>
          <p:cNvPr id="6" name="Picture 5">
            <a:extLst>
              <a:ext uri="{FF2B5EF4-FFF2-40B4-BE49-F238E27FC236}">
                <a16:creationId xmlns:a16="http://schemas.microsoft.com/office/drawing/2014/main" id="{E610E231-6F9B-9549-B26C-1C8C1348FFFF}"/>
              </a:ext>
            </a:extLst>
          </p:cNvPr>
          <p:cNvPicPr>
            <a:picLocks noChangeAspect="1"/>
          </p:cNvPicPr>
          <p:nvPr/>
        </p:nvPicPr>
        <p:blipFill>
          <a:blip r:embed="rId3"/>
          <a:stretch>
            <a:fillRect/>
          </a:stretch>
        </p:blipFill>
        <p:spPr>
          <a:xfrm>
            <a:off x="6944274" y="2130510"/>
            <a:ext cx="3648957" cy="2858349"/>
          </a:xfrm>
          <a:prstGeom prst="rect">
            <a:avLst/>
          </a:prstGeom>
        </p:spPr>
      </p:pic>
    </p:spTree>
    <p:extLst>
      <p:ext uri="{BB962C8B-B14F-4D97-AF65-F5344CB8AC3E}">
        <p14:creationId xmlns:p14="http://schemas.microsoft.com/office/powerpoint/2010/main" val="40863755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2D40E8D5-6999-FAB5-EB5E-6A18A4797A5A}"/>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4B75F1C4-3534-8549-5795-25DFFC33FAF0}"/>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4" name="CasellaDiTesto 3">
            <a:extLst>
              <a:ext uri="{FF2B5EF4-FFF2-40B4-BE49-F238E27FC236}">
                <a16:creationId xmlns:a16="http://schemas.microsoft.com/office/drawing/2014/main" id="{CE659775-43D9-AEF1-C6CC-4152EFF54DB6}"/>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Proprietà float</a:t>
            </a:r>
            <a:endParaRPr lang="it-IT" sz="1800" dirty="0">
              <a:solidFill>
                <a:srgbClr val="002060"/>
              </a:solidFill>
              <a:latin typeface="Google Sans" panose="020B0503030502040204" pitchFamily="34" charset="0"/>
              <a:cs typeface="Arial" panose="020B0604020202020204" pitchFamily="34" charset="0"/>
            </a:endParaRPr>
          </a:p>
        </p:txBody>
      </p:sp>
      <p:sp>
        <p:nvSpPr>
          <p:cNvPr id="3" name="Shape 139">
            <a:extLst>
              <a:ext uri="{FF2B5EF4-FFF2-40B4-BE49-F238E27FC236}">
                <a16:creationId xmlns:a16="http://schemas.microsoft.com/office/drawing/2014/main" id="{D97E08EF-E526-70B2-54BB-11813F7CCB20}"/>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69</a:t>
            </a:fld>
            <a:endParaRPr lang="en" dirty="0"/>
          </a:p>
        </p:txBody>
      </p:sp>
      <p:sp>
        <p:nvSpPr>
          <p:cNvPr id="12" name="Shape 138">
            <a:extLst>
              <a:ext uri="{FF2B5EF4-FFF2-40B4-BE49-F238E27FC236}">
                <a16:creationId xmlns:a16="http://schemas.microsoft.com/office/drawing/2014/main" id="{ED220824-8857-A536-E991-AB42F29F0997}"/>
              </a:ext>
            </a:extLst>
          </p:cNvPr>
          <p:cNvSpPr txBox="1">
            <a:spLocks/>
          </p:cNvSpPr>
          <p:nvPr/>
        </p:nvSpPr>
        <p:spPr>
          <a:xfrm>
            <a:off x="794809" y="1558464"/>
            <a:ext cx="5685834" cy="3488665"/>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rgbClr val="002060"/>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I valori possibili sono : none, </a:t>
            </a:r>
            <a:r>
              <a:rPr lang="it-IT" sz="1800" b="0" i="0" dirty="0" err="1">
                <a:solidFill>
                  <a:schemeClr val="tx2"/>
                </a:solidFill>
                <a:effectLst/>
                <a:latin typeface="Google Sans" panose="020B0503030502040204" pitchFamily="34" charset="0"/>
              </a:rPr>
              <a:t>left</a:t>
            </a:r>
            <a:r>
              <a:rPr lang="it-IT" sz="1800" dirty="0">
                <a:solidFill>
                  <a:schemeClr val="tx2"/>
                </a:solidFill>
                <a:latin typeface="Google Sans" panose="020B0503030502040204" pitchFamily="34" charset="0"/>
              </a:rPr>
              <a:t>, </a:t>
            </a:r>
            <a:r>
              <a:rPr lang="it-IT" sz="1800" dirty="0" err="1">
                <a:solidFill>
                  <a:schemeClr val="tx2"/>
                </a:solidFill>
                <a:latin typeface="Google Sans" panose="020B0503030502040204" pitchFamily="34" charset="0"/>
              </a:rPr>
              <a:t>right</a:t>
            </a:r>
            <a:r>
              <a:rPr lang="it-IT" sz="1800" dirty="0">
                <a:solidFill>
                  <a:schemeClr val="tx2"/>
                </a:solidFill>
                <a:latin typeface="Google Sans" panose="020B0503030502040204" pitchFamily="34" charset="0"/>
              </a:rPr>
              <a:t>, </a:t>
            </a:r>
            <a:r>
              <a:rPr lang="it-IT" sz="1800" dirty="0" err="1">
                <a:solidFill>
                  <a:schemeClr val="tx2"/>
                </a:solidFill>
                <a:latin typeface="Google Sans" panose="020B0503030502040204" pitchFamily="34" charset="0"/>
              </a:rPr>
              <a:t>inline</a:t>
            </a:r>
            <a:r>
              <a:rPr lang="it-IT" sz="1800" dirty="0">
                <a:solidFill>
                  <a:schemeClr val="tx2"/>
                </a:solidFill>
                <a:latin typeface="Google Sans" panose="020B0503030502040204" pitchFamily="34" charset="0"/>
              </a:rPr>
              <a:t>-start, </a:t>
            </a:r>
            <a:r>
              <a:rPr lang="it-IT" sz="1800" dirty="0" err="1">
                <a:solidFill>
                  <a:schemeClr val="tx2"/>
                </a:solidFill>
                <a:latin typeface="Google Sans" panose="020B0503030502040204" pitchFamily="34" charset="0"/>
              </a:rPr>
              <a:t>inline</a:t>
            </a:r>
            <a:r>
              <a:rPr lang="it-IT" sz="1800" dirty="0">
                <a:solidFill>
                  <a:schemeClr val="tx2"/>
                </a:solidFill>
                <a:latin typeface="Google Sans" panose="020B0503030502040204" pitchFamily="34" charset="0"/>
              </a:rPr>
              <a:t>-end.</a:t>
            </a:r>
          </a:p>
          <a:p>
            <a:pPr marL="0" lvl="0" indent="0" eaLnBrk="0" fontAlgn="base" hangingPunct="0">
              <a:lnSpc>
                <a:spcPct val="150000"/>
              </a:lnSpc>
              <a:spcBef>
                <a:spcPct val="0"/>
              </a:spcBef>
              <a:spcAft>
                <a:spcPct val="0"/>
              </a:spcAft>
              <a:buSzTx/>
              <a:buNone/>
            </a:pPr>
            <a:r>
              <a:rPr lang="it-IT" sz="1800" b="0" i="0" dirty="0">
                <a:solidFill>
                  <a:schemeClr val="tx2"/>
                </a:solidFill>
                <a:effectLst/>
                <a:latin typeface="Google Sans" panose="020B0503030502040204" pitchFamily="34" charset="0"/>
              </a:rPr>
              <a:t>A volte potresti voler forzare lo spostamento di un elemento sotto gli elementi flottanti. Ad esempio, potresti voler mantenere i paragrafi adiacenti agli elementi flottanti, ma forzare i titoli a essere su una riga a sé stante, in questo caso si utilizza la proprietà clear per tornare al normale flusso.</a:t>
            </a:r>
          </a:p>
        </p:txBody>
      </p:sp>
      <p:pic>
        <p:nvPicPr>
          <p:cNvPr id="6" name="Picture 5">
            <a:extLst>
              <a:ext uri="{FF2B5EF4-FFF2-40B4-BE49-F238E27FC236}">
                <a16:creationId xmlns:a16="http://schemas.microsoft.com/office/drawing/2014/main" id="{2E2B0FDC-9376-955E-799A-8A6B9C79A307}"/>
              </a:ext>
            </a:extLst>
          </p:cNvPr>
          <p:cNvPicPr>
            <a:picLocks noChangeAspect="1"/>
          </p:cNvPicPr>
          <p:nvPr/>
        </p:nvPicPr>
        <p:blipFill>
          <a:blip r:embed="rId3"/>
          <a:stretch>
            <a:fillRect/>
          </a:stretch>
        </p:blipFill>
        <p:spPr>
          <a:xfrm>
            <a:off x="6944274" y="2130510"/>
            <a:ext cx="3648957" cy="2858349"/>
          </a:xfrm>
          <a:prstGeom prst="rect">
            <a:avLst/>
          </a:prstGeom>
        </p:spPr>
      </p:pic>
    </p:spTree>
    <p:extLst>
      <p:ext uri="{BB962C8B-B14F-4D97-AF65-F5344CB8AC3E}">
        <p14:creationId xmlns:p14="http://schemas.microsoft.com/office/powerpoint/2010/main" val="3595767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89F54A7E-F96E-C5F8-58BB-453A4392865E}"/>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17B87557-A7FA-AA91-B67C-CFF1786F9F6E}"/>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CA00E5FD-5870-4310-005A-C2681C08A9A4}"/>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7</a:t>
            </a:fld>
            <a:endParaRPr lang="en" dirty="0"/>
          </a:p>
        </p:txBody>
      </p:sp>
      <p:sp>
        <p:nvSpPr>
          <p:cNvPr id="4" name="Google Shape;90;p15">
            <a:extLst>
              <a:ext uri="{FF2B5EF4-FFF2-40B4-BE49-F238E27FC236}">
                <a16:creationId xmlns:a16="http://schemas.microsoft.com/office/drawing/2014/main" id="{CA6835F7-D79B-BA02-AD7B-CC0920C0AB16}"/>
              </a:ext>
            </a:extLst>
          </p:cNvPr>
          <p:cNvSpPr txBox="1"/>
          <p:nvPr/>
        </p:nvSpPr>
        <p:spPr>
          <a:xfrm>
            <a:off x="848501" y="1748716"/>
            <a:ext cx="5162036" cy="464431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Quanti e quali elementi inserisco per indicare il </a:t>
            </a:r>
            <a:r>
              <a:rPr lang="it-IT" sz="1800" dirty="0" err="1">
                <a:solidFill>
                  <a:srgbClr val="222222"/>
                </a:solidFill>
                <a:highlight>
                  <a:srgbClr val="FFFFFF"/>
                </a:highlight>
                <a:latin typeface="Google Sans" panose="020B0503030502040204" pitchFamily="34" charset="0"/>
                <a:ea typeface="Lato"/>
                <a:cs typeface="Lato"/>
                <a:sym typeface="Lato"/>
              </a:rPr>
              <a:t>padding</a:t>
            </a:r>
            <a:r>
              <a:rPr lang="it-IT" sz="1800" dirty="0">
                <a:solidFill>
                  <a:srgbClr val="222222"/>
                </a:solidFill>
                <a:highlight>
                  <a:srgbClr val="FFFFFF"/>
                </a:highlight>
                <a:latin typeface="Google Sans" panose="020B0503030502040204" pitchFamily="34" charset="0"/>
                <a:ea typeface="Lato"/>
                <a:cs typeface="Lato"/>
                <a:sym typeface="Lato"/>
              </a:rPr>
              <a:t> di un elemento?</a:t>
            </a:r>
          </a:p>
          <a:p>
            <a:pPr marL="0" lvl="0" indent="0" algn="l" rtl="0">
              <a:lnSpc>
                <a:spcPct val="115000"/>
              </a:lnSpc>
              <a:spcBef>
                <a:spcPts val="0"/>
              </a:spcBef>
              <a:spcAft>
                <a:spcPts val="0"/>
              </a:spcAft>
              <a:buNone/>
            </a:pPr>
            <a:endParaRPr lang="it-IT" sz="1800"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b="1" dirty="0">
                <a:solidFill>
                  <a:srgbClr val="222222"/>
                </a:solidFill>
                <a:highlight>
                  <a:srgbClr val="FFFFFF"/>
                </a:highlight>
                <a:latin typeface="Google Sans" panose="020B0503030502040204" pitchFamily="34" charset="0"/>
                <a:ea typeface="Lato"/>
                <a:cs typeface="Lato"/>
                <a:sym typeface="Lato"/>
              </a:rPr>
              <a:t> Quattro valori (TRBL)</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padding</a:t>
            </a:r>
            <a:r>
              <a:rPr lang="it-IT" sz="1800" i="1" dirty="0">
                <a:solidFill>
                  <a:srgbClr val="222222"/>
                </a:solidFill>
                <a:highlight>
                  <a:srgbClr val="FFFFFF"/>
                </a:highlight>
                <a:latin typeface="Google Sans" panose="020B0503030502040204" pitchFamily="34" charset="0"/>
                <a:ea typeface="Lato"/>
                <a:cs typeface="Lato"/>
                <a:sym typeface="Lato"/>
              </a:rPr>
              <a:t>: top </a:t>
            </a:r>
            <a:r>
              <a:rPr lang="it-IT" sz="1800" i="1" dirty="0" err="1">
                <a:solidFill>
                  <a:srgbClr val="222222"/>
                </a:solidFill>
                <a:highlight>
                  <a:srgbClr val="FFFFFF"/>
                </a:highlight>
                <a:latin typeface="Google Sans" panose="020B0503030502040204" pitchFamily="34" charset="0"/>
                <a:ea typeface="Lato"/>
                <a:cs typeface="Lato"/>
                <a:sym typeface="Lato"/>
              </a:rPr>
              <a:t>right</a:t>
            </a:r>
            <a:r>
              <a:rPr lang="it-IT" sz="1800" i="1" dirty="0">
                <a:solidFill>
                  <a:srgbClr val="222222"/>
                </a:solidFill>
                <a:highlight>
                  <a:srgbClr val="FFFFFF"/>
                </a:highlight>
                <a:latin typeface="Google Sans" panose="020B0503030502040204" pitchFamily="34" charset="0"/>
                <a:ea typeface="Lato"/>
                <a:cs typeface="Lato"/>
                <a:sym typeface="Lato"/>
              </a:rPr>
              <a:t> bottom </a:t>
            </a:r>
            <a:r>
              <a:rPr lang="it-IT" sz="1800" i="1" dirty="0" err="1">
                <a:solidFill>
                  <a:srgbClr val="222222"/>
                </a:solidFill>
                <a:highlight>
                  <a:srgbClr val="FFFFFF"/>
                </a:highlight>
                <a:latin typeface="Google Sans" panose="020B0503030502040204" pitchFamily="34" charset="0"/>
                <a:ea typeface="Lato"/>
                <a:cs typeface="Lato"/>
                <a:sym typeface="Lato"/>
              </a:rPr>
              <a:t>left</a:t>
            </a:r>
            <a:r>
              <a:rPr lang="it-IT" sz="1800" i="1" dirty="0">
                <a:solidFill>
                  <a:srgbClr val="222222"/>
                </a:solidFill>
                <a:highlight>
                  <a:srgbClr val="FFFFFF"/>
                </a:highlight>
                <a:latin typeface="Google Sans" panose="020B0503030502040204" pitchFamily="34" charset="0"/>
                <a:ea typeface="Lato"/>
                <a:cs typeface="Lato"/>
                <a:sym typeface="Lato"/>
              </a:rPr>
              <a:t>;</a:t>
            </a:r>
          </a:p>
          <a:p>
            <a:pPr marL="0" lvl="0" indent="0" algn="l" rtl="0">
              <a:lnSpc>
                <a:spcPct val="115000"/>
              </a:lnSpc>
              <a:spcBef>
                <a:spcPts val="0"/>
              </a:spcBef>
              <a:spcAft>
                <a:spcPts val="0"/>
              </a:spcAft>
              <a:buNone/>
            </a:pPr>
            <a:endParaRPr lang="it-IT" sz="1800" i="1"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b="1" dirty="0">
                <a:solidFill>
                  <a:srgbClr val="222222"/>
                </a:solidFill>
                <a:highlight>
                  <a:srgbClr val="FFFFFF"/>
                </a:highlight>
                <a:latin typeface="Google Sans" panose="020B0503030502040204" pitchFamily="34" charset="0"/>
                <a:ea typeface="Lato"/>
                <a:cs typeface="Lato"/>
                <a:sym typeface="Lato"/>
              </a:rPr>
              <a:t> Tre valori (T/RL/B)</a:t>
            </a:r>
          </a:p>
          <a:p>
            <a:pPr marL="0" lvl="0" indent="0" algn="l" rtl="0">
              <a:lnSpc>
                <a:spcPct val="115000"/>
              </a:lnSpc>
              <a:spcBef>
                <a:spcPts val="0"/>
              </a:spcBef>
              <a:spcAft>
                <a:spcPts val="0"/>
              </a:spcAft>
              <a:buNone/>
            </a:pPr>
            <a:r>
              <a:rPr lang="it-IT" sz="1800" i="1"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padding</a:t>
            </a:r>
            <a:r>
              <a:rPr lang="it-IT" sz="1800" i="1" dirty="0">
                <a:solidFill>
                  <a:srgbClr val="222222"/>
                </a:solidFill>
                <a:highlight>
                  <a:srgbClr val="FFFFFF"/>
                </a:highlight>
                <a:latin typeface="Google Sans" panose="020B0503030502040204" pitchFamily="34" charset="0"/>
                <a:ea typeface="Lato"/>
                <a:cs typeface="Lato"/>
                <a:sym typeface="Lato"/>
              </a:rPr>
              <a:t>: top </a:t>
            </a:r>
            <a:r>
              <a:rPr lang="it-IT" sz="1800" i="1" dirty="0" err="1">
                <a:solidFill>
                  <a:srgbClr val="222222"/>
                </a:solidFill>
                <a:highlight>
                  <a:srgbClr val="FFFFFF"/>
                </a:highlight>
                <a:latin typeface="Google Sans" panose="020B0503030502040204" pitchFamily="34" charset="0"/>
                <a:ea typeface="Lato"/>
                <a:cs typeface="Lato"/>
                <a:sym typeface="Lato"/>
              </a:rPr>
              <a:t>right</a:t>
            </a:r>
            <a:r>
              <a:rPr lang="it-IT" sz="1800" i="1" dirty="0">
                <a:solidFill>
                  <a:srgbClr val="222222"/>
                </a:solidFill>
                <a:highlight>
                  <a:srgbClr val="FFFFFF"/>
                </a:highlight>
                <a:latin typeface="Google Sans" panose="020B0503030502040204" pitchFamily="34" charset="0"/>
                <a:ea typeface="Lato"/>
                <a:cs typeface="Lato"/>
                <a:sym typeface="Lato"/>
              </a:rPr>
              <a:t>/</a:t>
            </a:r>
            <a:r>
              <a:rPr lang="it-IT" sz="1800" i="1" dirty="0" err="1">
                <a:solidFill>
                  <a:srgbClr val="222222"/>
                </a:solidFill>
                <a:highlight>
                  <a:srgbClr val="FFFFFF"/>
                </a:highlight>
                <a:latin typeface="Google Sans" panose="020B0503030502040204" pitchFamily="34" charset="0"/>
                <a:ea typeface="Lato"/>
                <a:cs typeface="Lato"/>
                <a:sym typeface="Lato"/>
              </a:rPr>
              <a:t>left</a:t>
            </a:r>
            <a:r>
              <a:rPr lang="it-IT" sz="1800" i="1" dirty="0">
                <a:solidFill>
                  <a:srgbClr val="222222"/>
                </a:solidFill>
                <a:highlight>
                  <a:srgbClr val="FFFFFF"/>
                </a:highlight>
                <a:latin typeface="Google Sans" panose="020B0503030502040204" pitchFamily="34" charset="0"/>
                <a:ea typeface="Lato"/>
                <a:cs typeface="Lato"/>
                <a:sym typeface="Lato"/>
              </a:rPr>
              <a:t> bottom;</a:t>
            </a:r>
          </a:p>
          <a:p>
            <a:pPr marL="0" lvl="0" indent="0" algn="l" rtl="0">
              <a:lnSpc>
                <a:spcPct val="115000"/>
              </a:lnSpc>
              <a:spcBef>
                <a:spcPts val="0"/>
              </a:spcBef>
              <a:spcAft>
                <a:spcPts val="0"/>
              </a:spcAft>
              <a:buNone/>
            </a:pPr>
            <a:endParaRPr lang="it-IT" sz="1800" i="1"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b="1" dirty="0">
                <a:solidFill>
                  <a:srgbClr val="222222"/>
                </a:solidFill>
                <a:highlight>
                  <a:srgbClr val="FFFFFF"/>
                </a:highlight>
                <a:latin typeface="Google Sans" panose="020B0503030502040204" pitchFamily="34" charset="0"/>
                <a:ea typeface="Lato"/>
                <a:cs typeface="Lato"/>
                <a:sym typeface="Lato"/>
              </a:rPr>
              <a:t> Due valori (TB/RL)</a:t>
            </a:r>
          </a:p>
          <a:p>
            <a:pPr marL="0" lvl="0" indent="0" algn="l" rtl="0">
              <a:lnSpc>
                <a:spcPct val="115000"/>
              </a:lnSpc>
              <a:spcBef>
                <a:spcPts val="0"/>
              </a:spcBef>
              <a:spcAft>
                <a:spcPts val="0"/>
              </a:spcAft>
              <a:buNone/>
            </a:pPr>
            <a:r>
              <a:rPr lang="it-IT" sz="1800" i="1"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padding</a:t>
            </a:r>
            <a:r>
              <a:rPr lang="it-IT" sz="1800" i="1" dirty="0">
                <a:solidFill>
                  <a:srgbClr val="222222"/>
                </a:solidFill>
                <a:highlight>
                  <a:srgbClr val="FFFFFF"/>
                </a:highlight>
                <a:latin typeface="Google Sans" panose="020B0503030502040204" pitchFamily="34" charset="0"/>
                <a:ea typeface="Lato"/>
                <a:cs typeface="Lato"/>
                <a:sym typeface="Lato"/>
              </a:rPr>
              <a:t>: top/bottom </a:t>
            </a:r>
            <a:r>
              <a:rPr lang="it-IT" sz="1800" i="1" dirty="0" err="1">
                <a:solidFill>
                  <a:srgbClr val="222222"/>
                </a:solidFill>
                <a:highlight>
                  <a:srgbClr val="FFFFFF"/>
                </a:highlight>
                <a:latin typeface="Google Sans" panose="020B0503030502040204" pitchFamily="34" charset="0"/>
                <a:ea typeface="Lato"/>
                <a:cs typeface="Lato"/>
                <a:sym typeface="Lato"/>
              </a:rPr>
              <a:t>right</a:t>
            </a:r>
            <a:r>
              <a:rPr lang="it-IT" sz="1800" i="1" dirty="0">
                <a:solidFill>
                  <a:srgbClr val="222222"/>
                </a:solidFill>
                <a:highlight>
                  <a:srgbClr val="FFFFFF"/>
                </a:highlight>
                <a:latin typeface="Google Sans" panose="020B0503030502040204" pitchFamily="34" charset="0"/>
                <a:ea typeface="Lato"/>
                <a:cs typeface="Lato"/>
                <a:sym typeface="Lato"/>
              </a:rPr>
              <a:t>/</a:t>
            </a:r>
            <a:r>
              <a:rPr lang="it-IT" sz="1800" i="1" dirty="0" err="1">
                <a:solidFill>
                  <a:srgbClr val="222222"/>
                </a:solidFill>
                <a:highlight>
                  <a:srgbClr val="FFFFFF"/>
                </a:highlight>
                <a:latin typeface="Google Sans" panose="020B0503030502040204" pitchFamily="34" charset="0"/>
                <a:ea typeface="Lato"/>
                <a:cs typeface="Lato"/>
                <a:sym typeface="Lato"/>
              </a:rPr>
              <a:t>left</a:t>
            </a:r>
            <a:r>
              <a:rPr lang="it-IT" sz="1800" i="1" dirty="0">
                <a:solidFill>
                  <a:srgbClr val="222222"/>
                </a:solidFill>
                <a:highlight>
                  <a:srgbClr val="FFFFFF"/>
                </a:highlight>
                <a:latin typeface="Google Sans" panose="020B0503030502040204" pitchFamily="34" charset="0"/>
                <a:ea typeface="Lato"/>
                <a:cs typeface="Lato"/>
                <a:sym typeface="Lato"/>
              </a:rPr>
              <a:t>;</a:t>
            </a:r>
          </a:p>
          <a:p>
            <a:pPr marL="0" lvl="0" indent="0" algn="l" rtl="0">
              <a:lnSpc>
                <a:spcPct val="115000"/>
              </a:lnSpc>
              <a:spcBef>
                <a:spcPts val="0"/>
              </a:spcBef>
              <a:spcAft>
                <a:spcPts val="0"/>
              </a:spcAft>
              <a:buNone/>
            </a:pPr>
            <a:endParaRPr lang="it-IT" sz="1800" i="1" dirty="0">
              <a:solidFill>
                <a:srgbClr val="222222"/>
              </a:solidFill>
              <a:highlight>
                <a:srgbClr val="FFFFFF"/>
              </a:highlight>
              <a:latin typeface="Google Sans" panose="020B0503030502040204" pitchFamily="34" charset="0"/>
              <a:ea typeface="Lato"/>
              <a:cs typeface="Lato"/>
              <a:sym typeface="Lato"/>
            </a:endParaRPr>
          </a:p>
          <a:p>
            <a:pPr marL="0" lvl="0" indent="0" algn="l" rtl="0">
              <a:lnSpc>
                <a:spcPct val="115000"/>
              </a:lnSpc>
              <a:spcBef>
                <a:spcPts val="0"/>
              </a:spcBef>
              <a:spcAft>
                <a:spcPts val="0"/>
              </a:spcAft>
              <a:buNone/>
            </a:pPr>
            <a:r>
              <a:rPr lang="it-IT" sz="1800" b="1" dirty="0">
                <a:solidFill>
                  <a:srgbClr val="222222"/>
                </a:solidFill>
                <a:highlight>
                  <a:srgbClr val="FFFFFF"/>
                </a:highlight>
                <a:latin typeface="Google Sans" panose="020B0503030502040204" pitchFamily="34" charset="0"/>
                <a:ea typeface="Lato"/>
                <a:cs typeface="Lato"/>
                <a:sym typeface="Lato"/>
              </a:rPr>
              <a:t> Un valore</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padding</a:t>
            </a:r>
            <a:r>
              <a:rPr lang="it-IT" sz="1800" i="1" dirty="0">
                <a:solidFill>
                  <a:srgbClr val="222222"/>
                </a:solidFill>
                <a:highlight>
                  <a:srgbClr val="FFFFFF"/>
                </a:highlight>
                <a:latin typeface="Google Sans" panose="020B0503030502040204" pitchFamily="34" charset="0"/>
                <a:ea typeface="Lato"/>
                <a:cs typeface="Lato"/>
                <a:sym typeface="Lato"/>
              </a:rPr>
              <a:t>: </a:t>
            </a:r>
            <a:r>
              <a:rPr lang="it-IT" sz="1800" i="1" dirty="0" err="1">
                <a:solidFill>
                  <a:srgbClr val="222222"/>
                </a:solidFill>
                <a:highlight>
                  <a:srgbClr val="FFFFFF"/>
                </a:highlight>
                <a:latin typeface="Google Sans" panose="020B0503030502040204" pitchFamily="34" charset="0"/>
                <a:ea typeface="Lato"/>
                <a:cs typeface="Lato"/>
                <a:sym typeface="Lato"/>
              </a:rPr>
              <a:t>all</a:t>
            </a:r>
            <a:r>
              <a:rPr lang="it-IT" sz="1800" i="1" dirty="0">
                <a:solidFill>
                  <a:srgbClr val="222222"/>
                </a:solidFill>
                <a:highlight>
                  <a:srgbClr val="FFFFFF"/>
                </a:highlight>
                <a:latin typeface="Google Sans" panose="020B0503030502040204" pitchFamily="34" charset="0"/>
                <a:ea typeface="Lato"/>
                <a:cs typeface="Lato"/>
                <a:sym typeface="Lato"/>
              </a:rPr>
              <a:t> sides;</a:t>
            </a:r>
          </a:p>
        </p:txBody>
      </p:sp>
      <p:sp>
        <p:nvSpPr>
          <p:cNvPr id="13" name="CasellaDiTesto 3">
            <a:extLst>
              <a:ext uri="{FF2B5EF4-FFF2-40B4-BE49-F238E27FC236}">
                <a16:creationId xmlns:a16="http://schemas.microsoft.com/office/drawing/2014/main" id="{603CCCE3-8C47-C845-483C-1D6F46091D27}"/>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padding</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9DEB9D28-6915-47EF-A371-B96AB0688168}"/>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Tree>
    <p:extLst>
      <p:ext uri="{BB962C8B-B14F-4D97-AF65-F5344CB8AC3E}">
        <p14:creationId xmlns:p14="http://schemas.microsoft.com/office/powerpoint/2010/main" val="23975892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Shape 137"/>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Link utili</a:t>
            </a:r>
            <a:endParaRPr lang="it-IT" dirty="0">
              <a:latin typeface="Arial" panose="020B0604020202020204" pitchFamily="34" charset="0"/>
              <a:cs typeface="Arial" panose="020B0604020202020204" pitchFamily="34" charset="0"/>
            </a:endParaRPr>
          </a:p>
        </p:txBody>
      </p:sp>
      <p:sp>
        <p:nvSpPr>
          <p:cNvPr id="138" name="Shape 138"/>
          <p:cNvSpPr txBox="1">
            <a:spLocks noGrp="1"/>
          </p:cNvSpPr>
          <p:nvPr>
            <p:ph type="body" idx="1"/>
          </p:nvPr>
        </p:nvSpPr>
        <p:spPr>
          <a:xfrm>
            <a:off x="732800" y="1609298"/>
            <a:ext cx="9996000" cy="4719783"/>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IT" sz="2000" dirty="0">
                <a:latin typeface="Arial" panose="020B0604020202020204" pitchFamily="34" charset="0"/>
                <a:cs typeface="Arial" panose="020B0604020202020204" pitchFamily="34" charset="0"/>
                <a:hlinkClick r:id="rId3"/>
              </a:rPr>
              <a:t>Borders</a:t>
            </a: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err="1">
                <a:latin typeface="Arial" panose="020B0604020202020204" pitchFamily="34" charset="0"/>
                <a:cs typeface="Arial" panose="020B0604020202020204" pitchFamily="34" charset="0"/>
                <a:hlinkClick r:id="rId4"/>
              </a:rPr>
              <a:t>Padding</a:t>
            </a: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err="1">
                <a:latin typeface="Arial" panose="020B0604020202020204" pitchFamily="34" charset="0"/>
                <a:cs typeface="Arial" panose="020B0604020202020204" pitchFamily="34" charset="0"/>
                <a:hlinkClick r:id="rId5"/>
              </a:rPr>
              <a:t>Margin</a:t>
            </a:r>
            <a:r>
              <a:rPr lang="it-IT" sz="2000" dirty="0">
                <a:latin typeface="Arial" panose="020B0604020202020204" pitchFamily="34" charset="0"/>
                <a:cs typeface="Arial" panose="020B0604020202020204" pitchFamily="34" charset="0"/>
                <a:hlinkClick r:id="rId5"/>
              </a:rPr>
              <a:t> </a:t>
            </a:r>
            <a:r>
              <a:rPr lang="it-IT" sz="2000" dirty="0" err="1">
                <a:latin typeface="Arial" panose="020B0604020202020204" pitchFamily="34" charset="0"/>
                <a:cs typeface="Arial" panose="020B0604020202020204" pitchFamily="34" charset="0"/>
                <a:hlinkClick r:id="rId5"/>
              </a:rPr>
              <a:t>collapse</a:t>
            </a: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a:latin typeface="Arial" panose="020B0604020202020204" pitchFamily="34" charset="0"/>
                <a:cs typeface="Arial" panose="020B0604020202020204" pitchFamily="34" charset="0"/>
                <a:hlinkClick r:id="rId6"/>
              </a:rPr>
              <a:t>Box-</a:t>
            </a:r>
            <a:r>
              <a:rPr lang="it-IT" sz="2000" dirty="0" err="1">
                <a:latin typeface="Arial" panose="020B0604020202020204" pitchFamily="34" charset="0"/>
                <a:cs typeface="Arial" panose="020B0604020202020204" pitchFamily="34" charset="0"/>
                <a:hlinkClick r:id="rId6"/>
              </a:rPr>
              <a:t>sizing</a:t>
            </a:r>
            <a:endParaRPr lang="it-IT" sz="2000" dirty="0">
              <a:latin typeface="Arial" panose="020B0604020202020204" pitchFamily="34" charset="0"/>
              <a:cs typeface="Arial" panose="020B0604020202020204" pitchFamily="34" charset="0"/>
            </a:endParaRPr>
          </a:p>
          <a:p>
            <a:pPr marL="0" indent="0">
              <a:lnSpc>
                <a:spcPct val="100000"/>
              </a:lnSpc>
              <a:buNone/>
            </a:pP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err="1">
                <a:latin typeface="Arial" panose="020B0604020202020204" pitchFamily="34" charset="0"/>
                <a:cs typeface="Arial" panose="020B0604020202020204" pitchFamily="34" charset="0"/>
                <a:hlinkClick r:id="rId7"/>
              </a:rPr>
              <a:t>Flexbox</a:t>
            </a:r>
            <a:r>
              <a:rPr lang="it-IT" sz="2000" dirty="0">
                <a:latin typeface="Arial" panose="020B0604020202020204" pitchFamily="34" charset="0"/>
                <a:cs typeface="Arial" panose="020B0604020202020204" pitchFamily="34" charset="0"/>
                <a:hlinkClick r:id="rId7"/>
              </a:rPr>
              <a:t> concept</a:t>
            </a: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a:latin typeface="Arial" panose="020B0604020202020204" pitchFamily="34" charset="0"/>
                <a:cs typeface="Arial" panose="020B0604020202020204" pitchFamily="34" charset="0"/>
                <a:hlinkClick r:id="rId8"/>
              </a:rPr>
              <a:t>CSS </a:t>
            </a:r>
            <a:r>
              <a:rPr lang="it-IT" sz="2000" dirty="0" err="1">
                <a:latin typeface="Arial" panose="020B0604020202020204" pitchFamily="34" charset="0"/>
                <a:cs typeface="Arial" panose="020B0604020202020204" pitchFamily="34" charset="0"/>
                <a:hlinkClick r:id="rId8"/>
              </a:rPr>
              <a:t>Flexbox</a:t>
            </a:r>
            <a:r>
              <a:rPr lang="it-IT" sz="2000" dirty="0">
                <a:latin typeface="Arial" panose="020B0604020202020204" pitchFamily="34" charset="0"/>
                <a:cs typeface="Arial" panose="020B0604020202020204" pitchFamily="34" charset="0"/>
                <a:hlinkClick r:id="rId8"/>
              </a:rPr>
              <a:t> layout guide</a:t>
            </a: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err="1">
                <a:latin typeface="Arial" panose="020B0604020202020204" pitchFamily="34" charset="0"/>
                <a:cs typeface="Arial" panose="020B0604020202020204" pitchFamily="34" charset="0"/>
                <a:hlinkClick r:id="rId9"/>
              </a:rPr>
              <a:t>Grid</a:t>
            </a:r>
            <a:r>
              <a:rPr lang="it-IT" sz="2000" dirty="0">
                <a:latin typeface="Arial" panose="020B0604020202020204" pitchFamily="34" charset="0"/>
                <a:cs typeface="Arial" panose="020B0604020202020204" pitchFamily="34" charset="0"/>
                <a:hlinkClick r:id="rId9"/>
              </a:rPr>
              <a:t> layout</a:t>
            </a: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err="1">
                <a:latin typeface="Arial" panose="020B0604020202020204" pitchFamily="34" charset="0"/>
                <a:cs typeface="Arial" panose="020B0604020202020204" pitchFamily="34" charset="0"/>
                <a:hlinkClick r:id="rId10"/>
              </a:rPr>
              <a:t>Align</a:t>
            </a:r>
            <a:r>
              <a:rPr lang="it-IT" sz="2000" dirty="0">
                <a:latin typeface="Arial" panose="020B0604020202020204" pitchFamily="34" charset="0"/>
                <a:cs typeface="Arial" panose="020B0604020202020204" pitchFamily="34" charset="0"/>
                <a:hlinkClick r:id="rId10"/>
              </a:rPr>
              <a:t> items in </a:t>
            </a:r>
            <a:r>
              <a:rPr lang="it-IT" sz="2000" dirty="0" err="1">
                <a:latin typeface="Arial" panose="020B0604020202020204" pitchFamily="34" charset="0"/>
                <a:cs typeface="Arial" panose="020B0604020202020204" pitchFamily="34" charset="0"/>
                <a:hlinkClick r:id="rId10"/>
              </a:rPr>
              <a:t>css</a:t>
            </a:r>
            <a:r>
              <a:rPr lang="it-IT" sz="2000" dirty="0">
                <a:latin typeface="Arial" panose="020B0604020202020204" pitchFamily="34" charset="0"/>
                <a:cs typeface="Arial" panose="020B0604020202020204" pitchFamily="34" charset="0"/>
                <a:hlinkClick r:id="rId10"/>
              </a:rPr>
              <a:t> </a:t>
            </a:r>
            <a:r>
              <a:rPr lang="it-IT" sz="2000" dirty="0" err="1">
                <a:latin typeface="Arial" panose="020B0604020202020204" pitchFamily="34" charset="0"/>
                <a:cs typeface="Arial" panose="020B0604020202020204" pitchFamily="34" charset="0"/>
                <a:hlinkClick r:id="rId10"/>
              </a:rPr>
              <a:t>grid</a:t>
            </a:r>
            <a:r>
              <a:rPr lang="it-IT" sz="2000" dirty="0">
                <a:latin typeface="Arial" panose="020B0604020202020204" pitchFamily="34" charset="0"/>
                <a:cs typeface="Arial" panose="020B0604020202020204" pitchFamily="34" charset="0"/>
                <a:hlinkClick r:id="rId10"/>
              </a:rPr>
              <a:t> layout</a:t>
            </a: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err="1">
                <a:latin typeface="Arial" panose="020B0604020202020204" pitchFamily="34" charset="0"/>
                <a:cs typeface="Arial" panose="020B0604020202020204" pitchFamily="34" charset="0"/>
                <a:hlinkClick r:id="rId11"/>
              </a:rPr>
              <a:t>Grid</a:t>
            </a:r>
            <a:r>
              <a:rPr lang="it-IT" sz="2000" dirty="0">
                <a:latin typeface="Arial" panose="020B0604020202020204" pitchFamily="34" charset="0"/>
                <a:cs typeface="Arial" panose="020B0604020202020204" pitchFamily="34" charset="0"/>
                <a:hlinkClick r:id="rId11"/>
              </a:rPr>
              <a:t> e </a:t>
            </a:r>
            <a:r>
              <a:rPr lang="it-IT" sz="2000" dirty="0" err="1">
                <a:latin typeface="Arial" panose="020B0604020202020204" pitchFamily="34" charset="0"/>
                <a:cs typeface="Arial" panose="020B0604020202020204" pitchFamily="34" charset="0"/>
                <a:hlinkClick r:id="rId11"/>
              </a:rPr>
              <a:t>flexbox</a:t>
            </a:r>
            <a:endParaRPr lang="it-IT" sz="2000" dirty="0">
              <a:latin typeface="Arial" panose="020B0604020202020204" pitchFamily="34" charset="0"/>
              <a:cs typeface="Arial" panose="020B0604020202020204" pitchFamily="34" charset="0"/>
            </a:endParaRPr>
          </a:p>
        </p:txBody>
      </p:sp>
      <p:sp>
        <p:nvSpPr>
          <p:cNvPr id="139" name="Shape 139"/>
          <p:cNvSpPr txBox="1">
            <a:spLocks noGrp="1"/>
          </p:cNvSpPr>
          <p:nvPr>
            <p:ph type="sldNum" idx="12"/>
          </p:nvPr>
        </p:nvSpPr>
        <p:spPr>
          <a:xfrm>
            <a:off x="10728800" y="6125133"/>
            <a:ext cx="1463200" cy="732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70</a:t>
            </a:fld>
            <a:endParaRPr/>
          </a:p>
        </p:txBody>
      </p:sp>
    </p:spTree>
    <p:extLst>
      <p:ext uri="{BB962C8B-B14F-4D97-AF65-F5344CB8AC3E}">
        <p14:creationId xmlns:p14="http://schemas.microsoft.com/office/powerpoint/2010/main" val="40519335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B6A1BB7B-5C98-8BDC-7EDE-0D147889428A}"/>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7F65D106-3590-09CB-4D2D-B9F53401C575}"/>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Link utili</a:t>
            </a:r>
            <a:endParaRPr lang="it-IT" dirty="0">
              <a:latin typeface="Arial" panose="020B0604020202020204" pitchFamily="34" charset="0"/>
              <a:cs typeface="Arial" panose="020B0604020202020204" pitchFamily="34" charset="0"/>
            </a:endParaRPr>
          </a:p>
        </p:txBody>
      </p:sp>
      <p:sp>
        <p:nvSpPr>
          <p:cNvPr id="138" name="Shape 138">
            <a:extLst>
              <a:ext uri="{FF2B5EF4-FFF2-40B4-BE49-F238E27FC236}">
                <a16:creationId xmlns:a16="http://schemas.microsoft.com/office/drawing/2014/main" id="{14B7CC50-7631-9936-55EC-A528FBD1CCBA}"/>
              </a:ext>
            </a:extLst>
          </p:cNvPr>
          <p:cNvSpPr txBox="1">
            <a:spLocks noGrp="1"/>
          </p:cNvSpPr>
          <p:nvPr>
            <p:ph type="body" idx="1"/>
          </p:nvPr>
        </p:nvSpPr>
        <p:spPr>
          <a:xfrm>
            <a:off x="732800" y="1609298"/>
            <a:ext cx="9996000" cy="4719783"/>
          </a:xfrm>
          <a:prstGeom prst="rect">
            <a:avLst/>
          </a:prstGeom>
        </p:spPr>
        <p:txBody>
          <a:bodyPr spcFirstLastPara="1" vert="horz" wrap="square" lIns="121900" tIns="121900" rIns="121900" bIns="121900" rtlCol="0" anchor="t" anchorCtr="0">
            <a:noAutofit/>
          </a:bodyPr>
          <a:lstStyle/>
          <a:p>
            <a:pPr marL="0" indent="0">
              <a:lnSpc>
                <a:spcPct val="100000"/>
              </a:lnSpc>
              <a:buNone/>
            </a:pPr>
            <a:r>
              <a:rPr lang="it-IT" sz="2000" dirty="0">
                <a:latin typeface="Arial" panose="020B0604020202020204" pitchFamily="34" charset="0"/>
                <a:cs typeface="Arial" panose="020B0604020202020204" pitchFamily="34" charset="0"/>
                <a:hlinkClick r:id="rId3"/>
              </a:rPr>
              <a:t>Z-index</a:t>
            </a:r>
            <a:endParaRPr lang="it-IT" sz="2000" dirty="0">
              <a:latin typeface="Arial" panose="020B0604020202020204" pitchFamily="34" charset="0"/>
              <a:cs typeface="Arial" panose="020B0604020202020204" pitchFamily="34" charset="0"/>
            </a:endParaRPr>
          </a:p>
          <a:p>
            <a:pPr marL="0" indent="0">
              <a:lnSpc>
                <a:spcPct val="100000"/>
              </a:lnSpc>
              <a:buNone/>
            </a:pP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a:latin typeface="Arial" panose="020B0604020202020204" pitchFamily="34" charset="0"/>
                <a:cs typeface="Arial" panose="020B0604020202020204" pitchFamily="34" charset="0"/>
                <a:hlinkClick r:id="rId4"/>
              </a:rPr>
              <a:t>Clear</a:t>
            </a: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a:latin typeface="Arial" panose="020B0604020202020204" pitchFamily="34" charset="0"/>
                <a:cs typeface="Arial" panose="020B0604020202020204" pitchFamily="34" charset="0"/>
                <a:hlinkClick r:id="rId5"/>
              </a:rPr>
              <a:t>Float and clear</a:t>
            </a:r>
            <a:endParaRPr lang="it-IT" sz="2000" dirty="0">
              <a:latin typeface="Arial" panose="020B0604020202020204" pitchFamily="34" charset="0"/>
              <a:cs typeface="Arial" panose="020B0604020202020204" pitchFamily="34" charset="0"/>
            </a:endParaRPr>
          </a:p>
          <a:p>
            <a:pPr marL="0" indent="0">
              <a:lnSpc>
                <a:spcPct val="100000"/>
              </a:lnSpc>
              <a:buNone/>
            </a:pPr>
            <a:r>
              <a:rPr lang="it-IT" sz="2000" dirty="0">
                <a:latin typeface="Arial" panose="020B0604020202020204" pitchFamily="34" charset="0"/>
                <a:cs typeface="Arial" panose="020B0604020202020204" pitchFamily="34" charset="0"/>
                <a:hlinkClick r:id="rId6"/>
              </a:rPr>
              <a:t>CSS </a:t>
            </a:r>
            <a:r>
              <a:rPr lang="it-IT" sz="2000" dirty="0" err="1">
                <a:latin typeface="Arial" panose="020B0604020202020204" pitchFamily="34" charset="0"/>
                <a:cs typeface="Arial" panose="020B0604020202020204" pitchFamily="34" charset="0"/>
                <a:hlinkClick r:id="rId6"/>
              </a:rPr>
              <a:t>Tricks</a:t>
            </a:r>
            <a:r>
              <a:rPr lang="it-IT" sz="2000" dirty="0">
                <a:latin typeface="Arial" panose="020B0604020202020204" pitchFamily="34" charset="0"/>
                <a:cs typeface="Arial" panose="020B0604020202020204" pitchFamily="34" charset="0"/>
                <a:hlinkClick r:id="rId6"/>
              </a:rPr>
              <a:t> float</a:t>
            </a:r>
            <a:endParaRPr lang="it-IT" sz="2000" dirty="0">
              <a:latin typeface="Arial" panose="020B0604020202020204" pitchFamily="34" charset="0"/>
              <a:cs typeface="Arial" panose="020B0604020202020204" pitchFamily="34" charset="0"/>
            </a:endParaRPr>
          </a:p>
        </p:txBody>
      </p:sp>
      <p:sp>
        <p:nvSpPr>
          <p:cNvPr id="139" name="Shape 139">
            <a:extLst>
              <a:ext uri="{FF2B5EF4-FFF2-40B4-BE49-F238E27FC236}">
                <a16:creationId xmlns:a16="http://schemas.microsoft.com/office/drawing/2014/main" id="{89BC3CC7-DFA4-B5CC-661C-6DF67A38DA45}"/>
              </a:ext>
            </a:extLst>
          </p:cNvPr>
          <p:cNvSpPr txBox="1">
            <a:spLocks noGrp="1"/>
          </p:cNvSpPr>
          <p:nvPr>
            <p:ph type="sldNum" idx="12"/>
          </p:nvPr>
        </p:nvSpPr>
        <p:spPr>
          <a:xfrm>
            <a:off x="10728800" y="6125133"/>
            <a:ext cx="1463200" cy="732800"/>
          </a:xfrm>
          <a:prstGeom prst="rect">
            <a:avLst/>
          </a:prstGeom>
        </p:spPr>
        <p:txBody>
          <a:bodyPr spcFirstLastPara="1" vert="horz" wrap="square" lIns="121900" tIns="121900" rIns="121900" bIns="121900" rtlCol="0" anchor="ctr" anchorCtr="0">
            <a:noAutofit/>
          </a:bodyPr>
          <a:lstStyle/>
          <a:p>
            <a:fld id="{00000000-1234-1234-1234-123412341234}" type="slidenum">
              <a:rPr lang="en"/>
              <a:pPr/>
              <a:t>71</a:t>
            </a:fld>
            <a:endParaRPr/>
          </a:p>
        </p:txBody>
      </p:sp>
    </p:spTree>
    <p:extLst>
      <p:ext uri="{BB962C8B-B14F-4D97-AF65-F5344CB8AC3E}">
        <p14:creationId xmlns:p14="http://schemas.microsoft.com/office/powerpoint/2010/main" val="1732880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3286EBC8-178B-5C53-8107-2CC2E8BC473C}"/>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96EFD55A-6AB9-78E9-B6C2-5816C9522867}"/>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5A9086BE-8FC5-00D4-2A29-2EE160C42D91}"/>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8</a:t>
            </a:fld>
            <a:endParaRPr lang="en" dirty="0"/>
          </a:p>
        </p:txBody>
      </p:sp>
      <p:sp>
        <p:nvSpPr>
          <p:cNvPr id="13" name="CasellaDiTesto 3">
            <a:extLst>
              <a:ext uri="{FF2B5EF4-FFF2-40B4-BE49-F238E27FC236}">
                <a16:creationId xmlns:a16="http://schemas.microsoft.com/office/drawing/2014/main" id="{532A5E05-5E98-99E5-B6FE-4A8F28780AF6}"/>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padding</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6E81FDDF-661E-6C7B-0E00-5F3243F40FA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
        <p:nvSpPr>
          <p:cNvPr id="2" name="Rectangle 1">
            <a:extLst>
              <a:ext uri="{FF2B5EF4-FFF2-40B4-BE49-F238E27FC236}">
                <a16:creationId xmlns:a16="http://schemas.microsoft.com/office/drawing/2014/main" id="{20E82685-00C2-4B80-B471-D8B6485592F0}"/>
              </a:ext>
            </a:extLst>
          </p:cNvPr>
          <p:cNvSpPr>
            <a:spLocks noChangeArrowheads="1"/>
          </p:cNvSpPr>
          <p:nvPr/>
        </p:nvSpPr>
        <p:spPr bwMode="auto">
          <a:xfrm>
            <a:off x="794809" y="1961559"/>
            <a:ext cx="4962769" cy="37359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15 </a:t>
            </a:r>
            <a:r>
              <a:rPr kumimoji="0" lang="it-IT" altLang="it-IT" sz="2000" b="0" i="0" u="none" strike="noStrike" cap="none" normalizeH="0" baseline="0" dirty="0">
                <a:ln>
                  <a:noFill/>
                </a:ln>
                <a:solidFill>
                  <a:srgbClr val="174AD4"/>
                </a:solidFill>
                <a:effectLst/>
                <a:latin typeface="JetBrains Mono"/>
              </a:rPr>
              <a:t>pixels </a:t>
            </a:r>
            <a:r>
              <a:rPr kumimoji="0" lang="it-IT" altLang="it-IT" sz="2000" b="0" i="0" u="none" strike="noStrike" cap="none" normalizeH="0" baseline="0" dirty="0">
                <a:ln>
                  <a:noFill/>
                </a:ln>
                <a:solidFill>
                  <a:srgbClr val="067D17"/>
                </a:solidFill>
                <a:effectLst/>
                <a:latin typeface="JetBrains Mono"/>
              </a:rPr>
              <a:t>on </a:t>
            </a:r>
            <a:r>
              <a:rPr kumimoji="0" lang="it-IT" altLang="it-IT" sz="2000" b="0" i="0" u="none" strike="noStrike" cap="none" normalizeH="0" baseline="0" dirty="0" err="1">
                <a:ln>
                  <a:noFill/>
                </a:ln>
                <a:solidFill>
                  <a:srgbClr val="067D17"/>
                </a:solidFill>
                <a:effectLst/>
                <a:latin typeface="JetBrains Mono"/>
              </a:rPr>
              <a:t>all</a:t>
            </a:r>
            <a:r>
              <a:rPr kumimoji="0" lang="it-IT" altLang="it-IT" sz="2000" b="0" i="0" u="none" strike="noStrike" cap="none" normalizeH="0" baseline="0" dirty="0">
                <a:ln>
                  <a:noFill/>
                </a:ln>
                <a:solidFill>
                  <a:srgbClr val="067D17"/>
                </a:solidFill>
                <a:effectLst/>
                <a:latin typeface="JetBrains Mono"/>
              </a:rPr>
              <a:t> sides</a:t>
            </a:r>
            <a:br>
              <a:rPr kumimoji="0" lang="it-IT" altLang="it-IT" sz="2000" b="0" i="0" u="none" strike="noStrike" cap="none" normalizeH="0" baseline="0" dirty="0">
                <a:ln>
                  <a:noFill/>
                </a:ln>
                <a:solidFill>
                  <a:srgbClr val="067D17"/>
                </a:solidFill>
                <a:effectLst/>
                <a:latin typeface="JetBrains Mono"/>
              </a:rPr>
            </a:br>
            <a:r>
              <a:rPr kumimoji="0" lang="it-IT" altLang="it-IT" sz="2000" b="0" i="0" u="none" strike="noStrike" cap="none" normalizeH="0" baseline="0" dirty="0" err="1">
                <a:ln>
                  <a:noFill/>
                </a:ln>
                <a:solidFill>
                  <a:srgbClr val="067D17"/>
                </a:solidFill>
                <a:effectLst/>
                <a:latin typeface="JetBrains Mono"/>
              </a:rPr>
              <a:t>padding</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15</a:t>
            </a:r>
            <a:r>
              <a:rPr kumimoji="0" lang="it-IT" altLang="it-IT" sz="2000" b="0" i="0" u="none" strike="noStrike" cap="none" normalizeH="0" baseline="0" dirty="0">
                <a:ln>
                  <a:noFill/>
                </a:ln>
                <a:solidFill>
                  <a:srgbClr val="067D17"/>
                </a:solidFill>
                <a:effectLst/>
                <a:latin typeface="JetBrains Mono"/>
              </a:rPr>
              <a:t>px</a:t>
            </a:r>
            <a:r>
              <a:rPr kumimoji="0" lang="it-IT" altLang="it-IT" sz="20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br>
              <a:rPr kumimoji="0" lang="it-IT" altLang="it-IT" sz="2000" b="0" i="0" u="none" strike="noStrike" cap="none" normalizeH="0" baseline="0" dirty="0">
                <a:ln>
                  <a:noFill/>
                </a:ln>
                <a:solidFill>
                  <a:srgbClr val="080808"/>
                </a:solidFill>
                <a:effectLst/>
                <a:latin typeface="JetBrains Mono"/>
              </a:rPr>
            </a:b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 </a:t>
            </a:r>
            <a:r>
              <a:rPr kumimoji="0" lang="it-IT" altLang="it-IT" sz="2000" b="0" i="0" u="none" strike="noStrike" cap="none" normalizeH="0" baseline="0" dirty="0">
                <a:ln>
                  <a:noFill/>
                </a:ln>
                <a:solidFill>
                  <a:srgbClr val="174AD4"/>
                </a:solidFill>
                <a:effectLst/>
                <a:latin typeface="JetBrains Mono"/>
              </a:rPr>
              <a:t>pixels </a:t>
            </a:r>
            <a:r>
              <a:rPr kumimoji="0" lang="it-IT" altLang="it-IT" sz="2000" b="0" i="0" u="none" strike="noStrike" cap="none" normalizeH="0" baseline="0" dirty="0">
                <a:ln>
                  <a:noFill/>
                </a:ln>
                <a:solidFill>
                  <a:srgbClr val="067D17"/>
                </a:solidFill>
                <a:effectLst/>
                <a:latin typeface="JetBrains Mono"/>
              </a:rPr>
              <a:t>on top </a:t>
            </a:r>
            <a:r>
              <a:rPr kumimoji="0" lang="it-IT" altLang="it-IT" sz="2000" b="0" i="0" u="none" strike="noStrike" cap="none" normalizeH="0" baseline="0" dirty="0" err="1">
                <a:ln>
                  <a:noFill/>
                </a:ln>
                <a:solidFill>
                  <a:srgbClr val="067D17"/>
                </a:solidFill>
                <a:effectLst/>
                <a:latin typeface="JetBrains Mono"/>
              </a:rPr>
              <a:t>only</a:t>
            </a:r>
            <a:br>
              <a:rPr kumimoji="0" lang="it-IT" altLang="it-IT" sz="2000" b="0" i="0" u="none" strike="noStrike" cap="none" normalizeH="0" baseline="0" dirty="0">
                <a:ln>
                  <a:noFill/>
                </a:ln>
                <a:solidFill>
                  <a:srgbClr val="067D17"/>
                </a:solidFill>
                <a:effectLst/>
                <a:latin typeface="JetBrains Mono"/>
              </a:rPr>
            </a:br>
            <a:r>
              <a:rPr kumimoji="0" lang="it-IT" altLang="it-IT" sz="2000" b="0" i="0" u="none" strike="noStrike" cap="none" normalizeH="0" baseline="0" dirty="0" err="1">
                <a:ln>
                  <a:noFill/>
                </a:ln>
                <a:solidFill>
                  <a:srgbClr val="067D17"/>
                </a:solidFill>
                <a:effectLst/>
                <a:latin typeface="JetBrains Mono"/>
              </a:rPr>
              <a:t>padding</a:t>
            </a:r>
            <a:r>
              <a:rPr kumimoji="0" lang="it-IT" altLang="it-IT" sz="2000" b="0" i="0" u="none" strike="noStrike" cap="none" normalizeH="0" baseline="0" dirty="0">
                <a:ln>
                  <a:noFill/>
                </a:ln>
                <a:solidFill>
                  <a:srgbClr val="067D17"/>
                </a:solidFill>
                <a:effectLst/>
                <a:latin typeface="JetBrains Mono"/>
              </a:rPr>
              <a:t>-top</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a:t>
            </a:r>
            <a:r>
              <a:rPr kumimoji="0" lang="it-IT" altLang="it-IT" sz="2000" b="0" i="0" u="none" strike="noStrike" cap="none" normalizeH="0" baseline="0" dirty="0">
                <a:ln>
                  <a:noFill/>
                </a:ln>
                <a:solidFill>
                  <a:srgbClr val="067D17"/>
                </a:solidFill>
                <a:effectLst/>
                <a:latin typeface="JetBrains Mono"/>
              </a:rPr>
              <a:t>px</a:t>
            </a:r>
            <a:r>
              <a:rPr kumimoji="0" lang="it-IT" altLang="it-IT" sz="2000" b="0" i="0" u="none" strike="noStrike" cap="none" normalizeH="0" baseline="0" dirty="0">
                <a:ln>
                  <a:noFill/>
                </a:ln>
                <a:solidFill>
                  <a:srgbClr val="080808"/>
                </a:solidFill>
                <a:effectLst/>
                <a:latin typeface="JetBrains Mono"/>
              </a:rPr>
              <a:t>;</a:t>
            </a:r>
          </a:p>
          <a:p>
            <a:pPr marL="0" marR="0" lvl="0" indent="0" algn="l" defTabSz="914400" rtl="0" eaLnBrk="0" fontAlgn="base" latinLnBrk="0" hangingPunct="0">
              <a:lnSpc>
                <a:spcPct val="150000"/>
              </a:lnSpc>
              <a:spcBef>
                <a:spcPct val="0"/>
              </a:spcBef>
              <a:spcAft>
                <a:spcPct val="0"/>
              </a:spcAft>
              <a:buClrTx/>
              <a:buSzTx/>
              <a:buFontTx/>
              <a:buNone/>
              <a:tabLst/>
            </a:pPr>
            <a:br>
              <a:rPr kumimoji="0" lang="it-IT" altLang="it-IT" sz="2000" b="0" i="0" u="none" strike="noStrike" cap="none" normalizeH="0" baseline="0" dirty="0">
                <a:ln>
                  <a:noFill/>
                </a:ln>
                <a:solidFill>
                  <a:srgbClr val="080808"/>
                </a:solidFill>
                <a:effectLst/>
                <a:latin typeface="JetBrains Mono"/>
              </a:rPr>
            </a:b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 </a:t>
            </a:r>
            <a:r>
              <a:rPr kumimoji="0" lang="it-IT" altLang="it-IT" sz="2000" b="0" i="0" u="none" strike="noStrike" cap="none" normalizeH="0" baseline="0" dirty="0">
                <a:ln>
                  <a:noFill/>
                </a:ln>
                <a:solidFill>
                  <a:srgbClr val="174AD4"/>
                </a:solidFill>
                <a:effectLst/>
                <a:latin typeface="JetBrains Mono"/>
              </a:rPr>
              <a:t>on </a:t>
            </a:r>
            <a:r>
              <a:rPr kumimoji="0" lang="it-IT" altLang="it-IT" sz="2000" b="0" i="0" u="none" strike="noStrike" cap="none" normalizeH="0" baseline="0" dirty="0">
                <a:ln>
                  <a:noFill/>
                </a:ln>
                <a:solidFill>
                  <a:srgbClr val="067D17"/>
                </a:solidFill>
                <a:effectLst/>
                <a:latin typeface="JetBrains Mono"/>
              </a:rPr>
              <a:t>top</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5 </a:t>
            </a:r>
            <a:r>
              <a:rPr kumimoji="0" lang="it-IT" altLang="it-IT" sz="2000" b="0" i="0" u="none" strike="noStrike" cap="none" normalizeH="0" baseline="0" dirty="0">
                <a:ln>
                  <a:noFill/>
                </a:ln>
                <a:solidFill>
                  <a:srgbClr val="067D17"/>
                </a:solidFill>
                <a:effectLst/>
                <a:latin typeface="JetBrains Mono"/>
              </a:rPr>
              <a:t>on </a:t>
            </a:r>
            <a:r>
              <a:rPr kumimoji="0" lang="it-IT" altLang="it-IT" sz="2000" b="0" i="0" u="none" strike="noStrike" cap="none" normalizeH="0" baseline="0" dirty="0" err="1">
                <a:ln>
                  <a:noFill/>
                </a:ln>
                <a:solidFill>
                  <a:srgbClr val="067D17"/>
                </a:solidFill>
                <a:effectLst/>
                <a:latin typeface="JetBrains Mono"/>
              </a:rPr>
              <a:t>right</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3 </a:t>
            </a:r>
            <a:r>
              <a:rPr kumimoji="0" lang="it-IT" altLang="it-IT" sz="2000" b="0" i="0" u="none" strike="noStrike" cap="none" normalizeH="0" baseline="0" dirty="0">
                <a:ln>
                  <a:noFill/>
                </a:ln>
                <a:solidFill>
                  <a:srgbClr val="067D17"/>
                </a:solidFill>
                <a:effectLst/>
                <a:latin typeface="JetBrains Mono"/>
              </a:rPr>
              <a:t>on bottom</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5 </a:t>
            </a:r>
            <a:r>
              <a:rPr kumimoji="0" lang="it-IT" altLang="it-IT" sz="2000" b="0" i="0" u="none" strike="noStrike" cap="none" normalizeH="0" baseline="0" dirty="0">
                <a:ln>
                  <a:noFill/>
                </a:ln>
                <a:solidFill>
                  <a:srgbClr val="067D17"/>
                </a:solidFill>
                <a:effectLst/>
                <a:latin typeface="JetBrains Mono"/>
              </a:rPr>
              <a:t>on </a:t>
            </a:r>
            <a:r>
              <a:rPr kumimoji="0" lang="it-IT" altLang="it-IT" sz="2000" b="0" i="0" u="none" strike="noStrike" cap="none" normalizeH="0" baseline="0" dirty="0" err="1">
                <a:ln>
                  <a:noFill/>
                </a:ln>
                <a:solidFill>
                  <a:srgbClr val="067D17"/>
                </a:solidFill>
                <a:effectLst/>
                <a:latin typeface="JetBrains Mono"/>
              </a:rPr>
              <a:t>left</a:t>
            </a:r>
            <a:br>
              <a:rPr kumimoji="0" lang="it-IT" altLang="it-IT" sz="2000" b="0" i="0" u="none" strike="noStrike" cap="none" normalizeH="0" baseline="0" dirty="0">
                <a:ln>
                  <a:noFill/>
                </a:ln>
                <a:solidFill>
                  <a:srgbClr val="067D17"/>
                </a:solidFill>
                <a:effectLst/>
                <a:latin typeface="JetBrains Mono"/>
              </a:rPr>
            </a:br>
            <a:r>
              <a:rPr kumimoji="0" lang="it-IT" altLang="it-IT" sz="2000" b="0" i="0" u="none" strike="noStrike" cap="none" normalizeH="0" baseline="0" dirty="0" err="1">
                <a:ln>
                  <a:noFill/>
                </a:ln>
                <a:solidFill>
                  <a:srgbClr val="067D17"/>
                </a:solidFill>
                <a:effectLst/>
                <a:latin typeface="JetBrains Mono"/>
              </a:rPr>
              <a:t>padding</a:t>
            </a:r>
            <a:r>
              <a:rPr kumimoji="0" lang="it-IT" altLang="it-IT" sz="2000" b="0" i="0" u="none" strike="noStrike" cap="none" normalizeH="0" baseline="0" dirty="0">
                <a:ln>
                  <a:noFill/>
                </a:ln>
                <a:solidFill>
                  <a:srgbClr val="080808"/>
                </a:solidFill>
                <a:effectLst/>
                <a:latin typeface="JetBrains Mono"/>
              </a:rPr>
              <a:t>: </a:t>
            </a:r>
            <a:r>
              <a:rPr kumimoji="0" lang="it-IT" altLang="it-IT" sz="2000" b="0" i="0" u="none" strike="noStrike" cap="none" normalizeH="0" baseline="0" dirty="0">
                <a:ln>
                  <a:noFill/>
                </a:ln>
                <a:solidFill>
                  <a:srgbClr val="1750EB"/>
                </a:solidFill>
                <a:effectLst/>
                <a:latin typeface="JetBrains Mono"/>
              </a:rPr>
              <a:t>10</a:t>
            </a:r>
            <a:r>
              <a:rPr kumimoji="0" lang="it-IT" altLang="it-IT" sz="2000" b="0" i="0" u="none" strike="noStrike" cap="none" normalizeH="0" baseline="0" dirty="0">
                <a:ln>
                  <a:noFill/>
                </a:ln>
                <a:solidFill>
                  <a:srgbClr val="067D17"/>
                </a:solidFill>
                <a:effectLst/>
                <a:latin typeface="JetBrains Mono"/>
              </a:rPr>
              <a:t>px </a:t>
            </a:r>
            <a:r>
              <a:rPr kumimoji="0" lang="it-IT" altLang="it-IT" sz="2000" b="0" i="0" u="none" strike="noStrike" cap="none" normalizeH="0" baseline="0" dirty="0">
                <a:ln>
                  <a:noFill/>
                </a:ln>
                <a:solidFill>
                  <a:srgbClr val="1750EB"/>
                </a:solidFill>
                <a:effectLst/>
                <a:latin typeface="JetBrains Mono"/>
              </a:rPr>
              <a:t>5</a:t>
            </a:r>
            <a:r>
              <a:rPr kumimoji="0" lang="it-IT" altLang="it-IT" sz="2000" b="0" i="0" u="none" strike="noStrike" cap="none" normalizeH="0" baseline="0" dirty="0">
                <a:ln>
                  <a:noFill/>
                </a:ln>
                <a:solidFill>
                  <a:srgbClr val="067D17"/>
                </a:solidFill>
                <a:effectLst/>
                <a:latin typeface="JetBrains Mono"/>
              </a:rPr>
              <a:t>px </a:t>
            </a:r>
            <a:r>
              <a:rPr kumimoji="0" lang="it-IT" altLang="it-IT" sz="2000" b="0" i="0" u="none" strike="noStrike" cap="none" normalizeH="0" baseline="0" dirty="0">
                <a:ln>
                  <a:noFill/>
                </a:ln>
                <a:solidFill>
                  <a:srgbClr val="1750EB"/>
                </a:solidFill>
                <a:effectLst/>
                <a:latin typeface="JetBrains Mono"/>
              </a:rPr>
              <a:t>3</a:t>
            </a:r>
            <a:r>
              <a:rPr kumimoji="0" lang="it-IT" altLang="it-IT" sz="2000" b="0" i="0" u="none" strike="noStrike" cap="none" normalizeH="0" baseline="0" dirty="0">
                <a:ln>
                  <a:noFill/>
                </a:ln>
                <a:solidFill>
                  <a:srgbClr val="067D17"/>
                </a:solidFill>
                <a:effectLst/>
                <a:latin typeface="JetBrains Mono"/>
              </a:rPr>
              <a:t>px </a:t>
            </a:r>
            <a:r>
              <a:rPr kumimoji="0" lang="it-IT" altLang="it-IT" sz="2000" b="0" i="0" u="none" strike="noStrike" cap="none" normalizeH="0" baseline="0" dirty="0">
                <a:ln>
                  <a:noFill/>
                </a:ln>
                <a:solidFill>
                  <a:srgbClr val="1750EB"/>
                </a:solidFill>
                <a:effectLst/>
                <a:latin typeface="JetBrains Mono"/>
              </a:rPr>
              <a:t>5</a:t>
            </a:r>
            <a:r>
              <a:rPr kumimoji="0" lang="it-IT" altLang="it-IT" sz="2000" b="0" i="0" u="none" strike="noStrike" cap="none" normalizeH="0" baseline="0" dirty="0">
                <a:ln>
                  <a:noFill/>
                </a:ln>
                <a:solidFill>
                  <a:srgbClr val="067D17"/>
                </a:solidFill>
                <a:effectLst/>
                <a:latin typeface="JetBrains Mono"/>
              </a:rPr>
              <a:t>px</a:t>
            </a:r>
            <a:r>
              <a:rPr kumimoji="0" lang="it-IT" altLang="it-IT" sz="2000" b="0" i="0" u="none" strike="noStrike" cap="none" normalizeH="0" baseline="0" dirty="0">
                <a:ln>
                  <a:noFill/>
                </a:ln>
                <a:solidFill>
                  <a:srgbClr val="080808"/>
                </a:solidFill>
                <a:effectLst/>
                <a:latin typeface="JetBrains Mono"/>
              </a:rPr>
              <a:t>;</a:t>
            </a:r>
            <a:endParaRPr kumimoji="0" lang="it-IT" altLang="it-IT" sz="4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51545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a:extLst>
            <a:ext uri="{FF2B5EF4-FFF2-40B4-BE49-F238E27FC236}">
              <a16:creationId xmlns:a16="http://schemas.microsoft.com/office/drawing/2014/main" id="{4CFA86E2-8025-2AE7-3BA3-CC976E404D4A}"/>
            </a:ext>
          </a:extLst>
        </p:cNvPr>
        <p:cNvGrpSpPr/>
        <p:nvPr/>
      </p:nvGrpSpPr>
      <p:grpSpPr>
        <a:xfrm>
          <a:off x="0" y="0"/>
          <a:ext cx="0" cy="0"/>
          <a:chOff x="0" y="0"/>
          <a:chExt cx="0" cy="0"/>
        </a:xfrm>
      </p:grpSpPr>
      <p:sp>
        <p:nvSpPr>
          <p:cNvPr id="137" name="Shape 137">
            <a:extLst>
              <a:ext uri="{FF2B5EF4-FFF2-40B4-BE49-F238E27FC236}">
                <a16:creationId xmlns:a16="http://schemas.microsoft.com/office/drawing/2014/main" id="{B206CCA8-73F0-4750-0CF5-952783051DB9}"/>
              </a:ext>
            </a:extLst>
          </p:cNvPr>
          <p:cNvSpPr txBox="1">
            <a:spLocks noGrp="1"/>
          </p:cNvSpPr>
          <p:nvPr>
            <p:ph type="title"/>
          </p:nvPr>
        </p:nvSpPr>
        <p:spPr>
          <a:xfrm>
            <a:off x="732800" y="481833"/>
            <a:ext cx="9996000" cy="732800"/>
          </a:xfrm>
          <a:prstGeom prst="rect">
            <a:avLst/>
          </a:prstGeom>
        </p:spPr>
        <p:txBody>
          <a:bodyPr spcFirstLastPara="1" vert="horz" wrap="square" lIns="121900" tIns="121900" rIns="121900" bIns="121900" rtlCol="0" anchor="b" anchorCtr="0">
            <a:noAutofit/>
          </a:bodyPr>
          <a:lstStyle/>
          <a:p>
            <a:r>
              <a:rPr lang="it-IT" sz="2400" dirty="0">
                <a:latin typeface="Arial" panose="020B0604020202020204" pitchFamily="34" charset="0"/>
                <a:cs typeface="Arial" panose="020B0604020202020204" pitchFamily="34" charset="0"/>
              </a:rPr>
              <a:t>Fondamenti di UX/UI design e HTML CSS – Modulo 12</a:t>
            </a:r>
            <a:endParaRPr dirty="0">
              <a:latin typeface="Arial" panose="020B0604020202020204" pitchFamily="34" charset="0"/>
              <a:cs typeface="Arial" panose="020B0604020202020204" pitchFamily="34" charset="0"/>
            </a:endParaRPr>
          </a:p>
        </p:txBody>
      </p:sp>
      <p:sp>
        <p:nvSpPr>
          <p:cNvPr id="3" name="Shape 139">
            <a:extLst>
              <a:ext uri="{FF2B5EF4-FFF2-40B4-BE49-F238E27FC236}">
                <a16:creationId xmlns:a16="http://schemas.microsoft.com/office/drawing/2014/main" id="{92A22A39-0609-FE71-9BA6-B9374C4FA930}"/>
              </a:ext>
            </a:extLst>
          </p:cNvPr>
          <p:cNvSpPr txBox="1">
            <a:spLocks/>
          </p:cNvSpPr>
          <p:nvPr/>
        </p:nvSpPr>
        <p:spPr>
          <a:xfrm>
            <a:off x="10728800" y="6439992"/>
            <a:ext cx="1463200" cy="418007"/>
          </a:xfrm>
          <a:prstGeom prst="rect">
            <a:avLst/>
          </a:prstGeom>
        </p:spPr>
        <p:txBody>
          <a:bodyPr spcFirstLastPara="1" vert="horz" wrap="square" lIns="121900" tIns="121900" rIns="121900" bIns="121900" rtlCol="0" anchor="ctr" anchorCtr="0">
            <a:noAutofit/>
          </a:bodyPr>
          <a:lstStyle>
            <a:defPPr>
              <a:defRPr lang="en-US"/>
            </a:defPPr>
            <a:lvl1pPr marL="0" lvl="0" algn="r" defTabSz="914400" rtl="0" eaLnBrk="1" latinLnBrk="0" hangingPunct="1">
              <a:buNone/>
              <a:defRPr sz="1200" kern="1200">
                <a:solidFill>
                  <a:schemeClr val="tx1">
                    <a:tint val="82000"/>
                  </a:schemeClr>
                </a:solidFill>
                <a:latin typeface="+mn-lt"/>
                <a:ea typeface="+mn-ea"/>
                <a:cs typeface="+mn-cs"/>
              </a:defRPr>
            </a:lvl1pPr>
            <a:lvl2pPr marL="457200" lvl="1" algn="l" defTabSz="914400" rtl="0" eaLnBrk="1" latinLnBrk="0" hangingPunct="1">
              <a:buNone/>
              <a:defRPr sz="1800" kern="1200">
                <a:solidFill>
                  <a:schemeClr val="tx1"/>
                </a:solidFill>
                <a:latin typeface="+mn-lt"/>
                <a:ea typeface="+mn-ea"/>
                <a:cs typeface="+mn-cs"/>
              </a:defRPr>
            </a:lvl2pPr>
            <a:lvl3pPr marL="914400" lvl="2" algn="l" defTabSz="914400" rtl="0" eaLnBrk="1" latinLnBrk="0" hangingPunct="1">
              <a:buNone/>
              <a:defRPr sz="1800" kern="1200">
                <a:solidFill>
                  <a:schemeClr val="tx1"/>
                </a:solidFill>
                <a:latin typeface="+mn-lt"/>
                <a:ea typeface="+mn-ea"/>
                <a:cs typeface="+mn-cs"/>
              </a:defRPr>
            </a:lvl3pPr>
            <a:lvl4pPr marL="1371600" lvl="3" algn="l" defTabSz="914400" rtl="0" eaLnBrk="1" latinLnBrk="0" hangingPunct="1">
              <a:buNone/>
              <a:defRPr sz="1800" kern="1200">
                <a:solidFill>
                  <a:schemeClr val="tx1"/>
                </a:solidFill>
                <a:latin typeface="+mn-lt"/>
                <a:ea typeface="+mn-ea"/>
                <a:cs typeface="+mn-cs"/>
              </a:defRPr>
            </a:lvl4pPr>
            <a:lvl5pPr marL="1828800" lvl="4" algn="l" defTabSz="914400" rtl="0" eaLnBrk="1" latinLnBrk="0" hangingPunct="1">
              <a:buNone/>
              <a:defRPr sz="1800" kern="1200">
                <a:solidFill>
                  <a:schemeClr val="tx1"/>
                </a:solidFill>
                <a:latin typeface="+mn-lt"/>
                <a:ea typeface="+mn-ea"/>
                <a:cs typeface="+mn-cs"/>
              </a:defRPr>
            </a:lvl5pPr>
            <a:lvl6pPr marL="2286000" lvl="5" algn="l" defTabSz="914400" rtl="0" eaLnBrk="1" latinLnBrk="0" hangingPunct="1">
              <a:buNone/>
              <a:defRPr sz="1800" kern="1200">
                <a:solidFill>
                  <a:schemeClr val="tx1"/>
                </a:solidFill>
                <a:latin typeface="+mn-lt"/>
                <a:ea typeface="+mn-ea"/>
                <a:cs typeface="+mn-cs"/>
              </a:defRPr>
            </a:lvl6pPr>
            <a:lvl7pPr marL="2743200" lvl="6" algn="l" defTabSz="914400" rtl="0" eaLnBrk="1" latinLnBrk="0" hangingPunct="1">
              <a:buNone/>
              <a:defRPr sz="1800" kern="1200">
                <a:solidFill>
                  <a:schemeClr val="tx1"/>
                </a:solidFill>
                <a:latin typeface="+mn-lt"/>
                <a:ea typeface="+mn-ea"/>
                <a:cs typeface="+mn-cs"/>
              </a:defRPr>
            </a:lvl7pPr>
            <a:lvl8pPr marL="3200400" lvl="7" algn="l" defTabSz="914400" rtl="0" eaLnBrk="1" latinLnBrk="0" hangingPunct="1">
              <a:buNone/>
              <a:defRPr sz="1800" kern="1200">
                <a:solidFill>
                  <a:schemeClr val="tx1"/>
                </a:solidFill>
                <a:latin typeface="+mn-lt"/>
                <a:ea typeface="+mn-ea"/>
                <a:cs typeface="+mn-cs"/>
              </a:defRPr>
            </a:lvl8pPr>
            <a:lvl9pPr marL="3657600" lvl="8" algn="l" defTabSz="914400" rtl="0" eaLnBrk="1" latinLnBrk="0" hangingPunct="1">
              <a:buNone/>
              <a:defRPr sz="1800" kern="1200">
                <a:solidFill>
                  <a:schemeClr val="tx1"/>
                </a:solidFill>
                <a:latin typeface="+mn-lt"/>
                <a:ea typeface="+mn-ea"/>
                <a:cs typeface="+mn-cs"/>
              </a:defRPr>
            </a:lvl9pPr>
          </a:lstStyle>
          <a:p>
            <a:fld id="{00000000-1234-1234-1234-123412341234}" type="slidenum">
              <a:rPr lang="en" smtClean="0"/>
              <a:pPr/>
              <a:t>9</a:t>
            </a:fld>
            <a:endParaRPr lang="en" dirty="0"/>
          </a:p>
        </p:txBody>
      </p:sp>
      <p:sp>
        <p:nvSpPr>
          <p:cNvPr id="4" name="Google Shape;90;p15">
            <a:extLst>
              <a:ext uri="{FF2B5EF4-FFF2-40B4-BE49-F238E27FC236}">
                <a16:creationId xmlns:a16="http://schemas.microsoft.com/office/drawing/2014/main" id="{AEF6A154-F905-7B2E-98CA-9559FB412FDB}"/>
              </a:ext>
            </a:extLst>
          </p:cNvPr>
          <p:cNvSpPr txBox="1"/>
          <p:nvPr/>
        </p:nvSpPr>
        <p:spPr>
          <a:xfrm>
            <a:off x="848501" y="1748716"/>
            <a:ext cx="5162036" cy="2095928"/>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È una linea che circonda il </a:t>
            </a:r>
            <a:r>
              <a:rPr lang="it-IT" sz="1800" dirty="0" err="1">
                <a:solidFill>
                  <a:srgbClr val="222222"/>
                </a:solidFill>
                <a:highlight>
                  <a:srgbClr val="FFFFFF"/>
                </a:highlight>
                <a:latin typeface="Google Sans" panose="020B0503030502040204" pitchFamily="34" charset="0"/>
                <a:ea typeface="Lato"/>
                <a:cs typeface="Lato"/>
                <a:sym typeface="Lato"/>
              </a:rPr>
              <a:t>padding</a:t>
            </a:r>
            <a:r>
              <a:rPr lang="it-IT" sz="1800" dirty="0">
                <a:solidFill>
                  <a:srgbClr val="222222"/>
                </a:solidFill>
                <a:highlight>
                  <a:srgbClr val="FFFFFF"/>
                </a:highlight>
                <a:latin typeface="Google Sans" panose="020B0503030502040204" pitchFamily="34" charset="0"/>
                <a:ea typeface="Lato"/>
                <a:cs typeface="Lato"/>
                <a:sym typeface="Lato"/>
              </a:rPr>
              <a:t> e il contenuto. Definisce il limite visivo dell'elemento. </a:t>
            </a:r>
          </a:p>
          <a:p>
            <a:pPr marL="0" lvl="0" indent="0" algn="l" rtl="0">
              <a:lnSpc>
                <a:spcPct val="115000"/>
              </a:lnSpc>
              <a:spcBef>
                <a:spcPts val="0"/>
              </a:spcBef>
              <a:spcAft>
                <a:spcPts val="0"/>
              </a:spcAft>
              <a:buNone/>
            </a:pPr>
            <a:r>
              <a:rPr lang="it-IT" sz="1800" dirty="0">
                <a:solidFill>
                  <a:srgbClr val="222222"/>
                </a:solidFill>
                <a:highlight>
                  <a:srgbClr val="FFFFFF"/>
                </a:highlight>
                <a:latin typeface="Google Sans" panose="020B0503030502040204" pitchFamily="34" charset="0"/>
                <a:ea typeface="Lato"/>
                <a:cs typeface="Lato"/>
                <a:sym typeface="Lato"/>
              </a:rPr>
              <a:t>Le proprietà </a:t>
            </a:r>
            <a:r>
              <a:rPr lang="it-IT" sz="1800" dirty="0" err="1">
                <a:solidFill>
                  <a:srgbClr val="222222"/>
                </a:solidFill>
                <a:highlight>
                  <a:srgbClr val="FFFFFF"/>
                </a:highlight>
                <a:latin typeface="Google Sans" panose="020B0503030502040204" pitchFamily="34" charset="0"/>
                <a:ea typeface="Lato"/>
                <a:cs typeface="Lato"/>
                <a:sym typeface="Lato"/>
              </a:rPr>
              <a:t>border-width</a:t>
            </a:r>
            <a:r>
              <a:rPr lang="it-IT" sz="1800" dirty="0">
                <a:solidFill>
                  <a:srgbClr val="222222"/>
                </a:solidFill>
                <a:highlight>
                  <a:srgbClr val="FFFFFF"/>
                </a:highlight>
                <a:latin typeface="Google Sans" panose="020B0503030502040204" pitchFamily="34" charset="0"/>
                <a:ea typeface="Lato"/>
                <a:cs typeface="Lato"/>
                <a:sym typeface="Lato"/>
              </a:rPr>
              <a:t>, </a:t>
            </a:r>
            <a:r>
              <a:rPr lang="it-IT" sz="1800" dirty="0" err="1">
                <a:solidFill>
                  <a:srgbClr val="222222"/>
                </a:solidFill>
                <a:highlight>
                  <a:srgbClr val="FFFFFF"/>
                </a:highlight>
                <a:latin typeface="Google Sans" panose="020B0503030502040204" pitchFamily="34" charset="0"/>
                <a:ea typeface="Lato"/>
                <a:cs typeface="Lato"/>
                <a:sym typeface="Lato"/>
              </a:rPr>
              <a:t>border</a:t>
            </a:r>
            <a:r>
              <a:rPr lang="it-IT" sz="1800" dirty="0">
                <a:solidFill>
                  <a:srgbClr val="222222"/>
                </a:solidFill>
                <a:highlight>
                  <a:srgbClr val="FFFFFF"/>
                </a:highlight>
                <a:latin typeface="Google Sans" panose="020B0503030502040204" pitchFamily="34" charset="0"/>
                <a:ea typeface="Lato"/>
                <a:cs typeface="Lato"/>
                <a:sym typeface="Lato"/>
              </a:rPr>
              <a:t>-style e </a:t>
            </a:r>
            <a:r>
              <a:rPr lang="it-IT" sz="1800" dirty="0" err="1">
                <a:solidFill>
                  <a:srgbClr val="222222"/>
                </a:solidFill>
                <a:highlight>
                  <a:srgbClr val="FFFFFF"/>
                </a:highlight>
                <a:latin typeface="Google Sans" panose="020B0503030502040204" pitchFamily="34" charset="0"/>
                <a:ea typeface="Lato"/>
                <a:cs typeface="Lato"/>
                <a:sym typeface="Lato"/>
              </a:rPr>
              <a:t>border</a:t>
            </a:r>
            <a:r>
              <a:rPr lang="it-IT" sz="1800" dirty="0">
                <a:solidFill>
                  <a:srgbClr val="222222"/>
                </a:solidFill>
                <a:highlight>
                  <a:srgbClr val="FFFFFF"/>
                </a:highlight>
                <a:latin typeface="Google Sans" panose="020B0503030502040204" pitchFamily="34" charset="0"/>
                <a:ea typeface="Lato"/>
                <a:cs typeface="Lato"/>
                <a:sym typeface="Lato"/>
              </a:rPr>
              <a:t>-color (e le loro varianti per i singoli lati) controllano l'aspetto del bordo.</a:t>
            </a:r>
            <a:endParaRPr sz="1800" dirty="0">
              <a:solidFill>
                <a:srgbClr val="595959"/>
              </a:solidFill>
              <a:latin typeface="Google Sans" panose="020B0503030502040204" pitchFamily="34" charset="0"/>
              <a:ea typeface="Lato"/>
              <a:cs typeface="Lato"/>
              <a:sym typeface="Lato"/>
            </a:endParaRPr>
          </a:p>
        </p:txBody>
      </p:sp>
      <p:sp>
        <p:nvSpPr>
          <p:cNvPr id="13" name="CasellaDiTesto 3">
            <a:extLst>
              <a:ext uri="{FF2B5EF4-FFF2-40B4-BE49-F238E27FC236}">
                <a16:creationId xmlns:a16="http://schemas.microsoft.com/office/drawing/2014/main" id="{DFD60B15-2E85-3CDD-FEB0-B1BCD92405AC}"/>
              </a:ext>
            </a:extLst>
          </p:cNvPr>
          <p:cNvSpPr txBox="1"/>
          <p:nvPr/>
        </p:nvSpPr>
        <p:spPr>
          <a:xfrm>
            <a:off x="794809" y="1281344"/>
            <a:ext cx="6102350" cy="467372"/>
          </a:xfrm>
          <a:prstGeom prst="rect">
            <a:avLst/>
          </a:prstGeom>
          <a:noFill/>
        </p:spPr>
        <p:txBody>
          <a:bodyPr wrap="square">
            <a:spAutoFit/>
          </a:bodyPr>
          <a:lstStyle/>
          <a:p>
            <a:pPr marL="0" indent="0">
              <a:lnSpc>
                <a:spcPct val="150000"/>
              </a:lnSpc>
              <a:buNone/>
            </a:pPr>
            <a:r>
              <a:rPr lang="it-IT" dirty="0">
                <a:solidFill>
                  <a:srgbClr val="002060"/>
                </a:solidFill>
                <a:latin typeface="Google Sans" panose="020B0503030502040204" pitchFamily="34" charset="0"/>
                <a:cs typeface="Arial" panose="020B0604020202020204" pitchFamily="34" charset="0"/>
              </a:rPr>
              <a:t>Box model - </a:t>
            </a:r>
            <a:r>
              <a:rPr lang="it-IT" dirty="0" err="1">
                <a:solidFill>
                  <a:srgbClr val="002060"/>
                </a:solidFill>
                <a:latin typeface="Google Sans" panose="020B0503030502040204" pitchFamily="34" charset="0"/>
                <a:cs typeface="Arial" panose="020B0604020202020204" pitchFamily="34" charset="0"/>
              </a:rPr>
              <a:t>border</a:t>
            </a:r>
            <a:endParaRPr lang="it-IT" sz="1800" dirty="0">
              <a:solidFill>
                <a:srgbClr val="002060"/>
              </a:solidFill>
              <a:latin typeface="Google Sans" panose="020B050303050204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980EC5C-637D-BCB1-E030-8066E84601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2694" y="1961559"/>
            <a:ext cx="4280523" cy="3413483"/>
          </a:xfrm>
          <a:prstGeom prst="rect">
            <a:avLst/>
          </a:prstGeom>
        </p:spPr>
      </p:pic>
    </p:spTree>
    <p:extLst>
      <p:ext uri="{BB962C8B-B14F-4D97-AF65-F5344CB8AC3E}">
        <p14:creationId xmlns:p14="http://schemas.microsoft.com/office/powerpoint/2010/main" val="4228231417"/>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14310</TotalTime>
  <Words>4286</Words>
  <Application>Microsoft Office PowerPoint</Application>
  <PresentationFormat>Widescreen</PresentationFormat>
  <Paragraphs>594</Paragraphs>
  <Slides>71</Slides>
  <Notes>63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71</vt:i4>
      </vt:variant>
    </vt:vector>
  </HeadingPairs>
  <TitlesOfParts>
    <vt:vector size="82" baseType="lpstr">
      <vt:lpstr>Aptos</vt:lpstr>
      <vt:lpstr>Aptos Display</vt:lpstr>
      <vt:lpstr>Arial</vt:lpstr>
      <vt:lpstr>Blanco</vt:lpstr>
      <vt:lpstr>Century Gothic</vt:lpstr>
      <vt:lpstr>Google Sans</vt:lpstr>
      <vt:lpstr>Inter</vt:lpstr>
      <vt:lpstr>JetBrains Mono</vt:lpstr>
      <vt:lpstr>Montserrat</vt:lpstr>
      <vt:lpstr>Roboto Mono</vt:lpstr>
      <vt:lpstr>Tema di Office</vt:lpstr>
      <vt:lpstr>PowerPoint Presentation</vt:lpstr>
      <vt:lpstr>PowerPoint Presentation</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PowerPoint Presentation</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PowerPoint Presentation</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PowerPoint Presentation</vt:lpstr>
      <vt:lpstr>Fondamenti di UX/UI design e HTML CSS – Modulo 12</vt:lpstr>
      <vt:lpstr>PowerPoint Presentation</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PowerPoint Presentation</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Fondamenti di UX/UI design e HTML CSS – Modulo 12</vt:lpstr>
      <vt:lpstr>PowerPoint Presentation</vt:lpstr>
      <vt:lpstr>Fondamenti di UX/UI design e HTML CSS – Modulo 12</vt:lpstr>
      <vt:lpstr>Fondamenti di UX/UI design e HTML CSS – Modulo 12</vt:lpstr>
      <vt:lpstr>Fondamenti di UX/UI design e HTML CSS – Modulo 12</vt:lpstr>
      <vt:lpstr>PowerPoint Presentation</vt:lpstr>
      <vt:lpstr>Fondamenti di UX/UI design e HTML CSS – Modulo 12</vt:lpstr>
      <vt:lpstr>Fondamenti di UX/UI design e HTML CSS – Modulo 12</vt:lpstr>
      <vt:lpstr>Link utili</vt:lpstr>
      <vt:lpstr>Link utili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Loredana Frontino</dc:creator>
  <cp:lastModifiedBy>Loredana Frontino</cp:lastModifiedBy>
  <cp:revision>14</cp:revision>
  <dcterms:created xsi:type="dcterms:W3CDTF">2024-03-16T10:55:29Z</dcterms:created>
  <dcterms:modified xsi:type="dcterms:W3CDTF">2025-04-22T12:04:06Z</dcterms:modified>
</cp:coreProperties>
</file>