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2709549c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2709549c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2709549c6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2709549c6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2709549c6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2709549c6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2709549c6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2709549c6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2709549c6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2709549c6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2709549c6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2709549c6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32070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25941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40087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4780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1043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55904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06914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38582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36406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85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6959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157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2223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78780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93893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163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15572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87796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80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msia423-935455349.us-east-1.elb.amazonaws.com/about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colearninglounge/employee-attrition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566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Attrition Prediction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&amp; manage your employees better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94" name="Oval 29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6" name="Picture 29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00" name="Rectangle 29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4641143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900">
                <a:solidFill>
                  <a:srgbClr val="EBEBEB"/>
                </a:solidFill>
              </a:rPr>
              <a:t>Problem &amp; Motivation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486697" y="1828800"/>
            <a:ext cx="4641142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7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A number of employees leave due to various reasons</a:t>
            </a:r>
          </a:p>
          <a:p>
            <a:pPr marL="457200" lvl="0" indent="-317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Waste of time &amp; money on training those employees</a:t>
            </a:r>
          </a:p>
          <a:p>
            <a:pPr marL="457200" lvl="0" indent="-317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Aim to increase the effectiveness of employee management &amp; better allocate their resources.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 descr="Calculator, pen, compass, money and a paper with graphs printed on it">
            <a:extLst>
              <a:ext uri="{FF2B5EF4-FFF2-40B4-BE49-F238E27FC236}">
                <a16:creationId xmlns:a16="http://schemas.microsoft.com/office/drawing/2014/main" id="{BC6C1F7B-47C1-64C1-37C7-4747FCCC4EA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309" r="26086" b="-1"/>
          <a:stretch/>
        </p:blipFill>
        <p:spPr>
          <a:xfrm>
            <a:off x="5421881" y="10"/>
            <a:ext cx="3722434" cy="514349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21" name="Oval 32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3" name="Picture 32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3961786" y="1091223"/>
            <a:ext cx="4696438" cy="248163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7200"/>
              <a:t>Web App Demo</a:t>
            </a: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3961786" y="3572852"/>
            <a:ext cx="4696438" cy="109828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None/>
            </a:pPr>
            <a:r>
              <a:rPr 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hlinkClick r:id="rId8"/>
              </a:rPr>
              <a:t>http://msia423-935455349.us-east-1.elb.amazonaws.com/about</a:t>
            </a:r>
            <a:r>
              <a:rPr 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pic>
        <p:nvPicPr>
          <p:cNvPr id="292" name="Picture 291" descr="Person watching empty phone">
            <a:extLst>
              <a:ext uri="{FF2B5EF4-FFF2-40B4-BE49-F238E27FC236}">
                <a16:creationId xmlns:a16="http://schemas.microsoft.com/office/drawing/2014/main" id="{24FE0A29-FB58-F9DB-99D0-D3C9BBEDC9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2379" r="12511"/>
          <a:stretch/>
        </p:blipFill>
        <p:spPr>
          <a:xfrm>
            <a:off x="20" y="10"/>
            <a:ext cx="3475990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30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06" name="Oval 30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" name="Picture 30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12" name="Rectangle 31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4641143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200">
                <a:solidFill>
                  <a:srgbClr val="EBEBEB"/>
                </a:solidFill>
              </a:rPr>
              <a:t>Data Description </a:t>
            </a:r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451079" y="1170063"/>
            <a:ext cx="4641142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10000"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Source: </a:t>
            </a:r>
            <a:r>
              <a:rPr lang="en-US" sz="1400" u="sng" dirty="0">
                <a:solidFill>
                  <a:srgbClr val="FFFFFF"/>
                </a:solidFill>
                <a:hlinkClick r:id="rId8"/>
              </a:rPr>
              <a:t>https://www.kaggle.com/datasets/colearninglounge/employee-attrition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pPr marL="457200" lvl="1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50" dirty="0">
                <a:solidFill>
                  <a:srgbClr val="FFFFFF"/>
                </a:solidFill>
              </a:rPr>
              <a:t>A set of data points on the employees who are either currently working within the company or have resigned.</a:t>
            </a:r>
          </a:p>
          <a:p>
            <a:pPr marL="457200" lvl="1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altLang="zh-CN" sz="1250" dirty="0">
                <a:solidFill>
                  <a:srgbClr val="FFFFFF"/>
                </a:solidFill>
              </a:rPr>
              <a:t>With features related to attrition</a:t>
            </a:r>
            <a:endParaRPr lang="en-US" sz="1250" dirty="0">
              <a:solidFill>
                <a:srgbClr val="FFFFFF"/>
              </a:solidFill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RDS usage: 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Store processed data (related </a:t>
            </a:r>
            <a:r>
              <a:rPr lang="en-US" sz="1400">
                <a:solidFill>
                  <a:srgbClr val="FFFFFF"/>
                </a:solidFill>
              </a:rPr>
              <a:t>employee features </a:t>
            </a:r>
            <a:r>
              <a:rPr lang="en-US" sz="1400" dirty="0">
                <a:solidFill>
                  <a:srgbClr val="FFFFFF"/>
                </a:solidFill>
              </a:rPr>
              <a:t>and corresponding attrition results)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Store newly added employee data (from user input)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1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8" name="Picture 297" descr="Illuminated server room panel">
            <a:extLst>
              <a:ext uri="{FF2B5EF4-FFF2-40B4-BE49-F238E27FC236}">
                <a16:creationId xmlns:a16="http://schemas.microsoft.com/office/drawing/2014/main" id="{4F8B4D39-F0CE-2751-EB7E-6B9EF51D8C6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480" r="29212"/>
          <a:stretch/>
        </p:blipFill>
        <p:spPr>
          <a:xfrm>
            <a:off x="5421881" y="10"/>
            <a:ext cx="3722434" cy="514349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629E89-B67B-F0F5-7F0B-F1266199A2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15" y="4017767"/>
            <a:ext cx="9144000" cy="11257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Picture 3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33" name="Picture 3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35" name="Oval 3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7" name="Picture 3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39" name="Picture 3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41" name="Rectangle 3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476417" y="471949"/>
            <a:ext cx="2337517" cy="41959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</a:t>
            </a:r>
          </a:p>
        </p:txBody>
      </p:sp>
      <p:sp>
        <p:nvSpPr>
          <p:cNvPr id="345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7" name="Freeform: Shape 346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3786339" y="1057843"/>
            <a:ext cx="4871885" cy="231400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L="14605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400" b="1" dirty="0"/>
              <a:t>Random Forest Model: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1400" dirty="0"/>
              <a:t>Offline model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400" dirty="0"/>
              <a:t>Binary classification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</a:pPr>
            <a:br>
              <a:rPr lang="en-US" sz="1400" dirty="0"/>
            </a:br>
            <a:endParaRPr lang="en-US" sz="1400" dirty="0"/>
          </a:p>
          <a:p>
            <a:pPr marL="14605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400" b="1" dirty="0"/>
              <a:t>Success criteria: </a:t>
            </a:r>
          </a:p>
          <a:p>
            <a:pPr marL="14605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400" dirty="0"/>
              <a:t>	AUC</a:t>
            </a:r>
          </a:p>
          <a:p>
            <a:pPr marL="14605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400" dirty="0"/>
              <a:t>	Accuracy</a:t>
            </a:r>
          </a:p>
          <a:p>
            <a:pPr marL="14605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endParaRPr lang="en-US" sz="1400" b="1" dirty="0"/>
          </a:p>
          <a:p>
            <a:pPr marL="14605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 dirty="0"/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 dirty="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866657" y="3699004"/>
            <a:ext cx="4871885" cy="872996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Picture 36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82" name="Picture 36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83" name="Oval 36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4" name="Picture 36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85" name="Picture 36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86" name="Rectangle 37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7" name="Rectangle 37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 interesting insight</a:t>
            </a:r>
          </a:p>
        </p:txBody>
      </p:sp>
      <p:sp>
        <p:nvSpPr>
          <p:cNvPr id="388" name="Rectangle 374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9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E6364-E0CB-8399-EAB8-1120D7D77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074" y="1337094"/>
            <a:ext cx="4511291" cy="2357149"/>
          </a:xfrm>
          <a:prstGeom prst="rect">
            <a:avLst/>
          </a:prstGeom>
          <a:effectLst/>
        </p:spPr>
      </p:pic>
      <p:sp>
        <p:nvSpPr>
          <p:cNvPr id="390" name="Rectangle 378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486698" y="1828800"/>
            <a:ext cx="2629120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cap="all">
                <a:solidFill>
                  <a:srgbClr val="FFFFFF"/>
                </a:solidFill>
              </a:rPr>
              <a:t>Working Overtime is most likely to result in employee attrition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cap="all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3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25" name="Oval 3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7" name="Picture 3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31" name="Rectangle 3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1325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7" name="Freeform: Shape 33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7275344" cy="5143500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1"/>
          </p:nvPr>
        </p:nvSpPr>
        <p:spPr>
          <a:xfrm>
            <a:off x="866216" y="3583035"/>
            <a:ext cx="5231183" cy="64606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400" b="0" i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Contact: Chenxinyang2022@u.northwestern.edu</a:t>
            </a:r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866216" y="1085850"/>
            <a:ext cx="5231186" cy="24971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170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 3</vt:lpstr>
      <vt:lpstr>Arial</vt:lpstr>
      <vt:lpstr>Century Gothic</vt:lpstr>
      <vt:lpstr>Wingdings</vt:lpstr>
      <vt:lpstr>Ion</vt:lpstr>
      <vt:lpstr>Employee Attrition Prediction</vt:lpstr>
      <vt:lpstr>Problem &amp; Motivation</vt:lpstr>
      <vt:lpstr>Web App Demo</vt:lpstr>
      <vt:lpstr>Data Description </vt:lpstr>
      <vt:lpstr>Model </vt:lpstr>
      <vt:lpstr>An interesting insight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</dc:title>
  <cp:lastModifiedBy>Yang Chenxin</cp:lastModifiedBy>
  <cp:revision>5</cp:revision>
  <dcterms:modified xsi:type="dcterms:W3CDTF">2022-06-06T14:27:40Z</dcterms:modified>
</cp:coreProperties>
</file>