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478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99E6-9FF4-4ED2-8BBF-71857DB8C98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2D56-6FD2-4CE5-ADD5-307BB659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4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99E6-9FF4-4ED2-8BBF-71857DB8C98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2D56-6FD2-4CE5-ADD5-307BB659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99E6-9FF4-4ED2-8BBF-71857DB8C98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2D56-6FD2-4CE5-ADD5-307BB659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9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99E6-9FF4-4ED2-8BBF-71857DB8C98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2D56-6FD2-4CE5-ADD5-307BB659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4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99E6-9FF4-4ED2-8BBF-71857DB8C98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2D56-6FD2-4CE5-ADD5-307BB659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99E6-9FF4-4ED2-8BBF-71857DB8C98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2D56-6FD2-4CE5-ADD5-307BB659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1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99E6-9FF4-4ED2-8BBF-71857DB8C98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2D56-6FD2-4CE5-ADD5-307BB659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99E6-9FF4-4ED2-8BBF-71857DB8C98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2D56-6FD2-4CE5-ADD5-307BB659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99E6-9FF4-4ED2-8BBF-71857DB8C98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2D56-6FD2-4CE5-ADD5-307BB659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99E6-9FF4-4ED2-8BBF-71857DB8C98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2D56-6FD2-4CE5-ADD5-307BB659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99E6-9FF4-4ED2-8BBF-71857DB8C98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2D56-6FD2-4CE5-ADD5-307BB659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F99E6-9FF4-4ED2-8BBF-71857DB8C98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52D56-6FD2-4CE5-ADD5-307BB659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3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</dc:creator>
  <cp:lastModifiedBy>Aaron</cp:lastModifiedBy>
  <cp:revision>1</cp:revision>
  <dcterms:created xsi:type="dcterms:W3CDTF">2019-05-03T19:53:53Z</dcterms:created>
  <dcterms:modified xsi:type="dcterms:W3CDTF">2019-05-03T19:54:52Z</dcterms:modified>
</cp:coreProperties>
</file>