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5529"/>
            <a:ext cx="9144000" cy="2387600"/>
          </a:xfrm>
        </p:spPr>
        <p:txBody>
          <a:bodyPr/>
          <a:lstStyle/>
          <a:p>
            <a:r>
              <a:rPr lang="en-US" altLang="zh-CN" dirty="0"/>
              <a:t>NL</a:t>
            </a:r>
            <a:r>
              <a:rPr lang="zh-CN" altLang="en-US" dirty="0"/>
              <a:t> </a:t>
            </a:r>
            <a:r>
              <a:rPr lang="en-US" altLang="zh-CN" dirty="0"/>
              <a:t>to SQL </a:t>
            </a:r>
            <a:r>
              <a:rPr lang="en-US" dirty="0"/>
              <a:t>Translator</a:t>
            </a:r>
            <a:br>
              <a:rPr lang="en-US" dirty="0"/>
            </a:br>
            <a:r>
              <a:rPr lang="en-US" sz="2000" dirty="0"/>
              <a:t>Tool for </a:t>
            </a:r>
            <a:r>
              <a:rPr lang="en-US" altLang="zh-CN" sz="2000" dirty="0"/>
              <a:t>individuals to run unstructured queries against databases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6595"/>
            <a:ext cx="9144000" cy="1655762"/>
          </a:xfrm>
        </p:spPr>
        <p:txBody>
          <a:bodyPr/>
          <a:lstStyle/>
          <a:p>
            <a:r>
              <a:rPr lang="en-US" dirty="0" err="1">
                <a:sym typeface="+mn-ea"/>
              </a:rPr>
              <a:t>Haipeng</a:t>
            </a:r>
            <a:r>
              <a:rPr lang="en-US" dirty="0">
                <a:sym typeface="+mn-ea"/>
              </a:rPr>
              <a:t> Liu</a:t>
            </a:r>
          </a:p>
          <a:p>
            <a:r>
              <a:rPr lang="en-US" dirty="0" err="1">
                <a:sym typeface="+mn-ea"/>
              </a:rPr>
              <a:t>Xingyu</a:t>
            </a:r>
            <a:r>
              <a:rPr lang="en-US" dirty="0">
                <a:sym typeface="+mn-ea"/>
              </a:rPr>
              <a:t> Chen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learn several open-source projects </a:t>
            </a:r>
          </a:p>
          <a:p>
            <a:r>
              <a:rPr lang="en-US">
                <a:sym typeface="+mn-ea"/>
              </a:rPr>
              <a:t>compare their advantages and disadvantages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Test the function of one well-established translator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C302F9-7DCA-1787-9E32-1D06E27A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23" y="2324608"/>
            <a:ext cx="6233919" cy="40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ym typeface="+mn-ea"/>
              </a:rPr>
              <a:t>Advantages:</a:t>
            </a:r>
          </a:p>
          <a:p>
            <a:r>
              <a:rPr lang="en-US" dirty="0">
                <a:sym typeface="+mn-ea"/>
              </a:rPr>
              <a:t>User friendly</a:t>
            </a:r>
          </a:p>
          <a:p>
            <a:r>
              <a:rPr lang="en-US" dirty="0">
                <a:sym typeface="+mn-ea"/>
              </a:rPr>
              <a:t>Easy to understand</a:t>
            </a:r>
          </a:p>
          <a:p>
            <a:r>
              <a:rPr lang="en-US" altLang="zh-CN" sz="3600" b="1" dirty="0">
                <a:sym typeface="+mn-ea"/>
              </a:rPr>
              <a:t>Disadvantages:</a:t>
            </a:r>
          </a:p>
          <a:p>
            <a:r>
              <a:rPr lang="en-US" dirty="0"/>
              <a:t>Requires keywords like “in” and “for” in natural language input</a:t>
            </a:r>
          </a:p>
          <a:p>
            <a:r>
              <a:rPr lang="en-US" dirty="0"/>
              <a:t>Limited valid input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Some models require large dataset that is hard to get and takes days to train.</a:t>
            </a:r>
          </a:p>
          <a:p>
            <a:r>
              <a:rPr lang="en-US" dirty="0">
                <a:sym typeface="+mn-ea"/>
              </a:rPr>
              <a:t>Input natural language is sometimes strictly defined in format.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Sprint3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Start developing our own models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Choose suitable 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104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 to SQL Translator Tool for individuals to run unstructured queries against databases</vt:lpstr>
      <vt:lpstr>Sprint goal</vt:lpstr>
      <vt:lpstr>Achievement</vt:lpstr>
      <vt:lpstr>Advantages and Disadvantages</vt:lpstr>
      <vt:lpstr>Problems</vt:lpstr>
      <vt:lpstr>Sprint3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</dc:title>
  <dc:creator>liuaaron</dc:creator>
  <cp:lastModifiedBy>cxy20000517@gmail.com</cp:lastModifiedBy>
  <cp:revision>2</cp:revision>
  <dcterms:created xsi:type="dcterms:W3CDTF">2022-10-19T02:19:59Z</dcterms:created>
  <dcterms:modified xsi:type="dcterms:W3CDTF">2022-10-19T03:15:11Z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1033-4.4.2.7667</vt:lpwstr>
  </property>
</Properties>
</file>