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5529"/>
            <a:ext cx="9144000" cy="2387600"/>
          </a:xfrm>
        </p:spPr>
        <p:txBody>
          <a:bodyPr/>
          <a:lstStyle/>
          <a:p>
            <a:r>
              <a:rPr lang="en-US" altLang="zh-CN" dirty="0"/>
              <a:t>NL</a:t>
            </a:r>
            <a:r>
              <a:rPr lang="zh-CN" altLang="en-US" dirty="0"/>
              <a:t> </a:t>
            </a:r>
            <a:r>
              <a:rPr lang="en-US" altLang="zh-CN" dirty="0"/>
              <a:t>to SQL </a:t>
            </a:r>
            <a:r>
              <a:rPr lang="en-US" dirty="0"/>
              <a:t>Translator</a:t>
            </a:r>
            <a:br>
              <a:rPr lang="en-US" dirty="0"/>
            </a:br>
            <a:r>
              <a:rPr lang="en-US" sz="2000" dirty="0"/>
              <a:t>Tool for </a:t>
            </a:r>
            <a:r>
              <a:rPr lang="en-US" altLang="zh-CN" sz="2000" dirty="0"/>
              <a:t>individuals to run unstructured queries against databases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6595"/>
            <a:ext cx="9144000" cy="1655762"/>
          </a:xfrm>
        </p:spPr>
        <p:txBody>
          <a:bodyPr/>
          <a:lstStyle/>
          <a:p>
            <a:r>
              <a:rPr lang="en-US" dirty="0" err="1">
                <a:sym typeface="+mn-ea"/>
              </a:rPr>
              <a:t>Haipeng</a:t>
            </a:r>
            <a:r>
              <a:rPr lang="en-US" dirty="0">
                <a:sym typeface="+mn-ea"/>
              </a:rPr>
              <a:t> Liu</a:t>
            </a:r>
          </a:p>
          <a:p>
            <a:r>
              <a:rPr lang="en-US" dirty="0" err="1">
                <a:sym typeface="+mn-ea"/>
              </a:rPr>
              <a:t>Xingyu</a:t>
            </a:r>
            <a:r>
              <a:rPr lang="en-US" dirty="0">
                <a:sym typeface="+mn-ea"/>
              </a:rPr>
              <a:t> Chen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Start developing our own model</a:t>
            </a:r>
          </a:p>
          <a:p>
            <a:r>
              <a:rPr lang="en-US" altLang="zh-CN" dirty="0">
                <a:sym typeface="+mn-ea"/>
              </a:rPr>
              <a:t>Choose suitable database and NLP tool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Test the function of Stanford-</a:t>
            </a:r>
            <a:r>
              <a:rPr lang="en-US" dirty="0" err="1">
                <a:sym typeface="+mn-ea"/>
              </a:rPr>
              <a:t>CoreNLP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8026ED-FE85-2EC8-9E48-5754739E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57" y="2392239"/>
            <a:ext cx="7902314" cy="1432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D4B42C-DE21-E40B-67F5-ABF5F12B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57" y="3825169"/>
            <a:ext cx="3566814" cy="25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Find it time-consuming to train our own model. </a:t>
            </a:r>
          </a:p>
          <a:p>
            <a:r>
              <a:rPr lang="en-US" dirty="0">
                <a:sym typeface="+mn-ea"/>
              </a:rPr>
              <a:t>Input natural language has to be strongly related to name of column in database.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Sprint4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Do logical parsing based on </a:t>
            </a:r>
            <a:r>
              <a:rPr lang="en-US" dirty="0" err="1">
                <a:sym typeface="+mn-ea"/>
              </a:rPr>
              <a:t>CoreNLP</a:t>
            </a:r>
            <a:r>
              <a:rPr lang="en-US">
                <a:sym typeface="+mn-ea"/>
              </a:rPr>
              <a:t> output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61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71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 to SQL Translator Tool for individuals to run unstructured queries against databases</vt:lpstr>
      <vt:lpstr>Sprint goal</vt:lpstr>
      <vt:lpstr>Achievement</vt:lpstr>
      <vt:lpstr>Problems</vt:lpstr>
      <vt:lpstr>Sprint4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</dc:title>
  <dc:creator>liuaaron</dc:creator>
  <cp:lastModifiedBy>cxy20000517@gmail.com</cp:lastModifiedBy>
  <cp:revision>3</cp:revision>
  <dcterms:created xsi:type="dcterms:W3CDTF">2022-10-19T02:19:59Z</dcterms:created>
  <dcterms:modified xsi:type="dcterms:W3CDTF">2022-11-02T02:44:14Z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